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5"/>
  </p:notesMasterIdLst>
  <p:sldIdLst>
    <p:sldId id="283" r:id="rId2"/>
    <p:sldId id="317" r:id="rId3"/>
    <p:sldId id="299" r:id="rId4"/>
    <p:sldId id="327" r:id="rId5"/>
    <p:sldId id="306" r:id="rId6"/>
    <p:sldId id="331" r:id="rId7"/>
    <p:sldId id="323" r:id="rId8"/>
    <p:sldId id="368" r:id="rId9"/>
    <p:sldId id="374" r:id="rId10"/>
    <p:sldId id="357" r:id="rId11"/>
    <p:sldId id="352" r:id="rId12"/>
    <p:sldId id="353" r:id="rId13"/>
    <p:sldId id="354" r:id="rId14"/>
    <p:sldId id="355" r:id="rId15"/>
    <p:sldId id="356" r:id="rId16"/>
    <p:sldId id="367" r:id="rId17"/>
    <p:sldId id="358" r:id="rId18"/>
    <p:sldId id="359" r:id="rId19"/>
    <p:sldId id="360" r:id="rId20"/>
    <p:sldId id="361" r:id="rId21"/>
    <p:sldId id="362" r:id="rId22"/>
    <p:sldId id="363" r:id="rId23"/>
    <p:sldId id="373" r:id="rId24"/>
    <p:sldId id="364" r:id="rId25"/>
    <p:sldId id="365" r:id="rId26"/>
    <p:sldId id="366" r:id="rId27"/>
    <p:sldId id="338" r:id="rId28"/>
    <p:sldId id="332" r:id="rId29"/>
    <p:sldId id="333" r:id="rId30"/>
    <p:sldId id="334" r:id="rId31"/>
    <p:sldId id="335" r:id="rId32"/>
    <p:sldId id="336" r:id="rId33"/>
    <p:sldId id="337" r:id="rId34"/>
    <p:sldId id="369" r:id="rId35"/>
    <p:sldId id="370" r:id="rId36"/>
    <p:sldId id="371" r:id="rId37"/>
    <p:sldId id="372" r:id="rId38"/>
    <p:sldId id="351" r:id="rId39"/>
    <p:sldId id="284" r:id="rId40"/>
    <p:sldId id="347" r:id="rId41"/>
    <p:sldId id="350" r:id="rId42"/>
    <p:sldId id="348" r:id="rId43"/>
    <p:sldId id="349" r:id="rId44"/>
  </p:sldIdLst>
  <p:sldSz cx="9144000" cy="6858000" type="screen4x3"/>
  <p:notesSz cx="7099300" cy="10234613"/>
  <p:defaultTextStyle>
    <a:defPPr>
      <a:defRPr lang="ja-JP"/>
    </a:defPPr>
    <a:lvl1pPr algn="ctr"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1pPr>
    <a:lvl2pPr marL="457200" algn="ctr"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2pPr>
    <a:lvl3pPr marL="914400" algn="ctr"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3pPr>
    <a:lvl4pPr marL="1371600" algn="ctr"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4pPr>
    <a:lvl5pPr marL="1828800" algn="ctr"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a:srgbClr val="FF0000"/>
    <a:srgbClr val="FF7C80"/>
    <a:srgbClr val="DDDDD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864" autoAdjust="0"/>
    <p:restoredTop sz="94660"/>
  </p:normalViewPr>
  <p:slideViewPr>
    <p:cSldViewPr>
      <p:cViewPr varScale="1">
        <p:scale>
          <a:sx n="62" d="100"/>
          <a:sy n="62" d="100"/>
        </p:scale>
        <p:origin x="1176" y="10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0"/>
            <a:ext cx="3076363" cy="5117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8" tIns="49524" rIns="99048" bIns="49524" numCol="1" anchor="t" anchorCtr="0" compatLnSpc="1">
            <a:prstTxWarp prst="textNoShape">
              <a:avLst/>
            </a:prstTxWarp>
          </a:bodyPr>
          <a:lstStyle>
            <a:lvl1pPr algn="l">
              <a:defRPr sz="1300"/>
            </a:lvl1pPr>
          </a:lstStyle>
          <a:p>
            <a:endParaRPr lang="en-US" altLang="ja-JP"/>
          </a:p>
        </p:txBody>
      </p:sp>
      <p:sp>
        <p:nvSpPr>
          <p:cNvPr id="13315" name="Rectangle 3"/>
          <p:cNvSpPr>
            <a:spLocks noGrp="1" noChangeArrowheads="1"/>
          </p:cNvSpPr>
          <p:nvPr>
            <p:ph type="dt" idx="1"/>
          </p:nvPr>
        </p:nvSpPr>
        <p:spPr bwMode="auto">
          <a:xfrm>
            <a:off x="4021294" y="0"/>
            <a:ext cx="3076363" cy="5117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8" tIns="49524" rIns="99048" bIns="49524" numCol="1" anchor="t" anchorCtr="0" compatLnSpc="1">
            <a:prstTxWarp prst="textNoShape">
              <a:avLst/>
            </a:prstTxWarp>
          </a:bodyPr>
          <a:lstStyle>
            <a:lvl1pPr algn="r">
              <a:defRPr sz="1300"/>
            </a:lvl1pPr>
          </a:lstStyle>
          <a:p>
            <a:endParaRPr lang="en-US" altLang="ja-JP"/>
          </a:p>
        </p:txBody>
      </p:sp>
      <p:sp>
        <p:nvSpPr>
          <p:cNvPr id="13316" name="Rectangle 4"/>
          <p:cNvSpPr>
            <a:spLocks noGrp="1" noRot="1" noChangeAspect="1" noChangeArrowheads="1" noTextEdit="1"/>
          </p:cNvSpPr>
          <p:nvPr>
            <p:ph type="sldImg" idx="2"/>
          </p:nvPr>
        </p:nvSpPr>
        <p:spPr bwMode="auto">
          <a:xfrm>
            <a:off x="992188" y="768350"/>
            <a:ext cx="5114925" cy="3836988"/>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3317" name="Rectangle 5"/>
          <p:cNvSpPr>
            <a:spLocks noGrp="1" noChangeArrowheads="1"/>
          </p:cNvSpPr>
          <p:nvPr>
            <p:ph type="body" sz="quarter" idx="3"/>
          </p:nvPr>
        </p:nvSpPr>
        <p:spPr bwMode="auto">
          <a:xfrm>
            <a:off x="709930" y="4861441"/>
            <a:ext cx="5679440" cy="46055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8" tIns="49524" rIns="99048" bIns="49524"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3318" name="Rectangle 6"/>
          <p:cNvSpPr>
            <a:spLocks noGrp="1" noChangeArrowheads="1"/>
          </p:cNvSpPr>
          <p:nvPr>
            <p:ph type="ftr" sz="quarter" idx="4"/>
          </p:nvPr>
        </p:nvSpPr>
        <p:spPr bwMode="auto">
          <a:xfrm>
            <a:off x="0" y="9721106"/>
            <a:ext cx="3076363" cy="5117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8" tIns="49524" rIns="99048" bIns="49524" numCol="1" anchor="b" anchorCtr="0" compatLnSpc="1">
            <a:prstTxWarp prst="textNoShape">
              <a:avLst/>
            </a:prstTxWarp>
          </a:bodyPr>
          <a:lstStyle>
            <a:lvl1pPr algn="l">
              <a:defRPr sz="1300"/>
            </a:lvl1pPr>
          </a:lstStyle>
          <a:p>
            <a:endParaRPr lang="en-US" altLang="ja-JP"/>
          </a:p>
        </p:txBody>
      </p:sp>
      <p:sp>
        <p:nvSpPr>
          <p:cNvPr id="13319" name="Rectangle 7"/>
          <p:cNvSpPr>
            <a:spLocks noGrp="1" noChangeArrowheads="1"/>
          </p:cNvSpPr>
          <p:nvPr>
            <p:ph type="sldNum" sz="quarter" idx="5"/>
          </p:nvPr>
        </p:nvSpPr>
        <p:spPr bwMode="auto">
          <a:xfrm>
            <a:off x="4021294" y="9721106"/>
            <a:ext cx="3076363" cy="5117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8" tIns="49524" rIns="99048" bIns="49524" numCol="1" anchor="b" anchorCtr="0" compatLnSpc="1">
            <a:prstTxWarp prst="textNoShape">
              <a:avLst/>
            </a:prstTxWarp>
          </a:bodyPr>
          <a:lstStyle>
            <a:lvl1pPr algn="r">
              <a:defRPr sz="1300"/>
            </a:lvl1pPr>
          </a:lstStyle>
          <a:p>
            <a:fld id="{39D3E1DD-1855-40EC-B4F2-B399AEDCBF23}" type="slidenum">
              <a:rPr lang="en-US" altLang="ja-JP"/>
              <a:pPr/>
              <a:t>‹#›</a:t>
            </a:fld>
            <a:endParaRPr lang="en-US" altLang="ja-JP"/>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1pPr>
    <a:lvl2pPr marL="457200"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2pPr>
    <a:lvl3pPr marL="914400"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3pPr>
    <a:lvl4pPr marL="1371600"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4pPr>
    <a:lvl5pPr marL="1828800"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C0BA56A0-6132-4666-AD63-5140CE67DDC7}" type="slidenum">
              <a:rPr lang="en-US" altLang="ja-JP" smtClean="0"/>
              <a:pPr/>
              <a:t>9</a:t>
            </a:fld>
            <a:endParaRPr lang="en-US" altLang="ja-JP"/>
          </a:p>
        </p:txBody>
      </p:sp>
    </p:spTree>
    <p:extLst>
      <p:ext uri="{BB962C8B-B14F-4D97-AF65-F5344CB8AC3E}">
        <p14:creationId xmlns:p14="http://schemas.microsoft.com/office/powerpoint/2010/main" val="29725683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143000" y="1122363"/>
            <a:ext cx="6858000" cy="2387600"/>
          </a:xfrm>
        </p:spPr>
        <p:txBody>
          <a:bodyPr anchor="b"/>
          <a:lstStyle>
            <a:lvl1pPr algn="ctr">
              <a:defRPr sz="6000"/>
            </a:lvl1pPr>
          </a:lstStyle>
          <a:p>
            <a:r>
              <a:rPr lang="ja-JP" altLang="en-US" smtClean="0"/>
              <a:t>マスター タイトルの書式設定</a:t>
            </a:r>
            <a:endParaRPr lang="ja-JP" altLang="en-US"/>
          </a:p>
        </p:txBody>
      </p:sp>
      <p:sp>
        <p:nvSpPr>
          <p:cNvPr id="3" name="サブタイトル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smtClean="0"/>
              <a:t>マスター サブタイトルの書式設定</a:t>
            </a:r>
            <a:endParaRPr lang="ja-JP" altLang="en-US"/>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r>
              <a:rPr lang="en-US" altLang="ja-JP"/>
              <a:t>©Go Ota, 2014</a:t>
            </a:r>
          </a:p>
        </p:txBody>
      </p:sp>
      <p:sp>
        <p:nvSpPr>
          <p:cNvPr id="6" name="スライド番号プレースホルダー 5"/>
          <p:cNvSpPr>
            <a:spLocks noGrp="1"/>
          </p:cNvSpPr>
          <p:nvPr>
            <p:ph type="sldNum" sz="quarter" idx="12"/>
          </p:nvPr>
        </p:nvSpPr>
        <p:spPr/>
        <p:txBody>
          <a:bodyPr/>
          <a:lstStyle>
            <a:lvl1pPr>
              <a:defRPr/>
            </a:lvl1pPr>
          </a:lstStyle>
          <a:p>
            <a:fld id="{EFD17A54-FE79-40E3-8923-9AE8081D1301}" type="slidenum">
              <a:rPr lang="en-US" altLang="ja-JP"/>
              <a:pPr/>
              <a:t>‹#›</a:t>
            </a:fld>
            <a:endParaRPr lang="en-US" altLang="ja-JP"/>
          </a:p>
        </p:txBody>
      </p:sp>
    </p:spTree>
    <p:extLst>
      <p:ext uri="{BB962C8B-B14F-4D97-AF65-F5344CB8AC3E}">
        <p14:creationId xmlns:p14="http://schemas.microsoft.com/office/powerpoint/2010/main" val="9092128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r>
              <a:rPr lang="en-US" altLang="ja-JP"/>
              <a:t>©Go Ota, 2014</a:t>
            </a:r>
          </a:p>
        </p:txBody>
      </p:sp>
      <p:sp>
        <p:nvSpPr>
          <p:cNvPr id="6" name="スライド番号プレースホルダー 5"/>
          <p:cNvSpPr>
            <a:spLocks noGrp="1"/>
          </p:cNvSpPr>
          <p:nvPr>
            <p:ph type="sldNum" sz="quarter" idx="12"/>
          </p:nvPr>
        </p:nvSpPr>
        <p:spPr/>
        <p:txBody>
          <a:bodyPr/>
          <a:lstStyle>
            <a:lvl1pPr>
              <a:defRPr/>
            </a:lvl1pPr>
          </a:lstStyle>
          <a:p>
            <a:fld id="{1A116616-1329-4C20-A24C-3FB265F6AEBC}" type="slidenum">
              <a:rPr lang="en-US" altLang="ja-JP"/>
              <a:pPr/>
              <a:t>‹#›</a:t>
            </a:fld>
            <a:endParaRPr lang="en-US" altLang="ja-JP"/>
          </a:p>
        </p:txBody>
      </p:sp>
    </p:spTree>
    <p:extLst>
      <p:ext uri="{BB962C8B-B14F-4D97-AF65-F5344CB8AC3E}">
        <p14:creationId xmlns:p14="http://schemas.microsoft.com/office/powerpoint/2010/main" val="16525570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r>
              <a:rPr lang="en-US" altLang="ja-JP"/>
              <a:t>©Go Ota, 2014</a:t>
            </a:r>
          </a:p>
        </p:txBody>
      </p:sp>
      <p:sp>
        <p:nvSpPr>
          <p:cNvPr id="6" name="スライド番号プレースホルダー 5"/>
          <p:cNvSpPr>
            <a:spLocks noGrp="1"/>
          </p:cNvSpPr>
          <p:nvPr>
            <p:ph type="sldNum" sz="quarter" idx="12"/>
          </p:nvPr>
        </p:nvSpPr>
        <p:spPr/>
        <p:txBody>
          <a:bodyPr/>
          <a:lstStyle>
            <a:lvl1pPr>
              <a:defRPr/>
            </a:lvl1pPr>
          </a:lstStyle>
          <a:p>
            <a:fld id="{0680EF05-8FA4-44FD-9732-F927C24D3FA3}" type="slidenum">
              <a:rPr lang="en-US" altLang="ja-JP"/>
              <a:pPr/>
              <a:t>‹#›</a:t>
            </a:fld>
            <a:endParaRPr lang="en-US" altLang="ja-JP"/>
          </a:p>
        </p:txBody>
      </p:sp>
    </p:spTree>
    <p:extLst>
      <p:ext uri="{BB962C8B-B14F-4D97-AF65-F5344CB8AC3E}">
        <p14:creationId xmlns:p14="http://schemas.microsoft.com/office/powerpoint/2010/main" val="33581403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r>
              <a:rPr lang="en-US" altLang="ja-JP"/>
              <a:t>©Go Ota, 2014</a:t>
            </a:r>
          </a:p>
        </p:txBody>
      </p:sp>
      <p:sp>
        <p:nvSpPr>
          <p:cNvPr id="6" name="スライド番号プレースホルダー 5"/>
          <p:cNvSpPr>
            <a:spLocks noGrp="1"/>
          </p:cNvSpPr>
          <p:nvPr>
            <p:ph type="sldNum" sz="quarter" idx="12"/>
          </p:nvPr>
        </p:nvSpPr>
        <p:spPr/>
        <p:txBody>
          <a:bodyPr/>
          <a:lstStyle>
            <a:lvl1pPr>
              <a:defRPr/>
            </a:lvl1pPr>
          </a:lstStyle>
          <a:p>
            <a:fld id="{50766791-9E44-4D5D-84D2-CA44E8ABFEBA}" type="slidenum">
              <a:rPr lang="en-US" altLang="ja-JP"/>
              <a:pPr/>
              <a:t>‹#›</a:t>
            </a:fld>
            <a:endParaRPr lang="en-US" altLang="ja-JP"/>
          </a:p>
        </p:txBody>
      </p:sp>
    </p:spTree>
    <p:extLst>
      <p:ext uri="{BB962C8B-B14F-4D97-AF65-F5344CB8AC3E}">
        <p14:creationId xmlns:p14="http://schemas.microsoft.com/office/powerpoint/2010/main" val="38685406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623888" y="1709738"/>
            <a:ext cx="7886700" cy="2852737"/>
          </a:xfrm>
        </p:spPr>
        <p:txBody>
          <a:bodyPr anchor="b"/>
          <a:lstStyle>
            <a:lvl1pPr>
              <a:defRPr sz="6000"/>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ja-JP" altLang="en-US" smtClean="0"/>
              <a:t>マスター テキストの書式設定</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r>
              <a:rPr lang="en-US" altLang="ja-JP"/>
              <a:t>©Go Ota, 2014</a:t>
            </a:r>
          </a:p>
        </p:txBody>
      </p:sp>
      <p:sp>
        <p:nvSpPr>
          <p:cNvPr id="6" name="スライド番号プレースホルダー 5"/>
          <p:cNvSpPr>
            <a:spLocks noGrp="1"/>
          </p:cNvSpPr>
          <p:nvPr>
            <p:ph type="sldNum" sz="quarter" idx="12"/>
          </p:nvPr>
        </p:nvSpPr>
        <p:spPr/>
        <p:txBody>
          <a:bodyPr/>
          <a:lstStyle>
            <a:lvl1pPr>
              <a:defRPr/>
            </a:lvl1pPr>
          </a:lstStyle>
          <a:p>
            <a:fld id="{90FE6E80-D8D4-418F-B1E2-44F29851FD7B}" type="slidenum">
              <a:rPr lang="en-US" altLang="ja-JP"/>
              <a:pPr/>
              <a:t>‹#›</a:t>
            </a:fld>
            <a:endParaRPr lang="en-US" altLang="ja-JP"/>
          </a:p>
        </p:txBody>
      </p:sp>
    </p:spTree>
    <p:extLst>
      <p:ext uri="{BB962C8B-B14F-4D97-AF65-F5344CB8AC3E}">
        <p14:creationId xmlns:p14="http://schemas.microsoft.com/office/powerpoint/2010/main" val="91912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sz="half" idx="1"/>
          </p:nvPr>
        </p:nvSpPr>
        <p:spPr>
          <a:xfrm>
            <a:off x="457200" y="1600200"/>
            <a:ext cx="4038600" cy="4525963"/>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ー 3"/>
          <p:cNvSpPr>
            <a:spLocks noGrp="1"/>
          </p:cNvSpPr>
          <p:nvPr>
            <p:ph sz="half" idx="2"/>
          </p:nvPr>
        </p:nvSpPr>
        <p:spPr>
          <a:xfrm>
            <a:off x="4648200" y="1600200"/>
            <a:ext cx="4038600" cy="4525963"/>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r>
              <a:rPr lang="en-US" altLang="ja-JP"/>
              <a:t>©Go Ota, 2014</a:t>
            </a:r>
          </a:p>
        </p:txBody>
      </p:sp>
      <p:sp>
        <p:nvSpPr>
          <p:cNvPr id="7" name="スライド番号プレースホルダー 6"/>
          <p:cNvSpPr>
            <a:spLocks noGrp="1"/>
          </p:cNvSpPr>
          <p:nvPr>
            <p:ph type="sldNum" sz="quarter" idx="12"/>
          </p:nvPr>
        </p:nvSpPr>
        <p:spPr/>
        <p:txBody>
          <a:bodyPr/>
          <a:lstStyle>
            <a:lvl1pPr>
              <a:defRPr/>
            </a:lvl1pPr>
          </a:lstStyle>
          <a:p>
            <a:fld id="{89DA167E-36DC-449B-9FE3-E896DD7C58EA}" type="slidenum">
              <a:rPr lang="en-US" altLang="ja-JP"/>
              <a:pPr/>
              <a:t>‹#›</a:t>
            </a:fld>
            <a:endParaRPr lang="en-US" altLang="ja-JP"/>
          </a:p>
        </p:txBody>
      </p:sp>
    </p:spTree>
    <p:extLst>
      <p:ext uri="{BB962C8B-B14F-4D97-AF65-F5344CB8AC3E}">
        <p14:creationId xmlns:p14="http://schemas.microsoft.com/office/powerpoint/2010/main" val="12834267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630238" y="365125"/>
            <a:ext cx="7886700" cy="1325563"/>
          </a:xfrm>
        </p:spPr>
        <p:txBody>
          <a:body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コンテンツ プレースホルダー 3"/>
          <p:cNvSpPr>
            <a:spLocks noGrp="1"/>
          </p:cNvSpPr>
          <p:nvPr>
            <p:ph sz="half" idx="2"/>
          </p:nvPr>
        </p:nvSpPr>
        <p:spPr>
          <a:xfrm>
            <a:off x="630238" y="2505075"/>
            <a:ext cx="3868737"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ー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コンテンツ プレースホルダー 5"/>
          <p:cNvSpPr>
            <a:spLocks noGrp="1"/>
          </p:cNvSpPr>
          <p:nvPr>
            <p:ph sz="quarter" idx="4"/>
          </p:nvPr>
        </p:nvSpPr>
        <p:spPr>
          <a:xfrm>
            <a:off x="4629150" y="2505075"/>
            <a:ext cx="3887788"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日付プレースホルダー 6"/>
          <p:cNvSpPr>
            <a:spLocks noGrp="1"/>
          </p:cNvSpPr>
          <p:nvPr>
            <p:ph type="dt" sz="half" idx="10"/>
          </p:nvPr>
        </p:nvSpPr>
        <p:spPr/>
        <p:txBody>
          <a:bodyPr/>
          <a:lstStyle>
            <a:lvl1pPr>
              <a:defRPr/>
            </a:lvl1pPr>
          </a:lstStyle>
          <a:p>
            <a:endParaRPr lang="en-US" altLang="ja-JP"/>
          </a:p>
        </p:txBody>
      </p:sp>
      <p:sp>
        <p:nvSpPr>
          <p:cNvPr id="8" name="フッター プレースホルダー 7"/>
          <p:cNvSpPr>
            <a:spLocks noGrp="1"/>
          </p:cNvSpPr>
          <p:nvPr>
            <p:ph type="ftr" sz="quarter" idx="11"/>
          </p:nvPr>
        </p:nvSpPr>
        <p:spPr/>
        <p:txBody>
          <a:bodyPr/>
          <a:lstStyle>
            <a:lvl1pPr>
              <a:defRPr/>
            </a:lvl1pPr>
          </a:lstStyle>
          <a:p>
            <a:r>
              <a:rPr lang="en-US" altLang="ja-JP"/>
              <a:t>©Go Ota, 2014</a:t>
            </a:r>
          </a:p>
        </p:txBody>
      </p:sp>
      <p:sp>
        <p:nvSpPr>
          <p:cNvPr id="9" name="スライド番号プレースホルダー 8"/>
          <p:cNvSpPr>
            <a:spLocks noGrp="1"/>
          </p:cNvSpPr>
          <p:nvPr>
            <p:ph type="sldNum" sz="quarter" idx="12"/>
          </p:nvPr>
        </p:nvSpPr>
        <p:spPr/>
        <p:txBody>
          <a:bodyPr/>
          <a:lstStyle>
            <a:lvl1pPr>
              <a:defRPr/>
            </a:lvl1pPr>
          </a:lstStyle>
          <a:p>
            <a:fld id="{8B150203-31C9-43DE-9EC1-E54AE4979389}" type="slidenum">
              <a:rPr lang="en-US" altLang="ja-JP"/>
              <a:pPr/>
              <a:t>‹#›</a:t>
            </a:fld>
            <a:endParaRPr lang="en-US" altLang="ja-JP"/>
          </a:p>
        </p:txBody>
      </p:sp>
    </p:spTree>
    <p:extLst>
      <p:ext uri="{BB962C8B-B14F-4D97-AF65-F5344CB8AC3E}">
        <p14:creationId xmlns:p14="http://schemas.microsoft.com/office/powerpoint/2010/main" val="9617241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日付プレースホルダー 2"/>
          <p:cNvSpPr>
            <a:spLocks noGrp="1"/>
          </p:cNvSpPr>
          <p:nvPr>
            <p:ph type="dt" sz="half" idx="10"/>
          </p:nvPr>
        </p:nvSpPr>
        <p:spPr/>
        <p:txBody>
          <a:bodyPr/>
          <a:lstStyle>
            <a:lvl1pPr>
              <a:defRPr/>
            </a:lvl1pPr>
          </a:lstStyle>
          <a:p>
            <a:endParaRPr lang="en-US" altLang="ja-JP"/>
          </a:p>
        </p:txBody>
      </p:sp>
      <p:sp>
        <p:nvSpPr>
          <p:cNvPr id="4" name="フッター プレースホルダー 3"/>
          <p:cNvSpPr>
            <a:spLocks noGrp="1"/>
          </p:cNvSpPr>
          <p:nvPr>
            <p:ph type="ftr" sz="quarter" idx="11"/>
          </p:nvPr>
        </p:nvSpPr>
        <p:spPr/>
        <p:txBody>
          <a:bodyPr/>
          <a:lstStyle>
            <a:lvl1pPr>
              <a:defRPr/>
            </a:lvl1pPr>
          </a:lstStyle>
          <a:p>
            <a:r>
              <a:rPr lang="en-US" altLang="ja-JP"/>
              <a:t>©Go Ota, 2014</a:t>
            </a:r>
          </a:p>
        </p:txBody>
      </p:sp>
      <p:sp>
        <p:nvSpPr>
          <p:cNvPr id="5" name="スライド番号プレースホルダー 4"/>
          <p:cNvSpPr>
            <a:spLocks noGrp="1"/>
          </p:cNvSpPr>
          <p:nvPr>
            <p:ph type="sldNum" sz="quarter" idx="12"/>
          </p:nvPr>
        </p:nvSpPr>
        <p:spPr/>
        <p:txBody>
          <a:bodyPr/>
          <a:lstStyle>
            <a:lvl1pPr>
              <a:defRPr/>
            </a:lvl1pPr>
          </a:lstStyle>
          <a:p>
            <a:fld id="{ED62A731-253F-4B19-976D-7EA7B3125DD3}" type="slidenum">
              <a:rPr lang="en-US" altLang="ja-JP"/>
              <a:pPr/>
              <a:t>‹#›</a:t>
            </a:fld>
            <a:endParaRPr lang="en-US" altLang="ja-JP"/>
          </a:p>
        </p:txBody>
      </p:sp>
    </p:spTree>
    <p:extLst>
      <p:ext uri="{BB962C8B-B14F-4D97-AF65-F5344CB8AC3E}">
        <p14:creationId xmlns:p14="http://schemas.microsoft.com/office/powerpoint/2010/main" val="33612693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lvl1pPr>
              <a:defRPr/>
            </a:lvl1pPr>
          </a:lstStyle>
          <a:p>
            <a:endParaRPr lang="en-US" altLang="ja-JP"/>
          </a:p>
        </p:txBody>
      </p:sp>
      <p:sp>
        <p:nvSpPr>
          <p:cNvPr id="3" name="フッター プレースホルダー 2"/>
          <p:cNvSpPr>
            <a:spLocks noGrp="1"/>
          </p:cNvSpPr>
          <p:nvPr>
            <p:ph type="ftr" sz="quarter" idx="11"/>
          </p:nvPr>
        </p:nvSpPr>
        <p:spPr/>
        <p:txBody>
          <a:bodyPr/>
          <a:lstStyle>
            <a:lvl1pPr>
              <a:defRPr/>
            </a:lvl1pPr>
          </a:lstStyle>
          <a:p>
            <a:r>
              <a:rPr lang="en-US" altLang="ja-JP"/>
              <a:t>©Go Ota, 2014</a:t>
            </a:r>
          </a:p>
        </p:txBody>
      </p:sp>
      <p:sp>
        <p:nvSpPr>
          <p:cNvPr id="4" name="スライド番号プレースホルダー 3"/>
          <p:cNvSpPr>
            <a:spLocks noGrp="1"/>
          </p:cNvSpPr>
          <p:nvPr>
            <p:ph type="sldNum" sz="quarter" idx="12"/>
          </p:nvPr>
        </p:nvSpPr>
        <p:spPr/>
        <p:txBody>
          <a:bodyPr/>
          <a:lstStyle>
            <a:lvl1pPr>
              <a:defRPr/>
            </a:lvl1pPr>
          </a:lstStyle>
          <a:p>
            <a:fld id="{57479B73-A815-4F21-92C6-61809DE83314}" type="slidenum">
              <a:rPr lang="en-US" altLang="ja-JP"/>
              <a:pPr/>
              <a:t>‹#›</a:t>
            </a:fld>
            <a:endParaRPr lang="en-US" altLang="ja-JP"/>
          </a:p>
        </p:txBody>
      </p:sp>
    </p:spTree>
    <p:extLst>
      <p:ext uri="{BB962C8B-B14F-4D97-AF65-F5344CB8AC3E}">
        <p14:creationId xmlns:p14="http://schemas.microsoft.com/office/powerpoint/2010/main" val="39465849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30238" y="457200"/>
            <a:ext cx="2949575" cy="1600200"/>
          </a:xfrm>
        </p:spPr>
        <p:txBody>
          <a:bodyPr anchor="b"/>
          <a:lstStyle>
            <a:lvl1pPr>
              <a:defRPr sz="3200"/>
            </a:lvl1p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ー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r>
              <a:rPr lang="en-US" altLang="ja-JP"/>
              <a:t>©Go Ota, 2014</a:t>
            </a:r>
          </a:p>
        </p:txBody>
      </p:sp>
      <p:sp>
        <p:nvSpPr>
          <p:cNvPr id="7" name="スライド番号プレースホルダー 6"/>
          <p:cNvSpPr>
            <a:spLocks noGrp="1"/>
          </p:cNvSpPr>
          <p:nvPr>
            <p:ph type="sldNum" sz="quarter" idx="12"/>
          </p:nvPr>
        </p:nvSpPr>
        <p:spPr/>
        <p:txBody>
          <a:bodyPr/>
          <a:lstStyle>
            <a:lvl1pPr>
              <a:defRPr/>
            </a:lvl1pPr>
          </a:lstStyle>
          <a:p>
            <a:fld id="{B03A5713-61A0-4B11-A3E5-9568F80C627D}" type="slidenum">
              <a:rPr lang="en-US" altLang="ja-JP"/>
              <a:pPr/>
              <a:t>‹#›</a:t>
            </a:fld>
            <a:endParaRPr lang="en-US" altLang="ja-JP"/>
          </a:p>
        </p:txBody>
      </p:sp>
    </p:spTree>
    <p:extLst>
      <p:ext uri="{BB962C8B-B14F-4D97-AF65-F5344CB8AC3E}">
        <p14:creationId xmlns:p14="http://schemas.microsoft.com/office/powerpoint/2010/main" val="23564551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630238" y="457200"/>
            <a:ext cx="2949575" cy="1600200"/>
          </a:xfrm>
        </p:spPr>
        <p:txBody>
          <a:bodyPr anchor="b"/>
          <a:lstStyle>
            <a:lvl1pPr>
              <a:defRPr sz="3200"/>
            </a:lvl1pPr>
          </a:lstStyle>
          <a:p>
            <a:r>
              <a:rPr lang="ja-JP" altLang="en-US" smtClean="0"/>
              <a:t>マスター タイトルの書式設定</a:t>
            </a:r>
            <a:endParaRPr lang="ja-JP" altLang="en-US"/>
          </a:p>
        </p:txBody>
      </p:sp>
      <p:sp>
        <p:nvSpPr>
          <p:cNvPr id="3" name="図プレースホルダー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ja-JP" altLang="en-US"/>
          </a:p>
        </p:txBody>
      </p:sp>
      <p:sp>
        <p:nvSpPr>
          <p:cNvPr id="4" name="テキスト プレースホルダー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r>
              <a:rPr lang="en-US" altLang="ja-JP"/>
              <a:t>©Go Ota, 2014</a:t>
            </a:r>
          </a:p>
        </p:txBody>
      </p:sp>
      <p:sp>
        <p:nvSpPr>
          <p:cNvPr id="7" name="スライド番号プレースホルダー 6"/>
          <p:cNvSpPr>
            <a:spLocks noGrp="1"/>
          </p:cNvSpPr>
          <p:nvPr>
            <p:ph type="sldNum" sz="quarter" idx="12"/>
          </p:nvPr>
        </p:nvSpPr>
        <p:spPr/>
        <p:txBody>
          <a:bodyPr/>
          <a:lstStyle>
            <a:lvl1pPr>
              <a:defRPr/>
            </a:lvl1pPr>
          </a:lstStyle>
          <a:p>
            <a:fld id="{00501AEA-D94B-4DDF-B8AC-984445C0C451}" type="slidenum">
              <a:rPr lang="en-US" altLang="ja-JP"/>
              <a:pPr/>
              <a:t>‹#›</a:t>
            </a:fld>
            <a:endParaRPr lang="en-US" altLang="ja-JP"/>
          </a:p>
        </p:txBody>
      </p:sp>
    </p:spTree>
    <p:extLst>
      <p:ext uri="{BB962C8B-B14F-4D97-AF65-F5344CB8AC3E}">
        <p14:creationId xmlns:p14="http://schemas.microsoft.com/office/powerpoint/2010/main" val="3559931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kumimoji="0" sz="1400"/>
            </a:lvl1pPr>
          </a:lstStyle>
          <a:p>
            <a:endParaRPr lang="en-US" altLang="ja-JP"/>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kumimoji="0" sz="1400"/>
            </a:lvl1pPr>
          </a:lstStyle>
          <a:p>
            <a:r>
              <a:rPr lang="en-US" altLang="ja-JP"/>
              <a:t>©Go Ota, 2014</a:t>
            </a: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kumimoji="0" sz="1400"/>
            </a:lvl1pPr>
          </a:lstStyle>
          <a:p>
            <a:fld id="{ABDDDF70-51DA-48E8-B03B-E0CBBF179418}" type="slidenum">
              <a:rPr lang="en-US" altLang="ja-JP"/>
              <a:pPr/>
              <a:t>‹#›</a:t>
            </a:fld>
            <a:endParaRPr lang="en-US" altLang="ja-JP"/>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fontAlgn="base">
        <a:spcBef>
          <a:spcPct val="0"/>
        </a:spcBef>
        <a:spcAft>
          <a:spcPct val="0"/>
        </a:spcAft>
        <a:defRPr kumimoji="1" sz="4400" kern="12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2pPr>
      <a:lvl3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3pPr>
      <a:lvl4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4pPr>
      <a:lvl5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5pPr>
      <a:lvl6pPr marL="4572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6pPr>
      <a:lvl7pPr marL="9144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7pPr>
      <a:lvl8pPr marL="13716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8pPr>
      <a:lvl9pPr marL="18288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9pPr>
    </p:titleStyle>
    <p:bodyStyle>
      <a:lvl1pPr marL="342900" indent="-342900" algn="l" rtl="0" fontAlgn="base">
        <a:spcBef>
          <a:spcPct val="20000"/>
        </a:spcBef>
        <a:spcAft>
          <a:spcPct val="0"/>
        </a:spcAft>
        <a:buChar char="•"/>
        <a:defRPr kumimoji="1" sz="3200" kern="1200">
          <a:solidFill>
            <a:schemeClr val="tx1"/>
          </a:solidFill>
          <a:latin typeface="+mn-lt"/>
          <a:ea typeface="+mn-ea"/>
          <a:cs typeface="+mn-cs"/>
        </a:defRPr>
      </a:lvl1pPr>
      <a:lvl2pPr marL="742950" indent="-285750" algn="l" rtl="0" fontAlgn="base">
        <a:spcBef>
          <a:spcPct val="20000"/>
        </a:spcBef>
        <a:spcAft>
          <a:spcPct val="0"/>
        </a:spcAft>
        <a:buChar char="–"/>
        <a:defRPr kumimoji="1" sz="2800" kern="1200">
          <a:solidFill>
            <a:schemeClr val="tx1"/>
          </a:solidFill>
          <a:latin typeface="+mn-lt"/>
          <a:ea typeface="+mn-ea"/>
          <a:cs typeface="+mn-cs"/>
        </a:defRPr>
      </a:lvl2pPr>
      <a:lvl3pPr marL="1143000" indent="-228600" algn="l" rtl="0" fontAlgn="base">
        <a:spcBef>
          <a:spcPct val="20000"/>
        </a:spcBef>
        <a:spcAft>
          <a:spcPct val="0"/>
        </a:spcAft>
        <a:buChar char="•"/>
        <a:defRPr kumimoji="1" sz="2400" kern="1200">
          <a:solidFill>
            <a:schemeClr val="tx1"/>
          </a:solidFill>
          <a:latin typeface="+mn-lt"/>
          <a:ea typeface="+mn-ea"/>
          <a:cs typeface="+mn-cs"/>
        </a:defRPr>
      </a:lvl3pPr>
      <a:lvl4pPr marL="1600200" indent="-228600" algn="l" rtl="0" fontAlgn="base">
        <a:spcBef>
          <a:spcPct val="20000"/>
        </a:spcBef>
        <a:spcAft>
          <a:spcPct val="0"/>
        </a:spcAft>
        <a:buChar char="–"/>
        <a:defRPr kumimoji="1" sz="2000" kern="1200">
          <a:solidFill>
            <a:schemeClr val="tx1"/>
          </a:solidFill>
          <a:latin typeface="+mn-lt"/>
          <a:ea typeface="+mn-ea"/>
          <a:cs typeface="+mn-cs"/>
        </a:defRPr>
      </a:lvl4pPr>
      <a:lvl5pPr marL="2057400" indent="-228600" algn="l" rtl="0" fontAlgn="base">
        <a:spcBef>
          <a:spcPct val="20000"/>
        </a:spcBef>
        <a:spcAft>
          <a:spcPct val="0"/>
        </a:spcAft>
        <a:buChar char="»"/>
        <a:defRPr kumimoji="1"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emf"/><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1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14.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1.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s>
</file>

<file path=ppt/slides/_rels/slide16.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Layout" Target="../slideLayouts/slideLayout7.xml"/><Relationship Id="rId4" Type="http://schemas.openxmlformats.org/officeDocument/2006/relationships/image" Target="../media/image9.jpg"/></Relationships>
</file>

<file path=ppt/slides/_rels/slide20.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1.xml"/><Relationship Id="rId5" Type="http://schemas.openxmlformats.org/officeDocument/2006/relationships/image" Target="../media/image40.png"/><Relationship Id="rId4" Type="http://schemas.openxmlformats.org/officeDocument/2006/relationships/image" Target="../media/image39.png"/></Relationships>
</file>

<file path=ppt/slides/_rels/slide21.xml.rels><?xml version="1.0" encoding="UTF-8" standalone="yes"?>
<Relationships xmlns="http://schemas.openxmlformats.org/package/2006/relationships"><Relationship Id="rId2" Type="http://schemas.openxmlformats.org/officeDocument/2006/relationships/image" Target="../media/image41.emf"/><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1.xml"/><Relationship Id="rId4" Type="http://schemas.openxmlformats.org/officeDocument/2006/relationships/image" Target="../media/image44.png"/></Relationships>
</file>

<file path=ppt/slides/_rels/slide23.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emf"/><Relationship Id="rId1" Type="http://schemas.openxmlformats.org/officeDocument/2006/relationships/slideLayout" Target="../slideLayouts/slideLayout7.xml"/><Relationship Id="rId4" Type="http://schemas.openxmlformats.org/officeDocument/2006/relationships/image" Target="../media/image7.emf"/></Relationships>
</file>

<file path=ppt/slides/_rels/slide30.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1.xml"/><Relationship Id="rId4" Type="http://schemas.openxmlformats.org/officeDocument/2006/relationships/image" Target="../media/image59.png"/></Relationships>
</file>

<file path=ppt/slides/_rels/slide34.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8" Type="http://schemas.openxmlformats.org/officeDocument/2006/relationships/image" Target="../media/image66.png"/><Relationship Id="rId3" Type="http://schemas.openxmlformats.org/officeDocument/2006/relationships/image" Target="../media/image61.png"/><Relationship Id="rId7" Type="http://schemas.openxmlformats.org/officeDocument/2006/relationships/image" Target="../media/image65.png"/><Relationship Id="rId2" Type="http://schemas.openxmlformats.org/officeDocument/2006/relationships/image" Target="../media/image60.png"/><Relationship Id="rId1" Type="http://schemas.openxmlformats.org/officeDocument/2006/relationships/slideLayout" Target="../slideLayouts/slideLayout7.xml"/><Relationship Id="rId6" Type="http://schemas.openxmlformats.org/officeDocument/2006/relationships/image" Target="../media/image64.png"/><Relationship Id="rId5" Type="http://schemas.openxmlformats.org/officeDocument/2006/relationships/image" Target="../media/image63.png"/><Relationship Id="rId4" Type="http://schemas.openxmlformats.org/officeDocument/2006/relationships/image" Target="../media/image62.png"/><Relationship Id="rId9" Type="http://schemas.openxmlformats.org/officeDocument/2006/relationships/image" Target="../media/image67.png"/></Relationships>
</file>

<file path=ppt/slides/_rels/slide37.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png"/><Relationship Id="rId1" Type="http://schemas.openxmlformats.org/officeDocument/2006/relationships/slideLayout" Target="../slideLayouts/slideLayout7.xml"/><Relationship Id="rId4" Type="http://schemas.openxmlformats.org/officeDocument/2006/relationships/image" Target="../media/image70.png"/></Relationships>
</file>

<file path=ppt/slides/_rels/slide38.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3" Type="http://schemas.openxmlformats.org/officeDocument/2006/relationships/hyperlink" Target="https://forms.gle/n5h4hczYcxHgSinu5" TargetMode="External"/><Relationship Id="rId2" Type="http://schemas.openxmlformats.org/officeDocument/2006/relationships/image" Target="../media/image71.pn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72.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74.emf"/><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Layout" Target="../slideLayouts/slideLayout7.xml"/><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スライド番号プレースホルダー 5"/>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74FAFF6C-73AB-4A99-8CA0-CD8395AE7C10}" type="slidenum">
              <a:rPr lang="en-US" altLang="ja-JP" sz="1400" smtClean="0"/>
              <a:pPr>
                <a:spcBef>
                  <a:spcPct val="0"/>
                </a:spcBef>
                <a:buFontTx/>
                <a:buNone/>
              </a:pPr>
              <a:t>1</a:t>
            </a:fld>
            <a:endParaRPr lang="en-US" altLang="ja-JP" sz="1400" smtClean="0"/>
          </a:p>
        </p:txBody>
      </p:sp>
      <p:sp>
        <p:nvSpPr>
          <p:cNvPr id="4099" name="Rectangle 2"/>
          <p:cNvSpPr>
            <a:spLocks noGrp="1" noChangeArrowheads="1"/>
          </p:cNvSpPr>
          <p:nvPr>
            <p:ph type="ctrTitle"/>
          </p:nvPr>
        </p:nvSpPr>
        <p:spPr>
          <a:xfrm>
            <a:off x="299085" y="228157"/>
            <a:ext cx="8629650" cy="612775"/>
          </a:xfrm>
        </p:spPr>
        <p:txBody>
          <a:bodyPr/>
          <a:lstStyle/>
          <a:p>
            <a:pPr algn="l" eaLnBrk="1" hangingPunct="1"/>
            <a:endParaRPr lang="ja-JP" altLang="en-US" sz="2800" dirty="0" smtClean="0">
              <a:ea typeface="メイリオ" panose="020B0604030504040204" pitchFamily="50" charset="-128"/>
            </a:endParaRPr>
          </a:p>
        </p:txBody>
      </p:sp>
      <p:sp>
        <p:nvSpPr>
          <p:cNvPr id="4101" name="Text Box 4"/>
          <p:cNvSpPr txBox="1">
            <a:spLocks noChangeArrowheads="1"/>
          </p:cNvSpPr>
          <p:nvPr/>
        </p:nvSpPr>
        <p:spPr bwMode="auto">
          <a:xfrm>
            <a:off x="355718" y="782346"/>
            <a:ext cx="8458200" cy="23821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a:lnSpc>
                <a:spcPct val="120000"/>
              </a:lnSpc>
              <a:spcBef>
                <a:spcPct val="0"/>
              </a:spcBef>
              <a:buNone/>
            </a:pPr>
            <a:r>
              <a:rPr lang="en-US" altLang="ja-JP" sz="2800" dirty="0">
                <a:latin typeface="メイリオ" panose="020B0604030504040204" pitchFamily="50" charset="-128"/>
                <a:ea typeface="メイリオ" panose="020B0604030504040204" pitchFamily="50" charset="-128"/>
              </a:rPr>
              <a:t>Scratch</a:t>
            </a:r>
            <a:r>
              <a:rPr lang="ja-JP" altLang="en-US" sz="2800" dirty="0">
                <a:latin typeface="メイリオ" panose="020B0604030504040204" pitchFamily="50" charset="-128"/>
                <a:ea typeface="メイリオ" panose="020B0604030504040204" pitchFamily="50" charset="-128"/>
              </a:rPr>
              <a:t>で面白</a:t>
            </a:r>
            <a:r>
              <a:rPr lang="ja-JP" altLang="en-US" sz="2800" dirty="0" smtClean="0">
                <a:latin typeface="メイリオ" panose="020B0604030504040204" pitchFamily="50" charset="-128"/>
                <a:ea typeface="メイリオ" panose="020B0604030504040204" pitchFamily="50" charset="-128"/>
              </a:rPr>
              <a:t>プログラミング </a:t>
            </a:r>
            <a:r>
              <a:rPr lang="en-US" altLang="ja-JP" sz="2800" dirty="0" smtClean="0">
                <a:latin typeface="メイリオ" panose="020B0604030504040204" pitchFamily="50" charset="-128"/>
                <a:ea typeface="メイリオ" panose="020B0604030504040204" pitchFamily="50" charset="-128"/>
              </a:rPr>
              <a:t>(1)</a:t>
            </a:r>
            <a:r>
              <a:rPr lang="en-US" altLang="ja-JP" sz="2400" dirty="0">
                <a:latin typeface="メイリオ" panose="020B0604030504040204" pitchFamily="50" charset="-128"/>
                <a:ea typeface="メイリオ" panose="020B0604030504040204" pitchFamily="50" charset="-128"/>
              </a:rPr>
              <a:t/>
            </a:r>
            <a:br>
              <a:rPr lang="en-US" altLang="ja-JP" sz="2400" dirty="0">
                <a:latin typeface="メイリオ" panose="020B0604030504040204" pitchFamily="50" charset="-128"/>
                <a:ea typeface="メイリオ" panose="020B0604030504040204" pitchFamily="50" charset="-128"/>
              </a:rPr>
            </a:br>
            <a:r>
              <a:rPr lang="ja-JP" altLang="en-US" sz="2400" dirty="0" smtClean="0">
                <a:latin typeface="メイリオ" panose="020B0604030504040204" pitchFamily="50" charset="-128"/>
                <a:ea typeface="メイリオ" panose="020B0604030504040204" pitchFamily="50" charset="-128"/>
              </a:rPr>
              <a:t>・</a:t>
            </a:r>
            <a:r>
              <a:rPr lang="en-US" altLang="ja-JP" sz="2400" dirty="0" smtClean="0">
                <a:latin typeface="メイリオ" panose="020B0604030504040204" pitchFamily="50" charset="-128"/>
                <a:ea typeface="メイリオ" panose="020B0604030504040204" pitchFamily="50" charset="-128"/>
              </a:rPr>
              <a:t>Scratch</a:t>
            </a:r>
            <a:r>
              <a:rPr lang="ja-JP" altLang="en-US" sz="2400" dirty="0" smtClean="0">
                <a:latin typeface="メイリオ" panose="020B0604030504040204" pitchFamily="50" charset="-128"/>
                <a:ea typeface="メイリオ" panose="020B0604030504040204" pitchFamily="50" charset="-128"/>
              </a:rPr>
              <a:t>の実習</a:t>
            </a:r>
            <a:r>
              <a:rPr lang="ja-JP" altLang="en-US" sz="2400" dirty="0">
                <a:latin typeface="メイリオ" panose="020B0604030504040204" pitchFamily="50" charset="-128"/>
                <a:ea typeface="メイリオ" panose="020B0604030504040204" pitchFamily="50" charset="-128"/>
              </a:rPr>
              <a:t>時間の</a:t>
            </a:r>
            <a:r>
              <a:rPr lang="ja-JP" altLang="en-US" sz="2400" dirty="0" smtClean="0">
                <a:latin typeface="メイリオ" panose="020B0604030504040204" pitchFamily="50" charset="-128"/>
                <a:ea typeface="メイリオ" panose="020B0604030504040204" pitchFamily="50" charset="-128"/>
              </a:rPr>
              <a:t>進め方</a:t>
            </a:r>
          </a:p>
          <a:p>
            <a:pPr algn="l" eaLnBrk="1" hangingPunct="1">
              <a:lnSpc>
                <a:spcPct val="120000"/>
              </a:lnSpc>
              <a:spcBef>
                <a:spcPct val="0"/>
              </a:spcBef>
              <a:buFontTx/>
              <a:buNone/>
            </a:pPr>
            <a:r>
              <a:rPr lang="ja-JP" altLang="en-US" sz="2400" dirty="0" smtClean="0">
                <a:latin typeface="メイリオ" panose="020B0604030504040204" pitchFamily="50" charset="-128"/>
                <a:ea typeface="メイリオ" panose="020B0604030504040204" pitchFamily="50" charset="-128"/>
              </a:rPr>
              <a:t>・タイプ別開発方法</a:t>
            </a:r>
          </a:p>
          <a:p>
            <a:pPr algn="l" eaLnBrk="1" hangingPunct="1">
              <a:lnSpc>
                <a:spcPct val="120000"/>
              </a:lnSpc>
              <a:spcBef>
                <a:spcPct val="0"/>
              </a:spcBef>
              <a:buFontTx/>
              <a:buNone/>
            </a:pPr>
            <a:r>
              <a:rPr lang="en-US" altLang="ja-JP" sz="2400" dirty="0" smtClean="0">
                <a:latin typeface="メイリオ" panose="020B0604030504040204" pitchFamily="50" charset="-128"/>
                <a:ea typeface="メイリオ" panose="020B0604030504040204" pitchFamily="50" charset="-128"/>
              </a:rPr>
              <a:t>(</a:t>
            </a:r>
            <a:r>
              <a:rPr lang="ja-JP" altLang="en-US" sz="2400" dirty="0" smtClean="0">
                <a:latin typeface="メイリオ" panose="020B0604030504040204" pitchFamily="50" charset="-128"/>
                <a:ea typeface="メイリオ" panose="020B0604030504040204" pitchFamily="50" charset="-128"/>
              </a:rPr>
              <a:t>・パスワードについて</a:t>
            </a:r>
            <a:r>
              <a:rPr lang="en-US" altLang="ja-JP" sz="2400" dirty="0" smtClean="0">
                <a:latin typeface="メイリオ" panose="020B0604030504040204" pitchFamily="50" charset="-128"/>
                <a:ea typeface="メイリオ" panose="020B0604030504040204" pitchFamily="50" charset="-128"/>
              </a:rPr>
              <a:t>)</a:t>
            </a:r>
          </a:p>
          <a:p>
            <a:pPr algn="l" eaLnBrk="1" hangingPunct="1">
              <a:lnSpc>
                <a:spcPct val="120000"/>
              </a:lnSpc>
              <a:spcBef>
                <a:spcPct val="0"/>
              </a:spcBef>
              <a:buFontTx/>
              <a:buNone/>
            </a:pPr>
            <a:r>
              <a:rPr lang="ja-JP" altLang="en-US" sz="2400" dirty="0" smtClean="0">
                <a:latin typeface="Segoe UI" panose="020B0502040204020203" pitchFamily="34" charset="0"/>
                <a:ea typeface="メイリオ" panose="020B0604030504040204" pitchFamily="50" charset="-128"/>
              </a:rPr>
              <a:t>補足</a:t>
            </a:r>
            <a:r>
              <a:rPr lang="en-US" altLang="ja-JP" sz="2400" dirty="0" smtClean="0">
                <a:latin typeface="Segoe UI" panose="020B0502040204020203" pitchFamily="34" charset="0"/>
                <a:ea typeface="メイリオ" panose="020B0604030504040204" pitchFamily="50" charset="-128"/>
              </a:rPr>
              <a:t>:</a:t>
            </a:r>
            <a:endParaRPr lang="ja-JP" altLang="en-US" sz="2400" dirty="0">
              <a:latin typeface="Segoe UI" panose="020B0502040204020203" pitchFamily="34" charset="0"/>
              <a:ea typeface="メイリオ" panose="020B0604030504040204" pitchFamily="50" charset="-128"/>
            </a:endParaRPr>
          </a:p>
        </p:txBody>
      </p:sp>
      <p:sp>
        <p:nvSpPr>
          <p:cNvPr id="4103" name="Rectangle 7"/>
          <p:cNvSpPr>
            <a:spLocks noChangeArrowheads="1"/>
          </p:cNvSpPr>
          <p:nvPr/>
        </p:nvSpPr>
        <p:spPr bwMode="auto">
          <a:xfrm>
            <a:off x="1944688" y="2435225"/>
            <a:ext cx="6913562" cy="2114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990600" indent="-53340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371600" indent="-4572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752600" indent="-3810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209800" indent="-3810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6670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31242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5814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40386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lnSpc>
                <a:spcPct val="120000"/>
              </a:lnSpc>
              <a:buFontTx/>
              <a:buNone/>
            </a:pPr>
            <a:endParaRPr lang="en-US" altLang="ja-JP" sz="2400">
              <a:latin typeface="メイリオ" panose="020B0604030504040204" pitchFamily="50" charset="-128"/>
              <a:ea typeface="メイリオ" panose="020B0604030504040204" pitchFamily="50" charset="-128"/>
            </a:endParaRPr>
          </a:p>
        </p:txBody>
      </p:sp>
      <p:pic>
        <p:nvPicPr>
          <p:cNvPr id="2" name="図 1"/>
          <p:cNvPicPr>
            <a:picLocks noChangeAspect="1"/>
          </p:cNvPicPr>
          <p:nvPr/>
        </p:nvPicPr>
        <p:blipFill>
          <a:blip r:embed="rId2"/>
          <a:stretch>
            <a:fillRect/>
          </a:stretch>
        </p:blipFill>
        <p:spPr>
          <a:xfrm>
            <a:off x="5181600" y="3909982"/>
            <a:ext cx="3267075" cy="2609850"/>
          </a:xfrm>
          <a:prstGeom prst="rect">
            <a:avLst/>
          </a:prstGeom>
        </p:spPr>
      </p:pic>
      <p:pic>
        <p:nvPicPr>
          <p:cNvPr id="10" name="図 9"/>
          <p:cNvPicPr/>
          <p:nvPr/>
        </p:nvPicPr>
        <p:blipFill>
          <a:blip r:embed="rId3">
            <a:extLst>
              <a:ext uri="{28A0092B-C50C-407E-A947-70E740481C1C}">
                <a14:useLocalDpi xmlns:a14="http://schemas.microsoft.com/office/drawing/2010/main" val="0"/>
              </a:ext>
            </a:extLst>
          </a:blip>
          <a:srcRect/>
          <a:stretch>
            <a:fillRect/>
          </a:stretch>
        </p:blipFill>
        <p:spPr bwMode="auto">
          <a:xfrm>
            <a:off x="400050" y="6086475"/>
            <a:ext cx="1383302" cy="510979"/>
          </a:xfrm>
          <a:prstGeom prst="rect">
            <a:avLst/>
          </a:prstGeom>
          <a:noFill/>
          <a:ln>
            <a:noFill/>
          </a:ln>
        </p:spPr>
      </p:pic>
      <p:sp>
        <p:nvSpPr>
          <p:cNvPr id="11" name="Rectangle 3"/>
          <p:cNvSpPr txBox="1">
            <a:spLocks noChangeArrowheads="1"/>
          </p:cNvSpPr>
          <p:nvPr/>
        </p:nvSpPr>
        <p:spPr bwMode="auto">
          <a:xfrm>
            <a:off x="1783352" y="6133904"/>
            <a:ext cx="1252537" cy="53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0" indent="0" algn="ctr" rtl="0" fontAlgn="base">
              <a:spcBef>
                <a:spcPct val="20000"/>
              </a:spcBef>
              <a:spcAft>
                <a:spcPct val="0"/>
              </a:spcAft>
              <a:buNone/>
              <a:defRPr kumimoji="1" sz="2400" kern="1200">
                <a:solidFill>
                  <a:schemeClr val="tx1"/>
                </a:solidFill>
                <a:latin typeface="+mn-lt"/>
                <a:ea typeface="+mn-ea"/>
                <a:cs typeface="+mn-cs"/>
              </a:defRPr>
            </a:lvl1pPr>
            <a:lvl2pPr marL="457200" indent="0" algn="ctr" rtl="0" fontAlgn="base">
              <a:spcBef>
                <a:spcPct val="20000"/>
              </a:spcBef>
              <a:spcAft>
                <a:spcPct val="0"/>
              </a:spcAft>
              <a:buNone/>
              <a:defRPr kumimoji="1" sz="2000" kern="1200">
                <a:solidFill>
                  <a:schemeClr val="tx1"/>
                </a:solidFill>
                <a:latin typeface="+mn-lt"/>
                <a:ea typeface="+mn-ea"/>
                <a:cs typeface="+mn-cs"/>
              </a:defRPr>
            </a:lvl2pPr>
            <a:lvl3pPr marL="914400" indent="0" algn="ctr" rtl="0" fontAlgn="base">
              <a:spcBef>
                <a:spcPct val="20000"/>
              </a:spcBef>
              <a:spcAft>
                <a:spcPct val="0"/>
              </a:spcAft>
              <a:buNone/>
              <a:defRPr kumimoji="1" sz="1800" kern="1200">
                <a:solidFill>
                  <a:schemeClr val="tx1"/>
                </a:solidFill>
                <a:latin typeface="+mn-lt"/>
                <a:ea typeface="+mn-ea"/>
                <a:cs typeface="+mn-cs"/>
              </a:defRPr>
            </a:lvl3pPr>
            <a:lvl4pPr marL="1371600" indent="0" algn="ctr" rtl="0" fontAlgn="base">
              <a:spcBef>
                <a:spcPct val="20000"/>
              </a:spcBef>
              <a:spcAft>
                <a:spcPct val="0"/>
              </a:spcAft>
              <a:buNone/>
              <a:defRPr kumimoji="1" sz="1600" kern="1200">
                <a:solidFill>
                  <a:schemeClr val="tx1"/>
                </a:solidFill>
                <a:latin typeface="+mn-lt"/>
                <a:ea typeface="+mn-ea"/>
                <a:cs typeface="+mn-cs"/>
              </a:defRPr>
            </a:lvl4pPr>
            <a:lvl5pPr marL="1828800" indent="0" algn="ctr" rtl="0" fontAlgn="base">
              <a:spcBef>
                <a:spcPct val="20000"/>
              </a:spcBef>
              <a:spcAft>
                <a:spcPct val="0"/>
              </a:spcAft>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pPr algn="l">
              <a:lnSpc>
                <a:spcPct val="120000"/>
              </a:lnSpc>
            </a:pPr>
            <a:r>
              <a:rPr lang="en-US" altLang="ja-JP" sz="2000" dirty="0" err="1" smtClean="0">
                <a:latin typeface="メイリオ" panose="020B0604030504040204" pitchFamily="50" charset="-128"/>
                <a:ea typeface="メイリオ" panose="020B0604030504040204" pitchFamily="50" charset="-128"/>
              </a:rPr>
              <a:t>Go.Ota</a:t>
            </a:r>
            <a:r>
              <a:rPr lang="ja-JP" altLang="en-US" dirty="0" smtClean="0">
                <a:latin typeface="メイリオ" panose="020B0604030504040204" pitchFamily="50" charset="-128"/>
                <a:ea typeface="メイリオ" panose="020B0604030504040204" pitchFamily="50" charset="-128"/>
              </a:rPr>
              <a:t> </a:t>
            </a:r>
            <a:endParaRPr lang="en-US" altLang="ja-JP" dirty="0" smtClean="0">
              <a:latin typeface="メイリオ" panose="020B0604030504040204" pitchFamily="50" charset="-128"/>
              <a:ea typeface="メイリオ" panose="020B0604030504040204" pitchFamily="50" charset="-128"/>
            </a:endParaRPr>
          </a:p>
        </p:txBody>
      </p:sp>
      <p:grpSp>
        <p:nvGrpSpPr>
          <p:cNvPr id="3" name="グループ化 2"/>
          <p:cNvGrpSpPr/>
          <p:nvPr/>
        </p:nvGrpSpPr>
        <p:grpSpPr>
          <a:xfrm rot="20060404">
            <a:off x="3905631" y="1845383"/>
            <a:ext cx="2438400" cy="1856598"/>
            <a:chOff x="685800" y="1120359"/>
            <a:chExt cx="3352800" cy="2488839"/>
          </a:xfrm>
        </p:grpSpPr>
        <p:sp>
          <p:nvSpPr>
            <p:cNvPr id="9" name="正方形/長方形 8"/>
            <p:cNvSpPr/>
            <p:nvPr/>
          </p:nvSpPr>
          <p:spPr bwMode="auto">
            <a:xfrm>
              <a:off x="685800" y="1120359"/>
              <a:ext cx="3352800" cy="2488839"/>
            </a:xfrm>
            <a:prstGeom prst="rect">
              <a:avLst/>
            </a:prstGeom>
            <a:noFill/>
            <a:ln w="2540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pic>
          <p:nvPicPr>
            <p:cNvPr id="12" name="図 11"/>
            <p:cNvPicPr>
              <a:picLocks noChangeAspect="1"/>
            </p:cNvPicPr>
            <p:nvPr/>
          </p:nvPicPr>
          <p:blipFill>
            <a:blip r:embed="rId4"/>
            <a:stretch>
              <a:fillRect/>
            </a:stretch>
          </p:blipFill>
          <p:spPr>
            <a:xfrm>
              <a:off x="815303" y="1187842"/>
              <a:ext cx="3093794" cy="2236787"/>
            </a:xfrm>
            <a:prstGeom prst="rect">
              <a:avLst/>
            </a:prstGeom>
          </p:spPr>
        </p:pic>
      </p:grpSp>
      <p:grpSp>
        <p:nvGrpSpPr>
          <p:cNvPr id="4" name="グループ化 3"/>
          <p:cNvGrpSpPr/>
          <p:nvPr/>
        </p:nvGrpSpPr>
        <p:grpSpPr>
          <a:xfrm>
            <a:off x="6324600" y="851095"/>
            <a:ext cx="2533650" cy="2111651"/>
            <a:chOff x="685800" y="1035944"/>
            <a:chExt cx="3352800" cy="2798561"/>
          </a:xfrm>
        </p:grpSpPr>
        <p:sp>
          <p:nvSpPr>
            <p:cNvPr id="13" name="正方形/長方形 12"/>
            <p:cNvSpPr/>
            <p:nvPr/>
          </p:nvSpPr>
          <p:spPr bwMode="auto">
            <a:xfrm>
              <a:off x="685800" y="1035944"/>
              <a:ext cx="3352800" cy="2798561"/>
            </a:xfrm>
            <a:prstGeom prst="rect">
              <a:avLst/>
            </a:prstGeom>
            <a:noFill/>
            <a:ln w="2540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pic>
          <p:nvPicPr>
            <p:cNvPr id="14" name="図 13"/>
            <p:cNvPicPr>
              <a:picLocks noChangeAspect="1"/>
            </p:cNvPicPr>
            <p:nvPr/>
          </p:nvPicPr>
          <p:blipFill>
            <a:blip r:embed="rId5"/>
            <a:stretch>
              <a:fillRect/>
            </a:stretch>
          </p:blipFill>
          <p:spPr>
            <a:xfrm>
              <a:off x="744465" y="1177907"/>
              <a:ext cx="3235470" cy="2418229"/>
            </a:xfrm>
            <a:prstGeom prst="rect">
              <a:avLst/>
            </a:prstGeom>
          </p:spPr>
        </p:pic>
      </p:grpSp>
      <p:pic>
        <p:nvPicPr>
          <p:cNvPr id="5" name="図 4"/>
          <p:cNvPicPr>
            <a:picLocks noChangeAspect="1"/>
          </p:cNvPicPr>
          <p:nvPr/>
        </p:nvPicPr>
        <p:blipFill>
          <a:blip r:embed="rId6"/>
          <a:stretch>
            <a:fillRect/>
          </a:stretch>
        </p:blipFill>
        <p:spPr>
          <a:xfrm rot="1426600">
            <a:off x="453696" y="3706677"/>
            <a:ext cx="2657027" cy="1975441"/>
          </a:xfrm>
          <a:prstGeom prst="rect">
            <a:avLst/>
          </a:prstGeom>
        </p:spPr>
      </p:pic>
      <p:grpSp>
        <p:nvGrpSpPr>
          <p:cNvPr id="16" name="グループ化 15"/>
          <p:cNvGrpSpPr/>
          <p:nvPr/>
        </p:nvGrpSpPr>
        <p:grpSpPr>
          <a:xfrm>
            <a:off x="1720155" y="3179555"/>
            <a:ext cx="2823270" cy="2053272"/>
            <a:chOff x="633782" y="1036320"/>
            <a:chExt cx="5585674" cy="4144670"/>
          </a:xfrm>
        </p:grpSpPr>
        <p:sp>
          <p:nvSpPr>
            <p:cNvPr id="17" name="正方形/長方形 16"/>
            <p:cNvSpPr/>
            <p:nvPr/>
          </p:nvSpPr>
          <p:spPr bwMode="auto">
            <a:xfrm>
              <a:off x="633782" y="1036320"/>
              <a:ext cx="5585674" cy="4144670"/>
            </a:xfrm>
            <a:prstGeom prst="rect">
              <a:avLst/>
            </a:prstGeom>
            <a:noFill/>
            <a:ln w="2540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pic>
          <p:nvPicPr>
            <p:cNvPr id="18" name="図 17"/>
            <p:cNvPicPr>
              <a:picLocks noChangeAspect="1"/>
            </p:cNvPicPr>
            <p:nvPr/>
          </p:nvPicPr>
          <p:blipFill>
            <a:blip r:embed="rId7"/>
            <a:stretch>
              <a:fillRect/>
            </a:stretch>
          </p:blipFill>
          <p:spPr>
            <a:xfrm>
              <a:off x="762000" y="1066800"/>
              <a:ext cx="5329237" cy="4036063"/>
            </a:xfrm>
            <a:prstGeom prst="rect">
              <a:avLst/>
            </a:prstGeom>
          </p:spPr>
        </p:pic>
      </p:grpSp>
    </p:spTree>
    <p:extLst>
      <p:ext uri="{BB962C8B-B14F-4D97-AF65-F5344CB8AC3E}">
        <p14:creationId xmlns:p14="http://schemas.microsoft.com/office/powerpoint/2010/main" val="308808450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スライド番号プレースホルダー 3"/>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C4A9A6A-4A03-472C-9A19-0DAB97A53450}" type="slidenum">
              <a:rPr kumimoji="0" lang="en-US" altLang="ja-JP" sz="14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10</a:t>
            </a:fld>
            <a:endParaRPr kumimoji="0" lang="en-US" altLang="ja-JP" sz="14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2" name="角丸四角形吹き出し 1"/>
          <p:cNvSpPr/>
          <p:nvPr/>
        </p:nvSpPr>
        <p:spPr bwMode="auto">
          <a:xfrm>
            <a:off x="1676400" y="2383495"/>
            <a:ext cx="4140460" cy="816905"/>
          </a:xfrm>
          <a:prstGeom prst="wedgeRoundRectCallout">
            <a:avLst>
              <a:gd name="adj1" fmla="val -50279"/>
              <a:gd name="adj2" fmla="val -20773"/>
              <a:gd name="adj3" fmla="val 16667"/>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en-US" altLang="ja-JP" sz="24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Scratch</a:t>
            </a:r>
            <a:r>
              <a:rPr kumimoji="1" lang="ja-JP" altLang="en-US" sz="24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 </a:t>
            </a:r>
            <a:r>
              <a:rPr kumimoji="1" lang="en-US" altLang="ja-JP" sz="24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Web</a:t>
            </a:r>
            <a:r>
              <a:rPr kumimoji="1" lang="ja-JP" altLang="en-US" sz="24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サイトと</a:t>
            </a:r>
          </a:p>
          <a:p>
            <a:pPr marL="0" marR="0" indent="0" algn="ctr" defTabSz="914400" rtl="0" eaLnBrk="1" fontAlgn="base" latinLnBrk="0" hangingPunct="1">
              <a:lnSpc>
                <a:spcPct val="100000"/>
              </a:lnSpc>
              <a:spcBef>
                <a:spcPct val="0"/>
              </a:spcBef>
              <a:spcAft>
                <a:spcPct val="0"/>
              </a:spcAft>
              <a:buClrTx/>
              <a:buSzTx/>
              <a:buFontTx/>
              <a:buNone/>
              <a:tabLst/>
            </a:pPr>
            <a:r>
              <a:rPr lang="ja-JP" altLang="en-US" sz="2400" dirty="0">
                <a:latin typeface="メイリオ" panose="020B0604030504040204" pitchFamily="50" charset="-128"/>
                <a:ea typeface="メイリオ" panose="020B0604030504040204" pitchFamily="50" charset="-128"/>
              </a:rPr>
              <a:t>初</a:t>
            </a:r>
            <a:r>
              <a:rPr lang="ja-JP" altLang="en-US" sz="2400" dirty="0" smtClean="0">
                <a:latin typeface="メイリオ" panose="020B0604030504040204" pitchFamily="50" charset="-128"/>
                <a:ea typeface="メイリオ" panose="020B0604030504040204" pitchFamily="50" charset="-128"/>
              </a:rPr>
              <a:t>めに</a:t>
            </a:r>
            <a:r>
              <a:rPr lang="en-US" altLang="ja-JP" sz="2400" dirty="0" smtClean="0">
                <a:latin typeface="メイリオ" panose="020B0604030504040204" pitchFamily="50" charset="-128"/>
                <a:ea typeface="メイリオ" panose="020B0604030504040204" pitchFamily="50" charset="-128"/>
              </a:rPr>
              <a:t>ID</a:t>
            </a:r>
            <a:r>
              <a:rPr lang="ja-JP" altLang="en-US" sz="2400" dirty="0" smtClean="0">
                <a:latin typeface="メイリオ" panose="020B0604030504040204" pitchFamily="50" charset="-128"/>
                <a:ea typeface="メイリオ" panose="020B0604030504040204" pitchFamily="50" charset="-128"/>
              </a:rPr>
              <a:t>の作成</a:t>
            </a:r>
            <a:r>
              <a:rPr kumimoji="1" lang="ja-JP" altLang="en-US" sz="24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a:t>
            </a:r>
          </a:p>
        </p:txBody>
      </p:sp>
      <p:pic>
        <p:nvPicPr>
          <p:cNvPr id="7" name="図 6"/>
          <p:cNvPicPr/>
          <p:nvPr/>
        </p:nvPicPr>
        <p:blipFill>
          <a:blip r:embed="rId2" cstate="print">
            <a:extLst>
              <a:ext uri="{28A0092B-C50C-407E-A947-70E740481C1C}">
                <a14:useLocalDpi xmlns:a14="http://schemas.microsoft.com/office/drawing/2010/main" val="0"/>
              </a:ext>
            </a:extLst>
          </a:blip>
          <a:srcRect/>
          <a:stretch>
            <a:fillRect/>
          </a:stretch>
        </p:blipFill>
        <p:spPr bwMode="auto">
          <a:xfrm flipH="1">
            <a:off x="6019800" y="3194538"/>
            <a:ext cx="1870703" cy="2202782"/>
          </a:xfrm>
          <a:prstGeom prst="rect">
            <a:avLst/>
          </a:prstGeom>
          <a:noFill/>
          <a:ln>
            <a:noFill/>
          </a:ln>
        </p:spPr>
      </p:pic>
      <p:pic>
        <p:nvPicPr>
          <p:cNvPr id="5" name="Picture 4" descr="Google Chrome: 高速で安全 - Google Play のアプリ"/>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95400" y="3657600"/>
            <a:ext cx="2130425" cy="2130425"/>
          </a:xfrm>
          <a:prstGeom prst="rect">
            <a:avLst/>
          </a:prstGeom>
          <a:noFill/>
          <a:extLst>
            <a:ext uri="{909E8E84-426E-40DD-AFC4-6F175D3DCCD1}">
              <a14:hiddenFill xmlns:a14="http://schemas.microsoft.com/office/drawing/2010/main">
                <a:solidFill>
                  <a:srgbClr val="FFFFFF"/>
                </a:solidFill>
              </a14:hiddenFill>
            </a:ext>
          </a:extLst>
        </p:spPr>
      </p:pic>
      <p:sp>
        <p:nvSpPr>
          <p:cNvPr id="6" name="Text Box 4"/>
          <p:cNvSpPr txBox="1">
            <a:spLocks noChangeArrowheads="1"/>
          </p:cNvSpPr>
          <p:nvPr/>
        </p:nvSpPr>
        <p:spPr bwMode="auto">
          <a:xfrm>
            <a:off x="3266068" y="4381910"/>
            <a:ext cx="2753732" cy="9787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lnSpc>
                <a:spcPct val="120000"/>
              </a:lnSpc>
              <a:spcBef>
                <a:spcPct val="0"/>
              </a:spcBef>
              <a:buNone/>
            </a:pPr>
            <a:r>
              <a:rPr lang="en-US" altLang="ja-JP" sz="2400" dirty="0" smtClean="0">
                <a:latin typeface="メイリオ" panose="020B0604030504040204" pitchFamily="50" charset="-128"/>
                <a:ea typeface="メイリオ" panose="020B0604030504040204" pitchFamily="50" charset="-128"/>
              </a:rPr>
              <a:t>Chrome</a:t>
            </a:r>
            <a:r>
              <a:rPr lang="ja-JP" altLang="en-US" sz="2400" dirty="0" smtClean="0">
                <a:latin typeface="メイリオ" panose="020B0604030504040204" pitchFamily="50" charset="-128"/>
                <a:ea typeface="メイリオ" panose="020B0604030504040204" pitchFamily="50" charset="-128"/>
              </a:rPr>
              <a:t>ブラウザで動かす</a:t>
            </a:r>
            <a:endParaRPr lang="ja-JP" altLang="en-US" sz="24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58183491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スライド番号プレースホルダー 5"/>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74FAFF6C-73AB-4A99-8CA0-CD8395AE7C10}" type="slidenum">
              <a:rPr lang="en-US" altLang="ja-JP" sz="1400" smtClean="0"/>
              <a:pPr>
                <a:spcBef>
                  <a:spcPct val="0"/>
                </a:spcBef>
                <a:buFontTx/>
                <a:buNone/>
              </a:pPr>
              <a:t>11</a:t>
            </a:fld>
            <a:endParaRPr lang="en-US" altLang="ja-JP" sz="1400" smtClean="0"/>
          </a:p>
        </p:txBody>
      </p:sp>
      <p:sp>
        <p:nvSpPr>
          <p:cNvPr id="4099" name="Rectangle 2"/>
          <p:cNvSpPr>
            <a:spLocks noGrp="1" noChangeArrowheads="1"/>
          </p:cNvSpPr>
          <p:nvPr>
            <p:ph type="ctrTitle"/>
          </p:nvPr>
        </p:nvSpPr>
        <p:spPr>
          <a:xfrm>
            <a:off x="250970" y="275693"/>
            <a:ext cx="8607280" cy="612775"/>
          </a:xfrm>
        </p:spPr>
        <p:txBody>
          <a:bodyPr/>
          <a:lstStyle/>
          <a:p>
            <a:pPr algn="l"/>
            <a:r>
              <a:rPr lang="en-US" altLang="ja-JP" sz="2800" dirty="0" smtClean="0">
                <a:solidFill>
                  <a:srgbClr val="FF0000"/>
                </a:solidFill>
                <a:latin typeface="メイリオ" panose="020B0604030504040204" pitchFamily="50" charset="-128"/>
                <a:ea typeface="メイリオ" panose="020B0604030504040204" pitchFamily="50" charset="-128"/>
              </a:rPr>
              <a:t>Scratch</a:t>
            </a:r>
            <a:r>
              <a:rPr lang="ja-JP" altLang="en-US" sz="2800" dirty="0" smtClean="0">
                <a:solidFill>
                  <a:srgbClr val="FF0000"/>
                </a:solidFill>
                <a:latin typeface="メイリオ" panose="020B0604030504040204" pitchFamily="50" charset="-128"/>
                <a:ea typeface="メイリオ" panose="020B0604030504040204" pitchFamily="50" charset="-128"/>
              </a:rPr>
              <a:t>を使う準備</a:t>
            </a:r>
            <a:r>
              <a:rPr lang="en-US" altLang="ja-JP" sz="2800" dirty="0" smtClean="0">
                <a:latin typeface="メイリオ" panose="020B0604030504040204" pitchFamily="50" charset="-128"/>
                <a:ea typeface="メイリオ" panose="020B0604030504040204" pitchFamily="50" charset="-128"/>
              </a:rPr>
              <a:t> Scratch</a:t>
            </a:r>
            <a:r>
              <a:rPr lang="ja-JP" altLang="en-US" sz="2800" dirty="0" smtClean="0">
                <a:latin typeface="メイリオ" panose="020B0604030504040204" pitchFamily="50" charset="-128"/>
                <a:ea typeface="メイリオ" panose="020B0604030504040204" pitchFamily="50" charset="-128"/>
              </a:rPr>
              <a:t>サイトを開く</a:t>
            </a:r>
            <a:endParaRPr lang="ja-JP" altLang="en-US" sz="2800" dirty="0">
              <a:latin typeface="メイリオ" panose="020B0604030504040204" pitchFamily="50" charset="-128"/>
              <a:ea typeface="メイリオ" panose="020B0604030504040204" pitchFamily="50" charset="-128"/>
            </a:endParaRPr>
          </a:p>
        </p:txBody>
      </p:sp>
      <p:sp>
        <p:nvSpPr>
          <p:cNvPr id="4101" name="Text Box 4"/>
          <p:cNvSpPr txBox="1">
            <a:spLocks noChangeArrowheads="1"/>
          </p:cNvSpPr>
          <p:nvPr/>
        </p:nvSpPr>
        <p:spPr bwMode="auto">
          <a:xfrm>
            <a:off x="5704469" y="1223344"/>
            <a:ext cx="2753732" cy="5355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lnSpc>
                <a:spcPct val="120000"/>
              </a:lnSpc>
              <a:spcBef>
                <a:spcPct val="0"/>
              </a:spcBef>
              <a:buNone/>
            </a:pPr>
            <a:r>
              <a:rPr lang="en-US" altLang="ja-JP" sz="2400" dirty="0" smtClean="0">
                <a:solidFill>
                  <a:srgbClr val="FF0000"/>
                </a:solidFill>
                <a:latin typeface="メイリオ" panose="020B0604030504040204" pitchFamily="50" charset="-128"/>
                <a:ea typeface="メイリオ" panose="020B0604030504040204" pitchFamily="50" charset="-128"/>
              </a:rPr>
              <a:t>Scratch</a:t>
            </a:r>
            <a:r>
              <a:rPr lang="ja-JP" altLang="en-US" sz="2400" dirty="0" smtClean="0">
                <a:latin typeface="メイリオ" panose="020B0604030504040204" pitchFamily="50" charset="-128"/>
                <a:ea typeface="メイリオ" panose="020B0604030504040204" pitchFamily="50" charset="-128"/>
              </a:rPr>
              <a:t>で検索</a:t>
            </a:r>
            <a:endParaRPr lang="ja-JP" altLang="en-US" sz="2400" dirty="0">
              <a:latin typeface="メイリオ" panose="020B0604030504040204" pitchFamily="50" charset="-128"/>
              <a:ea typeface="メイリオ" panose="020B0604030504040204" pitchFamily="50" charset="-128"/>
            </a:endParaRPr>
          </a:p>
        </p:txBody>
      </p:sp>
      <p:sp>
        <p:nvSpPr>
          <p:cNvPr id="4103" name="Rectangle 7"/>
          <p:cNvSpPr>
            <a:spLocks noChangeArrowheads="1"/>
          </p:cNvSpPr>
          <p:nvPr/>
        </p:nvSpPr>
        <p:spPr bwMode="auto">
          <a:xfrm>
            <a:off x="1944688" y="2435225"/>
            <a:ext cx="6913562" cy="2114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990600" indent="-53340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371600" indent="-4572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752600" indent="-3810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209800" indent="-3810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6670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31242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5814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40386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lnSpc>
                <a:spcPct val="120000"/>
              </a:lnSpc>
              <a:buFontTx/>
              <a:buNone/>
            </a:pPr>
            <a:endParaRPr lang="en-US" altLang="ja-JP" sz="2400">
              <a:latin typeface="メイリオ" panose="020B0604030504040204" pitchFamily="50" charset="-128"/>
              <a:ea typeface="メイリオ" panose="020B0604030504040204" pitchFamily="50" charset="-128"/>
            </a:endParaRPr>
          </a:p>
        </p:txBody>
      </p:sp>
      <p:sp>
        <p:nvSpPr>
          <p:cNvPr id="2" name="AutoShape 2" descr="data:image/png;base64,iVBORw0KGgoAAAANSUhEUgAAAeAAAAFoCAYAAACPNyggAAAgAElEQVR4Xu2dB5QVRRaG7ySYTEZFAUkKrCgiioHgGsAVA+rqqpgjiAHBAAoSVMyKKOqqCKxhFRVBUVcUFcWsqIAsxgVMCEiYYRIT3p7qNz3TL3R3VXd1/t85e47Lq3Drq+r3za1OGYP79YsRPiAAAiAAAiAQIQLlsWLPR5sBAXs+BwgABEAABEDABQJ+kK52mBCwC5OOLkAABEAABNwj4DfR6o0cAnZvTaAnEAABEACBJAJBkaUTEwcBO0EVbYIACIAACOgSiLJ0sQWNAwMEQAAEQMB1AhBvInJkwK4vQXQIAiAAAtEiAPGmn28IOFrHAUYLAiAAAq4RgHiNUUPAri1FdAQCIAAC0SEA+ZrPNQRszgglQAAEQAAEOAlAvJygiAgC5meFkiAAAiDgOwJMePkZJb6IC/IVmwYIWIwXSoMACICApwR4JOeFkHni8hScDzuHgH04KQgJBEAABJIJWBWcGzK2GlvUZzmj/0FHO/YyBjcmPuoTiPGDAAiEm4AsuTnxeywrtnDPoP7oHBWwtlsnJj+qk4ZxgwAIRIOAbMHJ/B2WHVs0ZjRxlK4JmHUrc/KjOFkYMwiAQLQIOCU5u7/FTsUVrdklclXAkHDUlhfGCwIgYJWA05KzKmGn47LKK4j1IOAgzhpiBgEQCDUBtyQnImG3Ygr1xCYNDgKO0mxjrCAAAoEg4IXs9GTsRSyBmCQJQULAEiCiCRAAARCQRQDCk0XS/+24KmCR7Q7/o0OEIAACICCfAAQsn6lfW4SA/ToziAsEQCCSBCDg6Ey7awJG9hudRYWRggAIWCcAAVtnF7SaEHDQZgzxggAIhJoABBzq6U0YnCsCRvYbnQWFkYIACNgjAAHb4xek2hBwkGYLsYIACISeAAQc+iluGCAEHJ25xkhBAAQCQAACDsAkSQrRcQFj+1nSTKEZEACBSBCAgCMxzcogIeDozDVGCgIgEAACEHAAJklSiKEVcP9DTqTjj72UHnp0LK37+b+ScPE3c8LQEbTbLnvSP58Yx18JJUEABCJPAAKOzhJwXMAMpRfb0Pfd8TY1yWlKo8Yc5vpsZmZm0YP3LKO161fTnfddmND/rTctoJYtd9WNqaJyB40Zd5TrMaNDEAAB7wlAvt7PgZsRBEbAp508hv468DSaevuZ9PuGnwwZHfXXM+mUE68U5lhTs5OuuGZg2nrnnz2FDjpgiPLdG2/9ixYseki3/TtveZ1ym+bTldcOUspMm7yQptx2OlVVVRATcF5+YVrJ3nv7W0p5MwEXFbYg1gf7zHjkKvrvmk8Mx/rw9I/p51++o2l3nyPMBBVAAATcIwABu8faDz35XsBdO+9Hw44fRV067avwMhOwmn0ySd98x/CU7LO4uKWuZI0m5IG736OsrBzKyMigysoyunrckSnFTzp+FA0+8myKxWJ0+dj+VFdXS2Ov/CexMUy8+WTa/OdvUgQ8894PiI3TSMBNm+bRkCPPoWOOPpcyMjIhYD8cbYgBBAwIQL7RWx6+FnC67VozAc+4ayllZWWn3Xpm7VkRcIc99qbx18yln9aupLZt2lNhQXO6ceow2rJlQ8qKGTd2NnVs34NeXzybflq7ikZdcg+98948mjf/XqWs3QxYHd+q1R/SvvsMSJsB9+jej64ccX9CbMiAo3dwY8TuEUiWp+hpN8jXvbnyU0+uCFg7YKvvnJx67UPUcY+udMNtF9OvG9alZThz2gtUkF9EV078B5WUbkspc8+kJ6l5cUu6cOxQoTmYOHo6de3Uk6bNGEP77N2XThhyJn2yfCnN+df1adu5YsR06tn9YOU7lvWy7Ff92BHwzRPnU+tW7ei6CX+js06/QVfA2qB227Uz3TTuGWTAQjOOwiBgTsCKNJN//6y0YR4ZSgSFgOsCtgrGTMCP3vWyctGVnnxZv1YFPGf6G1RbV0sXjjlWCX/u/Yuppram4f+nG9N9U56hwoIiuuraQTR61ExaveZjWrzkSSUDtnIR1ogL76T9eg2kR58YR1+ueJdGXnQXBGx1MaEeCNggAGnagIeqCQRCI+Bp4x+jiXeMoB579aZrR95maZrPvWpwSr2D9h9Eo867kb5c9RFNf2yS8j0TeeuWuygZ8bc/rkqpc9Ypl9FRA05UBM3EzWIrLmpO1904xNIW9JGHn0F/H3ZVwlY2BGxpilEJBGwRgHxt4UPlJAKhEbA6rn26H6AI+K6Hx9OqNV8kDNdKBnznhDm0S5t2dM3Uc2jTn/Fzvocfciydf/poWvvz9zTp7lEJffTdrz9dccFN9O8F/6QOu3emvTr3otYt2yoXQl1w9d/ozolzqCC/gPsq6P33PZwuueB2+nrle/TIrOsa+oKAcSyDgLsEIF93eUehNwjYZJbZdnNlVTldet2whJJsW5p9zhsdvzWJfSZcdR+1370T1dTU0JZtmxUBv7BoNi1f+SFNGD2dZv37Hjpj2KWUn1dIY8enXkWdfBuSertR8nlk1hcEHIXDE2P0EwEI2E+zEY5YIGCDeTz+6DPo78edT29/sIjmzpuRUHLKNTNpz/bdaPaz0+ndj15LaUUvE2dZOBPwyHEnpTygJFnA7HxxUVGLhvuJtZ1AwOE4ADGKYBCAfIMxT0GLEgI2mLEHpz1PRQXNDOd085Y/aOyUsxvKPHz7S7Tpz99p3iuzGrbCzzxpBDVtkquUU88f6zWqfRKW2QVb2jbeeucZenFh4h8J7HtcBR20QxLx+pEABOzHWQl+TKER8Kx7XqXs7BzbM/L0/Idp8dKXqLCgmNhtTaU7ttPlN56att3Z9/2HMjMzSXvx1hP3vkaL31ugnH9Wz0UfNeAE6tFtP2UbW5sBs0a1tyXwPgkLW9C2pxkNgAA3AciXGxUKChIIjYB5xi1yEdalZ4+jQ/seQc+9/Di9tmRe2uavGTmNenXvS4veepaef+UJpQw7Z8wuAGMfVcB7d+6l3DvMRA0B88wUyoCAfwhAwP6Zi7BFAgHrzOhjd7+i3Fec7tYktcruu3ZUbjGqqCynEdcPo/16HkRjLr1FqaM9B8yezHXhGWPoygn/gIDDdgRhPKEnAAGHfoo9G6CvBWx2vtToqVjpiPJmwHvu0ZWmXPsQ/bHpN7rulvMMJ0cV9agb/k4XnTlWyYjZk7Z4LsJyags63aMotYPAYyk9O97QcQAJQMABnLSAhAwBp5ko9dGTM+fcSp9+udRwKtWtavZoyofm3tpQNlnAgwedRMNPHsm9LMzecmR0FTQEzI0ZBUHAlAAEbIoIBSwS8LWALY5JtxpvBiyjX6MHgmjbF31ou4zY0AYIgAA/AQiYnxVKihGIlIDF0DhfGvJ1njF6AAG7BCBguwRRX48ABOzh2oCAPYSPrkGAkwAEzAkKxVIIsN94o/UDAXu0aCBfj8CjWxAQJAABCwILeXGZv90QsEeLReYkejQEdAsCkSEACUdmqtMO1KnfawjY5XXl1ES6PAx0BwKRIhBWARv9HoV1zLwL143fagiYdzYklHNjQiWEiSZAAASSCIRNRiK/RV6NXRuj2zGI8LFzsEDAduhx1nVrMjnDQTEQAAELBNyWgIUQuapY+T1ya+y8sTkZD28MXLBNCkHAMigatOHmZDo8FDQPApEm4OSPvltg7fweOT1+K7HJjslKDHbmDgK2Q8+krtuT6eBQ0DQIgACR4S0lQQBk9zdJtvBUZnbikhWTnRiszj0EbJUc5OsQOTQLAv4mIOsH3+1RyhCME2OXERdjaSc2WTGIzikELEqMs7xXE8oZHoqBAAhYJGDnh95il1KqyfpNkj1+WXFZlbDM/kUnCgIWJcZZ3stJ5QwRxUAABCwSkC0hi2FwV5P9eyRr/LLjUoHwxOdU39yTQkQQsAgtzrJ+mFjOUFEMBEDAIgGeH3mLTUuvJvs3SdbYZceVDpw2Vjf6E5k8CFiElkBZv020QOgoCgIgwEFAloQ4urJdxInfIxnjdyIu27BcbAACdhB21BeXg2jRNAj4goAMCbkxEKd+i+yM36mY3OApqw8IWBZJnXawyBwGjOZBwGMCdiTkVuhO/g5ZHb+TMbnF1W4/ELBdgoL1segEgaE4CPiYwPANBzkW3WO7rJHSthu/OaISdiMmKfAcbgQCdhiwrOaxYGWRRDsgII+AkwK2E6VW3m79dvBK2K147PBzqy4E7BZpF/vBAncRNrqKLAG/ytdoQp7e9VNH58tMwvhtSsQPATu6HP3ROBa9P+YBUYSLQBAFzGbAaQmHa5adHQ0E7CxfX7UOEftqOhBMwAlAwAGfQB+EDwH7YBLcDAESdpM2+gozgaAKGFmwf1YlBOyfuXAtEkjYNdToKKQEgixfCNg/ixIC9s9cuBoJJOwqbnQWMgJBFzAk7I8FCQH7Yx5cjwICdh05OgwRAQg4RJPp4VAgYA/he901JOz1DKD/IBIIg3xV7rgi2tsVCAF7y9/T3iFgT/Gj84ASgIADOnE+DBsC9uGkuBUSBOwWafQTJgJhEjDOBXu7MiFgb/l72jsE7Cl+dB5AAmGTLwTs7SKEgL3l72nvELCn+NF5AAlAwAGcNB+HDAH7eHKcDg0Cdpow2g8TgTDKV50fXIzlzUqFgL3h7oteIWBfTAOCCAgBCDggExWgMCHgAE2WzFAhX5k00VYUCIRZwDgX7M0KhoC94e55rxCw51OAAAJEIOzyhYC9WYwQsDfcPe0V8vUUPzoPIIEoCBgSdn9hQsDuM/e0R8jXU/zoPKAEIOCATpzPw4aAfT5BMsODfGXSRFtRIRAV+arziSui3VvZELB7rD3tCfL1FH+oOq+sqaXVG8qpzx5FoRqX3mCCJOC8KW2UYVRM2mR5biBgy+iEK0LAwsiCUwHStT5Xi7/dSn3bF1LL/BzrjYS0JmNT1CSLDulUHNIRJg4rCAJWxatGvn79euU/28zKszRHkLAlbMKVIGBhZP6qAMk6Mx+frS+hrRW1NHjvFs50EOBWmYD3bpNHHVvmBngUfKEHUb4yJAwB860Pu6UgYLsEiQgSlADRZ01UVNfS+z+VIAtOmpf3f9pGFdWxyPxhEgYBW82EIWHnf5QyBvfrF3O+G/QAAsEjwDI99kEW3Dh3UWPidwEnbz1rjzJ1G1r9N9HtaAjY+d8sCNh5xughoATe/m4r1cSIBnQuprycrICOQl7Yq37fQb+VVEfmjxK/y5dNhIiArWTCkLC84yddSxCws3zReoAJ/La9ilZtKI+McMymKp79xqhtQRPqvUehWfHAfx9GAYtKGAJ2dhlDwM7yResBJ6BuuUY9C9b+MXJIx2Iqyg3/joDfBWyU/aqHXfI2NATsrx8kCNhf84FofEZAFTALK8rngqPGwe/yNdt+NhIwJOyfHxkI2D9zgUh8SGDNH+W0flslEWXQEV2bUXZWpg+jdDYk9Ypwtv3MOEThD5FkAct4wIXsWbKaAatx8F6UhW1o2TPX2B4E7BxbtBwSAuq5z+zMDDqiW/TuC377+61UUxe/WSIvO5MGdGkekpnVH4aegFkNO0+ZkgnOLQGzmCFhmTMHATtDE62GkoAq4Khmwdrt5312zad2zZqGcp7VQRnJ166A9aRpRep2BSyyFQ0BO7PkkQE7wxWthojAR/8rodKdtcoVwFHLgj//uZS2lNc0zGaUt59VCFZkqewe1D+nWe/QsNKuWZusr3QXYmljwFa0dz9WELB37NFzQAiUVtbSR+tKIiUhdbDa7Jf9GwQcJyMqSx5ROtWumYCNMuFNF1Y0PE8aWbD8HywIWD5TtBhCAo0iilFeTiYN6Bz+86DxC9Cq6mczGhdgpbv6OZ08RQTMK18rGTZP2zwCVvtWs2Em3uR/Y/8fEpb74wYBy+WJ1kJKIP5UrLiEopIJJme/HZo3pe675Id0huPDMjv/65QktVBly11EwOkmV7tFDQHLXf4QsFyeaC2kBLQPomBDzMvJCHUWvLG0mr76bUfCbEbhYSSyBcyToSYfMn4TsHaLGgKW+wMHAcvlidZCTCBK50OTxxqVrN8PAmaseSXMK3hkwf78YYKA/TkviMqHBJKl1DI/m/q2L/JhpPZCanzwRmI7Yb8AS/b5X145ppstCNjeGg5KbQg4KDOFOD0noH0bkBpMGKXU+OCN+PludvtVi7xsOrBDsedz4GQAfsl+/ZgBa7eh2X9jK1rOSoSA5XBEKxEhkJgFx6hlfk7osuB028992xcqYw3zx08C5pUwb5ZtdwsaAnZm5UPAznBFqyEloH0qVhiz4OQHb4RxjOmWJu/2s2wxGh0mPNvQvAJm/UDC/vtRgoD9NyeIyMcEGp+KpQYZo3bFTWif3cLxftzU7Bf3/2qXI48UWXkRMeotd56+RPqBgP33wwIB+29OEJGPCSQ/FStMGeKPmyvoxz/Zm5+0n1gkXsDgt+1ndQaMJCwiX2TA/vxRgYD9OS+IyscE0p0jbVecE/gsON242DTs3SaPOrbM9fGM2A8NAuZniAdz8LMyKwkBmxHC9yCQRCCM27Rbyqvp858TH7wRpuzeaBHznv/l2RJW+xHNTo3iS9evlfZlbEGzOCFgeT+JELA8lmgpIgTWbamkbzc1PitXHXaXVrnUpXVeICnoZb9sMGG81Uo7SX7NfrUxaiVsRb5qWzIknPz2JNySZP2Qh4Cts0PNCBMIUxZcU1tHb/+wPc1sRvMCLLvv7LUjSKcPKRkCRhYsb5YgYHks0VKECOhljEHMgt//aRtVVDPZpn7wAoZGJrxb0BBwhH4IbA4VArYJENWjSSDdU7HYE6PY25KCtmVrtP2MFzDE1zevfFnZqAmYjRnb0NZ+ByFga9xQK+IE9LdtifbZNZ/aNWsaCELxPyR2NrxmMTnooP0xIQo9COd/RcdkVF7WFjS2oeXMCgQshyNaiSCBMFy4ZDQGNqUQsFgG7OfsVz1EZUkYV0Pb/9GDgO0zRAsRJZD6VKxGEEHIgvWu5o6PAi9g0C5r3i3oKAkYWbD9Hz4I2D5DtBBRAnpPxVJx+D17NMt+8QKGxoUNAac/yJEF2/vxg4Dt8UPtiBMwkpifBWb04I2g/AEhY+lpzwEbZa88Ag5C9suYydqCRgZsfwVCwPYZooUIE0j3diQtDr9mwWbZLxuDX2OXudwgYPs01SwYV0KLs4SAxZmhBgg0EDA+j0rkxyzY6Aru+MDwAobkJW6WAQcl+1XH5UQWDAGL/zBCwOLMUAMEEgiYZZN+yyTjD96o0731iA0uai9gMBMoBKx/0CMDtv6DCAFbZ4eaIKAQMBPwIR2LqSg3yze0zOLF9nPqVMl8LaAfFoLMDJiNh0k4ihnw4qG9bE0nBGwLHyqDAFH6p2IlkvFLFmz24A01ar/E6+T64j3/y2KAgI1nIkgCtitNmWsSApZJE21FkoD5OVUivzzS0eyiMQhYfwnLei2gHw4S2RmwshP06kpXh+YnkVodOARslRzqgYCGgPG2rj+eEf3b9ipataHcZN5i1K64Ce2zW2Ho51fNgM3O/2pBqBIWqeNXkLIlLEvAYRAr75xDwLykUA4EDAi8/+M2qqgxurApRnk5mTSgc3PPOPKc+2XB+SVbdxqUFQE7HZOb7Xsp4ChJ1mhOM7q3Hhzr0CXdu0DdXAroCwSCTWBjaTV99dsO00F49YjKiupaev+nEtP4WIEonP9VQTAJhyGb5ZrYpEKyBZxuGxqiNZ4ZRcDpikDKVpY06kSZAG+G6YXgeM/9QsDRWcFOCPia6OCTMlJdASe3DiFL4Y1GQkyAT3LenA/m++MgGi9g0C7Bi0YODfGKNB4aBOz91HML2CxLPnPs7ylFnrlnN+9HiAhAwCUCZk/F0obRtjCHeu/uzoVOH63dTqVV7Py0+ad3u0JqW5RjXjAkJaIsYDaFkLC3C9mWgNXQxz20RncUkLC3E4ze3SXAl2nGY3LrYieRmLzYHnd3hhJ7g4DXS8ePbWh+pLYFbCRfNQxImH9CUDLYBPhl585WNO+DN1TqEHCw159o9MiARYnJLW9LwDzyVcO9/bLuyn/iXLLcCURr/iLw1S87aGPZTsPnLDdG7PytSXznpRsjipKAo579OrUFzdpFFsz3u+SagFk4qoS1oQVRyIUbRipD2LHrw3yUUSoyBHieipUMw6lbk/gevNEYTVGTLDqkU3Fk5goCduYcMATMfwhZFrBI9qsNJ1nCQRGwKt10aCFi/gUXhZL829DOZp5iccSobUET6r2HOxeG+WEdQMDxWXBiGxoS5lvhEDAHJyP5qtUhYQ6QESli/lSs9CBkbv+KPHhDjaZLq1zq0jovErME+TZOMwTs3ZK3JGCr2a86TG0WHIQMmEfA2JL2bhH7rWfep2Ilxy3z1qS3v99KNXXxC714P33bF1LL/GjcggQBQ8C8x4WT5SBgE7q88kUm7OQyDV7bYtu/jeNL9+7g0spa2lhWTVvLq2lLeY0pjJb52VzlkhuSmYGbBulxAQjYeQFjG9p8kXsiYBZWEK6KFpUvsmDzBReVElYFzPgwEa7fWklrNlYk4TLLaM2+N6YPAUdldSaO06ktaAjYfD0JC9ju9rMakt8FbEW+yILNF1xUSvy4uYJ+/LPS5nDtCVW086gIGNlv6spwSsK4Hcn4KMygi6YmvIyh+4JlhjVkCVjNgt06B7z+x2bKuHj7g4BFf75RPpmAnSzYC5oQsBfU/dGnUwJGFiwoYKPiTM5BF3Dy+NIJ2Y58kQX74wfFD1EETcDZmURHdGvhB3SOxoAM2L0MGAKWKGDW1JzBj0s9ONx6TKWaAZsFz4QMAZtRwvc8BMSeisXTotNl4lveR3RtRtlZmU535ln7ELC7AoaE9Zd6yha00VERVPmyMfEKuGfBmVJ+GHBfsBSMgW7Eyr243g84LuF0V2N7H5v9CCDf9Ayd3IKGgCFgCNj+bxdasEAgONvQqRd8OfWITAsYpVWBgPVROilhXIyVnjsyYA0XWdmv2iSyYGm/m4Ft6O3vtlJNzN2rmXlgtdu1La1b+Q5lZ2dTLBaj8y4bR/96dgERizWj8eEdYZMwBOyNgJEFQ8Cmv0sQsCkiFBAkYPWpWILd8BePxejQfn3ogzeeTVtn2PDLaOFrSxK+692ukNoWheMJWRAwBMx/sDhfEhkwMmDnV1nEexDahtZLliUm0bGt3xrOyMLX3qJhw0cRafoMw4VZkK/xgejkFjQy4IhnwIt7DVUI6N3nLDv7ZX2tLnsmgTrvPcgR91Xohs8v4Ljxbp1wNd0wdkQDh9MvuJqee+k1SjCiFUqxGDVp0oSqNq4yrf38gtfptPNH15eLxxX0+4QhYG8FDAmn8o9MBqwKWG8JnvxmB9MfJdECyQJOrg8hixINZvk1f5TT+m3sqVjmL0Yo/Xk5FRYWpB3ornsdSn9s+tOWiLt360z//fR1LpAHDDqJlq9Y3VB27zZ51LFlLlddPxaCgM1nBVmwOSOZJSBgInJCvukyYKOJg4xlLmt/tRV/M5F5TPdNG0+jR55nWPDUc6+kF15+I+ViKfPW495u3aoFbfrx45Tiq1Z/R0eccA5t/CHxu4wWeyck3kHNgiFfrhXi2LuB1d5xNXTiPEDAPhEwsmO+H4iglVq3pZK+3ZT8UoX0ozA7N6vWsizh+nO66fr59IsV1O+oU5UutN+/+sa7dNzplzYEHNR3BkPAfEeO0xkwiwISbpwLCNhBAYtmwXqHCLJjvh8PP5biOv9bf+sPr4DZOH9a+zN12f8oS9vR6fphtyJltuyuIGQb5XWaC7WULFhzRVYQs2AImO/oiKqA587K4wMkuVQkBGx0/tep7Wd1nuYfvT7tlJm99MJoniFkyUeBQ819/nMpbSmv5jr3m5x58oQ0aOhweu+Dz3lOLSc0t+rDRfSXHt1SuoiLNv7Jz8ulst++Vv57yh0P0uTbZjTcHzygczHl5WTxhOiLMouH9qJ5HeRf4+GLwUkOwg0Bt/FIdpJRSWnOMwG79QxoRsmPAtabPStihpClHAvSG+HKfpVe43vD6TLTg474O3369gu6sSVnp+aDiFHTJk2o8o/UK6G1AmbtTB53BU26/nKlSe13RU0z6ZA9428X8+uHSVf9QL5iswQJi/GyUzrSAnY6+2UTo5cBW5k0HjlDxlbIyq8Tz35rhBpOJ+DrJ91Fd854nP747kNq26ZVSnvDLx5Lz7ywSKgfVnjtirepY/vdE+olC1j506B+K7rxO//ekqSVrnZgELDY8oCAxXjZKQ0B26HHUVemgI2605MzhMwxSQ4U4c9+Gzv/39dLaM8OeyREoz03++mSF+jAPo2ZnVownTgNh6RzMVbyBVfpBRxv2S/ngfWkCwFbX9RuCJhFh61otu910VR2OHJ9ZL4NyQ9b0EHLgLkmKamQVsyQsRWC4nV+3FxBP/7J7vsV+cRo0GEH0buLnkqplNWyO9Upz5MmKizIp9Ufv0bt99itoZz4NrSiVup/cF96//XEh8XU1tZSvyNPVS7y+m3NMsrNbar0kyx5L5+MxSNdCFhk7SWWhYCtsxOtGVkBuyFfNhluZcCiE69kMStftVINdUwIWMl+1YuM021DL3j1LTrprFENveZkZ1PZb19RTk78+czZrXpQbW2d8MVYrO5VI86h6bfdaDqnyQJ2+/nQotJVB4TtZ9OpTSkAAYszs1oDArZKjqOen+VrFD7EzDG5RFRTG6PsrNSnW1kScH2XB/XpRZ8sSb3oKlmASxc9RQMPO1CptUfPAfTr7xv5gtaWqt+Kvvic0+jR+2/WrT/33y8pb0tifxys+f4nevHlN2jCLdOV8k6/LcmqeCFg8eWgrQEJ2+PHWxsC5iVloVxQBaw3VIi5kQw7N/vmd9uUf+jQvCl13yVf+W+RB2/ocd7w7Qe0S9vWCV/fevfDNOHWuPTY5z8vPE5Djhyg/Hf8aVWJrxEUWq6xmLLVvG7luykXelVUVFJ+u/1oxbKXqddfGm9TYu2X7iijtt0OocrKKhLdkmb83vpuK/VtX0wt8rMTwir5EwwAACAASURBVLUrXW1jyICFVkJDYQjYGjfRWpEUMLafRZeJefmoynlbeTV9+esOqq5/1GQWxag2rkVzaAYl0m1Fq1nw3l07Kc9zzqh/b6/hRVj1547jISXFpEi7PlaNwE8+7mjq1mVPevn1JfTf736i44YcTq88+0/daF97cykNPe0S7mz4u43ltHZrFTXPzaK+HYopM4PIjnSNHqKQN6WNrXmIamUvBbyQDvAV9hPpC8figYAdQ+vv878ODjuh6SiJee2WSvpOfeyknYy0nmCyhDf/uZXGT7mHHptxSwPj3zdspHY9Bij37N55/+NUXqF57KUagypa5TouZlztdZfx/z/2igvp7puvpxmP/ItmPv40rV3/K/XZrye98eITVFxcyLVc2B8CelvSFdW1tOr3MtpaEf/zpH+nYlp2Um/Tdu08oQjyNcWrW0C2gD+c1d96MCGuCQE7OLlh24KWiSqsYo6f/40RxTLqXSe2NdymdUva+P1H1O/Iv9Ony1fSuhXvUIf27XTRM+mNv/pSmnbTmIYyf27ZRqPH30pPPbcwNetNaSlGZ/9jGP3rkTulTC+Lh21Hl1fX0YaSnfTztiqqrfd90yyiqjP7ELVpFLodwZoFDAGbEdL/3qqAIVox5pETsFvbz2waIGCxxchKB13MCRdgabNgjox4nx7daOWHjQ/V0N6XO3rkuXTB8FOo857t6auV/6WXFr1J98ycTe1335XWr1pqKGiz88MrP3iF9um5l/hkJdUYN/luuuP+xxr+tUtWMzokezf6a9P2lJ2Rabt90QYgYFFiieV5JQzpWucMAVtnZ1oTAjZFxF0gKGJOewV0wlZw+nPDWVlZVLO58d27WjBPz3uZRoyZRDvKyhN4vTB3Bp1ywhBThg33ESf/ERCLUdOm6R9LadqoQQGWBd9TNIBaZ8YvTPPiA/nap24kYEjXPl/WAgQsh2NKK5CvQ2CTmvWbmHVvQVIvhkq+EKp+PCJvQrJC9rG58+iS0RPjVTWx1G1Z03Axl5V209W5/Nqp9MrshXRz4WGymhRuBwIWRpZSQStgCNc+z3QtZJzccQ73k7BOuOsmaVG4+SSswg0jpcXN2xAEzEvKmXJeidnKPcDHH/NXevnfjzgDIqnVr1etUS606tRxD5pw7WWO9Llp8xbl9qS5zcyzc0cCICII2D7ZZyfhDVL2KRq3AAE7Tbi+fQjZJdAm3TgtZisCdjr79YI824aGgL0gb69PSNceP9HangjYzeyXAfEiAxadCJ7ykDgPJWtlrIiZPUyiorqO8ps0vhu34Spo7X3ABtvPRYUFVPLzcsOgzx81jrZtL6WXnpppbXAe1PJSwMh+xSYc0hXjJbM0BCyTps/agrDtTYiZlH/YXEE/8b50QUfCD951E426aLhuoHOemU/njxpPHTPqaF0sfiXx1rWfUfNmxfYG51DthoeCxIgmFx1MnbLcf28wBMw3uRAvHycnS0HATtINSNsQtdhEmYlZZBua3fPL7v3V+0y+/QGacseDFGsSf+zleTV5NLcu/oaiL99bQL179RAL3oXSg4YOp48+/IKqEx74kdqxU1vUELD+JEO6LhwAAl1AwAKwolwUkjaefa2URQRsdv43WcBqFNNrm9DVtfl0eP+D6J1XnnR8aW7bXkKd9jtC2QpnH7YdPmzoUWn7ZVnwzYWHUIeseJa+ua6c1taW0tbaStpB1ZRDmdQxq4h65TjzmEgIOHFaIF3HDw/LHQgJmPUi40ponAO2PF++rhhFSc99c1PKnDDhjC19n2uuzASsvopQzYCTG83Y2Vz5J6e2pbXiPTeziuZkVxDr875p42n0yPNSxvi/db9Q595HenYBFuQbnxJIl+vw87wQBOz5FEQngKAKOp1kzWZt5Pa3qLz+tQxGZf/39RLas8Mehs2xjFJPwKzi6No8ur+2KZ135kk0e+btZqFxfa8V76CMano3p0ypN7k2l6bU5iqvJkz3yWzZnU5s0plOyu3K1Y/sQlEXMMQre0U52x4E7CxftC5AwCtBWxEsz7DO3f5G/YsP9N+MdNuksTRu9CWmAt7aZDs1Nzinuo0yqMXO+AVP02+7ga4acS5PiCll1Hf/si+04mX//6tYFu1fXaSbbd87czaNnXC7Z9kvizGKAoZ0LS11X1SCgH0xDQjCjIBdOTslWaO4v6jeSDPKvzQbmm42qVY8/LizaN2Hn9D/ckpM23o3lk1/rY6/7ICdH2ZvSRp02EG69Vimyy7ymv7w3IYys7PL6bzMnQl11sYyqFN1M5o98zY678yTU9orL6+ggt174xGUpjMkpwCkK4ej161AwF7PAPq3TUCVsxeSNQv+/rLltLwm9Tyxtp7ZeWBWlm1Df5lTSr0z4q/zM/uwjPjw6kL6OtZ4j7JeHXaL0+jMShqdlShdtbwqdT35qvH1z9mNLs7fN6Wbcw/70yxcy9/P/aBVQ90oZL8Qr+Wl4suKELAvpwVBySLg5Mu0eWM0Ox/cs3tX+uajVw2bUy/GEpEwb3xG5favLqSvYtmGtzyxPw46ZBbRzUWHkpOylTGeeYO7y2gmbRuDBw/jbnvx4gXcZVlBiFcIV2AKQ8CBmSoEKpuAm3I2k/Av37xHu7fbxXCI7y77hP56/Dk0PaucrtLJVmUxOr8mj+bUNaVmxYW0bd0XaZutq6ujrFY9iLIyiYb0kdW1J+3YEbOIeNMNzkjGEK8ny8G1TiFg11CjoyARcELOY0uW0uZYpS4Gnq1o9i7g/QfGM609M+q4zgvzcmfb1lfX5CriZR+jK7RXfPMt7df/BKKifKIBPXm7CGQ5PTnbFa8WhlbCkG4gl4mloCFgS9hQKaoE7Ir5sfIVtKz6d1sSViuzi7OWfvCZ8n8Pz6yh+7IquM8Rq20srMtWhLugLkf5p47t29G7i540vDWq16HH0ar/fk/UYw+iTrtGbilsu3ucY2O+4BDj54I71jEa9oQABOwJdnQaNgIiYl5fW0ITd3yki6B602rKzja/eEptgGXFo8ff2iBjUbaDDjuQ5jx0u+n9yOxK6atvmBZv/ti+ot2EorxT8oV4Q7E8hAchLGDWg92nYeFJWMLzhAoBJWAk5omlH9L6uvijHZM/S199igYeeqDlUa9d/wu9u+xTWrv+14Y22G1J7HN4/35C7SaIt99eRK38+SIIoUFZKAz5WoCGKoYEMrq3HhwTYdSz4EwIWAQYyoJAGgJMzAuqfqTlVX/Q+lgJxbSvL6wvv9subei3Ncs84VdSuoOGnnYJLfu4/gKsffck2qO1J7H4oVPI1w+zEL4YhAXMEIx7aI0tEsiAbeFD5QATKKndSEtKH6cYeziW+opCNh7lYVnpn5jFRPzNx69Ri+bOZp5fr1pDl187tVG67AKrvl2I8uIXZUX1A/l6O/Ory57xNgAHe4eAHYSLpkFAS2BxycO0I7Y1Lt4MvcdTqhtS2u/Zv8X///nDT6HJ4y6nDnu0sw33nfc/obsfmEWvvbm0sa2WhUQ9OxAV59tuPywNOCHgMJzzDbMY3Vq7ELBbpNGP7wmU122j36q/pU5NDqCsjGxp8W6o/oE+LJ/H357i2xjFH/2cEf9vneyYlei5d1c6YuDB1HnP9tS6VQtq1bI5FeTnKf3tKCunjz/7mj7+/Cv6/MtVxB49mfBhwu3WTui8rvbpU/yD0i/p54d3hFW+kKeMlWu/DS4Bs/O+2g8uwrIPHi34i8Ci7fdSTUYVjRl1Pt3z4BO0e04POij/JNtBvrp9OlVReVym+u9kSOxHFXC6Cinb1vWS1ouUCZZ9WhYRtWL/E9vGli1bEaBei9nP8oVARVaSf8saCjhZvOowIGD/TigiEyfw3o4nKaNZKW388ZOGynm79qJOdBD1yB0o3iAR1cZqaGHJnRbqiphav/lWmbvToKL4G5HmH7ZYKA4vpWsWqFtSdkK+bGzarWdI1Gy2w/99Bs1ZpGx0db9mRsJo9eRrV8K4ACv8iypoI5y/fVraNxKxZxwPLbqKmmYWCA1pW+0GenvHE2JZr1APfIW7NDmA9ssbklI4nZD9LF2j0TohZBH5HrzvNXyTgVIgkIZAg4C13zEZQ8BYL1EgUFa3lRaXPkx1aV4wf++DT9DYiXfQyc1u4EZRWruZ3tzxqMmFVjrNKRdnse9496r1wmLnj9m5Y6JuTQ6iXnlH6cav3qf80c7f6JGKlQnlHio+ggoy4k/ICsLHroy7L94chGE6HuOauwfr9tH9GrHdFMeDDXgHaQV88iTzhWh1GxoZcLBXzBMf9UnYRgv2aIjW71xFHY6soBeffDDtUHJa96RW1IEOKzyDY6gxmr/9NnZ/kTWJWqyWEphynli5z0m52rpzkz7UO++YhmLJDwe5oXQZ/VpXlvaPhrNze9BRTTtwjN0/RW4r+9Y/wQQkEiPp6g0BMrY/uRCwfYahbIGJlvcT5Fsqvqv6iM6+/gC6bvTFaYdbU1NDOW3+Qn8ruoLyMosMkbxe8gBVsCdbiSSwDdI1tm+LZsW0ZW38uc/qZ2X9CxFSnqSjXqjFbnWqv+WpZVY7uq+wV0J9Vu+87W/oZ+v1dR8tPpKaSrwqnHddsXKQqQgt8bJWxJvcC0Qszl2tkSJgnuyXVUYGbB26H2uKCFcv/iCKmAn44kmH0pUjztGdlsm3P0BT7njQdCuanUsWyn45M95d27am37/9QDe+O6Y/SuOm3GO8rGJE7OnSs5oPUf4+2BmrpYtL3uIK99zcHnSExCwYUvX+F0CGeLWjgIStzSkEbI1bQy3tlYxm581tdiW9ugzpJgcVNAmv27mC+p5WQI9Mn2rIt3iP/SlW3pQGF4/ULRcXMM9Hs0XMkS7zvKbw/kfm0ujxvP3Xx2j4QJDGcfBuQ4ddrIvevpJncn1b5rgj4hfaypYvRGx9yi0L2GoWHLZzwEa3EvhVyE6IV12CQRNwSd1m+qB6LpX/vsL0KGJXRffNO546NEncylUrCglYcbD5XvX2dV9QcXH9vbwmEbL44lvOrKBR2+metqXf+NxmQwK5FRx0YZouSBcKdF0u/tjhIGTDa65Mva6h+4z1LhBN7AICtolc9F4+L6XspHjdEPCdrzjzMoCuA8ekvQ0peWls+GMT7da9P73//ETabZcWKSvnyklz6bV3vra5ohqri76MYfjFY+mZFxZJ659dw1WQkUvts7195y9EKm9KnWgpnaT9KuF04k3I4F2WMARsc0WKCji5O7eE7IV8nRKmzSlLqc4EvGLZy9TrL3unfPflitV007T7lUc6FhUW0I4dZfTOsk/po5cmU5ukp0pVV9dSjyOv5Q/P5BzwkoVz6IiBh3C317ZLP9q0Zau1K7B1evnhvXu5+0dBEDAioG6Be0XJTL4srnkdEjPjm65x9m1kCQLmvQBLBWjlQqwwbUHbla+bMrYq4M2b3d+WcfsAnTl3Mc2a9z5tX7+8oWsm3j6DjB9Fee/E4XTC0QckhLvXoDFU13AbkL2RvPrco3Ts4EFcjdTV1VFWqx6UnZlBNbV1XNvbug3Xnxv+9p27KCuLXbqFDwi4Q8BJSesJOFm6eiN1QsYQsI11JVvATgo5KNmojemwVZVlwd9/sZi6du6otKOcTzX61EuKCe/jl6dS8+L407LW/PArHXeByRXJarsmGXDTJjlU+ccqrnG17zmQ9u7cmv5524XExmL8xiXzJv+75C7KyYF8zUmhhNsErEg6nXx5xZs8Ph4R8542gYBtrB6nBcw7iTaGgKr1BG6f+TI9/ty7yrng/7z1Hv3t1PT3BScA095vS0RTrj6Zhp/Un/YbMo7KyneK3Q+sMxOnnngMzZtzv+E8vffBZzTouLNIu1184HETaGtJudhtUfW9fPPmHdS0aXCegIVFDALJBJIlnSxgq/JV++nTh/85CUazY0vArGHRbegwbUEjqwzXgd9t4Bjqsmd7Gj92BF14xY38g1MuKk73jl+OG305ilx09qn02IxbdONh2fq7826kPXZtlVDmlbeW09VTnzKXcH0236VDG3rjqfH840ZJEAgggeXLG0812QlfhoQhYBszAAHbgOfTqmz79uC++9HHn9u4mjkpM5Yx1B57dabVn7ye0hR7a9OQgb3ononDdbu559FX6eGnlmi+T70N6dXZ19DeXdrJCBVtgIBvCciSLxugFAH/sCL+NiT2ue5482dAJ5ONagYM+fr2GLMVWFVVNf3l6Ou5nhDF1RHnwy542mrerIi2rv28oWjzjn2oOK8pvfP8BJ7qVFZWRUs+WEVvLltFrZoX0AH7dqbjj5KzlcYVAAqBgMcEIOB7dnN1Cgo36D+5yE4gELAdev6v2+fYG6hkR6Xti5mUi6HYQzHMn7nBDeWBOybSdZPupLraWvpmiZV3DnN3hYIgECoCEDAEHKoFHebBzHlhKd0yY2FcwuzD8eSqtDy0L1xQmmp8UxHF2C1DmebnaVMajjf62cs3U4vmYu8rDvOcYWwgYEQAAoaAcYQEjMAtM16iOS+8r4ma48qp5DHWMV9qLtRKyIwttMfar9/e/uDFSbRLm2YBo4pwQcAbAnYlLOPcrzryDO05YPaPTp8HDsNV0Nh+9ubA8brX0rIKmnLffFqw+Is0oaS8FFDsiVQN54oFZVxf/J1nb6T27RKvgvaaF/oHARAwJgABW1ghELAFaCGt8uuGLbTq219ozQ+/0aYtJbR85Vr6bu0Gi+eO620q6GB2BxTb1X59znXUrbO3z20O6TRjWCDgCAEI2AJWCNgCtJBXuX/Wf+iBuYvrzxfbuehK1L6JYOf/czTt2yP1TS8hxx+a4WVUVFL+5Aeo7A6BZ4qHZvTRGwgEbGHOIWAL0AJcpaamhk688F769n8blFGMv+wEuvD0w2nZZ9/SqAmzqaxipwTxNp7TffDmc+mKiXOVxNbK5+n7L6N++3e1UhV1BAhk/bCOspd/Q1WnHUvFp1xOVX8/hqrOOE6ghfqiO6upxUGn0La3n6RYy2bUou/JVPLkXVTbo4t4W6gRKAIQsIXpgoAtQAtoldXf/0InXHhv45XQbBzaq6Fl3Oer8ySqfY66jiqrqsWuvq5v65Fp59NR/dO/tzigU+G7sDN2lFPz/qfTto+fJ6raSc0HDaetX7xEpHmBRdHZ11D2yu9o61cvG8af+8QL1GThEipZ+DBlf/I1FY6ZRts+eE5ozC16n0A7/zaIym4bK1QvuTBvzLY68UFlxqtut7a0/fXHPYtGioBZ9LwP5Aj6RViQr2dr1ZOOlRcbOPXRyPutp8fTnu3bpPTU74SJ9Oe2MksRjL5gCF1+3hBLdaNWKet/P1PxSaOEhl3Tay+q7dKBMrfvoB333UAFN9xL5dddRLHmxQ3tcMssFqP82x+l8nGXmP7B1exvFyntJ4tDloALxt9DTV5favpHgxAsHxaGgF2YFNkP4oCAXZg0H3XhiIAV8SqpNF03YihdcuaRhiM+6oxptPZX8afUsUYPO6Arzb3vMh8RjVYo3AIWwOK0gPPun0u5s1+krZ/NJ8rJFogsWEV9KWCG0MlbkZABB2uRRjna8vJK2veYG+Qh0DzQY8iAfWjmrRdwtz3sontp1Xe/WHhgB1HbVsX04UuTuftCQXkERASc8/FXVHDVLZRRtZO2frlQNxN2UsAZ20sp98mFlPv4PKo54C+Uue43yty8NQVIyUszqbZT+7SgMsoqqPlh/6CSZ6dTbffO8mBKbgkClgw0uTnZ2S9rHxmww5Pms+alZMCah24c3LsrPTXDWkZ68XWP0jsfr7H0nOrMDKLvlt7rM7rhD8dIwJk/b6D8+2ZTztsfJYAom3Il7TzxKF04MgTM2sj8fSPXBNS1bkG13btQzf49qKZ3D6rt2pFizYoM6zK5VV78D6oYpf+SEK7Okwo1O/o8ihUXUsmLD6ZUz6isoqIzrqbyqaOJnR4w+ygC3rU1bf/PE2ZFHfs+5RxwmDJg2QKGfB1bh75tOP5ye7FnajQOprHiBacNohsuP9H2OEdP/hctevsrCzHFY1nxn2mUn59rOw40wEdAFfD2Jf+iJq+8Texiq4ySHQmVazvuTuVTr6Ka/bpzNSpDwEXnXa/0VdNvP6rp8xeq2btTw7nrzF//oGZDL6bSWdOo5oB9uGJKLlR88iiinBwqeW668hXLirO//i/lvPuJcrEZy/K1n3QXqeXNfJpyH3su4cI29Vz99lcepbr2ife8q3FvXzyb6tqaP5SGCVj7Kb/pcqo6ebCl8VqtJE3ALACeC7Hc3IKGgK0uC9RTCUx7cCE98dxSgZcpNEq3/W4t6JkZl9Nuu7SQCnTK9BfpyfkfiG9HC/wh0aZFIV0z4jg65W8HSY3dj401XfAW5U+eYTu08slXUtWwxMxVFbC28eojD6GKy4YrF3BZ+cgQsFG/6hZyuvEY1tteStlfrKKmr75LOUsSs3q1Xs0+e1H1wAOp5uDeVLf7LtTsyHMUZqyvlE8sRi32P5Gqhp9A5dfGLzxjHyULbtOSSp5J3NFpsugdKphwn+H2vbYPdQu69Mm7qPDKmylr9Q/K1ywrZtvn2ovprMwTTx0ImIdSfRlkwAKwQlRUaBs6FqN2u7Sg9164yXEC3QaOoZjobVBqeaN6SW9wGnXOUXT1Rcc6Ph6vOnBDwGa3IYmMnYmjtnN7Kpk/M6GarKugWaPKFvL5p1DFVedyh1Z80mVUu89etPOv/ShWWEBFl0ygbe//m2JF6V8Wwr7P/nRFyq1b2g7z7nmCcp9ckCDV7K/XUNG519G2D+dRTLObw9pj92az+6l5PunOAbPTAYVjbotXz86mkmfvU7bcnfqkFTDrzKkLsZABOzWVaNcpAsecfQf9wB4vyfU2JHe3ensecS3trKmxukdujqw+a+7RbTd6ZVZ0n84kcjGVFqrVekYTw8TBzsWWzrlDSMC5j/ybKi89nWsdsz6qD+9HO6bf2NhHLEaZf26jrBVrKOeLbyj7w+VU8tJDaUNlW8zN+/2dSv95s7LNnfzJ+XA5FV42mXY8NJmqDzV4J3X9Q0rKbr+Wdh4zoKEZ5Q+Es4dRxdj6Cxnrs+WKy8+iyotOM1/X9X9k6N0HzERefPrVROzYys6m7S8/QnXt2nK1K1IIAuakheyXE1RIiwmdC47FKDs7i9a8c7crNBreXexwb1+/fhsVFDR1uBd/Nm9VpFbr6VFQxVZ57klUcfX53ALO3LRF2bqtuPIcqrzg7ynNswuYMn/6mXK+WEU5731G2Z+t5JoIo8yeSbLq5CFUflPi/dXsqupmR51LO48/gspuHm3aT/GZYyhz3a8JDybJv/VhqjxnGNW1j79fXt3FSM6Kzf6QMXsQR/Y331PR8PiDTapOGULlE8XuFTcbnKsCdjP7ZQOXeQ4YAjZbSuH+/tYHFtDs598TGuSbT4+jTu3l/9WcLojBw2+jn37eJH5eWGBEZ554CE0de6pAjfAUZY+HjBUXcG9vqiOXLWB2jrXowhuo9Mm7U6701d2CZtnhgacoIW39fD6p9/nyzA7LJmv69KSanl2Fz4myC70yN2xKuMo4c8NmanbMBcrFXewiL54Py5apsoqqjzgkffH67JfdNlU6q377mKNhkduQ2FZ4Q7bN0TZvEakCZp3qXYg17LwzU2I6rdc7vHFaKgcBW8KGSjoElO3e6hquLTx25XSbloX00cKprvG88NpHaekna5zpLxZTXvIw/9GrnWnfx62q2SN7znP59ZcIRSpbwMUnjqSsdb+mfUqVnoCbDzxTufJ6+1tzid1SxLLFJi/8J34x1P49qXavPVNuK5IRd+6s5ynvgSdTYs279wmqGMN/D7wZcPYHCfvDRCT7ZW2KCNgsBqvfuyLgdPJVA3ZSwhCw1WWBenoE4lvR7ElWyqOsDD7xk6c/vOfuvbczZr9B7H/Wb53SG1KMrr1kKF16lv79qWFdNarAti17lmKF+ULDlCEytUP1Fhy9beQUAbPzp4f+QzmPWbLgYardc3fu2AsmTldum7Jz8VjWj+uVl1SoL5ng7lygYMGkGdRk4VvKVjbb0hb5+FrAbCAyLsQykq/TEoaARZYjyvIQ2FZSRn2Pm8i91eu2gNkYln68mi68TuID5usvxPr2nbsoS/OiAR5egS6zs5qaDzhDuWfV7OEYeuPMnzqTms5/w/BKXy5GtbXU4oCTlAuC2DZyuo9WwLlzX6K8+2YrxbYtfdr0wRnJ7anZK3vRRCzX4nn/6hpqceDJVHbX9bTz6MO4hslbiL22sdnhZ9maGwhYQ9uJTFiWgHH+l/ewiEa5BgkbZsLeZMDqDPy0/g8afFbiVbLisxOrz6Qz6Im7LqaB/XqINxHAGky4hSMnKa8aZJ+yaWNo57GHWxpJ1v9+IXZ7TqxpE9rx6C1U02tvIvZYMpFPLEbNDz5VkY3RNmvygyWqB/SlHQ9Yux0u5/3PqfCKqbTt3aeEz/1qh6b8UTBkgLT3G7NbkAovmdDwIA/2Qgp2IZWVTygFzECo54F5sl8tONkShoCtLEvU4SHA7r/tNkjntW/1Yv7i1VuoWZHYliVP37xlSssqaP+/1d9Got7by/amtb//CS8dZl8kbq+3al5AHy2YSpmi0uAN0kflMjf+Sc0GN15ZXNuto/JABu3rBa2Eq95yI1pX2f6tqVHeD8w+6jlcvXZUASsPknjpIYrlWX/imbp9bPTMZ57xsAuxsr5fK/xqRW3bajau/bcd90+g6kH2HhIDASfNIATMs6RRxk8EbrjjOZr36icJIRXkNaHlr93qm+3ar75ZS6+9/RX9uH4j/bjuD/plQ+rD9ZloO3doSwfv340O7bsX9d23E2WYnuf200zIiaX4H6Op/IYR3I+FlNOrcSvsquWKK84xz5xra23/saBGkrGthIpG3ERlk66g2h5dLA+z6b8XUfbqH7huN9LrJGPrdiq85nbl2dLVB/e2HEtyRd8LmAVs5zywaAbM+pMpYWTA0tYqGjIgsPq7X2jNj78rJZrkVsP26gAADtVJREFUZNGQw/ejnOws3zJj2XtVVQ1V7axWnqRVmJ9L2Tn+jde3IBEYCNgkoHsVtNpu1AWM8782VxiqgwAIgAAIpCXgiIBZT09ssn4/oqwsWEYGDAHjyAEBEAABEHCCAARsQhUCdmLZoU0QAAEQAAEIGALGUQACIAACIOABAVMBs5isnAe2swXN+pSxDW13CxrZrwcrEl2CAAiAgAEBrY+C/hsNARtMdNAnF0cxCIAACISFgF4iGOTfaQgYAg7L8YlxgAAIhJiA0U5sUCXsWwHL2IbGFnSIj0YMDQRAIDIEeE6DBlHCXAIWPQ9s9/yvuqrsnge2I+AgTmZkjkYMFARAIFIEeATMgATtdxsC1lnGQZvISB2NGCwIgEBkCPDKFwKuXxLIgCNzbGCgIAACIOAoAREBB03Coc2A7Ww/B20SHV39aBwEQAAEPCQAAQveC+yHDBgC9vCIQdcgEFECl118s2cjf+ixiZ717WTHEHA9XV4QQRcwzv86eTihbRDwhoCXcvRmxNZ69ZPIeZ2TPNKg/IZzb0GzAfLCkCVg1qfVK6HtZMBBmTxrhxdqgUBwCUCi/pk7N0TN6xwIWEMAAvbPQYJIQCBIBCDYIM0WX6x2RA0BaxjzwoCA+RYmSoFAVAlAtFGd+fTj1pM0r3PStRqEnUyhLWjebeggCzgIk4ZDFwT8QgAi9ctMhC8OO6cRGY0g/JZDwEnrNgiTFr5DDSPymgBE6vUMoP9kAhBwmjXBsyWADBgHEwh4QwAi9YY7epVPwK6Ad+z6cEJQds5Fyx9dvMWGDHj58uVcfTw7qYNpuSAL+PQp603H55cCffr08UsoiMMBApCpA1DRZGAIyBaw3sC9FHPGvDlTY6IzYibhoAo4SPIVnTMZ5SF8axQhUmvcUCvaBOwKmNFLzoJFiLohZghYMyMQsMjyFC8bdIFDpOJzjhogYJWA1wJ2I2OGgCFgq8eHo/WcljVk6uj0oXEQSCGgCpUnK5UhX7sZsMgUWs2WIWAIWGSd+aoskzRE6qspQTAgkJZAOqEaiThoAraaLUPA9eSw/ez9L8fjD7/qfRCIAARAQCoBI5nqSTgsAjYTsyUBs0aNLsQK4kVYELC8Yw4ilccSLYFAkAnwiDSdhHnq8XDh2e7macepMhAwMmDdtQWROnXYoV0QiAYBXpEmi5K3nhlFKwIW3S43i8Hoewg4IgKGTO0cJqgLAiAgSkBEon4RsJXtclEu2vIQMBEFbfsZMrWz5FEXBEDADQIiAmbxaCUsWldvPCIZME+fIu3xMLYsYNa43nlgmeeAWT9W3gnMA1MF5LWAIVSepYoyIAACQSIg8husjksVnJW66djwCpO3P972eOcJApacAUOmvEsP5UAABMJKgFdoyeNngrNa1w0BJ2fqducPAjYQMGRqd3mhPgiAQBQJWJWoFwIWjVVmFhwpAcsEF8WDCmMGARAAAR4ColLjadNKGZ7ffCux8rTLE68tAbMO0p0H9sM5YJ7BowwIgAAIgIB8AlakJj8K85cxWI0ztAK2csGVExOHNkEABEAABKwRsCo2a73p1zITpdU4zdrlHYfjGTCEyjsVKAcCIAACwSdgVWpOjNyp5017KmBcnOTEUkGbIAACIBB8AhAw/xwmZMAQKz84lAQBEAABEEglEAUBs1HLyIIzBvfrF8MiAgEQAAEQAAEZBIIgYBkxQsAyVgvaAAEQAAEQkEZAhtxkBePk6w4hYFmzhHZAAARAAASkEPC7gGXFBwFLWS5oBARAAARAQBYBWYKTEY/f3zWMc8AyZhltgAAIgAAIKAQgYP6FAAHzs0JJEAABEAABEwJ+FrDM2LAFjUMBBEAABEDAVwRkSs7uwJIlKTM2CNju7KA+CIAACICAVAIyJWc3MAjYLkHUBwEQAAEQCAwBvwpYZlwtZ5fT+vFzbc8JzgHbRogGQAAEQAAEVAIyRWeXqjYDlhkXBGx3ZlAfBEAABEBAOgGZorMbHARslyDqgwAIgAAIBIaAHwUsOyaWAbOP3W1obEEHZlkjUBAAARDwPwHZsrMzYjUDlh0TBGxnVlAXBEAABEDAEQKyZWcnSAjYDj3UBQEQAAEQCBQBvwlYdjxq9qtOip1taGxBB2ppI1gQAAEQ8D8B2dKzOmKWAcuOBQK2OhuoBwIgAAIg4DgB2dKzGjAEbJUc6oEACIAACPiWwOKhvWjwqyvTxgcB800btqD5OKEUCIAACIAAETHxaj/pJOwXATsxYdiCdoIq2gQBEAABEDAlkCxgtYJWxFESMBu/1QuxkAGbLjcUAAEQAAEQYAT05Mu+i4KAk7NfdVVAwDg+QAAEQAAEHCVgJGCthMOaAUPAji4vNA4CIAACIJCOgJl8IWDxdYMtaHFmqAECIAACkSPAI2BVwsiA+ZYHBMzHCaVAAARAINIEIGAibEFH+hDA4EEABEDAGwK8Ag5rFqwnXzZeXITlzZpEryAAAiAQegIi8oWA+ZcDtqD5WaEkCIAACASSgPacrPYl9byDERUwa/fkWf15mw9EOWTAgZgmBAkCIAAC/iGgd0GUiIghYP3zv9iC9s9aRyQgAAIg4BsCPFcj84g46gI2yn4hYN8sdwQCAiAAAv4hwCNgFq2ZhCHgcsNJxUVY/lnziAQEQAAEfEEAApYzDciA5XBEKyAAAiAQGQK8AkYWbLwkeAS8eOTEhEYGP3yz6TrDVdCmiFAABEAABIJJQETAZhKO8ja0mYAfX99Bd4EYiRgCDuZxhahBAARAwJQABGyKyLSAHfmqjetJGAI2xY8CIAACIBA8AqLyVUeod0FWVDNgIwEbZb7JKyadhCHg4B1XiBgEQAAETAlYFbDeVjQEnIhcRL56mTAEbLqMUQAEQAAEgknAqoTTZcEQcOMasCLfdBKGgIN5XCFqEAABEDAlYFXAyILjaPW2nyFg06WHAiAAAiAQbQJBEPCJ9EXCJC2kA3wzaekEbEe+yVkwMmDfTDUCAQEQAAG5BOwIOF0WLHsbOlm+6uj9ImEIWO56RGsgAAIgEBkCfhawnnz9JOFkAcvIfrVZMDLgyByKGCgIgEDUCNgVcHIWLCsDNpMv69cPWTAEHLUjBuMFARAAAUkEZAuYhSUq4XTvBeYRsNcSdlK+bGzsvmBkwJIWOpoBARAAAb8R8IOAGROthHnl66WAV5c90zCV/ecNU/5b5vYzBOy3IwXxgAAIgIBkAjIErG5Dq23Nv3CZcJRWBeyFhLXyVQe65u4rhcfMUwEZMA8llAEBEACBABKQJeB0QxcRcVAEnE6+TkoYAg7gQYWQQQAEQICHgJMCZv3zSlgVsMj2szo+ty7GMpIvi8WJLBgC5lnFKAMCIAACASTgtIB5JRwGATshYQg4gAcVQgYBEAABRmDeS48ZgrjgkOWOgxLJgq1kwGwATmfBZtmvU9vQELDjyxMdgAAIgIA8AmbS1fbkhoBFsmAIOHEdQMDyjgu0BAIgAAKOERARrx8lzLah/Shg3uwXW9COLW00DAIgAAL+JWBVvmxEfsmC587KswzYyS1oEQHLljAyYMtLAhVBAARAwHkCduTrpoDNtqIh4NS1AgE7f/ygBxAAARCwRMCufMMiYDYOJ7Jg0ewXGbClZYxKIAACIBA8AhBw45xBwMFbv4gYBEAABAJLIGgCNtqGtrMF7UQGbCX7RQYc2EMJgYMACICAGAEI2LkMGAIWW4soDQIgAAKRIiBDwH45D4wMOHXp4iKsSB3OGCwIgEDQCMiQsFu3Iqls0z0dy08Ctpr9Ygs6aEcP4gUBEAABmwTsShgCTpwACNjmgkR1EAABEAgagYtGDrUc8uDB8RfDW/lAwHIELPuNSBk/rFgUszKhl118s5VqqAMCIAACgSFgR5hODdKKiN0WMBt78ja0X7ag/ZL9MkaWBezU4kpuF6J3izT6AYHwEfCjQGVT5hFyGATMuMm4FxgClr0CJbUH2UsCiWZAwEECUZCqbHzPTuogu0nT9mRnwBCwKXIU4CEA0fNQQpkoEYBUnZ9ttyUMAZvPqe+3oM2HgBJGBCB7rA8/EIBgvZ8FtwXMRqyVsN1zwDIyYD9tP7PxQMDeHxehiACiD8U0Wh4EBGsZnWsVIWAiCNi15YaOwkoAsvduZiFa79jb7RkChoDtriHUBwHXCURV+JCt60vN0Q6jLmA72S+bGNn3AGML2tHljsZBAATsEFi+fLmd6qibRAACfsbWmoCAbeFDZRAAARAIFwHRP1K8lLDXF2HZyYCdkC8y4HAdixgNCIAACBgSuO74za4TUq+EhoAT0c+j5bgK2vXViA5BAARAwCMCURWwnezXqfO/ELBHBwG6BQEQAAEvCEDA1qg7sQUdCQG3bh1/BNvmzeutkUctEAABEAgJAQjY2kS6ImBVVlZC9JPgzMbhp1itsEYdEAABELBKwCsJe3kO2M4WtBPyZXOnZMDbflth6XWEPJPvtujMxJscs9vx8TBDGRAAARBwkkDUBGxHvmweAitgN4UnKl81NrclvGDBAseOrWHDrL+w27Gg0DAIgICvCEDAYtMRGgFrhy1bfH4TsJOi5V0+EDIvKZQDgegQgIDF5toJAbPtZ/ZxdAuaZ5gyRGxVviw+Gf2zdvwgXD3eEDHPSkQZEIgGAQiYf56dkC/r3TcClrEV7IWA/SxciJj/AENJEAgzgXRPyvLqaVheXITl5/O/vsiAkxe/nYxURMRW+wmieLWMkQ2H+ecWY4siAdHHUTJGbkuYPQ0LAm5cnb7LgGWK2ImDMOjihYSdWBVoEwTcI2BFtHrRuS1gFseJ9IVtWAvpAKE2kAEL4UotbDVTtdltQ/UwiRcSlrUq0A4IOEdApmghYOtvQHLq/C+bE99nwF5nxGEVLyTs3A8nWgYBEQJuiBYC9p+AVfmyufH8KmiRBcvKOp0RR0G8kLDoqkN5ELBOwEvRRlnAft9+DqSA1QXlhIijJl/GEhdlWf9hRU0QUAn4UbJms+P2eWC3zwFDwGYrQML3skQcRfmq+CFhCQsRTUSCQBBF65csGAKOz0Sgt6D1FpMdEUdZvsiCI+ENDFKQQJhECwELTr6Dz39OFvD/AUgTOXhS4qSMAAAAAElFTkSuQmCC"/>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3" name="AutoShape 4" descr="data:image/png;base64,iVBORw0KGgoAAAANSUhEUgAAAeAAAAFoCAYAAACPNyggAAAgAElEQVR4Xu2dB5QVRRaG7ySYTEZFAUkKrCgiioHgGsAVA+rqqpgjiAHBAAoSVMyKKOqqCKxhFRVBUVcUFcWsqIAsxgVMCEiYYRIT3p7qNz3TL3R3VXd1/t85e47Lq3Drq+r3za1OGYP79YsRPiAAAiAAAiAQIQLlsWLPR5sBAXs+BwgABEAABEDABQJ+kK52mBCwC5OOLkAABEAABNwj4DfR6o0cAnZvTaAnEAABEACBJAJBkaUTEwcBO0EVbYIACIAACOgSiLJ0sQWNAwMEQAAEQMB1AhBvInJkwK4vQXQIAiAAAtEiAPGmn28IOFrHAUYLAiAAAq4RgHiNUUPAri1FdAQCIAAC0SEA+ZrPNQRszgglQAAEQAAEOAlAvJygiAgC5meFkiAAAiDgOwJMePkZJb6IC/IVmwYIWIwXSoMACICApwR4JOeFkHni8hScDzuHgH04KQgJBEAABJIJWBWcGzK2GlvUZzmj/0FHO/YyBjcmPuoTiPGDAAiEm4AsuTnxeywrtnDPoP7oHBWwtlsnJj+qk4ZxgwAIRIOAbMHJ/B2WHVs0ZjRxlK4JmHUrc/KjOFkYMwiAQLQIOCU5u7/FTsUVrdklclXAkHDUlhfGCwIgYJWA05KzKmGn47LKK4j1IOAgzhpiBgEQCDUBtyQnImG3Ygr1xCYNDgKO0mxjrCAAAoEg4IXs9GTsRSyBmCQJQULAEiCiCRAAARCQRQDCk0XS/+24KmCR7Q7/o0OEIAACICCfAAQsn6lfW4SA/ToziAsEQCCSBCDg6Ey7awJG9hudRYWRggAIWCcAAVtnF7SaEHDQZgzxggAIhJoABBzq6U0YnCsCRvYbnQWFkYIACNgjAAHb4xek2hBwkGYLsYIACISeAAQc+iluGCAEHJ25xkhBAAQCQAACDsAkSQrRcQFj+1nSTKEZEACBSBCAgCMxzcogIeDozDVGCgIgEAACEHAAJklSiKEVcP9DTqTjj72UHnp0LK37+b+ScPE3c8LQEbTbLnvSP58Yx18JJUEABCJPAAKOzhJwXMAMpRfb0Pfd8TY1yWlKo8Yc5vpsZmZm0YP3LKO161fTnfddmND/rTctoJYtd9WNqaJyB40Zd5TrMaNDEAAB7wlAvt7PgZsRBEbAp508hv468DSaevuZ9PuGnwwZHfXXM+mUE68U5lhTs5OuuGZg2nrnnz2FDjpgiPLdG2/9ixYseki3/TtveZ1ym+bTldcOUspMm7yQptx2OlVVVRATcF5+YVrJ3nv7W0p5MwEXFbYg1gf7zHjkKvrvmk8Mx/rw9I/p51++o2l3nyPMBBVAAATcIwABu8faDz35XsBdO+9Hw44fRV067avwMhOwmn0ySd98x/CU7LO4uKWuZI0m5IG736OsrBzKyMigysoyunrckSnFTzp+FA0+8myKxWJ0+dj+VFdXS2Ov/CexMUy8+WTa/OdvUgQ8894PiI3TSMBNm+bRkCPPoWOOPpcyMjIhYD8cbYgBBAwIQL7RWx6+FnC67VozAc+4ayllZWWn3Xpm7VkRcIc99qbx18yln9aupLZt2lNhQXO6ceow2rJlQ8qKGTd2NnVs34NeXzybflq7ikZdcg+98948mjf/XqWs3QxYHd+q1R/SvvsMSJsB9+jej64ccX9CbMiAo3dwY8TuEUiWp+hpN8jXvbnyU0+uCFg7YKvvnJx67UPUcY+udMNtF9OvG9alZThz2gtUkF9EV078B5WUbkspc8+kJ6l5cUu6cOxQoTmYOHo6de3Uk6bNGEP77N2XThhyJn2yfCnN+df1adu5YsR06tn9YOU7lvWy7Ff92BHwzRPnU+tW7ei6CX+js06/QVfA2qB227Uz3TTuGWTAQjOOwiBgTsCKNJN//6y0YR4ZSgSFgOsCtgrGTMCP3vWyctGVnnxZv1YFPGf6G1RbV0sXjjlWCX/u/Yuppram4f+nG9N9U56hwoIiuuraQTR61ExaveZjWrzkSSUDtnIR1ogL76T9eg2kR58YR1+ueJdGXnQXBGx1MaEeCNggAGnagIeqCQRCI+Bp4x+jiXeMoB579aZrR95maZrPvWpwSr2D9h9Eo867kb5c9RFNf2yS8j0TeeuWuygZ8bc/rkqpc9Ypl9FRA05UBM3EzWIrLmpO1904xNIW9JGHn0F/H3ZVwlY2BGxpilEJBGwRgHxt4UPlJAKhEbA6rn26H6AI+K6Hx9OqNV8kDNdKBnznhDm0S5t2dM3Uc2jTn/Fzvocfciydf/poWvvz9zTp7lEJffTdrz9dccFN9O8F/6QOu3emvTr3otYt2yoXQl1w9d/ozolzqCC/gPsq6P33PZwuueB2+nrle/TIrOsa+oKAcSyDgLsEIF93eUehNwjYZJbZdnNlVTldet2whJJsW5p9zhsdvzWJfSZcdR+1370T1dTU0JZtmxUBv7BoNi1f+SFNGD2dZv37Hjpj2KWUn1dIY8enXkWdfBuSertR8nlk1hcEHIXDE2P0EwEI2E+zEY5YIGCDeTz+6DPo78edT29/sIjmzpuRUHLKNTNpz/bdaPaz0+ndj15LaUUvE2dZOBPwyHEnpTygJFnA7HxxUVGLhvuJtZ1AwOE4ADGKYBCAfIMxT0GLEgI2mLEHpz1PRQXNDOd085Y/aOyUsxvKPHz7S7Tpz99p3iuzGrbCzzxpBDVtkquUU88f6zWqfRKW2QVb2jbeeucZenFh4h8J7HtcBR20QxLx+pEABOzHWQl+TKER8Kx7XqXs7BzbM/L0/Idp8dKXqLCgmNhtTaU7ttPlN56att3Z9/2HMjMzSXvx1hP3vkaL31ugnH9Wz0UfNeAE6tFtP2UbW5sBs0a1tyXwPgkLW9C2pxkNgAA3AciXGxUKChIIjYB5xi1yEdalZ4+jQ/seQc+9/Di9tmRe2uavGTmNenXvS4veepaef+UJpQw7Z8wuAGMfVcB7d+6l3DvMRA0B88wUyoCAfwhAwP6Zi7BFAgHrzOhjd7+i3Fec7tYktcruu3ZUbjGqqCynEdcPo/16HkRjLr1FqaM9B8yezHXhGWPoygn/gIDDdgRhPKEnAAGHfoo9G6CvBWx2vtToqVjpiPJmwHvu0ZWmXPsQ/bHpN7rulvMMJ0cV9agb/k4XnTlWyYjZk7Z4LsJyags63aMotYPAYyk9O97QcQAJQMABnLSAhAwBp5ko9dGTM+fcSp9+udRwKtWtavZoyofm3tpQNlnAgwedRMNPHsm9LMzecmR0FTQEzI0ZBUHAlAAEbIoIBSwS8LWALY5JtxpvBiyjX6MHgmjbF31ou4zY0AYIgAA/AQiYnxVKihGIlIDF0DhfGvJ1njF6AAG7BCBguwRRX48ABOzh2oCAPYSPrkGAkwAEzAkKxVIIsN94o/UDAXu0aCBfj8CjWxAQJAABCwILeXGZv90QsEeLReYkejQEdAsCkSEACUdmqtMO1KnfawjY5XXl1ES6PAx0BwKRIhBWARv9HoV1zLwL143fagiYdzYklHNjQiWEiSZAAASSCIRNRiK/RV6NXRuj2zGI8LFzsEDAduhx1nVrMjnDQTEQAAELBNyWgIUQuapY+T1ya+y8sTkZD28MXLBNCkHAMigatOHmZDo8FDQPApEm4OSPvltg7fweOT1+K7HJjslKDHbmDgK2Q8+krtuT6eBQ0DQIgACR4S0lQQBk9zdJtvBUZnbikhWTnRiszj0EbJUc5OsQOTQLAv4mIOsH3+1RyhCME2OXERdjaSc2WTGIzikELEqMs7xXE8oZHoqBAAhYJGDnh95il1KqyfpNkj1+WXFZlbDM/kUnCgIWJcZZ3stJ5QwRxUAABCwSkC0hi2FwV5P9eyRr/LLjUoHwxOdU39yTQkQQsAgtzrJ+mFjOUFEMBEDAIgGeH3mLTUuvJvs3SdbYZceVDpw2Vjf6E5k8CFiElkBZv020QOgoCgIgwEFAloQ4urJdxInfIxnjdyIu27BcbAACdhB21BeXg2jRNAj4goAMCbkxEKd+i+yM36mY3OApqw8IWBZJnXawyBwGjOZBwGMCdiTkVuhO/g5ZHb+TMbnF1W4/ELBdgoL1segEgaE4CPiYwPANBzkW3WO7rJHSthu/OaISdiMmKfAcbgQCdhiwrOaxYGWRRDsgII+AkwK2E6VW3m79dvBK2K147PBzqy4E7BZpF/vBAncRNrqKLAG/ytdoQp7e9VNH58tMwvhtSsQPATu6HP3ROBa9P+YBUYSLQBAFzGbAaQmHa5adHQ0E7CxfX7UOEftqOhBMwAlAwAGfQB+EDwH7YBLcDAESdpM2+gozgaAKGFmwf1YlBOyfuXAtEkjYNdToKKQEgixfCNg/ixIC9s9cuBoJJOwqbnQWMgJBFzAk7I8FCQH7Yx5cjwICdh05OgwRAQg4RJPp4VAgYA/he901JOz1DKD/IBIIg3xV7rgi2tsVCAF7y9/T3iFgT/Gj84ASgIADOnE+DBsC9uGkuBUSBOwWafQTJgJhEjDOBXu7MiFgb/l72jsE7Cl+dB5AAmGTLwTs7SKEgL3l72nvELCn+NF5AAlAwAGcNB+HDAH7eHKcDg0Cdpow2g8TgTDKV50fXIzlzUqFgL3h7oteIWBfTAOCCAgBCDggExWgMCHgAE2WzFAhX5k00VYUCIRZwDgX7M0KhoC94e55rxCw51OAAAJEIOzyhYC9WYwQsDfcPe0V8vUUPzoPIIEoCBgSdn9hQsDuM/e0R8jXU/zoPKAEIOCATpzPw4aAfT5BMsODfGXSRFtRIRAV+arziSui3VvZELB7rD3tCfL1FH+oOq+sqaXVG8qpzx5FoRqX3mCCJOC8KW2UYVRM2mR5biBgy+iEK0LAwsiCUwHStT5Xi7/dSn3bF1LL/BzrjYS0JmNT1CSLDulUHNIRJg4rCAJWxatGvn79euU/28zKszRHkLAlbMKVIGBhZP6qAMk6Mx+frS+hrRW1NHjvFs50EOBWmYD3bpNHHVvmBngUfKEHUb4yJAwB860Pu6UgYLsEiQgSlADRZ01UVNfS+z+VIAtOmpf3f9pGFdWxyPxhEgYBW82EIWHnf5QyBvfrF3O+G/QAAsEjwDI99kEW3Dh3UWPidwEnbz1rjzJ1G1r9N9HtaAjY+d8sCNh5xughoATe/m4r1cSIBnQuprycrICOQl7Yq37fQb+VVEfmjxK/y5dNhIiArWTCkLC84yddSxCws3zReoAJ/La9ilZtKI+McMymKp79xqhtQRPqvUehWfHAfx9GAYtKGAJ2dhlDwM7yResBJ6BuuUY9C9b+MXJIx2Iqyg3/joDfBWyU/aqHXfI2NATsrx8kCNhf84FofEZAFTALK8rngqPGwe/yNdt+NhIwJOyfHxkI2D9zgUh8SGDNH+W0flslEWXQEV2bUXZWpg+jdDYk9Ypwtv3MOEThD5FkAct4wIXsWbKaAatx8F6UhW1o2TPX2B4E7BxbtBwSAuq5z+zMDDqiW/TuC377+61UUxe/WSIvO5MGdGkekpnVH4aegFkNO0+ZkgnOLQGzmCFhmTMHATtDE62GkoAq4Khmwdrt5312zad2zZqGcp7VQRnJ166A9aRpRep2BSyyFQ0BO7PkkQE7wxWthojAR/8rodKdtcoVwFHLgj//uZS2lNc0zGaUt59VCFZkqewe1D+nWe/QsNKuWZusr3QXYmljwFa0dz9WELB37NFzQAiUVtbSR+tKIiUhdbDa7Jf9GwQcJyMqSx5ROtWumYCNMuFNF1Y0PE8aWbD8HywIWD5TtBhCAo0iilFeTiYN6Bz+86DxC9Cq6mczGhdgpbv6OZ08RQTMK18rGTZP2zwCVvtWs2Em3uR/Y/8fEpb74wYBy+WJ1kJKIP5UrLiEopIJJme/HZo3pe675Id0huPDMjv/65QktVBly11EwOkmV7tFDQHLXf4QsFyeaC2kBLQPomBDzMvJCHUWvLG0mr76bUfCbEbhYSSyBcyToSYfMn4TsHaLGgKW+wMHAcvlidZCTCBK50OTxxqVrN8PAmaseSXMK3hkwf78YYKA/TkviMqHBJKl1DI/m/q2L/JhpPZCanzwRmI7Yb8AS/b5X145ppstCNjeGg5KbQg4KDOFOD0noH0bkBpMGKXU+OCN+PludvtVi7xsOrBDsedz4GQAfsl+/ZgBa7eh2X9jK1rOSoSA5XBEKxEhkJgFx6hlfk7osuB028992xcqYw3zx08C5pUwb5ZtdwsaAnZm5UPAznBFqyEloH0qVhiz4OQHb4RxjOmWJu/2s2wxGh0mPNvQvAJm/UDC/vtRgoD9NyeIyMcEGp+KpQYZo3bFTWif3cLxftzU7Bf3/2qXI48UWXkRMeotd56+RPqBgP33wwIB+29OEJGPCSQ/FStMGeKPmyvoxz/Zm5+0n1gkXsDgt+1ndQaMJCwiX2TA/vxRgYD9OS+IyscE0p0jbVecE/gsON242DTs3SaPOrbM9fGM2A8NAuZniAdz8LMyKwkBmxHC9yCQRCCM27Rbyqvp858TH7wRpuzeaBHznv/l2RJW+xHNTo3iS9evlfZlbEGzOCFgeT+JELA8lmgpIgTWbamkbzc1PitXHXaXVrnUpXVeICnoZb9sMGG81Uo7SX7NfrUxaiVsRb5qWzIknPz2JNySZP2Qh4Cts0PNCBMIUxZcU1tHb/+wPc1sRvMCLLvv7LUjSKcPKRkCRhYsb5YgYHks0VKECOhljEHMgt//aRtVVDPZpn7wAoZGJrxb0BBwhH4IbA4VArYJENWjSSDdU7HYE6PY25KCtmVrtP2MFzDE1zevfFnZqAmYjRnb0NZ+ByFga9xQK+IE9LdtifbZNZ/aNWsaCELxPyR2NrxmMTnooP0xIQo9COd/RcdkVF7WFjS2oeXMCgQshyNaiSCBMFy4ZDQGNqUQsFgG7OfsVz1EZUkYV0Pb/9GDgO0zRAsRJZD6VKxGEEHIgvWu5o6PAi9g0C5r3i3oKAkYWbD9Hz4I2D5DtBBRAnpPxVJx+D17NMt+8QKGxoUNAac/yJEF2/vxg4Dt8UPtiBMwkpifBWb04I2g/AEhY+lpzwEbZa88Ag5C9suYydqCRgZsfwVCwPYZooUIE0j3diQtDr9mwWbZLxuDX2OXudwgYPs01SwYV0KLs4SAxZmhBgg0EDA+j0rkxyzY6Aru+MDwAobkJW6WAQcl+1XH5UQWDAGL/zBCwOLMUAMEEgiYZZN+yyTjD96o0731iA0uai9gMBMoBKx/0CMDtv6DCAFbZ4eaIKAQMBPwIR2LqSg3yze0zOLF9nPqVMl8LaAfFoLMDJiNh0k4ihnw4qG9bE0nBGwLHyqDAFH6p2IlkvFLFmz24A01ar/E6+T64j3/y2KAgI1nIkgCtitNmWsSApZJE21FkoD5OVUivzzS0eyiMQhYfwnLei2gHw4S2RmwshP06kpXh+YnkVodOARslRzqgYCGgPG2rj+eEf3b9ipataHcZN5i1K64Ce2zW2Ho51fNgM3O/2pBqBIWqeNXkLIlLEvAYRAr75xDwLykUA4EDAi8/+M2qqgxurApRnk5mTSgc3PPOPKc+2XB+SVbdxqUFQE7HZOb7Xsp4ChJ1mhOM7q3Hhzr0CXdu0DdXAroCwSCTWBjaTV99dsO00F49YjKiupaev+nEtP4WIEonP9VQTAJhyGb5ZrYpEKyBZxuGxqiNZ4ZRcDpikDKVpY06kSZAG+G6YXgeM/9QsDRWcFOCPia6OCTMlJdASe3DiFL4Y1GQkyAT3LenA/m++MgGi9g0C7Bi0YODfGKNB4aBOz91HML2CxLPnPs7ylFnrlnN+9HiAhAwCUCZk/F0obRtjCHeu/uzoVOH63dTqVV7Py0+ad3u0JqW5RjXjAkJaIsYDaFkLC3C9mWgNXQxz20RncUkLC3E4ze3SXAl2nGY3LrYieRmLzYHnd3hhJ7g4DXS8ePbWh+pLYFbCRfNQxImH9CUDLYBPhl585WNO+DN1TqEHCw159o9MiARYnJLW9LwDzyVcO9/bLuyn/iXLLcCURr/iLw1S87aGPZTsPnLDdG7PytSXznpRsjipKAo579OrUFzdpFFsz3u+SagFk4qoS1oQVRyIUbRipD2LHrw3yUUSoyBHieipUMw6lbk/gevNEYTVGTLDqkU3Fk5goCduYcMATMfwhZFrBI9qsNJ1nCQRGwKt10aCFi/gUXhZL829DOZp5iccSobUET6r2HOxeG+WEdQMDxWXBiGxoS5lvhEDAHJyP5qtUhYQ6QESli/lSs9CBkbv+KPHhDjaZLq1zq0jovErME+TZOMwTs3ZK3JGCr2a86TG0WHIQMmEfA2JL2bhH7rWfep2Ilxy3z1qS3v99KNXXxC714P33bF1LL/GjcggQBQ8C8x4WT5SBgE7q88kUm7OQyDV7bYtu/jeNL9+7g0spa2lhWTVvLq2lLeY0pjJb52VzlkhuSmYGbBulxAQjYeQFjG9p8kXsiYBZWEK6KFpUvsmDzBReVElYFzPgwEa7fWklrNlYk4TLLaM2+N6YPAUdldSaO06ktaAjYfD0JC9ju9rMakt8FbEW+yILNF1xUSvy4uYJ+/LPS5nDtCVW086gIGNlv6spwSsK4Hcn4KMygi6YmvIyh+4JlhjVkCVjNgt06B7z+x2bKuHj7g4BFf75RPpmAnSzYC5oQsBfU/dGnUwJGFiwoYKPiTM5BF3Dy+NIJ2Y58kQX74wfFD1EETcDZmURHdGvhB3SOxoAM2L0MGAKWKGDW1JzBj0s9ONx6TKWaAZsFz4QMAZtRwvc8BMSeisXTotNl4lveR3RtRtlZmU535ln7ELC7AoaE9Zd6yha00VERVPmyMfEKuGfBmVJ+GHBfsBSMgW7Eyr243g84LuF0V2N7H5v9CCDf9Ayd3IKGgCFgCNj+bxdasEAgONvQqRd8OfWITAsYpVWBgPVROilhXIyVnjsyYA0XWdmv2iSyYGm/m4Ft6O3vtlJNzN2rmXlgtdu1La1b+Q5lZ2dTLBaj8y4bR/96dgERizWj8eEdYZMwBOyNgJEFQ8Cmv0sQsCkiFBAkYPWpWILd8BePxejQfn3ogzeeTVtn2PDLaOFrSxK+692ukNoWheMJWRAwBMx/sDhfEhkwMmDnV1nEexDahtZLliUm0bGt3xrOyMLX3qJhw0cRafoMw4VZkK/xgejkFjQy4IhnwIt7DVUI6N3nLDv7ZX2tLnsmgTrvPcgR91Xohs8v4Ljxbp1wNd0wdkQDh9MvuJqee+k1SjCiFUqxGDVp0oSqNq4yrf38gtfptPNH15eLxxX0+4QhYG8FDAmn8o9MBqwKWG8JnvxmB9MfJdECyQJOrg8hixINZvk1f5TT+m3sqVjmL0Yo/Xk5FRYWpB3ornsdSn9s+tOWiLt360z//fR1LpAHDDqJlq9Y3VB27zZ51LFlLlddPxaCgM1nBVmwOSOZJSBgInJCvukyYKOJg4xlLmt/tRV/M5F5TPdNG0+jR55nWPDUc6+kF15+I+ViKfPW495u3aoFbfrx45Tiq1Z/R0eccA5t/CHxu4wWeyck3kHNgiFfrhXi2LuB1d5xNXTiPEDAPhEwsmO+H4iglVq3pZK+3ZT8UoX0ozA7N6vWsizh+nO66fr59IsV1O+oU5UutN+/+sa7dNzplzYEHNR3BkPAfEeO0xkwiwISbpwLCNhBAYtmwXqHCLJjvh8PP5biOv9bf+sPr4DZOH9a+zN12f8oS9vR6fphtyJltuyuIGQb5XWaC7WULFhzRVYQs2AImO/oiKqA587K4wMkuVQkBGx0/tep7Wd1nuYfvT7tlJm99MJoniFkyUeBQ819/nMpbSmv5jr3m5x58oQ0aOhweu+Dz3lOLSc0t+rDRfSXHt1SuoiLNv7Jz8ulst++Vv57yh0P0uTbZjTcHzygczHl5WTxhOiLMouH9qJ5HeRf4+GLwUkOwg0Bt/FIdpJRSWnOMwG79QxoRsmPAtabPStihpClHAvSG+HKfpVe43vD6TLTg474O3369gu6sSVnp+aDiFHTJk2o8o/UK6G1AmbtTB53BU26/nKlSe13RU0z6ZA9428X8+uHSVf9QL5iswQJi/GyUzrSAnY6+2UTo5cBW5k0HjlDxlbIyq8Tz35rhBpOJ+DrJ91Fd854nP747kNq26ZVSnvDLx5Lz7ywSKgfVnjtirepY/vdE+olC1j506B+K7rxO//ekqSVrnZgELDY8oCAxXjZKQ0B26HHUVemgI2605MzhMwxSQ4U4c9+Gzv/39dLaM8OeyREoz03++mSF+jAPo2ZnVownTgNh6RzMVbyBVfpBRxv2S/ngfWkCwFbX9RuCJhFh61otu910VR2OHJ9ZL4NyQ9b0EHLgLkmKamQVsyQsRWC4nV+3FxBP/7J7vsV+cRo0GEH0buLnkqplNWyO9Upz5MmKizIp9Ufv0bt99itoZz4NrSiVup/cF96//XEh8XU1tZSvyNPVS7y+m3NMsrNbar0kyx5L5+MxSNdCFhk7SWWhYCtsxOtGVkBuyFfNhluZcCiE69kMStftVINdUwIWMl+1YuM021DL3j1LTrprFENveZkZ1PZb19RTk78+czZrXpQbW2d8MVYrO5VI86h6bfdaDqnyQJ2+/nQotJVB4TtZ9OpTSkAAYszs1oDArZKjqOen+VrFD7EzDG5RFRTG6PsrNSnW1kScH2XB/XpRZ8sSb3oKlmASxc9RQMPO1CptUfPAfTr7xv5gtaWqt+Kvvic0+jR+2/WrT/33y8pb0tifxys+f4nevHlN2jCLdOV8k6/LcmqeCFg8eWgrQEJ2+PHWxsC5iVloVxQBaw3VIi5kQw7N/vmd9uUf+jQvCl13yVf+W+RB2/ocd7w7Qe0S9vWCV/fevfDNOHWuPTY5z8vPE5Djhyg/Hf8aVWJrxEUWq6xmLLVvG7luykXelVUVFJ+u/1oxbKXqddfGm9TYu2X7iijtt0OocrKKhLdkmb83vpuK/VtX0wt8rMTwir5EwwAACAASURBVLUrXW1jyICFVkJDYQjYGjfRWpEUMLafRZeJefmoynlbeTV9+esOqq5/1GQWxag2rkVzaAYl0m1Fq1nw3l07Kc9zzqh/b6/hRVj1547jISXFpEi7PlaNwE8+7mjq1mVPevn1JfTf736i44YcTq88+0/daF97cykNPe0S7mz4u43ltHZrFTXPzaK+HYopM4PIjnSNHqKQN6WNrXmIamUvBbyQDvAV9hPpC8figYAdQ+vv878ODjuh6SiJee2WSvpOfeyknYy0nmCyhDf/uZXGT7mHHptxSwPj3zdspHY9Bij37N55/+NUXqF57KUagypa5TouZlztdZfx/z/2igvp7puvpxmP/ItmPv40rV3/K/XZrye98eITVFxcyLVc2B8CelvSFdW1tOr3MtpaEf/zpH+nYlp2Um/Tdu08oQjyNcWrW0C2gD+c1d96MCGuCQE7OLlh24KWiSqsYo6f/40RxTLqXSe2NdymdUva+P1H1O/Iv9Ony1fSuhXvUIf27XTRM+mNv/pSmnbTmIYyf27ZRqPH30pPPbcwNetNaSlGZ/9jGP3rkTulTC+Lh21Hl1fX0YaSnfTztiqqrfd90yyiqjP7ELVpFLodwZoFDAGbEdL/3qqAIVox5pETsFvbz2waIGCxxchKB13MCRdgabNgjox4nx7daOWHjQ/V0N6XO3rkuXTB8FOo857t6auV/6WXFr1J98ycTe1335XWr1pqKGiz88MrP3iF9um5l/hkJdUYN/luuuP+xxr+tUtWMzokezf6a9P2lJ2Rabt90QYgYFFiieV5JQzpWucMAVtnZ1oTAjZFxF0gKGJOewV0wlZw+nPDWVlZVLO58d27WjBPz3uZRoyZRDvKyhN4vTB3Bp1ywhBThg33ESf/ERCLUdOm6R9LadqoQQGWBd9TNIBaZ8YvTPPiA/nap24kYEjXPl/WAgQsh2NKK5CvQ2CTmvWbmHVvQVIvhkq+EKp+PCJvQrJC9rG58+iS0RPjVTWx1G1Z03Axl5V209W5/Nqp9MrshXRz4WGymhRuBwIWRpZSQStgCNc+z3QtZJzccQ73k7BOuOsmaVG4+SSswg0jpcXN2xAEzEvKmXJeidnKPcDHH/NXevnfjzgDIqnVr1etUS606tRxD5pw7WWO9Llp8xbl9qS5zcyzc0cCICII2D7ZZyfhDVL2KRq3AAE7Tbi+fQjZJdAm3TgtZisCdjr79YI824aGgL0gb69PSNceP9HangjYzeyXAfEiAxadCJ7ykDgPJWtlrIiZPUyiorqO8ps0vhu34Spo7X3ABtvPRYUFVPLzcsOgzx81jrZtL6WXnpppbXAe1PJSwMh+xSYc0hXjJbM0BCyTps/agrDtTYiZlH/YXEE/8b50QUfCD951E426aLhuoHOemU/njxpPHTPqaF0sfiXx1rWfUfNmxfYG51DthoeCxIgmFx1MnbLcf28wBMw3uRAvHycnS0HATtINSNsQtdhEmYlZZBua3fPL7v3V+0y+/QGacseDFGsSf+zleTV5NLcu/oaiL99bQL179RAL3oXSg4YOp48+/IKqEx74kdqxU1vUELD+JEO6LhwAAl1AwAKwolwUkjaefa2URQRsdv43WcBqFNNrm9DVtfl0eP+D6J1XnnR8aW7bXkKd9jtC2QpnH7YdPmzoUWn7ZVnwzYWHUIeseJa+ua6c1taW0tbaStpB1ZRDmdQxq4h65TjzmEgIOHFaIF3HDw/LHQgJmPUi40ponAO2PF++rhhFSc99c1PKnDDhjC19n2uuzASsvopQzYCTG83Y2Vz5J6e2pbXiPTeziuZkVxDr875p42n0yPNSxvi/db9Q595HenYBFuQbnxJIl+vw87wQBOz5FEQngKAKOp1kzWZt5Pa3qLz+tQxGZf/39RLas8Mehs2xjFJPwKzi6No8ur+2KZ135kk0e+btZqFxfa8V76CMano3p0ypN7k2l6bU5iqvJkz3yWzZnU5s0plOyu3K1Y/sQlEXMMQre0U52x4E7CxftC5AwCtBWxEsz7DO3f5G/YsP9N+MdNuksTRu9CWmAt7aZDs1Nzinuo0yqMXO+AVP02+7ga4acS5PiCll1Hf/si+04mX//6tYFu1fXaSbbd87czaNnXC7Z9kvizGKAoZ0LS11X1SCgH0xDQjCjIBdOTslWaO4v6jeSDPKvzQbmm42qVY8/LizaN2Hn9D/ckpM23o3lk1/rY6/7ICdH2ZvSRp02EG69Vimyy7ymv7w3IYys7PL6bzMnQl11sYyqFN1M5o98zY678yTU9orL6+ggt174xGUpjMkpwCkK4ej161AwF7PAPq3TUCVsxeSNQv+/rLltLwm9Tyxtp7ZeWBWlm1Df5lTSr0z4q/zM/uwjPjw6kL6OtZ4j7JeHXaL0+jMShqdlShdtbwqdT35qvH1z9mNLs7fN6Wbcw/70yxcy9/P/aBVQ90oZL8Qr+Wl4suKELAvpwVBySLg5Mu0eWM0Ox/cs3tX+uajVw2bUy/GEpEwb3xG5favLqSvYtmGtzyxPw46ZBbRzUWHkpOylTGeeYO7y2gmbRuDBw/jbnvx4gXcZVlBiFcIV2AKQ8CBmSoEKpuAm3I2k/Av37xHu7fbxXCI7y77hP56/Dk0PaucrtLJVmUxOr8mj+bUNaVmxYW0bd0XaZutq6ujrFY9iLIyiYb0kdW1J+3YEbOIeNMNzkjGEK8ny8G1TiFg11CjoyARcELOY0uW0uZYpS4Gnq1o9i7g/QfGM609M+q4zgvzcmfb1lfX5CriZR+jK7RXfPMt7df/BKKifKIBPXm7CGQ5PTnbFa8WhlbCkG4gl4mloCFgS9hQKaoE7Ir5sfIVtKz6d1sSViuzi7OWfvCZ8n8Pz6yh+7IquM8Rq20srMtWhLugLkf5p47t29G7i540vDWq16HH0ar/fk/UYw+iTrtGbilsu3ucY2O+4BDj54I71jEa9oQABOwJdnQaNgIiYl5fW0ITd3yki6B602rKzja/eEptgGXFo8ff2iBjUbaDDjuQ5jx0u+n9yOxK6atvmBZv/ti+ot2EorxT8oV4Q7E8hAchLGDWg92nYeFJWMLzhAoBJWAk5omlH9L6uvijHZM/S199igYeeqDlUa9d/wu9u+xTWrv+14Y22G1J7HN4/35C7SaIt99eRK38+SIIoUFZKAz5WoCGKoYEMrq3HhwTYdSz4EwIWAQYyoJAGgJMzAuqfqTlVX/Q+lgJxbSvL6wvv9subei3Ncs84VdSuoOGnnYJLfu4/gKsffck2qO1J7H4oVPI1w+zEL4YhAXMEIx7aI0tEsiAbeFD5QATKKndSEtKH6cYeziW+opCNh7lYVnpn5jFRPzNx69Ri+bOZp5fr1pDl187tVG67AKrvl2I8uIXZUX1A/l6O/Ory57xNgAHe4eAHYSLpkFAS2BxycO0I7Y1Lt4MvcdTqhtS2u/Zv8X///nDT6HJ4y6nDnu0sw33nfc/obsfmEWvvbm0sa2WhUQ9OxAV59tuPywNOCHgMJzzDbMY3Vq7ELBbpNGP7wmU122j36q/pU5NDqCsjGxp8W6o/oE+LJ/H357i2xjFH/2cEf9vneyYlei5d1c6YuDB1HnP9tS6VQtq1bI5FeTnKf3tKCunjz/7mj7+/Cv6/MtVxB49mfBhwu3WTui8rvbpU/yD0i/p54d3hFW+kKeMlWu/DS4Bs/O+2g8uwrIPHi34i8Ci7fdSTUYVjRl1Pt3z4BO0e04POij/JNtBvrp9OlVReVym+u9kSOxHFXC6Cinb1vWS1ouUCZZ9WhYRtWL/E9vGli1bEaBei9nP8oVARVaSf8saCjhZvOowIGD/TigiEyfw3o4nKaNZKW388ZOGynm79qJOdBD1yB0o3iAR1cZqaGHJnRbqiphav/lWmbvToKL4G5HmH7ZYKA4vpWsWqFtSdkK+bGzarWdI1Gy2w/99Bs1ZpGx0db9mRsJo9eRrV8K4ACv8iypoI5y/fVraNxKxZxwPLbqKmmYWCA1pW+0GenvHE2JZr1APfIW7NDmA9ssbklI4nZD9LF2j0TohZBH5HrzvNXyTgVIgkIZAg4C13zEZQ8BYL1EgUFa3lRaXPkx1aV4wf++DT9DYiXfQyc1u4EZRWruZ3tzxqMmFVjrNKRdnse9496r1wmLnj9m5Y6JuTQ6iXnlH6cav3qf80c7f6JGKlQnlHio+ggoy4k/ICsLHroy7L94chGE6HuOauwfr9tH9GrHdFMeDDXgHaQV88iTzhWh1GxoZcLBXzBMf9UnYRgv2aIjW71xFHY6soBeffDDtUHJa96RW1IEOKzyDY6gxmr/9NnZ/kTWJWqyWEphynli5z0m52rpzkz7UO++YhmLJDwe5oXQZ/VpXlvaPhrNze9BRTTtwjN0/RW4r+9Y/wQQkEiPp6g0BMrY/uRCwfYahbIGJlvcT5Fsqvqv6iM6+/gC6bvTFaYdbU1NDOW3+Qn8ruoLyMosMkbxe8gBVsCdbiSSwDdI1tm+LZsW0ZW38uc/qZ2X9CxFSnqSjXqjFbnWqv+WpZVY7uq+wV0J9Vu+87W/oZ+v1dR8tPpKaSrwqnHddsXKQqQgt8bJWxJvcC0Qszl2tkSJgnuyXVUYGbB26H2uKCFcv/iCKmAn44kmH0pUjztGdlsm3P0BT7njQdCuanUsWyn45M95d27am37/9QDe+O6Y/SuOm3GO8rGJE7OnSs5oPUf4+2BmrpYtL3uIK99zcHnSExCwYUvX+F0CGeLWjgIStzSkEbI1bQy3tlYxm581tdiW9ugzpJgcVNAmv27mC+p5WQI9Mn2rIt3iP/SlW3pQGF4/ULRcXMM9Hs0XMkS7zvKbw/kfm0ujxvP3Xx2j4QJDGcfBuQ4ddrIvevpJncn1b5rgj4hfaypYvRGx9yi0L2GoWHLZzwEa3EvhVyE6IV12CQRNwSd1m+qB6LpX/vsL0KGJXRffNO546NEncylUrCglYcbD5XvX2dV9QcXH9vbwmEbL44lvOrKBR2+metqXf+NxmQwK5FRx0YZouSBcKdF0u/tjhIGTDa65Mva6h+4z1LhBN7AICtolc9F4+L6XspHjdEPCdrzjzMoCuA8ekvQ0peWls+GMT7da9P73//ETabZcWKSvnyklz6bV3vra5ohqri76MYfjFY+mZFxZJ659dw1WQkUvts7195y9EKm9KnWgpnaT9KuF04k3I4F2WMARsc0WKCji5O7eE7IV8nRKmzSlLqc4EvGLZy9TrL3unfPflitV007T7lUc6FhUW0I4dZfTOsk/po5cmU5ukp0pVV9dSjyOv5Q/P5BzwkoVz6IiBh3C317ZLP9q0Zau1K7B1evnhvXu5+0dBEDAioG6Be0XJTL4srnkdEjPjm65x9m1kCQLmvQBLBWjlQqwwbUHbla+bMrYq4M2b3d+WcfsAnTl3Mc2a9z5tX7+8oWsm3j6DjB9Fee/E4XTC0QckhLvXoDFU13AbkL2RvPrco3Ts4EFcjdTV1VFWqx6UnZlBNbV1XNvbug3Xnxv+9p27KCuLXbqFDwi4Q8BJSesJOFm6eiN1QsYQsI11JVvATgo5KNmojemwVZVlwd9/sZi6du6otKOcTzX61EuKCe/jl6dS8+L407LW/PArHXeByRXJarsmGXDTJjlU+ccqrnG17zmQ9u7cmv5524XExmL8xiXzJv+75C7KyYF8zUmhhNsErEg6nXx5xZs8Ph4R8542gYBtrB6nBcw7iTaGgKr1BG6f+TI9/ty7yrng/7z1Hv3t1PT3BScA095vS0RTrj6Zhp/Un/YbMo7KyneK3Q+sMxOnnngMzZtzv+E8vffBZzTouLNIu1184HETaGtJudhtUfW9fPPmHdS0aXCegIVFDALJBJIlnSxgq/JV++nTh/85CUazY0vArGHRbegwbUEjqwzXgd9t4Bjqsmd7Gj92BF14xY38g1MuKk73jl+OG305ilx09qn02IxbdONh2fq7826kPXZtlVDmlbeW09VTnzKXcH0236VDG3rjqfH840ZJEAgggeXLG0812QlfhoQhYBszAAHbgOfTqmz79uC++9HHn9u4mjkpM5Yx1B57dabVn7ye0hR7a9OQgb3ononDdbu559FX6eGnlmi+T70N6dXZ19DeXdrJCBVtgIBvCciSLxugFAH/sCL+NiT2ue5482dAJ5ONagYM+fr2GLMVWFVVNf3l6Ou5nhDF1RHnwy542mrerIi2rv28oWjzjn2oOK8pvfP8BJ7qVFZWRUs+WEVvLltFrZoX0AH7dqbjj5KzlcYVAAqBgMcEIOB7dnN1Cgo36D+5yE4gELAdev6v2+fYG6hkR6Xti5mUi6HYQzHMn7nBDeWBOybSdZPupLraWvpmiZV3DnN3hYIgECoCEDAEHKoFHebBzHlhKd0yY2FcwuzD8eSqtDy0L1xQmmp8UxHF2C1DmebnaVMajjf62cs3U4vmYu8rDvOcYWwgYEQAAoaAcYQEjMAtM16iOS+8r4ma48qp5DHWMV9qLtRKyIwttMfar9/e/uDFSbRLm2YBo4pwQcAbAnYlLOPcrzryDO05YPaPTp8HDsNV0Nh+9ubA8brX0rIKmnLffFqw+Is0oaS8FFDsiVQN54oFZVxf/J1nb6T27RKvgvaaF/oHARAwJgABW1ghELAFaCGt8uuGLbTq219ozQ+/0aYtJbR85Vr6bu0Gi+eO620q6GB2BxTb1X59znXUrbO3z20O6TRjWCDgCAEI2AJWCNgCtJBXuX/Wf+iBuYvrzxfbuehK1L6JYOf/czTt2yP1TS8hxx+a4WVUVFL+5Aeo7A6BZ4qHZvTRGwgEbGHOIWAL0AJcpaamhk688F769n8blFGMv+wEuvD0w2nZZ9/SqAmzqaxipwTxNp7TffDmc+mKiXOVxNbK5+n7L6N++3e1UhV1BAhk/bCOspd/Q1WnHUvFp1xOVX8/hqrOOE6ghfqiO6upxUGn0La3n6RYy2bUou/JVPLkXVTbo4t4W6gRKAIQsIXpgoAtQAtoldXf/0InXHhv45XQbBzaq6Fl3Oer8ySqfY66jiqrqsWuvq5v65Fp59NR/dO/tzigU+G7sDN2lFPz/qfTto+fJ6raSc0HDaetX7xEpHmBRdHZ11D2yu9o61cvG8af+8QL1GThEipZ+DBlf/I1FY6ZRts+eE5ozC16n0A7/zaIym4bK1QvuTBvzLY68UFlxqtut7a0/fXHPYtGioBZ9LwP5Aj6RViQr2dr1ZOOlRcbOPXRyPutp8fTnu3bpPTU74SJ9Oe2MksRjL5gCF1+3hBLdaNWKet/P1PxSaOEhl3Tay+q7dKBMrfvoB333UAFN9xL5dddRLHmxQ3tcMssFqP82x+l8nGXmP7B1exvFyntJ4tDloALxt9DTV5favpHgxAsHxaGgF2YFNkP4oCAXZg0H3XhiIAV8SqpNF03YihdcuaRhiM+6oxptPZX8afUsUYPO6Arzb3vMh8RjVYo3AIWwOK0gPPun0u5s1+krZ/NJ8rJFogsWEV9KWCG0MlbkZABB2uRRjna8vJK2veYG+Qh0DzQY8iAfWjmrRdwtz3sontp1Xe/WHhgB1HbVsX04UuTuftCQXkERASc8/FXVHDVLZRRtZO2frlQNxN2UsAZ20sp98mFlPv4PKo54C+Uue43yty8NQVIyUszqbZT+7SgMsoqqPlh/6CSZ6dTbffO8mBKbgkClgw0uTnZ2S9rHxmww5Pms+alZMCah24c3LsrPTXDWkZ68XWP0jsfr7H0nOrMDKLvlt7rM7rhD8dIwJk/b6D8+2ZTztsfJYAom3Il7TzxKF04MgTM2sj8fSPXBNS1bkG13btQzf49qKZ3D6rt2pFizYoM6zK5VV78D6oYpf+SEK7Okwo1O/o8ihUXUsmLD6ZUz6isoqIzrqbyqaOJnR4w+ygC3rU1bf/PE2ZFHfs+5RxwmDJg2QKGfB1bh75tOP5ye7FnajQOprHiBacNohsuP9H2OEdP/hctevsrCzHFY1nxn2mUn59rOw40wEdAFfD2Jf+iJq+8Texiq4ySHQmVazvuTuVTr6Ka/bpzNSpDwEXnXa/0VdNvP6rp8xeq2btTw7nrzF//oGZDL6bSWdOo5oB9uGJKLlR88iiinBwqeW668hXLirO//i/lvPuJcrEZy/K1n3QXqeXNfJpyH3su4cI29Vz99lcepbr2ife8q3FvXzyb6tqaP5SGCVj7Kb/pcqo6ebCl8VqtJE3ALACeC7Hc3IKGgK0uC9RTCUx7cCE98dxSgZcpNEq3/W4t6JkZl9Nuu7SQCnTK9BfpyfkfiG9HC/wh0aZFIV0z4jg65W8HSY3dj401XfAW5U+eYTu08slXUtWwxMxVFbC28eojD6GKy4YrF3BZ+cgQsFG/6hZyuvEY1tteStlfrKKmr75LOUsSs3q1Xs0+e1H1wAOp5uDeVLf7LtTsyHMUZqyvlE8sRi32P5Gqhp9A5dfGLzxjHyULbtOSSp5J3NFpsugdKphwn+H2vbYPdQu69Mm7qPDKmylr9Q/K1ywrZtvn2ovprMwTTx0ImIdSfRlkwAKwQlRUaBs6FqN2u7Sg9164yXEC3QaOoZjobVBqeaN6SW9wGnXOUXT1Rcc6Ph6vOnBDwGa3IYmMnYmjtnN7Kpk/M6GarKugWaPKFvL5p1DFVedyh1Z80mVUu89etPOv/ShWWEBFl0ygbe//m2JF6V8Wwr7P/nRFyq1b2g7z7nmCcp9ckCDV7K/XUNG519G2D+dRTLObw9pj92az+6l5PunOAbPTAYVjbotXz86mkmfvU7bcnfqkFTDrzKkLsZABOzWVaNcpAsecfQf9wB4vyfU2JHe3ensecS3trKmxukdujqw+a+7RbTd6ZVZ0n84kcjGVFqrVekYTw8TBzsWWzrlDSMC5j/ybKi89nWsdsz6qD+9HO6bf2NhHLEaZf26jrBVrKOeLbyj7w+VU8tJDaUNlW8zN+/2dSv95s7LNnfzJ+XA5FV42mXY8NJmqDzV4J3X9Q0rKbr+Wdh4zoKEZ5Q+Es4dRxdj6Cxnrs+WKy8+iyotOM1/X9X9k6N0HzERefPrVROzYys6m7S8/QnXt2nK1K1IIAuakheyXE1RIiwmdC47FKDs7i9a8c7crNBreXexwb1+/fhsVFDR1uBd/Nm9VpFbr6VFQxVZ57klUcfX53ALO3LRF2bqtuPIcqrzg7ynNswuYMn/6mXK+WEU5731G2Z+t5JoIo8yeSbLq5CFUflPi/dXsqupmR51LO48/gspuHm3aT/GZYyhz3a8JDybJv/VhqjxnGNW1j79fXt3FSM6Kzf6QMXsQR/Y331PR8PiDTapOGULlE8XuFTcbnKsCdjP7ZQOXeQ4YAjZbSuH+/tYHFtDs598TGuSbT4+jTu3l/9WcLojBw2+jn37eJH5eWGBEZ554CE0de6pAjfAUZY+HjBUXcG9vqiOXLWB2jrXowhuo9Mm7U6701d2CZtnhgacoIW39fD6p9/nyzA7LJmv69KSanl2Fz4myC70yN2xKuMo4c8NmanbMBcrFXewiL54Py5apsoqqjzgkffH67JfdNlU6q377mKNhkduQ2FZ4Q7bN0TZvEakCZp3qXYg17LwzU2I6rdc7vHFaKgcBW8KGSjoElO3e6hquLTx25XSbloX00cKprvG88NpHaekna5zpLxZTXvIw/9GrnWnfx62q2SN7znP59ZcIRSpbwMUnjqSsdb+mfUqVnoCbDzxTufJ6+1tzid1SxLLFJi/8J34x1P49qXavPVNuK5IRd+6s5ynvgSdTYs279wmqGMN/D7wZcPYHCfvDRCT7ZW2KCNgsBqvfuyLgdPJVA3ZSwhCw1WWBenoE4lvR7ElWyqOsDD7xk6c/vOfuvbczZr9B7H/Wb53SG1KMrr1kKF16lv79qWFdNarAti17lmKF+ULDlCEytUP1Fhy9beQUAbPzp4f+QzmPWbLgYardc3fu2AsmTldum7Jz8VjWj+uVl1SoL5ng7lygYMGkGdRk4VvKVjbb0hb5+FrAbCAyLsQykq/TEoaARZYjyvIQ2FZSRn2Pm8i91eu2gNkYln68mi68TuID5usvxPr2nbsoS/OiAR5egS6zs5qaDzhDuWfV7OEYeuPMnzqTms5/w/BKXy5GtbXU4oCTlAuC2DZyuo9WwLlzX6K8+2YrxbYtfdr0wRnJ7anZK3vRRCzX4nn/6hpqceDJVHbX9bTz6MO4hslbiL22sdnhZ9maGwhYQ9uJTFiWgHH+l/ewiEa5BgkbZsLeZMDqDPy0/g8afFbiVbLisxOrz6Qz6Im7LqaB/XqINxHAGky4hSMnKa8aZJ+yaWNo57GHWxpJ1v9+IXZ7TqxpE9rx6C1U02tvIvZYMpFPLEbNDz5VkY3RNmvygyWqB/SlHQ9Yux0u5/3PqfCKqbTt3aeEz/1qh6b8UTBkgLT3G7NbkAovmdDwIA/2Qgp2IZWVTygFzECo54F5sl8tONkShoCtLEvU4SHA7r/tNkjntW/1Yv7i1VuoWZHYliVP37xlSssqaP+/1d9Got7by/amtb//CS8dZl8kbq+3al5AHy2YSpmi0uAN0kflMjf+Sc0GN15ZXNuto/JABu3rBa2Eq95yI1pX2f6tqVHeD8w+6jlcvXZUASsPknjpIYrlWX/imbp9bPTMZ57xsAuxsr5fK/xqRW3bajau/bcd90+g6kH2HhIDASfNIATMs6RRxk8EbrjjOZr36icJIRXkNaHlr93qm+3ar75ZS6+9/RX9uH4j/bjuD/plQ+rD9ZloO3doSwfv340O7bsX9d23E2WYnuf200zIiaX4H6Op/IYR3I+FlNOrcSvsquWKK84xz5xra23/saBGkrGthIpG3ERlk66g2h5dLA+z6b8XUfbqH7huN9LrJGPrdiq85nbl2dLVB/e2HEtyRd8LmAVs5zywaAbM+pMpYWTA0tYqGjIgsPq7X2jNj78rJZrkVsP26gAADtVJREFUZNGQw/ejnOws3zJj2XtVVQ1V7axWnqRVmJ9L2Tn+jde3IBEYCNgkoHsVtNpu1AWM8782VxiqgwAIgAAIpCXgiIBZT09ssn4/oqwsWEYGDAHjyAEBEAABEHCCAARsQhUCdmLZoU0QAAEQAAEIGALGUQACIAACIOABAVMBs5isnAe2swXN+pSxDW13CxrZrwcrEl2CAAiAgAEBrY+C/hsNARtMdNAnF0cxCIAACISFgF4iGOTfaQgYAg7L8YlxgAAIhJiA0U5sUCXsWwHL2IbGFnSIj0YMDQRAIDIEeE6DBlHCXAIWPQ9s9/yvuqrsnge2I+AgTmZkjkYMFARAIFIEeATMgATtdxsC1lnGQZvISB2NGCwIgEBkCPDKFwKuXxLIgCNzbGCgIAACIOAoAREBB03Coc2A7Ww/B20SHV39aBwEQAAEPCQAAQveC+yHDBgC9vCIQdcgEFECl118s2cjf+ixiZ717WTHEHA9XV4QQRcwzv86eTihbRDwhoCXcvRmxNZ69ZPIeZ2TPNKg/IZzb0GzAfLCkCVg1qfVK6HtZMBBmTxrhxdqgUBwCUCi/pk7N0TN6xwIWEMAAvbPQYJIQCBIBCDYIM0WX6x2RA0BaxjzwoCA+RYmSoFAVAlAtFGd+fTj1pM0r3PStRqEnUyhLWjebeggCzgIk4ZDFwT8QgAi9ctMhC8OO6cRGY0g/JZDwEnrNgiTFr5DDSPymgBE6vUMoP9kAhBwmjXBsyWADBgHEwh4QwAi9YY7epVPwK6Ad+z6cEJQds5Fyx9dvMWGDHj58uVcfTw7qYNpuSAL+PQp603H55cCffr08UsoiMMBApCpA1DRZGAIyBaw3sC9FHPGvDlTY6IzYibhoAo4SPIVnTMZ5SF8axQhUmvcUCvaBOwKmNFLzoJFiLohZghYMyMQsMjyFC8bdIFDpOJzjhogYJWA1wJ2I2OGgCFgq8eHo/WcljVk6uj0oXEQSCGgCpUnK5UhX7sZsMgUWs2WIWAIWGSd+aoskzRE6qspQTAgkJZAOqEaiThoAraaLUPA9eSw/ez9L8fjD7/qfRCIAARAQCoBI5nqSTgsAjYTsyUBs0aNLsQK4kVYELC8Yw4ilccSLYFAkAnwiDSdhHnq8XDh2e7macepMhAwMmDdtQWROnXYoV0QiAYBXpEmi5K3nhlFKwIW3S43i8Hoewg4IgKGTO0cJqgLAiAgSkBEon4RsJXtclEu2vIQMBEFbfsZMrWz5FEXBEDADQIiAmbxaCUsWldvPCIZME+fIu3xMLYsYNa43nlgmeeAWT9W3gnMA1MF5LWAIVSepYoyIAACQSIg8husjksVnJW66djwCpO3P972eOcJApacAUOmvEsP5UAABMJKgFdoyeNngrNa1w0BJ2fqducPAjYQMGRqd3mhPgiAQBQJWJWoFwIWjVVmFhwpAcsEF8WDCmMGARAAAR4ColLjadNKGZ7ffCux8rTLE68tAbMO0p0H9sM5YJ7BowwIgAAIgIB8AlakJj8K85cxWI0ztAK2csGVExOHNkEABEAABKwRsCo2a73p1zITpdU4zdrlHYfjGTCEyjsVKAcCIAACwSdgVWpOjNyp5017KmBcnOTEUkGbIAACIBB8AhAw/xwmZMAQKz84lAQBEAABEEglEAUBs1HLyIIzBvfrF8MiAgEQAAEQAAEZBIIgYBkxQsAyVgvaAAEQAAEQkEZAhtxkBePk6w4hYFmzhHZAAARAAASkEPC7gGXFBwFLWS5oBARAAARAQBYBWYKTEY/f3zWMc8AyZhltgAAIgAAIKAQgYP6FAAHzs0JJEAABEAABEwJ+FrDM2LAFjUMBBEAABEDAVwRkSs7uwJIlKTM2CNju7KA+CIAACICAVAIyJWc3MAjYLkHUBwEQAAEQCAwBvwpYZlwtZ5fT+vFzbc8JzgHbRogGQAAEQAAEVAIyRWeXqjYDlhkXBGx3ZlAfBEAABEBAOgGZorMbHARslyDqgwAIgAAIBIaAHwUsOyaWAbOP3W1obEEHZlkjUBAAARDwPwHZsrMzYjUDlh0TBGxnVlAXBEAABEDAEQKyZWcnSAjYDj3UBQEQAAEQCBQBvwlYdjxq9qtOip1taGxBB2ppI1gQAAEQ8D8B2dKzOmKWAcuOBQK2OhuoBwIgAAIg4DgB2dKzGjAEbJUc6oEACIAACPiWwOKhvWjwqyvTxgcB800btqD5OKEUCIAACIAAETHxaj/pJOwXATsxYdiCdoIq2gQBEAABEDAlkCxgtYJWxFESMBu/1QuxkAGbLjcUAAEQAAEQYAT05Mu+i4KAk7NfdVVAwDg+QAAEQAAEHCVgJGCthMOaAUPAji4vNA4CIAACIJCOgJl8IWDxdYMtaHFmqAECIAACkSPAI2BVwsiA+ZYHBMzHCaVAAARAINIEIGAibEFH+hDA4EEABEDAGwK8Ag5rFqwnXzZeXITlzZpEryAAAiAQegIi8oWA+ZcDtqD5WaEkCIAACASSgPacrPYl9byDERUwa/fkWf15mw9EOWTAgZgmBAkCIAAC/iGgd0GUiIghYP3zv9iC9s9aRyQgAAIg4BsCPFcj84g46gI2yn4hYN8sdwQCAiAAAv4hwCNgFq2ZhCHgcsNJxUVY/lnziAQEQAAEfEEAApYzDciA5XBEKyAAAiAQGQK8AkYWbLwkeAS8eOTEhEYGP3yz6TrDVdCmiFAABEAABIJJQETAZhKO8ja0mYAfX99Bd4EYiRgCDuZxhahBAARAwJQABGyKyLSAHfmqjetJGAI2xY8CIAACIBA8AqLyVUeod0FWVDNgIwEbZb7JKyadhCHg4B1XiBgEQAAETAlYFbDeVjQEnIhcRL56mTAEbLqMUQAEQAAEgknAqoTTZcEQcOMasCLfdBKGgIN5XCFqEAABEDAlYFXAyILjaPW2nyFg06WHAiAAAiAQbQJBEPCJ9EXCJC2kA3wzaekEbEe+yVkwMmDfTDUCAQEQAAG5BOwIOF0WLHsbOlm+6uj9ImEIWO56RGsgAAIgEBkCfhawnnz9JOFkAcvIfrVZMDLgyByKGCgIgEDUCNgVcHIWLCsDNpMv69cPWTAEHLUjBuMFARAAAUkEZAuYhSUq4XTvBeYRsNcSdlK+bGzsvmBkwJIWOpoBARAAAb8R8IOAGROthHnl66WAV5c90zCV/ecNU/5b5vYzBOy3IwXxgAAIgIBkAjIErG5Dq23Nv3CZcJRWBeyFhLXyVQe65u4rhcfMUwEZMA8llAEBEACBABKQJeB0QxcRcVAEnE6+TkoYAg7gQYWQQQAEQICHgJMCZv3zSlgVsMj2szo+ty7GMpIvi8WJLBgC5lnFKAMCIAACASTgtIB5JRwGATshYQg4gAcVQgYBEAABRmDeS48ZgrjgkOWOgxLJgq1kwGwATmfBZtmvU9vQELDjyxMdgAAIgIA8AmbS1fbkhoBFsmAIOHEdQMDyjgu0BAIgAAKOERARrx8lzLah/Shg3uwXW9COLW00DAIgAAL+JWBVvmxEfsmC587KswzYyS1oEQHLljAyYMtLAhVBAARAwHkCduTrpoDNtqIh4NS1AgE7f/ygBxAAARCwRMCufMMiYDYOJ7Jg0ewXGbClZYxKIAACIBA8AhBw45xBwMFbv4gYBEAABAJLIGgCNtqGtrMF7UQGbCX7RQYc2EMJgYMACICAGAEI2LkMGAIWW4soDQIgAAKRIiBDwH45D4wMOHXp4iKsSB3OGCwIgEDQCMiQsFu3Iqls0z0dy08Ctpr9Ygs6aEcP4gUBEAABmwTsShgCTpwACNjmgkR1EAABEAgagYtGDrUc8uDB8RfDW/lAwHIELPuNSBk/rFgUszKhl118s5VqqAMCIAACgSFgR5hODdKKiN0WMBt78ja0X7ag/ZL9MkaWBezU4kpuF6J3izT6AYHwEfCjQGVT5hFyGATMuMm4FxgClr0CJbUH2UsCiWZAwEECUZCqbHzPTuogu0nT9mRnwBCwKXIU4CEA0fNQQpkoEYBUnZ9ttyUMAZvPqe+3oM2HgBJGBCB7rA8/EIBgvZ8FtwXMRqyVsN1zwDIyYD9tP7PxQMDeHxehiACiD8U0Wh4EBGsZnWsVIWAiCNi15YaOwkoAsvduZiFa79jb7RkChoDtriHUBwHXCURV+JCt60vN0Q6jLmA72S+bGNn3AGML2tHljsZBAATsEFi+fLmd6qibRAACfsbWmoCAbeFDZRAAARAIFwHRP1K8lLDXF2HZyYCdkC8y4HAdixgNCIAACBgSuO74za4TUq+EhoAT0c+j5bgK2vXViA5BAARAwCMCURWwnezXqfO/ELBHBwG6BQEQAAEvCEDA1qg7sQUdCQG3bh1/BNvmzeutkUctEAABEAgJAQjY2kS6ImBVVlZC9JPgzMbhp1itsEYdEAABELBKwCsJe3kO2M4WtBPyZXOnZMDbflth6XWEPJPvtujMxJscs9vx8TBDGRAAARBwkkDUBGxHvmweAitgN4UnKl81NrclvGDBAseOrWHDrL+w27Gg0DAIgICvCEDAYtMRGgFrhy1bfH4TsJOi5V0+EDIvKZQDgegQgIDF5toJAbPtZ/ZxdAuaZ5gyRGxVviw+Gf2zdvwgXD3eEDHPSkQZEIgGAQiYf56dkC/r3TcClrEV7IWA/SxciJj/AENJEAgzgXRPyvLqaVheXITl5/O/vsiAkxe/nYxURMRW+wmieLWMkQ2H+ecWY4siAdHHUTJGbkuYPQ0LAm5cnb7LgGWK2ImDMOjihYSdWBVoEwTcI2BFtHrRuS1gFseJ9IVtWAvpAKE2kAEL4UotbDVTtdltQ/UwiRcSlrUq0A4IOEdApmghYOtvQHLq/C+bE99nwF5nxGEVLyTs3A8nWgYBEQJuiBYC9p+AVfmyufH8KmiRBcvKOp0RR0G8kLDoqkN5ELBOwEvRRlnAft9+DqSA1QXlhIijJl/GEhdlWf9hRU0QUAn4UbJms+P2eWC3zwFDwGYrQML3skQcRfmq+CFhCQsRTUSCQBBF65csGAKOz0Sgt6D1FpMdEUdZvsiCI+ENDFKQQJhECwELTr6Dz39OFvD/AUgTOXhS4qSMAAAAAElFTkSuQmCC"/>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pic>
        <p:nvPicPr>
          <p:cNvPr id="4" name="図 3"/>
          <p:cNvPicPr>
            <a:picLocks noChangeAspect="1"/>
          </p:cNvPicPr>
          <p:nvPr/>
        </p:nvPicPr>
        <p:blipFill>
          <a:blip r:embed="rId2"/>
          <a:stretch>
            <a:fillRect/>
          </a:stretch>
        </p:blipFill>
        <p:spPr>
          <a:xfrm>
            <a:off x="429895" y="1017199"/>
            <a:ext cx="5209524" cy="1095238"/>
          </a:xfrm>
          <a:prstGeom prst="rect">
            <a:avLst/>
          </a:prstGeom>
        </p:spPr>
      </p:pic>
      <p:pic>
        <p:nvPicPr>
          <p:cNvPr id="8" name="図 7"/>
          <p:cNvPicPr>
            <a:picLocks noChangeAspect="1"/>
          </p:cNvPicPr>
          <p:nvPr/>
        </p:nvPicPr>
        <p:blipFill>
          <a:blip r:embed="rId3"/>
          <a:stretch>
            <a:fillRect/>
          </a:stretch>
        </p:blipFill>
        <p:spPr>
          <a:xfrm>
            <a:off x="414655" y="2850589"/>
            <a:ext cx="5457712" cy="3245943"/>
          </a:xfrm>
          <a:prstGeom prst="rect">
            <a:avLst/>
          </a:prstGeom>
        </p:spPr>
      </p:pic>
      <p:sp>
        <p:nvSpPr>
          <p:cNvPr id="22" name="楕円 21"/>
          <p:cNvSpPr/>
          <p:nvPr/>
        </p:nvSpPr>
        <p:spPr bwMode="auto">
          <a:xfrm>
            <a:off x="1295400" y="4612752"/>
            <a:ext cx="2961697" cy="473601"/>
          </a:xfrm>
          <a:prstGeom prst="ellipse">
            <a:avLst/>
          </a:prstGeom>
          <a:noFill/>
          <a:ln w="2540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3" name="下矢印 22"/>
          <p:cNvSpPr/>
          <p:nvPr/>
        </p:nvSpPr>
        <p:spPr bwMode="auto">
          <a:xfrm>
            <a:off x="2526481" y="2241168"/>
            <a:ext cx="492936" cy="457200"/>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pic>
        <p:nvPicPr>
          <p:cNvPr id="1028" name="Picture 4" descr="Google Chrome: 高速で安全 - Google Play のアプリ"/>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16122" y="2098250"/>
            <a:ext cx="2130425" cy="2130425"/>
          </a:xfrm>
          <a:prstGeom prst="rect">
            <a:avLst/>
          </a:prstGeom>
          <a:noFill/>
          <a:extLst>
            <a:ext uri="{909E8E84-426E-40DD-AFC4-6F175D3DCCD1}">
              <a14:hiddenFill xmlns:a14="http://schemas.microsoft.com/office/drawing/2010/main">
                <a:solidFill>
                  <a:srgbClr val="FFFFFF"/>
                </a:solidFill>
              </a14:hiddenFill>
            </a:ext>
          </a:extLst>
        </p:spPr>
      </p:pic>
      <p:sp>
        <p:nvSpPr>
          <p:cNvPr id="14" name="Text Box 4"/>
          <p:cNvSpPr txBox="1">
            <a:spLocks noChangeArrowheads="1"/>
          </p:cNvSpPr>
          <p:nvPr/>
        </p:nvSpPr>
        <p:spPr bwMode="auto">
          <a:xfrm>
            <a:off x="6243134" y="4123387"/>
            <a:ext cx="2753732" cy="9787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lnSpc>
                <a:spcPct val="120000"/>
              </a:lnSpc>
              <a:spcBef>
                <a:spcPct val="0"/>
              </a:spcBef>
              <a:buNone/>
            </a:pPr>
            <a:r>
              <a:rPr lang="en-US" altLang="ja-JP" sz="2400" dirty="0" smtClean="0">
                <a:latin typeface="メイリオ" panose="020B0604030504040204" pitchFamily="50" charset="-128"/>
                <a:ea typeface="メイリオ" panose="020B0604030504040204" pitchFamily="50" charset="-128"/>
              </a:rPr>
              <a:t>Chrome</a:t>
            </a:r>
            <a:r>
              <a:rPr lang="ja-JP" altLang="en-US" sz="2400" dirty="0" smtClean="0">
                <a:latin typeface="メイリオ" panose="020B0604030504040204" pitchFamily="50" charset="-128"/>
                <a:ea typeface="メイリオ" panose="020B0604030504040204" pitchFamily="50" charset="-128"/>
              </a:rPr>
              <a:t>ブラウザで動かす</a:t>
            </a:r>
            <a:endParaRPr lang="ja-JP" altLang="en-US" sz="24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79955687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スライド番号プレースホルダー 5"/>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74FAFF6C-73AB-4A99-8CA0-CD8395AE7C10}" type="slidenum">
              <a:rPr lang="en-US" altLang="ja-JP" sz="1400" smtClean="0"/>
              <a:pPr>
                <a:spcBef>
                  <a:spcPct val="0"/>
                </a:spcBef>
                <a:buFontTx/>
                <a:buNone/>
              </a:pPr>
              <a:t>12</a:t>
            </a:fld>
            <a:endParaRPr lang="en-US" altLang="ja-JP" sz="1400" smtClean="0"/>
          </a:p>
        </p:txBody>
      </p:sp>
      <p:sp>
        <p:nvSpPr>
          <p:cNvPr id="4099" name="Rectangle 2"/>
          <p:cNvSpPr>
            <a:spLocks noGrp="1" noChangeArrowheads="1"/>
          </p:cNvSpPr>
          <p:nvPr>
            <p:ph type="ctrTitle"/>
          </p:nvPr>
        </p:nvSpPr>
        <p:spPr>
          <a:xfrm>
            <a:off x="250970" y="275693"/>
            <a:ext cx="8607280" cy="612775"/>
          </a:xfrm>
        </p:spPr>
        <p:txBody>
          <a:bodyPr/>
          <a:lstStyle/>
          <a:p>
            <a:pPr algn="l"/>
            <a:r>
              <a:rPr lang="en-US" altLang="ja-JP" sz="2800" dirty="0" smtClean="0">
                <a:latin typeface="メイリオ" panose="020B0604030504040204" pitchFamily="50" charset="-128"/>
                <a:ea typeface="メイリオ" panose="020B0604030504040204" pitchFamily="50" charset="-128"/>
              </a:rPr>
              <a:t>Scratch</a:t>
            </a:r>
            <a:r>
              <a:rPr lang="ja-JP" altLang="en-US" sz="2800" dirty="0" smtClean="0">
                <a:latin typeface="メイリオ" panose="020B0604030504040204" pitchFamily="50" charset="-128"/>
                <a:ea typeface="メイリオ" panose="020B0604030504040204" pitchFamily="50" charset="-128"/>
              </a:rPr>
              <a:t>サイト</a:t>
            </a:r>
            <a:endParaRPr lang="ja-JP" altLang="en-US" sz="2800" dirty="0">
              <a:latin typeface="メイリオ" panose="020B0604030504040204" pitchFamily="50" charset="-128"/>
              <a:ea typeface="メイリオ" panose="020B0604030504040204" pitchFamily="50" charset="-128"/>
            </a:endParaRPr>
          </a:p>
        </p:txBody>
      </p:sp>
      <p:sp>
        <p:nvSpPr>
          <p:cNvPr id="4103" name="Rectangle 7"/>
          <p:cNvSpPr>
            <a:spLocks noChangeArrowheads="1"/>
          </p:cNvSpPr>
          <p:nvPr/>
        </p:nvSpPr>
        <p:spPr bwMode="auto">
          <a:xfrm>
            <a:off x="1944688" y="2435225"/>
            <a:ext cx="6913562" cy="2114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990600" indent="-53340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371600" indent="-4572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752600" indent="-3810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209800" indent="-3810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6670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31242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5814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40386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lnSpc>
                <a:spcPct val="120000"/>
              </a:lnSpc>
              <a:buFontTx/>
              <a:buNone/>
            </a:pPr>
            <a:endParaRPr lang="en-US" altLang="ja-JP" sz="2400">
              <a:latin typeface="メイリオ" panose="020B0604030504040204" pitchFamily="50" charset="-128"/>
              <a:ea typeface="メイリオ" panose="020B0604030504040204" pitchFamily="50" charset="-128"/>
            </a:endParaRPr>
          </a:p>
        </p:txBody>
      </p:sp>
      <p:sp>
        <p:nvSpPr>
          <p:cNvPr id="2" name="AutoShape 2" descr="data:image/png;base64,iVBORw0KGgoAAAANSUhEUgAAAeAAAAFoCAYAAACPNyggAAAgAElEQVR4Xu2dB5QVRRaG7ySYTEZFAUkKrCgiioHgGsAVA+rqqpgjiAHBAAoSVMyKKOqqCKxhFRVBUVcUFcWsqIAsxgVMCEiYYRIT3p7qNz3TL3R3VXd1/t85e47Lq3Drq+r3za1OGYP79YsRPiAAAiAAAiAQIQLlsWLPR5sBAXs+BwgABEAABEDABQJ+kK52mBCwC5OOLkAABEAABNwj4DfR6o0cAnZvTaAnEAABEACBJAJBkaUTEwcBO0EVbYIACIAACOgSiLJ0sQWNAwMEQAAEQMB1AhBvInJkwK4vQXQIAiAAAtEiAPGmn28IOFrHAUYLAiAAAq4RgHiNUUPAri1FdAQCIAAC0SEA+ZrPNQRszgglQAAEQAAEOAlAvJygiAgC5meFkiAAAiDgOwJMePkZJb6IC/IVmwYIWIwXSoMACICApwR4JOeFkHni8hScDzuHgH04KQgJBEAABJIJWBWcGzK2GlvUZzmj/0FHO/YyBjcmPuoTiPGDAAiEm4AsuTnxeywrtnDPoP7oHBWwtlsnJj+qk4ZxgwAIRIOAbMHJ/B2WHVs0ZjRxlK4JmHUrc/KjOFkYMwiAQLQIOCU5u7/FTsUVrdklclXAkHDUlhfGCwIgYJWA05KzKmGn47LKK4j1IOAgzhpiBgEQCDUBtyQnImG3Ygr1xCYNDgKO0mxjrCAAAoEg4IXs9GTsRSyBmCQJQULAEiCiCRAAARCQRQDCk0XS/+24KmCR7Q7/o0OEIAACICCfAAQsn6lfW4SA/ToziAsEQCCSBCDg6Ey7awJG9hudRYWRggAIWCcAAVtnF7SaEHDQZgzxggAIhJoABBzq6U0YnCsCRvYbnQWFkYIACNgjAAHb4xek2hBwkGYLsYIACISeAAQc+iluGCAEHJ25xkhBAAQCQAACDsAkSQrRcQFj+1nSTKEZEACBSBCAgCMxzcogIeDozDVGCgIgEAACEHAAJklSiKEVcP9DTqTjj72UHnp0LK37+b+ScPE3c8LQEbTbLnvSP58Yx18JJUEABCJPAAKOzhJwXMAMpRfb0Pfd8TY1yWlKo8Yc5vpsZmZm0YP3LKO161fTnfddmND/rTctoJYtd9WNqaJyB40Zd5TrMaNDEAAB7wlAvt7PgZsRBEbAp508hv468DSaevuZ9PuGnwwZHfXXM+mUE68U5lhTs5OuuGZg2nrnnz2FDjpgiPLdG2/9ixYseki3/TtveZ1ym+bTldcOUspMm7yQptx2OlVVVRATcF5+YVrJ3nv7W0p5MwEXFbYg1gf7zHjkKvrvmk8Mx/rw9I/p51++o2l3nyPMBBVAAATcIwABu8faDz35XsBdO+9Hw44fRV067avwMhOwmn0ySd98x/CU7LO4uKWuZI0m5IG736OsrBzKyMigysoyunrckSnFTzp+FA0+8myKxWJ0+dj+VFdXS2Ov/CexMUy8+WTa/OdvUgQ8894PiI3TSMBNm+bRkCPPoWOOPpcyMjIhYD8cbYgBBAwIQL7RWx6+FnC67VozAc+4ayllZWWn3Xpm7VkRcIc99qbx18yln9aupLZt2lNhQXO6ceow2rJlQ8qKGTd2NnVs34NeXzybflq7ikZdcg+98948mjf/XqWs3QxYHd+q1R/SvvsMSJsB9+jej64ccX9CbMiAo3dwY8TuEUiWp+hpN8jXvbnyU0+uCFg7YKvvnJx67UPUcY+udMNtF9OvG9alZThz2gtUkF9EV078B5WUbkspc8+kJ6l5cUu6cOxQoTmYOHo6de3Uk6bNGEP77N2XThhyJn2yfCnN+df1adu5YsR06tn9YOU7lvWy7Ff92BHwzRPnU+tW7ei6CX+js06/QVfA2qB227Uz3TTuGWTAQjOOwiBgTsCKNJN//6y0YR4ZSgSFgOsCtgrGTMCP3vWyctGVnnxZv1YFPGf6G1RbV0sXjjlWCX/u/Yuppram4f+nG9N9U56hwoIiuuraQTR61ExaveZjWrzkSSUDtnIR1ogL76T9eg2kR58YR1+ueJdGXnQXBGx1MaEeCNggAGnagIeqCQRCI+Bp4x+jiXeMoB579aZrR95maZrPvWpwSr2D9h9Eo867kb5c9RFNf2yS8j0TeeuWuygZ8bc/rkqpc9Ypl9FRA05UBM3EzWIrLmpO1904xNIW9JGHn0F/H3ZVwlY2BGxpilEJBGwRgHxt4UPlJAKhEbA6rn26H6AI+K6Hx9OqNV8kDNdKBnznhDm0S5t2dM3Uc2jTn/Fzvocfciydf/poWvvz9zTp7lEJffTdrz9dccFN9O8F/6QOu3emvTr3otYt2yoXQl1w9d/ozolzqCC/gPsq6P33PZwuueB2+nrle/TIrOsa+oKAcSyDgLsEIF93eUehNwjYZJbZdnNlVTldet2whJJsW5p9zhsdvzWJfSZcdR+1370T1dTU0JZtmxUBv7BoNi1f+SFNGD2dZv37Hjpj2KWUn1dIY8enXkWdfBuSertR8nlk1hcEHIXDE2P0EwEI2E+zEY5YIGCDeTz+6DPo78edT29/sIjmzpuRUHLKNTNpz/bdaPaz0+ndj15LaUUvE2dZOBPwyHEnpTygJFnA7HxxUVGLhvuJtZ1AwOE4ADGKYBCAfIMxT0GLEgI2mLEHpz1PRQXNDOd085Y/aOyUsxvKPHz7S7Tpz99p3iuzGrbCzzxpBDVtkquUU88f6zWqfRKW2QVb2jbeeucZenFh4h8J7HtcBR20QxLx+pEABOzHWQl+TKER8Kx7XqXs7BzbM/L0/Idp8dKXqLCgmNhtTaU7ttPlN56att3Z9/2HMjMzSXvx1hP3vkaL31ugnH9Wz0UfNeAE6tFtP2UbW5sBs0a1tyXwPgkLW9C2pxkNgAA3AciXGxUKChIIjYB5xi1yEdalZ4+jQ/seQc+9/Di9tmRe2uavGTmNenXvS4veepaef+UJpQw7Z8wuAGMfVcB7d+6l3DvMRA0B88wUyoCAfwhAwP6Zi7BFAgHrzOhjd7+i3Fec7tYktcruu3ZUbjGqqCynEdcPo/16HkRjLr1FqaM9B8yezHXhGWPoygn/gIDDdgRhPKEnAAGHfoo9G6CvBWx2vtToqVjpiPJmwHvu0ZWmXPsQ/bHpN7rulvMMJ0cV9agb/k4XnTlWyYjZk7Z4LsJyags63aMotYPAYyk9O97QcQAJQMABnLSAhAwBp5ko9dGTM+fcSp9+udRwKtWtavZoyofm3tpQNlnAgwedRMNPHsm9LMzecmR0FTQEzI0ZBUHAlAAEbIoIBSwS8LWALY5JtxpvBiyjX6MHgmjbF31ou4zY0AYIgAA/AQiYnxVKihGIlIDF0DhfGvJ1njF6AAG7BCBguwRRX48ABOzh2oCAPYSPrkGAkwAEzAkKxVIIsN94o/UDAXu0aCBfj8CjWxAQJAABCwILeXGZv90QsEeLReYkejQEdAsCkSEACUdmqtMO1KnfawjY5XXl1ES6PAx0BwKRIhBWARv9HoV1zLwL143fagiYdzYklHNjQiWEiSZAAASSCIRNRiK/RV6NXRuj2zGI8LFzsEDAduhx1nVrMjnDQTEQAAELBNyWgIUQuapY+T1ya+y8sTkZD28MXLBNCkHAMigatOHmZDo8FDQPApEm4OSPvltg7fweOT1+K7HJjslKDHbmDgK2Q8+krtuT6eBQ0DQIgACR4S0lQQBk9zdJtvBUZnbikhWTnRiszj0EbJUc5OsQOTQLAv4mIOsH3+1RyhCME2OXERdjaSc2WTGIzikELEqMs7xXE8oZHoqBAAhYJGDnh95il1KqyfpNkj1+WXFZlbDM/kUnCgIWJcZZ3stJ5QwRxUAABCwSkC0hi2FwV5P9eyRr/LLjUoHwxOdU39yTQkQQsAgtzrJ+mFjOUFEMBEDAIgGeH3mLTUuvJvs3SdbYZceVDpw2Vjf6E5k8CFiElkBZv020QOgoCgIgwEFAloQ4urJdxInfIxnjdyIu27BcbAACdhB21BeXg2jRNAj4goAMCbkxEKd+i+yM36mY3OApqw8IWBZJnXawyBwGjOZBwGMCdiTkVuhO/g5ZHb+TMbnF1W4/ELBdgoL1segEgaE4CPiYwPANBzkW3WO7rJHSthu/OaISdiMmKfAcbgQCdhiwrOaxYGWRRDsgII+AkwK2E6VW3m79dvBK2K147PBzqy4E7BZpF/vBAncRNrqKLAG/ytdoQp7e9VNH58tMwvhtSsQPATu6HP3ROBa9P+YBUYSLQBAFzGbAaQmHa5adHQ0E7CxfX7UOEftqOhBMwAlAwAGfQB+EDwH7YBLcDAESdpM2+gozgaAKGFmwf1YlBOyfuXAtEkjYNdToKKQEgixfCNg/ixIC9s9cuBoJJOwqbnQWMgJBFzAk7I8FCQH7Yx5cjwICdh05OgwRAQg4RJPp4VAgYA/he901JOz1DKD/IBIIg3xV7rgi2tsVCAF7y9/T3iFgT/Gj84ASgIADOnE+DBsC9uGkuBUSBOwWafQTJgJhEjDOBXu7MiFgb/l72jsE7Cl+dB5AAmGTLwTs7SKEgL3l72nvELCn+NF5AAlAwAGcNB+HDAH7eHKcDg0Cdpow2g8TgTDKV50fXIzlzUqFgL3h7oteIWBfTAOCCAgBCDggExWgMCHgAE2WzFAhX5k00VYUCIRZwDgX7M0KhoC94e55rxCw51OAAAJEIOzyhYC9WYwQsDfcPe0V8vUUPzoPIIEoCBgSdn9hQsDuM/e0R8jXU/zoPKAEIOCATpzPw4aAfT5BMsODfGXSRFtRIRAV+arziSui3VvZELB7rD3tCfL1FH+oOq+sqaXVG8qpzx5FoRqX3mCCJOC8KW2UYVRM2mR5biBgy+iEK0LAwsiCUwHStT5Xi7/dSn3bF1LL/BzrjYS0JmNT1CSLDulUHNIRJg4rCAJWxatGvn79euU/28zKszRHkLAlbMKVIGBhZP6qAMk6Mx+frS+hrRW1NHjvFs50EOBWmYD3bpNHHVvmBngUfKEHUb4yJAwB860Pu6UgYLsEiQgSlADRZ01UVNfS+z+VIAtOmpf3f9pGFdWxyPxhEgYBW82EIWHnf5QyBvfrF3O+G/QAAsEjwDI99kEW3Dh3UWPidwEnbz1rjzJ1G1r9N9HtaAjY+d8sCNh5xughoATe/m4r1cSIBnQuprycrICOQl7Yq37fQb+VVEfmjxK/y5dNhIiArWTCkLC84yddSxCws3zReoAJ/La9ilZtKI+McMymKp79xqhtQRPqvUehWfHAfx9GAYtKGAJ2dhlDwM7yResBJ6BuuUY9C9b+MXJIx2Iqyg3/joDfBWyU/aqHXfI2NATsrx8kCNhf84FofEZAFTALK8rngqPGwe/yNdt+NhIwJOyfHxkI2D9zgUh8SGDNH+W0flslEWXQEV2bUXZWpg+jdDYk9Ypwtv3MOEThD5FkAct4wIXsWbKaAatx8F6UhW1o2TPX2B4E7BxbtBwSAuq5z+zMDDqiW/TuC377+61UUxe/WSIvO5MGdGkekpnVH4aegFkNO0+ZkgnOLQGzmCFhmTMHATtDE62GkoAq4Khmwdrt5312zad2zZqGcp7VQRnJ166A9aRpRep2BSyyFQ0BO7PkkQE7wxWthojAR/8rodKdtcoVwFHLgj//uZS2lNc0zGaUt59VCFZkqewe1D+nWe/QsNKuWZusr3QXYmljwFa0dz9WELB37NFzQAiUVtbSR+tKIiUhdbDa7Jf9GwQcJyMqSx5ROtWumYCNMuFNF1Y0PE8aWbD8HywIWD5TtBhCAo0iilFeTiYN6Bz+86DxC9Cq6mczGhdgpbv6OZ08RQTMK18rGTZP2zwCVvtWs2Em3uR/Y/8fEpb74wYBy+WJ1kJKIP5UrLiEopIJJme/HZo3pe675Id0huPDMjv/65QktVBly11EwOkmV7tFDQHLXf4QsFyeaC2kBLQPomBDzMvJCHUWvLG0mr76bUfCbEbhYSSyBcyToSYfMn4TsHaLGgKW+wMHAcvlidZCTCBK50OTxxqVrN8PAmaseSXMK3hkwf78YYKA/TkviMqHBJKl1DI/m/q2L/JhpPZCanzwRmI7Yb8AS/b5X145ppstCNjeGg5KbQg4KDOFOD0noH0bkBpMGKXU+OCN+PludvtVi7xsOrBDsedz4GQAfsl+/ZgBa7eh2X9jK1rOSoSA5XBEKxEhkJgFx6hlfk7osuB028992xcqYw3zx08C5pUwb5ZtdwsaAnZm5UPAznBFqyEloH0qVhiz4OQHb4RxjOmWJu/2s2wxGh0mPNvQvAJm/UDC/vtRgoD9NyeIyMcEGp+KpQYZo3bFTWif3cLxftzU7Bf3/2qXI48UWXkRMeotd56+RPqBgP33wwIB+29OEJGPCSQ/FStMGeKPmyvoxz/Zm5+0n1gkXsDgt+1ndQaMJCwiX2TA/vxRgYD9OS+IyscE0p0jbVecE/gsON242DTs3SaPOrbM9fGM2A8NAuZniAdz8LMyKwkBmxHC9yCQRCCM27Rbyqvp858TH7wRpuzeaBHznv/l2RJW+xHNTo3iS9evlfZlbEGzOCFgeT+JELA8lmgpIgTWbamkbzc1PitXHXaXVrnUpXVeICnoZb9sMGG81Uo7SX7NfrUxaiVsRb5qWzIknPz2JNySZP2Qh4Cts0PNCBMIUxZcU1tHb/+wPc1sRvMCLLvv7LUjSKcPKRkCRhYsb5YgYHks0VKECOhljEHMgt//aRtVVDPZpn7wAoZGJrxb0BBwhH4IbA4VArYJENWjSSDdU7HYE6PY25KCtmVrtP2MFzDE1zevfFnZqAmYjRnb0NZ+ByFga9xQK+IE9LdtifbZNZ/aNWsaCELxPyR2NrxmMTnooP0xIQo9COd/RcdkVF7WFjS2oeXMCgQshyNaiSCBMFy4ZDQGNqUQsFgG7OfsVz1EZUkYV0Pb/9GDgO0zRAsRJZD6VKxGEEHIgvWu5o6PAi9g0C5r3i3oKAkYWbD9Hz4I2D5DtBBRAnpPxVJx+D17NMt+8QKGxoUNAac/yJEF2/vxg4Dt8UPtiBMwkpifBWb04I2g/AEhY+lpzwEbZa88Ag5C9suYydqCRgZsfwVCwPYZooUIE0j3diQtDr9mwWbZLxuDX2OXudwgYPs01SwYV0KLs4SAxZmhBgg0EDA+j0rkxyzY6Aru+MDwAobkJW6WAQcl+1XH5UQWDAGL/zBCwOLMUAMEEgiYZZN+yyTjD96o0731iA0uai9gMBMoBKx/0CMDtv6DCAFbZ4eaIKAQMBPwIR2LqSg3yze0zOLF9nPqVMl8LaAfFoLMDJiNh0k4ihnw4qG9bE0nBGwLHyqDAFH6p2IlkvFLFmz24A01ar/E6+T64j3/y2KAgI1nIkgCtitNmWsSApZJE21FkoD5OVUivzzS0eyiMQhYfwnLei2gHw4S2RmwshP06kpXh+YnkVodOARslRzqgYCGgPG2rj+eEf3b9ipataHcZN5i1K64Ce2zW2Ho51fNgM3O/2pBqBIWqeNXkLIlLEvAYRAr75xDwLykUA4EDAi8/+M2qqgxurApRnk5mTSgc3PPOPKc+2XB+SVbdxqUFQE7HZOb7Xsp4ChJ1mhOM7q3Hhzr0CXdu0DdXAroCwSCTWBjaTV99dsO00F49YjKiupaev+nEtP4WIEonP9VQTAJhyGb5ZrYpEKyBZxuGxqiNZ4ZRcDpikDKVpY06kSZAG+G6YXgeM/9QsDRWcFOCPia6OCTMlJdASe3DiFL4Y1GQkyAT3LenA/m++MgGi9g0C7Bi0YODfGKNB4aBOz91HML2CxLPnPs7ylFnrlnN+9HiAhAwCUCZk/F0obRtjCHeu/uzoVOH63dTqVV7Py0+ad3u0JqW5RjXjAkJaIsYDaFkLC3C9mWgNXQxz20RncUkLC3E4ze3SXAl2nGY3LrYieRmLzYHnd3hhJ7g4DXS8ePbWh+pLYFbCRfNQxImH9CUDLYBPhl585WNO+DN1TqEHCw159o9MiARYnJLW9LwDzyVcO9/bLuyn/iXLLcCURr/iLw1S87aGPZTsPnLDdG7PytSXznpRsjipKAo579OrUFzdpFFsz3u+SagFk4qoS1oQVRyIUbRipD2LHrw3yUUSoyBHieipUMw6lbk/gevNEYTVGTLDqkU3Fk5goCduYcMATMfwhZFrBI9qsNJ1nCQRGwKt10aCFi/gUXhZL829DOZp5iccSobUET6r2HOxeG+WEdQMDxWXBiGxoS5lvhEDAHJyP5qtUhYQ6QESli/lSs9CBkbv+KPHhDjaZLq1zq0jovErME+TZOMwTs3ZK3JGCr2a86TG0WHIQMmEfA2JL2bhH7rWfep2Ilxy3z1qS3v99KNXXxC714P33bF1LL/GjcggQBQ8C8x4WT5SBgE7q88kUm7OQyDV7bYtu/jeNL9+7g0spa2lhWTVvLq2lLeY0pjJb52VzlkhuSmYGbBulxAQjYeQFjG9p8kXsiYBZWEK6KFpUvsmDzBReVElYFzPgwEa7fWklrNlYk4TLLaM2+N6YPAUdldSaO06ktaAjYfD0JC9ju9rMakt8FbEW+yILNF1xUSvy4uYJ+/LPS5nDtCVW086gIGNlv6spwSsK4Hcn4KMygi6YmvIyh+4JlhjVkCVjNgt06B7z+x2bKuHj7g4BFf75RPpmAnSzYC5oQsBfU/dGnUwJGFiwoYKPiTM5BF3Dy+NIJ2Y58kQX74wfFD1EETcDZmURHdGvhB3SOxoAM2L0MGAKWKGDW1JzBj0s9ONx6TKWaAZsFz4QMAZtRwvc8BMSeisXTotNl4lveR3RtRtlZmU535ln7ELC7AoaE9Zd6yha00VERVPmyMfEKuGfBmVJ+GHBfsBSMgW7Eyr243g84LuF0V2N7H5v9CCDf9Ayd3IKGgCFgCNj+bxdasEAgONvQqRd8OfWITAsYpVWBgPVROilhXIyVnjsyYA0XWdmv2iSyYGm/m4Ft6O3vtlJNzN2rmXlgtdu1La1b+Q5lZ2dTLBaj8y4bR/96dgERizWj8eEdYZMwBOyNgJEFQ8Cmv0sQsCkiFBAkYPWpWILd8BePxejQfn3ogzeeTVtn2PDLaOFrSxK+692ukNoWheMJWRAwBMx/sDhfEhkwMmDnV1nEexDahtZLliUm0bGt3xrOyMLX3qJhw0cRafoMw4VZkK/xgejkFjQy4IhnwIt7DVUI6N3nLDv7ZX2tLnsmgTrvPcgR91Xohs8v4Ljxbp1wNd0wdkQDh9MvuJqee+k1SjCiFUqxGDVp0oSqNq4yrf38gtfptPNH15eLxxX0+4QhYG8FDAmn8o9MBqwKWG8JnvxmB9MfJdECyQJOrg8hixINZvk1f5TT+m3sqVjmL0Yo/Xk5FRYWpB3ornsdSn9s+tOWiLt360z//fR1LpAHDDqJlq9Y3VB27zZ51LFlLlddPxaCgM1nBVmwOSOZJSBgInJCvukyYKOJg4xlLmt/tRV/M5F5TPdNG0+jR55nWPDUc6+kF15+I+ViKfPW495u3aoFbfrx45Tiq1Z/R0eccA5t/CHxu4wWeyck3kHNgiFfrhXi2LuB1d5xNXTiPEDAPhEwsmO+H4iglVq3pZK+3ZT8UoX0ozA7N6vWsizh+nO66fr59IsV1O+oU5UutN+/+sa7dNzplzYEHNR3BkPAfEeO0xkwiwISbpwLCNhBAYtmwXqHCLJjvh8PP5biOv9bf+sPr4DZOH9a+zN12f8oS9vR6fphtyJltuyuIGQb5XWaC7WULFhzRVYQs2AImO/oiKqA587K4wMkuVQkBGx0/tep7Wd1nuYfvT7tlJm99MJoniFkyUeBQ819/nMpbSmv5jr3m5x58oQ0aOhweu+Dz3lOLSc0t+rDRfSXHt1SuoiLNv7Jz8ulst++Vv57yh0P0uTbZjTcHzygczHl5WTxhOiLMouH9qJ5HeRf4+GLwUkOwg0Bt/FIdpJRSWnOMwG79QxoRsmPAtabPStihpClHAvSG+HKfpVe43vD6TLTg474O3369gu6sSVnp+aDiFHTJk2o8o/UK6G1AmbtTB53BU26/nKlSe13RU0z6ZA9428X8+uHSVf9QL5iswQJi/GyUzrSAnY6+2UTo5cBW5k0HjlDxlbIyq8Tz35rhBpOJ+DrJ91Fd854nP747kNq26ZVSnvDLx5Lz7ywSKgfVnjtirepY/vdE+olC1j506B+K7rxO//ekqSVrnZgELDY8oCAxXjZKQ0B26HHUVemgI2605MzhMwxSQ4U4c9+Gzv/39dLaM8OeyREoz03++mSF+jAPo2ZnVownTgNh6RzMVbyBVfpBRxv2S/ngfWkCwFbX9RuCJhFh61otu910VR2OHJ9ZL4NyQ9b0EHLgLkmKamQVsyQsRWC4nV+3FxBP/7J7vsV+cRo0GEH0buLnkqplNWyO9Upz5MmKizIp9Ufv0bt99itoZz4NrSiVup/cF96//XEh8XU1tZSvyNPVS7y+m3NMsrNbar0kyx5L5+MxSNdCFhk7SWWhYCtsxOtGVkBuyFfNhluZcCiE69kMStftVINdUwIWMl+1YuM021DL3j1LTrprFENveZkZ1PZb19RTk78+czZrXpQbW2d8MVYrO5VI86h6bfdaDqnyQJ2+/nQotJVB4TtZ9OpTSkAAYszs1oDArZKjqOen+VrFD7EzDG5RFRTG6PsrNSnW1kScH2XB/XpRZ8sSb3oKlmASxc9RQMPO1CptUfPAfTr7xv5gtaWqt+Kvvic0+jR+2/WrT/33y8pb0tifxys+f4nevHlN2jCLdOV8k6/LcmqeCFg8eWgrQEJ2+PHWxsC5iVloVxQBaw3VIi5kQw7N/vmd9uUf+jQvCl13yVf+W+RB2/ocd7w7Qe0S9vWCV/fevfDNOHWuPTY5z8vPE5Djhyg/Hf8aVWJrxEUWq6xmLLVvG7luykXelVUVFJ+u/1oxbKXqddfGm9TYu2X7iijtt0OocrKKhLdkmb83vpuK/VtX0wt8rMTwir5EwwAACAASURBVLUrXW1jyICFVkJDYQjYGjfRWpEUMLafRZeJefmoynlbeTV9+esOqq5/1GQWxag2rkVzaAYl0m1Fq1nw3l07Kc9zzqh/b6/hRVj1547jISXFpEi7PlaNwE8+7mjq1mVPevn1JfTf736i44YcTq88+0/daF97cykNPe0S7mz4u43ltHZrFTXPzaK+HYopM4PIjnSNHqKQN6WNrXmIamUvBbyQDvAV9hPpC8figYAdQ+vv878ODjuh6SiJee2WSvpOfeyknYy0nmCyhDf/uZXGT7mHHptxSwPj3zdspHY9Bij37N55/+NUXqF57KUagypa5TouZlztdZfx/z/2igvp7puvpxmP/ItmPv40rV3/K/XZrye98eITVFxcyLVc2B8CelvSFdW1tOr3MtpaEf/zpH+nYlp2Um/Tdu08oQjyNcWrW0C2gD+c1d96MCGuCQE7OLlh24KWiSqsYo6f/40RxTLqXSe2NdymdUva+P1H1O/Iv9Ony1fSuhXvUIf27XTRM+mNv/pSmnbTmIYyf27ZRqPH30pPPbcwNetNaSlGZ/9jGP3rkTulTC+Lh21Hl1fX0YaSnfTztiqqrfd90yyiqjP7ELVpFLodwZoFDAGbEdL/3qqAIVox5pETsFvbz2waIGCxxchKB13MCRdgabNgjox4nx7daOWHjQ/V0N6XO3rkuXTB8FOo857t6auV/6WXFr1J98ycTe1335XWr1pqKGiz88MrP3iF9um5l/hkJdUYN/luuuP+xxr+tUtWMzokezf6a9P2lJ2Rabt90QYgYFFiieV5JQzpWucMAVtnZ1oTAjZFxF0gKGJOewV0wlZw+nPDWVlZVLO58d27WjBPz3uZRoyZRDvKyhN4vTB3Bp1ywhBThg33ESf/ERCLUdOm6R9LadqoQQGWBd9TNIBaZ8YvTPPiA/nap24kYEjXPl/WAgQsh2NKK5CvQ2CTmvWbmHVvQVIvhkq+EKp+PCJvQrJC9rG58+iS0RPjVTWx1G1Z03Axl5V209W5/Nqp9MrshXRz4WGymhRuBwIWRpZSQStgCNc+z3QtZJzccQ73k7BOuOsmaVG4+SSswg0jpcXN2xAEzEvKmXJeidnKPcDHH/NXevnfjzgDIqnVr1etUS606tRxD5pw7WWO9Llp8xbl9qS5zcyzc0cCICII2D7ZZyfhDVL2KRq3AAE7Tbi+fQjZJdAm3TgtZisCdjr79YI824aGgL0gb69PSNceP9HangjYzeyXAfEiAxadCJ7ykDgPJWtlrIiZPUyiorqO8ps0vhu34Spo7X3ABtvPRYUFVPLzcsOgzx81jrZtL6WXnpppbXAe1PJSwMh+xSYc0hXjJbM0BCyTps/agrDtTYiZlH/YXEE/8b50QUfCD951E426aLhuoHOemU/njxpPHTPqaF0sfiXx1rWfUfNmxfYG51DthoeCxIgmFx1MnbLcf28wBMw3uRAvHycnS0HATtINSNsQtdhEmYlZZBua3fPL7v3V+0y+/QGacseDFGsSf+zleTV5NLcu/oaiL99bQL179RAL3oXSg4YOp48+/IKqEx74kdqxU1vUELD+JEO6LhwAAl1AwAKwolwUkjaefa2URQRsdv43WcBqFNNrm9DVtfl0eP+D6J1XnnR8aW7bXkKd9jtC2QpnH7YdPmzoUWn7ZVnwzYWHUIeseJa+ua6c1taW0tbaStpB1ZRDmdQxq4h65TjzmEgIOHFaIF3HDw/LHQgJmPUi40ponAO2PF++rhhFSc99c1PKnDDhjC19n2uuzASsvopQzYCTG83Y2Vz5J6e2pbXiPTeziuZkVxDr875p42n0yPNSxvi/db9Q595HenYBFuQbnxJIl+vw87wQBOz5FEQngKAKOp1kzWZt5Pa3qLz+tQxGZf/39RLas8Mehs2xjFJPwKzi6No8ur+2KZ135kk0e+btZqFxfa8V76CMano3p0ypN7k2l6bU5iqvJkz3yWzZnU5s0plOyu3K1Y/sQlEXMMQre0U52x4E7CxftC5AwCtBWxEsz7DO3f5G/YsP9N+MdNuksTRu9CWmAt7aZDs1Nzinuo0yqMXO+AVP02+7ga4acS5PiCll1Hf/si+04mX//6tYFu1fXaSbbd87czaNnXC7Z9kvizGKAoZ0LS11X1SCgH0xDQjCjIBdOTslWaO4v6jeSDPKvzQbmm42qVY8/LizaN2Hn9D/ckpM23o3lk1/rY6/7ICdH2ZvSRp02EG69Vimyy7ymv7w3IYys7PL6bzMnQl11sYyqFN1M5o98zY678yTU9orL6+ggt174xGUpjMkpwCkK4ej161AwF7PAPq3TUCVsxeSNQv+/rLltLwm9Tyxtp7ZeWBWlm1Df5lTSr0z4q/zM/uwjPjw6kL6OtZ4j7JeHXaL0+jMShqdlShdtbwqdT35qvH1z9mNLs7fN6Wbcw/70yxcy9/P/aBVQ90oZL8Qr+Wl4suKELAvpwVBySLg5Mu0eWM0Ox/cs3tX+uajVw2bUy/GEpEwb3xG5favLqSvYtmGtzyxPw46ZBbRzUWHkpOylTGeeYO7y2gmbRuDBw/jbnvx4gXcZVlBiFcIV2AKQ8CBmSoEKpuAm3I2k/Av37xHu7fbxXCI7y77hP56/Dk0PaucrtLJVmUxOr8mj+bUNaVmxYW0bd0XaZutq6ujrFY9iLIyiYb0kdW1J+3YEbOIeNMNzkjGEK8ny8G1TiFg11CjoyARcELOY0uW0uZYpS4Gnq1o9i7g/QfGM609M+q4zgvzcmfb1lfX5CriZR+jK7RXfPMt7df/BKKifKIBPXm7CGQ5PTnbFa8WhlbCkG4gl4mloCFgS9hQKaoE7Ir5sfIVtKz6d1sSViuzi7OWfvCZ8n8Pz6yh+7IquM8Rq20srMtWhLugLkf5p47t29G7i540vDWq16HH0ar/fk/UYw+iTrtGbilsu3ucY2O+4BDj54I71jEa9oQABOwJdnQaNgIiYl5fW0ITd3yki6B602rKzja/eEptgGXFo8ff2iBjUbaDDjuQ5jx0u+n9yOxK6atvmBZv/ti+ot2EorxT8oV4Q7E8hAchLGDWg92nYeFJWMLzhAoBJWAk5omlH9L6uvijHZM/S199igYeeqDlUa9d/wu9u+xTWrv+14Y22G1J7HN4/35C7SaIt99eRK38+SIIoUFZKAz5WoCGKoYEMrq3HhwTYdSz4EwIWAQYyoJAGgJMzAuqfqTlVX/Q+lgJxbSvL6wvv9subei3Ncs84VdSuoOGnnYJLfu4/gKsffck2qO1J7H4oVPI1w+zEL4YhAXMEIx7aI0tEsiAbeFD5QATKKndSEtKH6cYeziW+opCNh7lYVnpn5jFRPzNx69Ri+bOZp5fr1pDl187tVG67AKrvl2I8uIXZUX1A/l6O/Ory57xNgAHe4eAHYSLpkFAS2BxycO0I7Y1Lt4MvcdTqhtS2u/Zv8X///nDT6HJ4y6nDnu0sw33nfc/obsfmEWvvbm0sa2WhUQ9OxAV59tuPywNOCHgMJzzDbMY3Vq7ELBbpNGP7wmU122j36q/pU5NDqCsjGxp8W6o/oE+LJ/H357i2xjFH/2cEf9vneyYlei5d1c6YuDB1HnP9tS6VQtq1bI5FeTnKf3tKCunjz/7mj7+/Cv6/MtVxB49mfBhwu3WTui8rvbpU/yD0i/p54d3hFW+kKeMlWu/DS4Bs/O+2g8uwrIPHi34i8Ci7fdSTUYVjRl1Pt3z4BO0e04POij/JNtBvrp9OlVReVym+u9kSOxHFXC6Cinb1vWS1ouUCZZ9WhYRtWL/E9vGli1bEaBei9nP8oVARVaSf8saCjhZvOowIGD/TigiEyfw3o4nKaNZKW388ZOGynm79qJOdBD1yB0o3iAR1cZqaGHJnRbqiphav/lWmbvToKL4G5HmH7ZYKA4vpWsWqFtSdkK+bGzarWdI1Gy2w/99Bs1ZpGx0db9mRsJo9eRrV8K4ACv8iypoI5y/fVraNxKxZxwPLbqKmmYWCA1pW+0GenvHE2JZr1APfIW7NDmA9ssbklI4nZD9LF2j0TohZBH5HrzvNXyTgVIgkIZAg4C13zEZQ8BYL1EgUFa3lRaXPkx1aV4wf++DT9DYiXfQyc1u4EZRWruZ3tzxqMmFVjrNKRdnse9496r1wmLnj9m5Y6JuTQ6iXnlH6cav3qf80c7f6JGKlQnlHio+ggoy4k/ICsLHroy7L94chGE6HuOauwfr9tH9GrHdFMeDDXgHaQV88iTzhWh1GxoZcLBXzBMf9UnYRgv2aIjW71xFHY6soBeffDDtUHJa96RW1IEOKzyDY6gxmr/9NnZ/kTWJWqyWEphynli5z0m52rpzkz7UO++YhmLJDwe5oXQZ/VpXlvaPhrNze9BRTTtwjN0/RW4r+9Y/wQQkEiPp6g0BMrY/uRCwfYahbIGJlvcT5Fsqvqv6iM6+/gC6bvTFaYdbU1NDOW3+Qn8ruoLyMosMkbxe8gBVsCdbiSSwDdI1tm+LZsW0ZW38uc/qZ2X9CxFSnqSjXqjFbnWqv+WpZVY7uq+wV0J9Vu+87W/oZ+v1dR8tPpKaSrwqnHddsXKQqQgt8bJWxJvcC0Qszl2tkSJgnuyXVUYGbB26H2uKCFcv/iCKmAn44kmH0pUjztGdlsm3P0BT7njQdCuanUsWyn45M95d27am37/9QDe+O6Y/SuOm3GO8rGJE7OnSs5oPUf4+2BmrpYtL3uIK99zcHnSExCwYUvX+F0CGeLWjgIStzSkEbI1bQy3tlYxm581tdiW9ugzpJgcVNAmv27mC+p5WQI9Mn2rIt3iP/SlW3pQGF4/ULRcXMM9Hs0XMkS7zvKbw/kfm0ujxvP3Xx2j4QJDGcfBuQ4ddrIvevpJncn1b5rgj4hfaypYvRGx9yi0L2GoWHLZzwEa3EvhVyE6IV12CQRNwSd1m+qB6LpX/vsL0KGJXRffNO546NEncylUrCglYcbD5XvX2dV9QcXH9vbwmEbL44lvOrKBR2+metqXf+NxmQwK5FRx0YZouSBcKdF0u/tjhIGTDa65Mva6h+4z1LhBN7AICtolc9F4+L6XspHjdEPCdrzjzMoCuA8ekvQ0peWls+GMT7da9P73//ETabZcWKSvnyklz6bV3vra5ohqri76MYfjFY+mZFxZJ659dw1WQkUvts7195y9EKm9KnWgpnaT9KuF04k3I4F2WMARsc0WKCji5O7eE7IV8nRKmzSlLqc4EvGLZy9TrL3unfPflitV007T7lUc6FhUW0I4dZfTOsk/po5cmU5ukp0pVV9dSjyOv5Q/P5BzwkoVz6IiBh3C317ZLP9q0Zau1K7B1evnhvXu5+0dBEDAioG6Be0XJTL4srnkdEjPjm65x9m1kCQLmvQBLBWjlQqwwbUHbla+bMrYq4M2b3d+WcfsAnTl3Mc2a9z5tX7+8oWsm3j6DjB9Fee/E4XTC0QckhLvXoDFU13AbkL2RvPrco3Ts4EFcjdTV1VFWqx6UnZlBNbV1XNvbug3Xnxv+9p27KCuLXbqFDwi4Q8BJSesJOFm6eiN1QsYQsI11JVvATgo5KNmojemwVZVlwd9/sZi6du6otKOcTzX61EuKCe/jl6dS8+L407LW/PArHXeByRXJarsmGXDTJjlU+ccqrnG17zmQ9u7cmv5524XExmL8xiXzJv+75C7KyYF8zUmhhNsErEg6nXx5xZs8Ph4R8542gYBtrB6nBcw7iTaGgKr1BG6f+TI9/ty7yrng/7z1Hv3t1PT3BScA095vS0RTrj6Zhp/Un/YbMo7KyneK3Q+sMxOnnngMzZtzv+E8vffBZzTouLNIu1184HETaGtJudhtUfW9fPPmHdS0aXCegIVFDALJBJIlnSxgq/JV++nTh/85CUazY0vArGHRbegwbUEjqwzXgd9t4Bjqsmd7Gj92BF14xY38g1MuKk73jl+OG305ilx09qn02IxbdONh2fq7826kPXZtlVDmlbeW09VTnzKXcH0236VDG3rjqfH840ZJEAgggeXLG0812QlfhoQhYBszAAHbgOfTqmz79uC++9HHn9u4mjkpM5Yx1B57dabVn7ye0hR7a9OQgb3ononDdbu559FX6eGnlmi+T70N6dXZ19DeXdrJCBVtgIBvCciSLxugFAH/sCL+NiT2ue5482dAJ5ONagYM+fr2GLMVWFVVNf3l6Ou5nhDF1RHnwy542mrerIi2rv28oWjzjn2oOK8pvfP8BJ7qVFZWRUs+WEVvLltFrZoX0AH7dqbjj5KzlcYVAAqBgMcEIOB7dnN1Cgo36D+5yE4gELAdev6v2+fYG6hkR6Xti5mUi6HYQzHMn7nBDeWBOybSdZPupLraWvpmiZV3DnN3hYIgECoCEDAEHKoFHebBzHlhKd0yY2FcwuzD8eSqtDy0L1xQmmp8UxHF2C1DmebnaVMajjf62cs3U4vmYu8rDvOcYWwgYEQAAoaAcYQEjMAtM16iOS+8r4ma48qp5DHWMV9qLtRKyIwttMfar9/e/uDFSbRLm2YBo4pwQcAbAnYlLOPcrzryDO05YPaPTp8HDsNV0Nh+9ubA8brX0rIKmnLffFqw+Is0oaS8FFDsiVQN54oFZVxf/J1nb6T27RKvgvaaF/oHARAwJgABW1ghELAFaCGt8uuGLbTq219ozQ+/0aYtJbR85Vr6bu0Gi+eO620q6GB2BxTb1X59znXUrbO3z20O6TRjWCDgCAEI2AJWCNgCtJBXuX/Wf+iBuYvrzxfbuehK1L6JYOf/czTt2yP1TS8hxx+a4WVUVFL+5Aeo7A6BZ4qHZvTRGwgEbGHOIWAL0AJcpaamhk688F769n8blFGMv+wEuvD0w2nZZ9/SqAmzqaxipwTxNp7TffDmc+mKiXOVxNbK5+n7L6N++3e1UhV1BAhk/bCOspd/Q1WnHUvFp1xOVX8/hqrOOE6ghfqiO6upxUGn0La3n6RYy2bUou/JVPLkXVTbo4t4W6gRKAIQsIXpgoAtQAtoldXf/0InXHhv45XQbBzaq6Fl3Oer8ySqfY66jiqrqsWuvq5v65Fp59NR/dO/tzigU+G7sDN2lFPz/qfTto+fJ6raSc0HDaetX7xEpHmBRdHZ11D2yu9o61cvG8af+8QL1GThEipZ+DBlf/I1FY6ZRts+eE5ozC16n0A7/zaIym4bK1QvuTBvzLY68UFlxqtut7a0/fXHPYtGioBZ9LwP5Aj6RViQr2dr1ZOOlRcbOPXRyPutp8fTnu3bpPTU74SJ9Oe2MksRjL5gCF1+3hBLdaNWKet/P1PxSaOEhl3Tay+q7dKBMrfvoB333UAFN9xL5dddRLHmxQ3tcMssFqP82x+l8nGXmP7B1exvFyntJ4tDloALxt9DTV5favpHgxAsHxaGgF2YFNkP4oCAXZg0H3XhiIAV8SqpNF03YihdcuaRhiM+6oxptPZX8afUsUYPO6Arzb3vMh8RjVYo3AIWwOK0gPPun0u5s1+krZ/NJ8rJFogsWEV9KWCG0MlbkZABB2uRRjna8vJK2veYG+Qh0DzQY8iAfWjmrRdwtz3sontp1Xe/WHhgB1HbVsX04UuTuftCQXkERASc8/FXVHDVLZRRtZO2frlQNxN2UsAZ20sp98mFlPv4PKo54C+Uue43yty8NQVIyUszqbZT+7SgMsoqqPlh/6CSZ6dTbffO8mBKbgkClgw0uTnZ2S9rHxmww5Pms+alZMCah24c3LsrPTXDWkZ68XWP0jsfr7H0nOrMDKLvlt7rM7rhD8dIwJk/b6D8+2ZTztsfJYAom3Il7TzxKF04MgTM2sj8fSPXBNS1bkG13btQzf49qKZ3D6rt2pFizYoM6zK5VV78D6oYpf+SEK7Okwo1O/o8ihUXUsmLD6ZUz6isoqIzrqbyqaOJnR4w+ygC3rU1bf/PE2ZFHfs+5RxwmDJg2QKGfB1bh75tOP5ye7FnajQOprHiBacNohsuP9H2OEdP/hctevsrCzHFY1nxn2mUn59rOw40wEdAFfD2Jf+iJq+8Texiq4ySHQmVazvuTuVTr6Ka/bpzNSpDwEXnXa/0VdNvP6rp8xeq2btTw7nrzF//oGZDL6bSWdOo5oB9uGJKLlR88iiinBwqeW668hXLirO//i/lvPuJcrEZy/K1n3QXqeXNfJpyH3su4cI29Vz99lcepbr2ife8q3FvXzyb6tqaP5SGCVj7Kb/pcqo6ebCl8VqtJE3ALACeC7Hc3IKGgK0uC9RTCUx7cCE98dxSgZcpNEq3/W4t6JkZl9Nuu7SQCnTK9BfpyfkfiG9HC/wh0aZFIV0z4jg65W8HSY3dj401XfAW5U+eYTu08slXUtWwxMxVFbC28eojD6GKy4YrF3BZ+cgQsFG/6hZyuvEY1tteStlfrKKmr75LOUsSs3q1Xs0+e1H1wAOp5uDeVLf7LtTsyHMUZqyvlE8sRi32P5Gqhp9A5dfGLzxjHyULbtOSSp5J3NFpsugdKphwn+H2vbYPdQu69Mm7qPDKmylr9Q/K1ywrZtvn2ovprMwTTx0ImIdSfRlkwAKwQlRUaBs6FqN2u7Sg9164yXEC3QaOoZjobVBqeaN6SW9wGnXOUXT1Rcc6Ph6vOnBDwGa3IYmMnYmjtnN7Kpk/M6GarKugWaPKFvL5p1DFVedyh1Z80mVUu89etPOv/ShWWEBFl0ygbe//m2JF6V8Wwr7P/nRFyq1b2g7z7nmCcp9ckCDV7K/XUNG519G2D+dRTLObw9pj92az+6l5PunOAbPTAYVjbotXz86mkmfvU7bcnfqkFTDrzKkLsZABOzWVaNcpAsecfQf9wB4vyfU2JHe3ensecS3trKmxukdujqw+a+7RbTd6ZVZ0n84kcjGVFqrVekYTw8TBzsWWzrlDSMC5j/ybKi89nWsdsz6qD+9HO6bf2NhHLEaZf26jrBVrKOeLbyj7w+VU8tJDaUNlW8zN+/2dSv95s7LNnfzJ+XA5FV42mXY8NJmqDzV4J3X9Q0rKbr+Wdh4zoKEZ5Q+Es4dRxdj6Cxnrs+WKy8+iyotOM1/X9X9k6N0HzERefPrVROzYys6m7S8/QnXt2nK1K1IIAuakheyXE1RIiwmdC47FKDs7i9a8c7crNBreXexwb1+/fhsVFDR1uBd/Nm9VpFbr6VFQxVZ57klUcfX53ALO3LRF2bqtuPIcqrzg7ynNswuYMn/6mXK+WEU5731G2Z+t5JoIo8yeSbLq5CFUflPi/dXsqupmR51LO48/gspuHm3aT/GZYyhz3a8JDybJv/VhqjxnGNW1j79fXt3FSM6Kzf6QMXsQR/Y331PR8PiDTapOGULlE8XuFTcbnKsCdjP7ZQOXeQ4YAjZbSuH+/tYHFtDs598TGuSbT4+jTu3l/9WcLojBw2+jn37eJH5eWGBEZ554CE0de6pAjfAUZY+HjBUXcG9vqiOXLWB2jrXowhuo9Mm7U6701d2CZtnhgacoIW39fD6p9/nyzA7LJmv69KSanl2Fz4myC70yN2xKuMo4c8NmanbMBcrFXewiL54Py5apsoqqjzgkffH67JfdNlU6q377mKNhkduQ2FZ4Q7bN0TZvEakCZp3qXYg17LwzU2I6rdc7vHFaKgcBW8KGSjoElO3e6hquLTx25XSbloX00cKprvG88NpHaekna5zpLxZTXvIw/9GrnWnfx62q2SN7znP59ZcIRSpbwMUnjqSsdb+mfUqVnoCbDzxTufJ6+1tzid1SxLLFJi/8J34x1P49qXavPVNuK5IRd+6s5ynvgSdTYs279wmqGMN/D7wZcPYHCfvDRCT7ZW2KCNgsBqvfuyLgdPJVA3ZSwhCw1WWBenoE4lvR7ElWyqOsDD7xk6c/vOfuvbczZr9B7H/Wb53SG1KMrr1kKF16lv79qWFdNarAti17lmKF+ULDlCEytUP1Fhy9beQUAbPzp4f+QzmPWbLgYardc3fu2AsmTldum7Jz8VjWj+uVl1SoL5ng7lygYMGkGdRk4VvKVjbb0hb5+FrAbCAyLsQykq/TEoaARZYjyvIQ2FZSRn2Pm8i91eu2gNkYln68mi68TuID5usvxPr2nbsoS/OiAR5egS6zs5qaDzhDuWfV7OEYeuPMnzqTms5/w/BKXy5GtbXU4oCTlAuC2DZyuo9WwLlzX6K8+2YrxbYtfdr0wRnJ7anZK3vRRCzX4nn/6hpqceDJVHbX9bTz6MO4hslbiL22sdnhZ9maGwhYQ9uJTFiWgHH+l/ewiEa5BgkbZsLeZMDqDPy0/g8afFbiVbLisxOrz6Qz6Im7LqaB/XqINxHAGky4hSMnKa8aZJ+yaWNo57GHWxpJ1v9+IXZ7TqxpE9rx6C1U02tvIvZYMpFPLEbNDz5VkY3RNmvygyWqB/SlHQ9Yux0u5/3PqfCKqbTt3aeEz/1qh6b8UTBkgLT3G7NbkAovmdDwIA/2Qgp2IZWVTygFzECo54F5sl8tONkShoCtLEvU4SHA7r/tNkjntW/1Yv7i1VuoWZHYliVP37xlSssqaP+/1d9Got7by/amtb//CS8dZl8kbq+3al5AHy2YSpmi0uAN0kflMjf+Sc0GN15ZXNuto/JABu3rBa2Eq95yI1pX2f6tqVHeD8w+6jlcvXZUASsPknjpIYrlWX/imbp9bPTMZ57xsAuxsr5fK/xqRW3bajau/bcd90+g6kH2HhIDASfNIATMs6RRxk8EbrjjOZr36icJIRXkNaHlr93qm+3ar75ZS6+9/RX9uH4j/bjuD/plQ+rD9ZloO3doSwfv340O7bsX9d23E2WYnuf200zIiaX4H6Op/IYR3I+FlNOrcSvsquWKK84xz5xra23/saBGkrGthIpG3ERlk66g2h5dLA+z6b8XUfbqH7huN9LrJGPrdiq85nbl2dLVB/e2HEtyRd8LmAVs5zywaAbM+pMpYWTA0tYqGjIgsPq7X2jNj78rJZrkVsP26gAADtVJREFUZNGQw/ejnOws3zJj2XtVVQ1V7axWnqRVmJ9L2Tn+jde3IBEYCNgkoHsVtNpu1AWM8782VxiqgwAIgAAIpCXgiIBZT09ssn4/oqwsWEYGDAHjyAEBEAABEHCCAARsQhUCdmLZoU0QAAEQAAEIGALGUQACIAACIOABAVMBs5isnAe2swXN+pSxDW13CxrZrwcrEl2CAAiAgAEBrY+C/hsNARtMdNAnF0cxCIAACISFgF4iGOTfaQgYAg7L8YlxgAAIhJiA0U5sUCXsWwHL2IbGFnSIj0YMDQRAIDIEeE6DBlHCXAIWPQ9s9/yvuqrsnge2I+AgTmZkjkYMFARAIFIEeATMgATtdxsC1lnGQZvISB2NGCwIgEBkCPDKFwKuXxLIgCNzbGCgIAACIOAoAREBB03Coc2A7Ww/B20SHV39aBwEQAAEPCQAAQveC+yHDBgC9vCIQdcgEFECl118s2cjf+ixiZ717WTHEHA9XV4QQRcwzv86eTihbRDwhoCXcvRmxNZ69ZPIeZ2TPNKg/IZzb0GzAfLCkCVg1qfVK6HtZMBBmTxrhxdqgUBwCUCi/pk7N0TN6xwIWEMAAvbPQYJIQCBIBCDYIM0WX6x2RA0BaxjzwoCA+RYmSoFAVAlAtFGd+fTj1pM0r3PStRqEnUyhLWjebeggCzgIk4ZDFwT8QgAi9ctMhC8OO6cRGY0g/JZDwEnrNgiTFr5DDSPymgBE6vUMoP9kAhBwmjXBsyWADBgHEwh4QwAi9YY7epVPwK6Ad+z6cEJQds5Fyx9dvMWGDHj58uVcfTw7qYNpuSAL+PQp603H55cCffr08UsoiMMBApCpA1DRZGAIyBaw3sC9FHPGvDlTY6IzYibhoAo4SPIVnTMZ5SF8axQhUmvcUCvaBOwKmNFLzoJFiLohZghYMyMQsMjyFC8bdIFDpOJzjhogYJWA1wJ2I2OGgCFgq8eHo/WcljVk6uj0oXEQSCGgCpUnK5UhX7sZsMgUWs2WIWAIWGSd+aoskzRE6qspQTAgkJZAOqEaiThoAraaLUPA9eSw/ez9L8fjD7/qfRCIAARAQCoBI5nqSTgsAjYTsyUBs0aNLsQK4kVYELC8Yw4ilccSLYFAkAnwiDSdhHnq8XDh2e7macepMhAwMmDdtQWROnXYoV0QiAYBXpEmi5K3nhlFKwIW3S43i8Hoewg4IgKGTO0cJqgLAiAgSkBEon4RsJXtclEu2vIQMBEFbfsZMrWz5FEXBEDADQIiAmbxaCUsWldvPCIZME+fIu3xMLYsYNa43nlgmeeAWT9W3gnMA1MF5LWAIVSepYoyIAACQSIg8husjksVnJW66djwCpO3P972eOcJApacAUOmvEsP5UAABMJKgFdoyeNngrNa1w0BJ2fqducPAjYQMGRqd3mhPgiAQBQJWJWoFwIWjVVmFhwpAcsEF8WDCmMGARAAAR4ColLjadNKGZ7ffCux8rTLE68tAbMO0p0H9sM5YJ7BowwIgAAIgIB8AlakJj8K85cxWI0ztAK2csGVExOHNkEABEAABKwRsCo2a73p1zITpdU4zdrlHYfjGTCEyjsVKAcCIAACwSdgVWpOjNyp5017KmBcnOTEUkGbIAACIBB8AhAw/xwmZMAQKz84lAQBEAABEEglEAUBs1HLyIIzBvfrF8MiAgEQAAEQAAEZBIIgYBkxQsAyVgvaAAEQAAEQkEZAhtxkBePk6w4hYFmzhHZAAARAAASkEPC7gGXFBwFLWS5oBARAAARAQBYBWYKTEY/f3zWMc8AyZhltgAAIgAAIKAQgYP6FAAHzs0JJEAABEAABEwJ+FrDM2LAFjUMBBEAABEDAVwRkSs7uwJIlKTM2CNju7KA+CIAACICAVAIyJWc3MAjYLkHUBwEQAAEQCAwBvwpYZlwtZ5fT+vFzbc8JzgHbRogGQAAEQAAEVAIyRWeXqjYDlhkXBGx3ZlAfBEAABEBAOgGZorMbHARslyDqgwAIgAAIBIaAHwUsOyaWAbOP3W1obEEHZlkjUBAAARDwPwHZsrMzYjUDlh0TBGxnVlAXBEAABEDAEQKyZWcnSAjYDj3UBQEQAAEQCBQBvwlYdjxq9qtOip1taGxBB2ppI1gQAAEQ8D8B2dKzOmKWAcuOBQK2OhuoBwIgAAIg4DgB2dKzGjAEbJUc6oEACIAACPiWwOKhvWjwqyvTxgcB800btqD5OKEUCIAACIAAETHxaj/pJOwXATsxYdiCdoIq2gQBEAABEDAlkCxgtYJWxFESMBu/1QuxkAGbLjcUAAEQAAEQYAT05Mu+i4KAk7NfdVVAwDg+QAAEQAAEHCVgJGCthMOaAUPAji4vNA4CIAACIJCOgJl8IWDxdYMtaHFmqAECIAACkSPAI2BVwsiA+ZYHBMzHCaVAAARAINIEIGAibEFH+hDA4EEABEDAGwK8Ag5rFqwnXzZeXITlzZpEryAAAiAQegIi8oWA+ZcDtqD5WaEkCIAACASSgPacrPYl9byDERUwa/fkWf15mw9EOWTAgZgmBAkCIAAC/iGgd0GUiIghYP3zv9iC9s9aRyQgAAIg4BsCPFcj84g46gI2yn4hYN8sdwQCAiAAAv4hwCNgFq2ZhCHgcsNJxUVY/lnziAQEQAAEfEEAApYzDciA5XBEKyAAAiAQGQK8AkYWbLwkeAS8eOTEhEYGP3yz6TrDVdCmiFAABEAABIJJQETAZhKO8ja0mYAfX99Bd4EYiRgCDuZxhahBAARAwJQABGyKyLSAHfmqjetJGAI2xY8CIAACIBA8AqLyVUeod0FWVDNgIwEbZb7JKyadhCHg4B1XiBgEQAAETAlYFbDeVjQEnIhcRL56mTAEbLqMUQAEQAAEgknAqoTTZcEQcOMasCLfdBKGgIN5XCFqEAABEDAlYFXAyILjaPW2nyFg06WHAiAAAiAQbQJBEPCJ9EXCJC2kA3wzaekEbEe+yVkwMmDfTDUCAQEQAAG5BOwIOF0WLHsbOlm+6uj9ImEIWO56RGsgAAIgEBkCfhawnnz9JOFkAcvIfrVZMDLgyByKGCgIgEDUCNgVcHIWLCsDNpMv69cPWTAEHLUjBuMFARAAAUkEZAuYhSUq4XTvBeYRsNcSdlK+bGzsvmBkwJIWOpoBARAAAb8R8IOAGROthHnl66WAV5c90zCV/ecNU/5b5vYzBOy3IwXxgAAIgIBkAjIErG5Dq23Nv3CZcJRWBeyFhLXyVQe65u4rhcfMUwEZMA8llAEBEACBABKQJeB0QxcRcVAEnE6+TkoYAg7gQYWQQQAEQICHgJMCZv3zSlgVsMj2szo+ty7GMpIvi8WJLBgC5lnFKAMCIAACASTgtIB5JRwGATshYQg4gAcVQgYBEAABRmDeS48ZgrjgkOWOgxLJgq1kwGwATmfBZtmvU9vQELDjyxMdgAAIgIA8AmbS1fbkhoBFsmAIOHEdQMDyjgu0BAIgAAKOERARrx8lzLah/Shg3uwXW9COLW00DAIgAAL+JWBVvmxEfsmC587KswzYyS1oEQHLljAyYMtLAhVBAARAwHkCduTrpoDNtqIh4NS1AgE7f/ygBxAAARCwRMCufMMiYDYOJ7Jg0ewXGbClZYxKIAACIBA8AhBw45xBwMFbv4gYBEAABAJLIGgCNtqGtrMF7UQGbCX7RQYc2EMJgYMACICAGAEI2LkMGAIWW4soDQIgAAKRIiBDwH45D4wMOHXp4iKsSB3OGCwIgEDQCMiQsFu3Iqls0z0dy08Ctpr9Ygs6aEcP4gUBEAABmwTsShgCTpwACNjmgkR1EAABEAgagYtGDrUc8uDB8RfDW/lAwHIELPuNSBk/rFgUszKhl118s5VqqAMCIAACgSFgR5hODdKKiN0WMBt78ja0X7ag/ZL9MkaWBezU4kpuF6J3izT6AYHwEfCjQGVT5hFyGATMuMm4FxgClr0CJbUH2UsCiWZAwEECUZCqbHzPTuogu0nT9mRnwBCwKXIU4CEA0fNQQpkoEYBUnZ9ttyUMAZvPqe+3oM2HgBJGBCB7rA8/EIBgvZ8FtwXMRqyVsN1zwDIyYD9tP7PxQMDeHxehiACiD8U0Wh4EBGsZnWsVIWAiCNi15YaOwkoAsvduZiFa79jb7RkChoDtriHUBwHXCURV+JCt60vN0Q6jLmA72S+bGNn3AGML2tHljsZBAATsEFi+fLmd6qibRAACfsbWmoCAbeFDZRAAARAIFwHRP1K8lLDXF2HZyYCdkC8y4HAdixgNCIAACBgSuO74za4TUq+EhoAT0c+j5bgK2vXViA5BAARAwCMCURWwnezXqfO/ELBHBwG6BQEQAAEvCEDA1qg7sQUdCQG3bh1/BNvmzeutkUctEAABEAgJAQjY2kS6ImBVVlZC9JPgzMbhp1itsEYdEAABELBKwCsJe3kO2M4WtBPyZXOnZMDbflth6XWEPJPvtujMxJscs9vx8TBDGRAAARBwkkDUBGxHvmweAitgN4UnKl81NrclvGDBAseOrWHDrL+w27Gg0DAIgICvCEDAYtMRGgFrhy1bfH4TsJOi5V0+EDIvKZQDgegQgIDF5toJAbPtZ/ZxdAuaZ5gyRGxVviw+Gf2zdvwgXD3eEDHPSkQZEIgGAQiYf56dkC/r3TcClrEV7IWA/SxciJj/AENJEAgzgXRPyvLqaVheXITl5/O/vsiAkxe/nYxURMRW+wmieLWMkQ2H+ecWY4siAdHHUTJGbkuYPQ0LAm5cnb7LgGWK2ImDMOjihYSdWBVoEwTcI2BFtHrRuS1gFseJ9IVtWAvpAKE2kAEL4UotbDVTtdltQ/UwiRcSlrUq0A4IOEdApmghYOtvQHLq/C+bE99nwF5nxGEVLyTs3A8nWgYBEQJuiBYC9p+AVfmyufH8KmiRBcvKOp0RR0G8kLDoqkN5ELBOwEvRRlnAft9+DqSA1QXlhIijJl/GEhdlWf9hRU0QUAn4UbJms+P2eWC3zwFDwGYrQML3skQcRfmq+CFhCQsRTUSCQBBF65csGAKOz0Sgt6D1FpMdEUdZvsiCI+ENDFKQQJhECwELTr6Dz39OFvD/AUgTOXhS4qSMAAAAAElFTkSuQmCC"/>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3" name="AutoShape 4" descr="data:image/png;base64,iVBORw0KGgoAAAANSUhEUgAAAeAAAAFoCAYAAACPNyggAAAgAElEQVR4Xu2dB5QVRRaG7ySYTEZFAUkKrCgiioHgGsAVA+rqqpgjiAHBAAoSVMyKKOqqCKxhFRVBUVcUFcWsqIAsxgVMCEiYYRIT3p7qNz3TL3R3VXd1/t85e47Lq3Drq+r3za1OGYP79YsRPiAAAiAAAiAQIQLlsWLPR5sBAXs+BwgABEAABEDABQJ+kK52mBCwC5OOLkAABEAABNwj4DfR6o0cAnZvTaAnEAABEACBJAJBkaUTEwcBO0EVbYIACIAACOgSiLJ0sQWNAwMEQAAEQMB1AhBvInJkwK4vQXQIAiAAAtEiAPGmn28IOFrHAUYLAiAAAq4RgHiNUUPAri1FdAQCIAAC0SEA+ZrPNQRszgglQAAEQAAEOAlAvJygiAgC5meFkiAAAiDgOwJMePkZJb6IC/IVmwYIWIwXSoMACICApwR4JOeFkHni8hScDzuHgH04KQgJBEAABJIJWBWcGzK2GlvUZzmj/0FHO/YyBjcmPuoTiPGDAAiEm4AsuTnxeywrtnDPoP7oHBWwtlsnJj+qk4ZxgwAIRIOAbMHJ/B2WHVs0ZjRxlK4JmHUrc/KjOFkYMwiAQLQIOCU5u7/FTsUVrdklclXAkHDUlhfGCwIgYJWA05KzKmGn47LKK4j1IOAgzhpiBgEQCDUBtyQnImG3Ygr1xCYNDgKO0mxjrCAAAoEg4IXs9GTsRSyBmCQJQULAEiCiCRAAARCQRQDCk0XS/+24KmCR7Q7/o0OEIAACICCfAAQsn6lfW4SA/ToziAsEQCCSBCDg6Ey7awJG9hudRYWRggAIWCcAAVtnF7SaEHDQZgzxggAIhJoABBzq6U0YnCsCRvYbnQWFkYIACNgjAAHb4xek2hBwkGYLsYIACISeAAQc+iluGCAEHJ25xkhBAAQCQAACDsAkSQrRcQFj+1nSTKEZEACBSBCAgCMxzcogIeDozDVGCgIgEAACEHAAJklSiKEVcP9DTqTjj72UHnp0LK37+b+ScPE3c8LQEbTbLnvSP58Yx18JJUEABCJPAAKOzhJwXMAMpRfb0Pfd8TY1yWlKo8Yc5vpsZmZm0YP3LKO161fTnfddmND/rTctoJYtd9WNqaJyB40Zd5TrMaNDEAAB7wlAvt7PgZsRBEbAp508hv468DSaevuZ9PuGnwwZHfXXM+mUE68U5lhTs5OuuGZg2nrnnz2FDjpgiPLdG2/9ixYseki3/TtveZ1ym+bTldcOUspMm7yQptx2OlVVVRATcF5+YVrJ3nv7W0p5MwEXFbYg1gf7zHjkKvrvmk8Mx/rw9I/p51++o2l3nyPMBBVAAATcIwABu8faDz35XsBdO+9Hw44fRV067avwMhOwmn0ySd98x/CU7LO4uKWuZI0m5IG736OsrBzKyMigysoyunrckSnFTzp+FA0+8myKxWJ0+dj+VFdXS2Ov/CexMUy8+WTa/OdvUgQ8894PiI3TSMBNm+bRkCPPoWOOPpcyMjIhYD8cbYgBBAwIQL7RWx6+FnC67VozAc+4ayllZWWn3Xpm7VkRcIc99qbx18yln9aupLZt2lNhQXO6ceow2rJlQ8qKGTd2NnVs34NeXzybflq7ikZdcg+98948mjf/XqWs3QxYHd+q1R/SvvsMSJsB9+jej64ccX9CbMiAo3dwY8TuEUiWp+hpN8jXvbnyU0+uCFg7YKvvnJx67UPUcY+udMNtF9OvG9alZThz2gtUkF9EV078B5WUbkspc8+kJ6l5cUu6cOxQoTmYOHo6de3Uk6bNGEP77N2XThhyJn2yfCnN+df1adu5YsR06tn9YOU7lvWy7Ff92BHwzRPnU+tW7ei6CX+js06/QVfA2qB227Uz3TTuGWTAQjOOwiBgTsCKNJN//6y0YR4ZSgSFgOsCtgrGTMCP3vWyctGVnnxZv1YFPGf6G1RbV0sXjjlWCX/u/Yuppram4f+nG9N9U56hwoIiuuraQTR61ExaveZjWrzkSSUDtnIR1ogL76T9eg2kR58YR1+ueJdGXnQXBGx1MaEeCNggAGnagIeqCQRCI+Bp4x+jiXeMoB579aZrR95maZrPvWpwSr2D9h9Eo867kb5c9RFNf2yS8j0TeeuWuygZ8bc/rkqpc9Ypl9FRA05UBM3EzWIrLmpO1904xNIW9JGHn0F/H3ZVwlY2BGxpilEJBGwRgHxt4UPlJAKhEbA6rn26H6AI+K6Hx9OqNV8kDNdKBnznhDm0S5t2dM3Uc2jTn/Fzvocfciydf/poWvvz9zTp7lEJffTdrz9dccFN9O8F/6QOu3emvTr3otYt2yoXQl1w9d/ozolzqCC/gPsq6P33PZwuueB2+nrle/TIrOsa+oKAcSyDgLsEIF93eUehNwjYZJbZdnNlVTldet2whJJsW5p9zhsdvzWJfSZcdR+1370T1dTU0JZtmxUBv7BoNi1f+SFNGD2dZv37Hjpj2KWUn1dIY8enXkWdfBuSertR8nlk1hcEHIXDE2P0EwEI2E+zEY5YIGCDeTz+6DPo78edT29/sIjmzpuRUHLKNTNpz/bdaPaz0+ndj15LaUUvE2dZOBPwyHEnpTygJFnA7HxxUVGLhvuJtZ1AwOE4ADGKYBCAfIMxT0GLEgI2mLEHpz1PRQXNDOd085Y/aOyUsxvKPHz7S7Tpz99p3iuzGrbCzzxpBDVtkquUU88f6zWqfRKW2QVb2jbeeucZenFh4h8J7HtcBR20QxLx+pEABOzHWQl+TKER8Kx7XqXs7BzbM/L0/Idp8dKXqLCgmNhtTaU7ttPlN56att3Z9/2HMjMzSXvx1hP3vkaL31ugnH9Wz0UfNeAE6tFtP2UbW5sBs0a1tyXwPgkLW9C2pxkNgAA3AciXGxUKChIIjYB5xi1yEdalZ4+jQ/seQc+9/Di9tmRe2uavGTmNenXvS4veepaef+UJpQw7Z8wuAGMfVcB7d+6l3DvMRA0B88wUyoCAfwhAwP6Zi7BFAgHrzOhjd7+i3Fec7tYktcruu3ZUbjGqqCynEdcPo/16HkRjLr1FqaM9B8yezHXhGWPoygn/gIDDdgRhPKEnAAGHfoo9G6CvBWx2vtToqVjpiPJmwHvu0ZWmXPsQ/bHpN7rulvMMJ0cV9agb/k4XnTlWyYjZk7Z4LsJyags63aMotYPAYyk9O97QcQAJQMABnLSAhAwBp5ko9dGTM+fcSp9+udRwKtWtavZoyofm3tpQNlnAgwedRMNPHsm9LMzecmR0FTQEzI0ZBUHAlAAEbIoIBSwS8LWALY5JtxpvBiyjX6MHgmjbF31ou4zY0AYIgAA/AQiYnxVKihGIlIDF0DhfGvJ1njF6AAG7BCBguwRRX48ABOzh2oCAPYSPrkGAkwAEzAkKxVIIsN94o/UDAXu0aCBfj8CjWxAQJAABCwILeXGZv90QsEeLReYkejQEdAsCkSEACUdmqtMO1KnfawjY5XXl1ES6PAx0BwKRIhBWARv9HoV1zLwL143fagiYdzYklHNjQiWEiSZAAASSCIRNRiK/RV6NXRuj2zGI8LFzsEDAduhx1nVrMjnDQTEQAAELBNyWgIUQuapY+T1ya+y8sTkZD28MXLBNCkHAMigatOHmZDo8FDQPApEm4OSPvltg7fweOT1+K7HJjslKDHbmDgK2Q8+krtuT6eBQ0DQIgACR4S0lQQBk9zdJtvBUZnbikhWTnRiszj0EbJUc5OsQOTQLAv4mIOsH3+1RyhCME2OXERdjaSc2WTGIzikELEqMs7xXE8oZHoqBAAhYJGDnh95il1KqyfpNkj1+WXFZlbDM/kUnCgIWJcZZ3stJ5QwRxUAABCwSkC0hi2FwV5P9eyRr/LLjUoHwxOdU39yTQkQQsAgtzrJ+mFjOUFEMBEDAIgGeH3mLTUuvJvs3SdbYZceVDpw2Vjf6E5k8CFiElkBZv020QOgoCgIgwEFAloQ4urJdxInfIxnjdyIu27BcbAACdhB21BeXg2jRNAj4goAMCbkxEKd+i+yM36mY3OApqw8IWBZJnXawyBwGjOZBwGMCdiTkVuhO/g5ZHb+TMbnF1W4/ELBdgoL1segEgaE4CPiYwPANBzkW3WO7rJHSthu/OaISdiMmKfAcbgQCdhiwrOaxYGWRRDsgII+AkwK2E6VW3m79dvBK2K147PBzqy4E7BZpF/vBAncRNrqKLAG/ytdoQp7e9VNH58tMwvhtSsQPATu6HP3ROBa9P+YBUYSLQBAFzGbAaQmHa5adHQ0E7CxfX7UOEftqOhBMwAlAwAGfQB+EDwH7YBLcDAESdpM2+gozgaAKGFmwf1YlBOyfuXAtEkjYNdToKKQEgixfCNg/ixIC9s9cuBoJJOwqbnQWMgJBFzAk7I8FCQH7Yx5cjwICdh05OgwRAQg4RJPp4VAgYA/he901JOz1DKD/IBIIg3xV7rgi2tsVCAF7y9/T3iFgT/Gj84ASgIADOnE+DBsC9uGkuBUSBOwWafQTJgJhEjDOBXu7MiFgb/l72jsE7Cl+dB5AAmGTLwTs7SKEgL3l72nvELCn+NF5AAlAwAGcNB+HDAH7eHKcDg0Cdpow2g8TgTDKV50fXIzlzUqFgL3h7oteIWBfTAOCCAgBCDggExWgMCHgAE2WzFAhX5k00VYUCIRZwDgX7M0KhoC94e55rxCw51OAAAJEIOzyhYC9WYwQsDfcPe0V8vUUPzoPIIEoCBgSdn9hQsDuM/e0R8jXU/zoPKAEIOCATpzPw4aAfT5BMsODfGXSRFtRIRAV+arziSui3VvZELB7rD3tCfL1FH+oOq+sqaXVG8qpzx5FoRqX3mCCJOC8KW2UYVRM2mR5biBgy+iEK0LAwsiCUwHStT5Xi7/dSn3bF1LL/BzrjYS0JmNT1CSLDulUHNIRJg4rCAJWxatGvn79euU/28zKszRHkLAlbMKVIGBhZP6qAMk6Mx+frS+hrRW1NHjvFs50EOBWmYD3bpNHHVvmBngUfKEHUb4yJAwB860Pu6UgYLsEiQgSlADRZ01UVNfS+z+VIAtOmpf3f9pGFdWxyPxhEgYBW82EIWHnf5QyBvfrF3O+G/QAAsEjwDI99kEW3Dh3UWPidwEnbz1rjzJ1G1r9N9HtaAjY+d8sCNh5xughoATe/m4r1cSIBnQuprycrICOQl7Yq37fQb+VVEfmjxK/y5dNhIiArWTCkLC84yddSxCws3zReoAJ/La9ilZtKI+McMymKp79xqhtQRPqvUehWfHAfx9GAYtKGAJ2dhlDwM7yResBJ6BuuUY9C9b+MXJIx2Iqyg3/joDfBWyU/aqHXfI2NATsrx8kCNhf84FofEZAFTALK8rngqPGwe/yNdt+NhIwJOyfHxkI2D9zgUh8SGDNH+W0flslEWXQEV2bUXZWpg+jdDYk9Ypwtv3MOEThD5FkAct4wIXsWbKaAatx8F6UhW1o2TPX2B4E7BxbtBwSAuq5z+zMDDqiW/TuC377+61UUxe/WSIvO5MGdGkekpnVH4aegFkNO0+ZkgnOLQGzmCFhmTMHATtDE62GkoAq4Khmwdrt5312zad2zZqGcp7VQRnJ166A9aRpRep2BSyyFQ0BO7PkkQE7wxWthojAR/8rodKdtcoVwFHLgj//uZS2lNc0zGaUt59VCFZkqewe1D+nWe/QsNKuWZusr3QXYmljwFa0dz9WELB37NFzQAiUVtbSR+tKIiUhdbDa7Jf9GwQcJyMqSx5ROtWumYCNMuFNF1Y0PE8aWbD8HywIWD5TtBhCAo0iilFeTiYN6Bz+86DxC9Cq6mczGhdgpbv6OZ08RQTMK18rGTZP2zwCVvtWs2Em3uR/Y/8fEpb74wYBy+WJ1kJKIP5UrLiEopIJJme/HZo3pe675Id0huPDMjv/65QktVBly11EwOkmV7tFDQHLXf4QsFyeaC2kBLQPomBDzMvJCHUWvLG0mr76bUfCbEbhYSSyBcyToSYfMn4TsHaLGgKW+wMHAcvlidZCTCBK50OTxxqVrN8PAmaseSXMK3hkwf78YYKA/TkviMqHBJKl1DI/m/q2L/JhpPZCanzwRmI7Yb8AS/b5X145ppstCNjeGg5KbQg4KDOFOD0noH0bkBpMGKXU+OCN+PludvtVi7xsOrBDsedz4GQAfsl+/ZgBa7eh2X9jK1rOSoSA5XBEKxEhkJgFx6hlfk7osuB028992xcqYw3zx08C5pUwb5ZtdwsaAnZm5UPAznBFqyEloH0qVhiz4OQHb4RxjOmWJu/2s2wxGh0mPNvQvAJm/UDC/vtRgoD9NyeIyMcEGp+KpQYZo3bFTWif3cLxftzU7Bf3/2qXI48UWXkRMeotd56+RPqBgP33wwIB+29OEJGPCSQ/FStMGeKPmyvoxz/Zm5+0n1gkXsDgt+1ndQaMJCwiX2TA/vxRgYD9OS+IyscE0p0jbVecE/gsON242DTs3SaPOrbM9fGM2A8NAuZniAdz8LMyKwkBmxHC9yCQRCCM27Rbyqvp858TH7wRpuzeaBHznv/l2RJW+xHNTo3iS9evlfZlbEGzOCFgeT+JELA8lmgpIgTWbamkbzc1PitXHXaXVrnUpXVeICnoZb9sMGG81Uo7SX7NfrUxaiVsRb5qWzIknPz2JNySZP2Qh4Cts0PNCBMIUxZcU1tHb/+wPc1sRvMCLLvv7LUjSKcPKRkCRhYsb5YgYHks0VKECOhljEHMgt//aRtVVDPZpn7wAoZGJrxb0BBwhH4IbA4VArYJENWjSSDdU7HYE6PY25KCtmVrtP2MFzDE1zevfFnZqAmYjRnb0NZ+ByFga9xQK+IE9LdtifbZNZ/aNWsaCELxPyR2NrxmMTnooP0xIQo9COd/RcdkVF7WFjS2oeXMCgQshyNaiSCBMFy4ZDQGNqUQsFgG7OfsVz1EZUkYV0Pb/9GDgO0zRAsRJZD6VKxGEEHIgvWu5o6PAi9g0C5r3i3oKAkYWbD9Hz4I2D5DtBBRAnpPxVJx+D17NMt+8QKGxoUNAac/yJEF2/vxg4Dt8UPtiBMwkpifBWb04I2g/AEhY+lpzwEbZa88Ag5C9suYydqCRgZsfwVCwPYZooUIE0j3diQtDr9mwWbZLxuDX2OXudwgYPs01SwYV0KLs4SAxZmhBgg0EDA+j0rkxyzY6Aru+MDwAobkJW6WAQcl+1XH5UQWDAGL/zBCwOLMUAMEEgiYZZN+yyTjD96o0731iA0uai9gMBMoBKx/0CMDtv6DCAFbZ4eaIKAQMBPwIR2LqSg3yze0zOLF9nPqVMl8LaAfFoLMDJiNh0k4ihnw4qG9bE0nBGwLHyqDAFH6p2IlkvFLFmz24A01ar/E6+T64j3/y2KAgI1nIkgCtitNmWsSApZJE21FkoD5OVUivzzS0eyiMQhYfwnLei2gHw4S2RmwshP06kpXh+YnkVodOARslRzqgYCGgPG2rj+eEf3b9ipataHcZN5i1K64Ce2zW2Ho51fNgM3O/2pBqBIWqeNXkLIlLEvAYRAr75xDwLykUA4EDAi8/+M2qqgxurApRnk5mTSgc3PPOPKc+2XB+SVbdxqUFQE7HZOb7Xsp4ChJ1mhOM7q3Hhzr0CXdu0DdXAroCwSCTWBjaTV99dsO00F49YjKiupaev+nEtP4WIEonP9VQTAJhyGb5ZrYpEKyBZxuGxqiNZ4ZRcDpikDKVpY06kSZAG+G6YXgeM/9QsDRWcFOCPia6OCTMlJdASe3DiFL4Y1GQkyAT3LenA/m++MgGi9g0C7Bi0YODfGKNB4aBOz91HML2CxLPnPs7ylFnrlnN+9HiAhAwCUCZk/F0obRtjCHeu/uzoVOH63dTqVV7Py0+ad3u0JqW5RjXjAkJaIsYDaFkLC3C9mWgNXQxz20RncUkLC3E4ze3SXAl2nGY3LrYieRmLzYHnd3hhJ7g4DXS8ePbWh+pLYFbCRfNQxImH9CUDLYBPhl585WNO+DN1TqEHCw159o9MiARYnJLW9LwDzyVcO9/bLuyn/iXLLcCURr/iLw1S87aGPZTsPnLDdG7PytSXznpRsjipKAo579OrUFzdpFFsz3u+SagFk4qoS1oQVRyIUbRipD2LHrw3yUUSoyBHieipUMw6lbk/gevNEYTVGTLDqkU3Fk5goCduYcMATMfwhZFrBI9qsNJ1nCQRGwKt10aCFi/gUXhZL829DOZp5iccSobUET6r2HOxeG+WEdQMDxWXBiGxoS5lvhEDAHJyP5qtUhYQ6QESli/lSs9CBkbv+KPHhDjaZLq1zq0jovErME+TZOMwTs3ZK3JGCr2a86TG0WHIQMmEfA2JL2bhH7rWfep2Ilxy3z1qS3v99KNXXxC714P33bF1LL/GjcggQBQ8C8x4WT5SBgE7q88kUm7OQyDV7bYtu/jeNL9+7g0spa2lhWTVvLq2lLeY0pjJb52VzlkhuSmYGbBulxAQjYeQFjG9p8kXsiYBZWEK6KFpUvsmDzBReVElYFzPgwEa7fWklrNlYk4TLLaM2+N6YPAUdldSaO06ktaAjYfD0JC9ju9rMakt8FbEW+yILNF1xUSvy4uYJ+/LPS5nDtCVW086gIGNlv6spwSsK4Hcn4KMygi6YmvIyh+4JlhjVkCVjNgt06B7z+x2bKuHj7g4BFf75RPpmAnSzYC5oQsBfU/dGnUwJGFiwoYKPiTM5BF3Dy+NIJ2Y58kQX74wfFD1EETcDZmURHdGvhB3SOxoAM2L0MGAKWKGDW1JzBj0s9ONx6TKWaAZsFz4QMAZtRwvc8BMSeisXTotNl4lveR3RtRtlZmU535ln7ELC7AoaE9Zd6yha00VERVPmyMfEKuGfBmVJ+GHBfsBSMgW7Eyr243g84LuF0V2N7H5v9CCDf9Ayd3IKGgCFgCNj+bxdasEAgONvQqRd8OfWITAsYpVWBgPVROilhXIyVnjsyYA0XWdmv2iSyYGm/m4Ft6O3vtlJNzN2rmXlgtdu1La1b+Q5lZ2dTLBaj8y4bR/96dgERizWj8eEdYZMwBOyNgJEFQ8Cmv0sQsCkiFBAkYPWpWILd8BePxejQfn3ogzeeTVtn2PDLaOFrSxK+692ukNoWheMJWRAwBMx/sDhfEhkwMmDnV1nEexDahtZLliUm0bGt3xrOyMLX3qJhw0cRafoMw4VZkK/xgejkFjQy4IhnwIt7DVUI6N3nLDv7ZX2tLnsmgTrvPcgR91Xohs8v4Ljxbp1wNd0wdkQDh9MvuJqee+k1SjCiFUqxGDVp0oSqNq4yrf38gtfptPNH15eLxxX0+4QhYG8FDAmn8o9MBqwKWG8JnvxmB9MfJdECyQJOrg8hixINZvk1f5TT+m3sqVjmL0Yo/Xk5FRYWpB3ornsdSn9s+tOWiLt360z//fR1LpAHDDqJlq9Y3VB27zZ51LFlLlddPxaCgM1nBVmwOSOZJSBgInJCvukyYKOJg4xlLmt/tRV/M5F5TPdNG0+jR55nWPDUc6+kF15+I+ViKfPW495u3aoFbfrx45Tiq1Z/R0eccA5t/CHxu4wWeyck3kHNgiFfrhXi2LuB1d5xNXTiPEDAPhEwsmO+H4iglVq3pZK+3ZT8UoX0ozA7N6vWsizh+nO66fr59IsV1O+oU5UutN+/+sa7dNzplzYEHNR3BkPAfEeO0xkwiwISbpwLCNhBAYtmwXqHCLJjvh8PP5biOv9bf+sPr4DZOH9a+zN12f8oS9vR6fphtyJltuyuIGQb5XWaC7WULFhzRVYQs2AImO/oiKqA587K4wMkuVQkBGx0/tep7Wd1nuYfvT7tlJm99MJoniFkyUeBQ819/nMpbSmv5jr3m5x58oQ0aOhweu+Dz3lOLSc0t+rDRfSXHt1SuoiLNv7Jz8ulst++Vv57yh0P0uTbZjTcHzygczHl5WTxhOiLMouH9qJ5HeRf4+GLwUkOwg0Bt/FIdpJRSWnOMwG79QxoRsmPAtabPStihpClHAvSG+HKfpVe43vD6TLTg474O3369gu6sSVnp+aDiFHTJk2o8o/UK6G1AmbtTB53BU26/nKlSe13RU0z6ZA9428X8+uHSVf9QL5iswQJi/GyUzrSAnY6+2UTo5cBW5k0HjlDxlbIyq8Tz35rhBpOJ+DrJ91Fd854nP747kNq26ZVSnvDLx5Lz7ywSKgfVnjtirepY/vdE+olC1j506B+K7rxO//ekqSVrnZgELDY8oCAxXjZKQ0B26HHUVemgI2605MzhMwxSQ4U4c9+Gzv/39dLaM8OeyREoz03++mSF+jAPo2ZnVownTgNh6RzMVbyBVfpBRxv2S/ngfWkCwFbX9RuCJhFh61otu910VR2OHJ9ZL4NyQ9b0EHLgLkmKamQVsyQsRWC4nV+3FxBP/7J7vsV+cRo0GEH0buLnkqplNWyO9Upz5MmKizIp9Ufv0bt99itoZz4NrSiVup/cF96//XEh8XU1tZSvyNPVS7y+m3NMsrNbar0kyx5L5+MxSNdCFhk7SWWhYCtsxOtGVkBuyFfNhluZcCiE69kMStftVINdUwIWMl+1YuM021DL3j1LTrprFENveZkZ1PZb19RTk78+czZrXpQbW2d8MVYrO5VI86h6bfdaDqnyQJ2+/nQotJVB4TtZ9OpTSkAAYszs1oDArZKjqOen+VrFD7EzDG5RFRTG6PsrNSnW1kScH2XB/XpRZ8sSb3oKlmASxc9RQMPO1CptUfPAfTr7xv5gtaWqt+Kvvic0+jR+2/WrT/33y8pb0tifxys+f4nevHlN2jCLdOV8k6/LcmqeCFg8eWgrQEJ2+PHWxsC5iVloVxQBaw3VIi5kQw7N/vmd9uUf+jQvCl13yVf+W+RB2/ocd7w7Qe0S9vWCV/fevfDNOHWuPTY5z8vPE5Djhyg/Hf8aVWJrxEUWq6xmLLVvG7luykXelVUVFJ+u/1oxbKXqddfGm9TYu2X7iijtt0OocrKKhLdkmb83vpuK/VtX0wt8rMTwir5EwwAACAASURBVLUrXW1jyICFVkJDYQjYGjfRWpEUMLafRZeJefmoynlbeTV9+esOqq5/1GQWxag2rkVzaAYl0m1Fq1nw3l07Kc9zzqh/b6/hRVj1547jISXFpEi7PlaNwE8+7mjq1mVPevn1JfTf736i44YcTq88+0/daF97cykNPe0S7mz4u43ltHZrFTXPzaK+HYopM4PIjnSNHqKQN6WNrXmIamUvBbyQDvAV9hPpC8figYAdQ+vv878ODjuh6SiJee2WSvpOfeyknYy0nmCyhDf/uZXGT7mHHptxSwPj3zdspHY9Bij37N55/+NUXqF57KUagypa5TouZlztdZfx/z/2igvp7puvpxmP/ItmPv40rV3/K/XZrye98eITVFxcyLVc2B8CelvSFdW1tOr3MtpaEf/zpH+nYlp2Um/Tdu08oQjyNcWrW0C2gD+c1d96MCGuCQE7OLlh24KWiSqsYo6f/40RxTLqXSe2NdymdUva+P1H1O/Iv9Ony1fSuhXvUIf27XTRM+mNv/pSmnbTmIYyf27ZRqPH30pPPbcwNetNaSlGZ/9jGP3rkTulTC+Lh21Hl1fX0YaSnfTztiqqrfd90yyiqjP7ELVpFLodwZoFDAGbEdL/3qqAIVox5pETsFvbz2waIGCxxchKB13MCRdgabNgjox4nx7daOWHjQ/V0N6XO3rkuXTB8FOo857t6auV/6WXFr1J98ycTe1335XWr1pqKGiz88MrP3iF9um5l/hkJdUYN/luuuP+xxr+tUtWMzokezf6a9P2lJ2Rabt90QYgYFFiieV5JQzpWucMAVtnZ1oTAjZFxF0gKGJOewV0wlZw+nPDWVlZVLO58d27WjBPz3uZRoyZRDvKyhN4vTB3Bp1ywhBThg33ESf/ERCLUdOm6R9LadqoQQGWBd9TNIBaZ8YvTPPiA/nap24kYEjXPl/WAgQsh2NKK5CvQ2CTmvWbmHVvQVIvhkq+EKp+PCJvQrJC9rG58+iS0RPjVTWx1G1Z03Axl5V209W5/Nqp9MrshXRz4WGymhRuBwIWRpZSQStgCNc+z3QtZJzccQ73k7BOuOsmaVG4+SSswg0jpcXN2xAEzEvKmXJeidnKPcDHH/NXevnfjzgDIqnVr1etUS606tRxD5pw7WWO9Llp8xbl9qS5zcyzc0cCICII2D7ZZyfhDVL2KRq3AAE7Tbi+fQjZJdAm3TgtZisCdjr79YI824aGgL0gb69PSNceP9HangjYzeyXAfEiAxadCJ7ykDgPJWtlrIiZPUyiorqO8ps0vhu34Spo7X3ABtvPRYUFVPLzcsOgzx81jrZtL6WXnpppbXAe1PJSwMh+xSYc0hXjJbM0BCyTps/agrDtTYiZlH/YXEE/8b50QUfCD951E426aLhuoHOemU/njxpPHTPqaF0sfiXx1rWfUfNmxfYG51DthoeCxIgmFx1MnbLcf28wBMw3uRAvHycnS0HATtINSNsQtdhEmYlZZBua3fPL7v3V+0y+/QGacseDFGsSf+zleTV5NLcu/oaiL99bQL179RAL3oXSg4YOp48+/IKqEx74kdqxU1vUELD+JEO6LhwAAl1AwAKwolwUkjaefa2URQRsdv43WcBqFNNrm9DVtfl0eP+D6J1XnnR8aW7bXkKd9jtC2QpnH7YdPmzoUWn7ZVnwzYWHUIeseJa+ua6c1taW0tbaStpB1ZRDmdQxq4h65TjzmEgIOHFaIF3HDw/LHQgJmPUi40ponAO2PF++rhhFSc99c1PKnDDhjC19n2uuzASsvopQzYCTG83Y2Vz5J6e2pbXiPTeziuZkVxDr875p42n0yPNSxvi/db9Q595HenYBFuQbnxJIl+vw87wQBOz5FEQngKAKOp1kzWZt5Pa3qLz+tQxGZf/39RLas8Mehs2xjFJPwKzi6No8ur+2KZ135kk0e+btZqFxfa8V76CMano3p0ypN7k2l6bU5iqvJkz3yWzZnU5s0plOyu3K1Y/sQlEXMMQre0U52x4E7CxftC5AwCtBWxEsz7DO3f5G/YsP9N+MdNuksTRu9CWmAt7aZDs1Nzinuo0yqMXO+AVP02+7ga4acS5PiCll1Hf/si+04mX//6tYFu1fXaSbbd87czaNnXC7Z9kvizGKAoZ0LS11X1SCgH0xDQjCjIBdOTslWaO4v6jeSDPKvzQbmm42qVY8/LizaN2Hn9D/ckpM23o3lk1/rY6/7ICdH2ZvSRp02EG69Vimyy7ymv7w3IYys7PL6bzMnQl11sYyqFN1M5o98zY678yTU9orL6+ggt174xGUpjMkpwCkK4ej161AwF7PAPq3TUCVsxeSNQv+/rLltLwm9Tyxtp7ZeWBWlm1Df5lTSr0z4q/zM/uwjPjw6kL6OtZ4j7JeHXaL0+jMShqdlShdtbwqdT35qvH1z9mNLs7fN6Wbcw/70yxcy9/P/aBVQ90oZL8Qr+Wl4suKELAvpwVBySLg5Mu0eWM0Ox/cs3tX+uajVw2bUy/GEpEwb3xG5favLqSvYtmGtzyxPw46ZBbRzUWHkpOylTGeeYO7y2gmbRuDBw/jbnvx4gXcZVlBiFcIV2AKQ8CBmSoEKpuAm3I2k/Av37xHu7fbxXCI7y77hP56/Dk0PaucrtLJVmUxOr8mj+bUNaVmxYW0bd0XaZutq6ujrFY9iLIyiYb0kdW1J+3YEbOIeNMNzkjGEK8ny8G1TiFg11CjoyARcELOY0uW0uZYpS4Gnq1o9i7g/QfGM609M+q4zgvzcmfb1lfX5CriZR+jK7RXfPMt7df/BKKifKIBPXm7CGQ5PTnbFa8WhlbCkG4gl4mloCFgS9hQKaoE7Ir5sfIVtKz6d1sSViuzi7OWfvCZ8n8Pz6yh+7IquM8Rq20srMtWhLugLkf5p47t29G7i540vDWq16HH0ar/fk/UYw+iTrtGbilsu3ucY2O+4BDj54I71jEa9oQABOwJdnQaNgIiYl5fW0ITd3yki6B602rKzja/eEptgGXFo8ff2iBjUbaDDjuQ5jx0u+n9yOxK6atvmBZv/ti+ot2EorxT8oV4Q7E8hAchLGDWg92nYeFJWMLzhAoBJWAk5omlH9L6uvijHZM/S199igYeeqDlUa9d/wu9u+xTWrv+14Y22G1J7HN4/35C7SaIt99eRK38+SIIoUFZKAz5WoCGKoYEMrq3HhwTYdSz4EwIWAQYyoJAGgJMzAuqfqTlVX/Q+lgJxbSvL6wvv9subei3Ncs84VdSuoOGnnYJLfu4/gKsffck2qO1J7H4oVPI1w+zEL4YhAXMEIx7aI0tEsiAbeFD5QATKKndSEtKH6cYeziW+opCNh7lYVnpn5jFRPzNx69Ri+bOZp5fr1pDl187tVG67AKrvl2I8uIXZUX1A/l6O/Ory57xNgAHe4eAHYSLpkFAS2BxycO0I7Y1Lt4MvcdTqhtS2u/Zv8X///nDT6HJ4y6nDnu0sw33nfc/obsfmEWvvbm0sa2WhUQ9OxAV59tuPywNOCHgMJzzDbMY3Vq7ELBbpNGP7wmU122j36q/pU5NDqCsjGxp8W6o/oE+LJ/H357i2xjFH/2cEf9vneyYlei5d1c6YuDB1HnP9tS6VQtq1bI5FeTnKf3tKCunjz/7mj7+/Cv6/MtVxB49mfBhwu3WTui8rvbpU/yD0i/p54d3hFW+kKeMlWu/DS4Bs/O+2g8uwrIPHi34i8Ci7fdSTUYVjRl1Pt3z4BO0e04POij/JNtBvrp9OlVReVym+u9kSOxHFXC6Cinb1vWS1ouUCZZ9WhYRtWL/E9vGli1bEaBei9nP8oVARVaSf8saCjhZvOowIGD/TigiEyfw3o4nKaNZKW388ZOGynm79qJOdBD1yB0o3iAR1cZqaGHJnRbqiphav/lWmbvToKL4G5HmH7ZYKA4vpWsWqFtSdkK+bGzarWdI1Gy2w/99Bs1ZpGx0db9mRsJo9eRrV8K4ACv8iypoI5y/fVraNxKxZxwPLbqKmmYWCA1pW+0GenvHE2JZr1APfIW7NDmA9ssbklI4nZD9LF2j0TohZBH5HrzvNXyTgVIgkIZAg4C13zEZQ8BYL1EgUFa3lRaXPkx1aV4wf++DT9DYiXfQyc1u4EZRWruZ3tzxqMmFVjrNKRdnse9496r1wmLnj9m5Y6JuTQ6iXnlH6cav3qf80c7f6JGKlQnlHio+ggoy4k/ICsLHroy7L94chGE6HuOauwfr9tH9GrHdFMeDDXgHaQV88iTzhWh1GxoZcLBXzBMf9UnYRgv2aIjW71xFHY6soBeffDDtUHJa96RW1IEOKzyDY6gxmr/9NnZ/kTWJWqyWEphynli5z0m52rpzkz7UO++YhmLJDwe5oXQZ/VpXlvaPhrNze9BRTTtwjN0/RW4r+9Y/wQQkEiPp6g0BMrY/uRCwfYahbIGJlvcT5Fsqvqv6iM6+/gC6bvTFaYdbU1NDOW3+Qn8ruoLyMosMkbxe8gBVsCdbiSSwDdI1tm+LZsW0ZW38uc/qZ2X9CxFSnqSjXqjFbnWqv+WpZVY7uq+wV0J9Vu+87W/oZ+v1dR8tPpKaSrwqnHddsXKQqQgt8bJWxJvcC0Qszl2tkSJgnuyXVUYGbB26H2uKCFcv/iCKmAn44kmH0pUjztGdlsm3P0BT7njQdCuanUsWyn45M95d27am37/9QDe+O6Y/SuOm3GO8rGJE7OnSs5oPUf4+2BmrpYtL3uIK99zcHnSExCwYUvX+F0CGeLWjgIStzSkEbI1bQy3tlYxm581tdiW9ugzpJgcVNAmv27mC+p5WQI9Mn2rIt3iP/SlW3pQGF4/ULRcXMM9Hs0XMkS7zvKbw/kfm0ujxvP3Xx2j4QJDGcfBuQ4ddrIvevpJncn1b5rgj4hfaypYvRGx9yi0L2GoWHLZzwEa3EvhVyE6IV12CQRNwSd1m+qB6LpX/vsL0KGJXRffNO546NEncylUrCglYcbD5XvX2dV9QcXH9vbwmEbL44lvOrKBR2+metqXf+NxmQwK5FRx0YZouSBcKdF0u/tjhIGTDa65Mva6h+4z1LhBN7AICtolc9F4+L6XspHjdEPCdrzjzMoCuA8ekvQ0peWls+GMT7da9P73//ETabZcWKSvnyklz6bV3vra5ohqri76MYfjFY+mZFxZJ659dw1WQkUvts7195y9EKm9KnWgpnaT9KuF04k3I4F2WMARsc0WKCji5O7eE7IV8nRKmzSlLqc4EvGLZy9TrL3unfPflitV007T7lUc6FhUW0I4dZfTOsk/po5cmU5ukp0pVV9dSjyOv5Q/P5BzwkoVz6IiBh3C317ZLP9q0Zau1K7B1evnhvXu5+0dBEDAioG6Be0XJTL4srnkdEjPjm65x9m1kCQLmvQBLBWjlQqwwbUHbla+bMrYq4M2b3d+WcfsAnTl3Mc2a9z5tX7+8oWsm3j6DjB9Fee/E4XTC0QckhLvXoDFU13AbkL2RvPrco3Ts4EFcjdTV1VFWqx6UnZlBNbV1XNvbug3Xnxv+9p27KCuLXbqFDwi4Q8BJSesJOFm6eiN1QsYQsI11JVvATgo5KNmojemwVZVlwd9/sZi6du6otKOcTzX61EuKCe/jl6dS8+L407LW/PArHXeByRXJarsmGXDTJjlU+ccqrnG17zmQ9u7cmv5524XExmL8xiXzJv+75C7KyYF8zUmhhNsErEg6nXx5xZs8Ph4R8542gYBtrB6nBcw7iTaGgKr1BG6f+TI9/ty7yrng/7z1Hv3t1PT3BScA095vS0RTrj6Zhp/Un/YbMo7KyneK3Q+sMxOnnngMzZtzv+E8vffBZzTouLNIu1184HETaGtJudhtUfW9fPPmHdS0aXCegIVFDALJBJIlnSxgq/JV++nTh/85CUazY0vArGHRbegwbUEjqwzXgd9t4Bjqsmd7Gj92BF14xY38g1MuKk73jl+OG305ilx09qn02IxbdONh2fq7826kPXZtlVDmlbeW09VTnzKXcH0236VDG3rjqfH840ZJEAgggeXLG0812QlfhoQhYBszAAHbgOfTqmz79uC++9HHn9u4mjkpM5Yx1B57dabVn7ye0hR7a9OQgb3ononDdbu559FX6eGnlmi+T70N6dXZ19DeXdrJCBVtgIBvCciSLxugFAH/sCL+NiT2ue5482dAJ5ONagYM+fr2GLMVWFVVNf3l6Ou5nhDF1RHnwy542mrerIi2rv28oWjzjn2oOK8pvfP8BJ7qVFZWRUs+WEVvLltFrZoX0AH7dqbjj5KzlcYVAAqBgMcEIOB7dnN1Cgo36D+5yE4gELAdev6v2+fYG6hkR6Xti5mUi6HYQzHMn7nBDeWBOybSdZPupLraWvpmiZV3DnN3hYIgECoCEDAEHKoFHebBzHlhKd0yY2FcwuzD8eSqtDy0L1xQmmp8UxHF2C1DmebnaVMajjf62cs3U4vmYu8rDvOcYWwgYEQAAoaAcYQEjMAtM16iOS+8r4ma48qp5DHWMV9qLtRKyIwttMfar9/e/uDFSbRLm2YBo4pwQcAbAnYlLOPcrzryDO05YPaPTp8HDsNV0Nh+9ubA8brX0rIKmnLffFqw+Is0oaS8FFDsiVQN54oFZVxf/J1nb6T27RKvgvaaF/oHARAwJgABW1ghELAFaCGt8uuGLbTq219ozQ+/0aYtJbR85Vr6bu0Gi+eO620q6GB2BxTb1X59znXUrbO3z20O6TRjWCDgCAEI2AJWCNgCtJBXuX/Wf+iBuYvrzxfbuehK1L6JYOf/czTt2yP1TS8hxx+a4WVUVFL+5Aeo7A6BZ4qHZvTRGwgEbGHOIWAL0AJcpaamhk688F769n8blFGMv+wEuvD0w2nZZ9/SqAmzqaxipwTxNp7TffDmc+mKiXOVxNbK5+n7L6N++3e1UhV1BAhk/bCOspd/Q1WnHUvFp1xOVX8/hqrOOE6ghfqiO6upxUGn0La3n6RYy2bUou/JVPLkXVTbo4t4W6gRKAIQsIXpgoAtQAtoldXf/0InXHhv45XQbBzaq6Fl3Oer8ySqfY66jiqrqsWuvq5v65Fp59NR/dO/tzigU+G7sDN2lFPz/qfTto+fJ6raSc0HDaetX7xEpHmBRdHZ11D2yu9o61cvG8af+8QL1GThEipZ+DBlf/I1FY6ZRts+eE5ozC16n0A7/zaIym4bK1QvuTBvzLY68UFlxqtut7a0/fXHPYtGioBZ9LwP5Aj6RViQr2dr1ZOOlRcbOPXRyPutp8fTnu3bpPTU74SJ9Oe2MksRjL5gCF1+3hBLdaNWKet/P1PxSaOEhl3Tay+q7dKBMrfvoB333UAFN9xL5dddRLHmxQ3tcMssFqP82x+l8nGXmP7B1exvFyntJ4tDloALxt9DTV5favpHgxAsHxaGgF2YFNkP4oCAXZg0H3XhiIAV8SqpNF03YihdcuaRhiM+6oxptPZX8afUsUYPO6Arzb3vMh8RjVYo3AIWwOK0gPPun0u5s1+krZ/NJ8rJFogsWEV9KWCG0MlbkZABB2uRRjna8vJK2veYG+Qh0DzQY8iAfWjmrRdwtz3sontp1Xe/WHhgB1HbVsX04UuTuftCQXkERASc8/FXVHDVLZRRtZO2frlQNxN2UsAZ20sp98mFlPv4PKo54C+Uue43yty8NQVIyUszqbZT+7SgMsoqqPlh/6CSZ6dTbffO8mBKbgkClgw0uTnZ2S9rHxmww5Pms+alZMCah24c3LsrPTXDWkZ68XWP0jsfr7H0nOrMDKLvlt7rM7rhD8dIwJk/b6D8+2ZTztsfJYAom3Il7TzxKF04MgTM2sj8fSPXBNS1bkG13btQzf49qKZ3D6rt2pFizYoM6zK5VV78D6oYpf+SEK7Okwo1O/o8ihUXUsmLD6ZUz6isoqIzrqbyqaOJnR4w+ygC3rU1bf/PE2ZFHfs+5RxwmDJg2QKGfB1bh75tOP5ye7FnajQOprHiBacNohsuP9H2OEdP/hctevsrCzHFY1nxn2mUn59rOw40wEdAFfD2Jf+iJq+8Texiq4ySHQmVazvuTuVTr6Ka/bpzNSpDwEXnXa/0VdNvP6rp8xeq2btTw7nrzF//oGZDL6bSWdOo5oB9uGJKLlR88iiinBwqeW668hXLirO//i/lvPuJcrEZy/K1n3QXqeXNfJpyH3su4cI29Vz99lcepbr2ife8q3FvXzyb6tqaP5SGCVj7Kb/pcqo6ebCl8VqtJE3ALACeC7Hc3IKGgK0uC9RTCUx7cCE98dxSgZcpNEq3/W4t6JkZl9Nuu7SQCnTK9BfpyfkfiG9HC/wh0aZFIV0z4jg65W8HSY3dj401XfAW5U+eYTu08slXUtWwxMxVFbC28eojD6GKy4YrF3BZ+cgQsFG/6hZyuvEY1tteStlfrKKmr75LOUsSs3q1Xs0+e1H1wAOp5uDeVLf7LtTsyHMUZqyvlE8sRi32P5Gqhp9A5dfGLzxjHyULbtOSSp5J3NFpsugdKphwn+H2vbYPdQu69Mm7qPDKmylr9Q/K1ywrZtvn2ovprMwTTx0ImIdSfRlkwAKwQlRUaBs6FqN2u7Sg9164yXEC3QaOoZjobVBqeaN6SW9wGnXOUXT1Rcc6Ph6vOnBDwGa3IYmMnYmjtnN7Kpk/M6GarKugWaPKFvL5p1DFVedyh1Z80mVUu89etPOv/ShWWEBFl0ygbe//m2JF6V8Wwr7P/nRFyq1b2g7z7nmCcp9ckCDV7K/XUNG519G2D+dRTLObw9pj92az+6l5PunOAbPTAYVjbotXz86mkmfvU7bcnfqkFTDrzKkLsZABOzWVaNcpAsecfQf9wB4vyfU2JHe3ensecS3trKmxukdujqw+a+7RbTd6ZVZ0n84kcjGVFqrVekYTw8TBzsWWzrlDSMC5j/ybKi89nWsdsz6qD+9HO6bf2NhHLEaZf26jrBVrKOeLbyj7w+VU8tJDaUNlW8zN+/2dSv95s7LNnfzJ+XA5FV42mXY8NJmqDzV4J3X9Q0rKbr+Wdh4zoKEZ5Q+Es4dRxdj6Cxnrs+WKy8+iyotOM1/X9X9k6N0HzERefPrVROzYys6m7S8/QnXt2nK1K1IIAuakheyXE1RIiwmdC47FKDs7i9a8c7crNBreXexwb1+/fhsVFDR1uBd/Nm9VpFbr6VFQxVZ57klUcfX53ALO3LRF2bqtuPIcqrzg7ynNswuYMn/6mXK+WEU5731G2Z+t5JoIo8yeSbLq5CFUflPi/dXsqupmR51LO48/gspuHm3aT/GZYyhz3a8JDybJv/VhqjxnGNW1j79fXt3FSM6Kzf6QMXsQR/Y331PR8PiDTapOGULlE8XuFTcbnKsCdjP7ZQOXeQ4YAjZbSuH+/tYHFtDs598TGuSbT4+jTu3l/9WcLojBw2+jn37eJH5eWGBEZ554CE0de6pAjfAUZY+HjBUXcG9vqiOXLWB2jrXowhuo9Mm7U6701d2CZtnhgacoIW39fD6p9/nyzA7LJmv69KSanl2Fz4myC70yN2xKuMo4c8NmanbMBcrFXewiL54Py5apsoqqjzgkffH67JfdNlU6q377mKNhkduQ2FZ4Q7bN0TZvEakCZp3qXYg17LwzU2I6rdc7vHFaKgcBW8KGSjoElO3e6hquLTx25XSbloX00cKprvG88NpHaekna5zpLxZTXvIw/9GrnWnfx62q2SN7znP59ZcIRSpbwMUnjqSsdb+mfUqVnoCbDzxTufJ6+1tzid1SxLLFJi/8J34x1P49qXavPVNuK5IRd+6s5ynvgSdTYs279wmqGMN/D7wZcPYHCfvDRCT7ZW2KCNgsBqvfuyLgdPJVA3ZSwhCw1WWBenoE4lvR7ElWyqOsDD7xk6c/vOfuvbczZr9B7H/Wb53SG1KMrr1kKF16lv79qWFdNarAti17lmKF+ULDlCEytUP1Fhy9beQUAbPzp4f+QzmPWbLgYardc3fu2AsmTldum7Jz8VjWj+uVl1SoL5ng7lygYMGkGdRk4VvKVjbb0hb5+FrAbCAyLsQykq/TEoaARZYjyvIQ2FZSRn2Pm8i91eu2gNkYln68mi68TuID5usvxPr2nbsoS/OiAR5egS6zs5qaDzhDuWfV7OEYeuPMnzqTms5/w/BKXy5GtbXU4oCTlAuC2DZyuo9WwLlzX6K8+2YrxbYtfdr0wRnJ7anZK3vRRCzX4nn/6hpqceDJVHbX9bTz6MO4hslbiL22sdnhZ9maGwhYQ9uJTFiWgHH+l/ewiEa5BgkbZsLeZMDqDPy0/g8afFbiVbLisxOrz6Qz6Im7LqaB/XqINxHAGky4hSMnKa8aZJ+yaWNo57GHWxpJ1v9+IXZ7TqxpE9rx6C1U02tvIvZYMpFPLEbNDz5VkY3RNmvygyWqB/SlHQ9Yux0u5/3PqfCKqbTt3aeEz/1qh6b8UTBkgLT3G7NbkAovmdDwIA/2Qgp2IZWVTygFzECo54F5sl8tONkShoCtLEvU4SHA7r/tNkjntW/1Yv7i1VuoWZHYliVP37xlSssqaP+/1d9Got7by/amtb//CS8dZl8kbq+3al5AHy2YSpmi0uAN0kflMjf+Sc0GN15ZXNuto/JABu3rBa2Eq95yI1pX2f6tqVHeD8w+6jlcvXZUASsPknjpIYrlWX/imbp9bPTMZ57xsAuxsr5fK/xqRW3bajau/bcd90+g6kH2HhIDASfNIATMs6RRxk8EbrjjOZr36icJIRXkNaHlr93qm+3ar75ZS6+9/RX9uH4j/bjuD/plQ+rD9ZloO3doSwfv340O7bsX9d23E2WYnuf200zIiaX4H6Op/IYR3I+FlNOrcSvsquWKK84xz5xra23/saBGkrGthIpG3ERlk66g2h5dLA+z6b8XUfbqH7huN9LrJGPrdiq85nbl2dLVB/e2HEtyRd8LmAVs5zywaAbM+pMpYWTA0tYqGjIgsPq7X2jNj78rJZrkVsP26gAADtVJREFUZNGQw/ejnOws3zJj2XtVVQ1V7axWnqRVmJ9L2Tn+jde3IBEYCNgkoHsVtNpu1AWM8782VxiqgwAIgAAIpCXgiIBZT09ssn4/oqwsWEYGDAHjyAEBEAABEHCCAARsQhUCdmLZoU0QAAEQAAEIGALGUQACIAACIOABAVMBs5isnAe2swXN+pSxDW13CxrZrwcrEl2CAAiAgAEBrY+C/hsNARtMdNAnF0cxCIAACISFgF4iGOTfaQgYAg7L8YlxgAAIhJiA0U5sUCXsWwHL2IbGFnSIj0YMDQRAIDIEeE6DBlHCXAIWPQ9s9/yvuqrsnge2I+AgTmZkjkYMFARAIFIEeATMgATtdxsC1lnGQZvISB2NGCwIgEBkCPDKFwKuXxLIgCNzbGCgIAACIOAoAREBB03Coc2A7Ww/B20SHV39aBwEQAAEPCQAAQveC+yHDBgC9vCIQdcgEFECl118s2cjf+ixiZ717WTHEHA9XV4QQRcwzv86eTihbRDwhoCXcvRmxNZ69ZPIeZ2TPNKg/IZzb0GzAfLCkCVg1qfVK6HtZMBBmTxrhxdqgUBwCUCi/pk7N0TN6xwIWEMAAvbPQYJIQCBIBCDYIM0WX6x2RA0BaxjzwoCA+RYmSoFAVAlAtFGd+fTj1pM0r3PStRqEnUyhLWjebeggCzgIk4ZDFwT8QgAi9ctMhC8OO6cRGY0g/JZDwEnrNgiTFr5DDSPymgBE6vUMoP9kAhBwmjXBsyWADBgHEwh4QwAi9YY7epVPwK6Ad+z6cEJQds5Fyx9dvMWGDHj58uVcfTw7qYNpuSAL+PQp603H55cCffr08UsoiMMBApCpA1DRZGAIyBaw3sC9FHPGvDlTY6IzYibhoAo4SPIVnTMZ5SF8axQhUmvcUCvaBOwKmNFLzoJFiLohZghYMyMQsMjyFC8bdIFDpOJzjhogYJWA1wJ2I2OGgCFgq8eHo/WcljVk6uj0oXEQSCGgCpUnK5UhX7sZsMgUWs2WIWAIWGSd+aoskzRE6qspQTAgkJZAOqEaiThoAraaLUPA9eSw/ez9L8fjD7/qfRCIAARAQCoBI5nqSTgsAjYTsyUBs0aNLsQK4kVYELC8Yw4ilccSLYFAkAnwiDSdhHnq8XDh2e7macepMhAwMmDdtQWROnXYoV0QiAYBXpEmi5K3nhlFKwIW3S43i8Hoewg4IgKGTO0cJqgLAiAgSkBEon4RsJXtclEu2vIQMBEFbfsZMrWz5FEXBEDADQIiAmbxaCUsWldvPCIZME+fIu3xMLYsYNa43nlgmeeAWT9W3gnMA1MF5LWAIVSepYoyIAACQSIg8husjksVnJW66djwCpO3P972eOcJApacAUOmvEsP5UAABMJKgFdoyeNngrNa1w0BJ2fqducPAjYQMGRqd3mhPgiAQBQJWJWoFwIWjVVmFhwpAcsEF8WDCmMGARAAAR4ColLjadNKGZ7ffCux8rTLE68tAbMO0p0H9sM5YJ7BowwIgAAIgIB8AlakJj8K85cxWI0ztAK2csGVExOHNkEABEAABKwRsCo2a73p1zITpdU4zdrlHYfjGTCEyjsVKAcCIAACwSdgVWpOjNyp5017KmBcnOTEUkGbIAACIBB8AhAw/xwmZMAQKz84lAQBEAABEEglEAUBs1HLyIIzBvfrF8MiAgEQAAEQAAEZBIIgYBkxQsAyVgvaAAEQAAEQkEZAhtxkBePk6w4hYFmzhHZAAARAAASkEPC7gGXFBwFLWS5oBARAAARAQBYBWYKTEY/f3zWMc8AyZhltgAAIgAAIKAQgYP6FAAHzs0JJEAABEAABEwJ+FrDM2LAFjUMBBEAABEDAVwRkSs7uwJIlKTM2CNju7KA+CIAACICAVAIyJWc3MAjYLkHUBwEQAAEQCAwBvwpYZlwtZ5fT+vFzbc8JzgHbRogGQAAEQAAEVAIyRWeXqjYDlhkXBGx3ZlAfBEAABEBAOgGZorMbHARslyDqgwAIgAAIBIaAHwUsOyaWAbOP3W1obEEHZlkjUBAAARDwPwHZsrMzYjUDlh0TBGxnVlAXBEAABEDAEQKyZWcnSAjYDj3UBQEQAAEQCBQBvwlYdjxq9qtOip1taGxBB2ppI1gQAAEQ8D8B2dKzOmKWAcuOBQK2OhuoBwIgAAIg4DgB2dKzGjAEbJUc6oEACIAACPiWwOKhvWjwqyvTxgcB800btqD5OKEUCIAACIAAETHxaj/pJOwXATsxYdiCdoIq2gQBEAABEDAlkCxgtYJWxFESMBu/1QuxkAGbLjcUAAEQAAEQYAT05Mu+i4KAk7NfdVVAwDg+QAAEQAAEHCVgJGCthMOaAUPAji4vNA4CIAACIJCOgJl8IWDxdYMtaHFmqAECIAACkSPAI2BVwsiA+ZYHBMzHCaVAAARAINIEIGAibEFH+hDA4EEABEDAGwK8Ag5rFqwnXzZeXITlzZpEryAAAiAQegIi8oWA+ZcDtqD5WaEkCIAACASSgPacrPYl9byDERUwa/fkWf15mw9EOWTAgZgmBAkCIAAC/iGgd0GUiIghYP3zv9iC9s9aRyQgAAIg4BsCPFcj84g46gI2yn4hYN8sdwQCAiAAAv4hwCNgFq2ZhCHgcsNJxUVY/lnziAQEQAAEfEEAApYzDciA5XBEKyAAAiAQGQK8AkYWbLwkeAS8eOTEhEYGP3yz6TrDVdCmiFAABEAABIJJQETAZhKO8ja0mYAfX99Bd4EYiRgCDuZxhahBAARAwJQABGyKyLSAHfmqjetJGAI2xY8CIAACIBA8AqLyVUeod0FWVDNgIwEbZb7JKyadhCHg4B1XiBgEQAAETAlYFbDeVjQEnIhcRL56mTAEbLqMUQAEQAAEgknAqoTTZcEQcOMasCLfdBKGgIN5XCFqEAABEDAlYFXAyILjaPW2nyFg06WHAiAAAiAQbQJBEPCJ9EXCJC2kA3wzaekEbEe+yVkwMmDfTDUCAQEQAAG5BOwIOF0WLHsbOlm+6uj9ImEIWO56RGsgAAIgEBkCfhawnnz9JOFkAcvIfrVZMDLgyByKGCgIgEDUCNgVcHIWLCsDNpMv69cPWTAEHLUjBuMFARAAAUkEZAuYhSUq4XTvBeYRsNcSdlK+bGzsvmBkwJIWOpoBARAAAb8R8IOAGROthHnl66WAV5c90zCV/ecNU/5b5vYzBOy3IwXxgAAIgIBkAjIErG5Dq23Nv3CZcJRWBeyFhLXyVQe65u4rhcfMUwEZMA8llAEBEACBABKQJeB0QxcRcVAEnE6+TkoYAg7gQYWQQQAEQICHgJMCZv3zSlgVsMj2szo+ty7GMpIvi8WJLBgC5lnFKAMCIAACASTgtIB5JRwGATshYQg4gAcVQgYBEAABRmDeS48ZgrjgkOWOgxLJgq1kwGwATmfBZtmvU9vQELDjyxMdgAAIgIA8AmbS1fbkhoBFsmAIOHEdQMDyjgu0BAIgAAKOERARrx8lzLah/Shg3uwXW9COLW00DAIgAAL+JWBVvmxEfsmC587KswzYyS1oEQHLljAyYMtLAhVBAARAwHkCduTrpoDNtqIh4NS1AgE7f/ygBxAAARCwRMCufMMiYDYOJ7Jg0ewXGbClZYxKIAACIBA8AhBw45xBwMFbv4gYBEAABAJLIGgCNtqGtrMF7UQGbCX7RQYc2EMJgYMACICAGAEI2LkMGAIWW4soDQIgAAKRIiBDwH45D4wMOHXp4iKsSB3OGCwIgEDQCMiQsFu3Iqls0z0dy08Ctpr9Ygs6aEcP4gUBEAABmwTsShgCTpwACNjmgkR1EAABEAgagYtGDrUc8uDB8RfDW/lAwHIELPuNSBk/rFgUszKhl118s5VqqAMCIAACgSFgR5hODdKKiN0WMBt78ja0X7ag/ZL9MkaWBezU4kpuF6J3izT6AYHwEfCjQGVT5hFyGATMuMm4FxgClr0CJbUH2UsCiWZAwEECUZCqbHzPTuogu0nT9mRnwBCwKXIU4CEA0fNQQpkoEYBUnZ9ttyUMAZvPqe+3oM2HgBJGBCB7rA8/EIBgvZ8FtwXMRqyVsN1zwDIyYD9tP7PxQMDeHxehiACiD8U0Wh4EBGsZnWsVIWAiCNi15YaOwkoAsvduZiFa79jb7RkChoDtriHUBwHXCURV+JCt60vN0Q6jLmA72S+bGNn3AGML2tHljsZBAATsEFi+fLmd6qibRAACfsbWmoCAbeFDZRAAARAIFwHRP1K8lLDXF2HZyYCdkC8y4HAdixgNCIAACBgSuO74za4TUq+EhoAT0c+j5bgK2vXViA5BAARAwCMCURWwnezXqfO/ELBHBwG6BQEQAAEvCEDA1qg7sQUdCQG3bh1/BNvmzeutkUctEAABEAgJAQjY2kS6ImBVVlZC9JPgzMbhp1itsEYdEAABELBKwCsJe3kO2M4WtBPyZXOnZMDbflth6XWEPJPvtujMxJscs9vx8TBDGRAAARBwkkDUBGxHvmweAitgN4UnKl81NrclvGDBAseOrWHDrL+w27Gg0DAIgICvCEDAYtMRGgFrhy1bfH4TsJOi5V0+EDIvKZQDgegQgIDF5toJAbPtZ/ZxdAuaZ5gyRGxVviw+Gf2zdvwgXD3eEDHPSkQZEIgGAQiYf56dkC/r3TcClrEV7IWA/SxciJj/AENJEAgzgXRPyvLqaVheXITl5/O/vsiAkxe/nYxURMRW+wmieLWMkQ2H+ecWY4siAdHHUTJGbkuYPQ0LAm5cnb7LgGWK2ImDMOjihYSdWBVoEwTcI2BFtHrRuS1gFseJ9IVtWAvpAKE2kAEL4UotbDVTtdltQ/UwiRcSlrUq0A4IOEdApmghYOtvQHLq/C+bE99nwF5nxGEVLyTs3A8nWgYBEQJuiBYC9p+AVfmyufH8KmiRBcvKOp0RR0G8kLDoqkN5ELBOwEvRRlnAft9+DqSA1QXlhIijJl/GEhdlWf9hRU0QUAn4UbJms+P2eWC3zwFDwGYrQML3skQcRfmq+CFhCQsRTUSCQBBF65csGAKOz0Sgt6D1FpMdEUdZvsiCI+ENDFKQQJhECwELTr6Dz39OFvD/AUgTOXhS4qSMAAAAAElFTkSuQmCC"/>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pic>
        <p:nvPicPr>
          <p:cNvPr id="5" name="図 4"/>
          <p:cNvPicPr>
            <a:picLocks noChangeAspect="1"/>
          </p:cNvPicPr>
          <p:nvPr/>
        </p:nvPicPr>
        <p:blipFill>
          <a:blip r:embed="rId2"/>
          <a:stretch>
            <a:fillRect/>
          </a:stretch>
        </p:blipFill>
        <p:spPr>
          <a:xfrm>
            <a:off x="612775" y="1156224"/>
            <a:ext cx="7731162" cy="4711177"/>
          </a:xfrm>
          <a:prstGeom prst="rect">
            <a:avLst/>
          </a:prstGeom>
        </p:spPr>
      </p:pic>
      <p:sp>
        <p:nvSpPr>
          <p:cNvPr id="13" name="楕円 12"/>
          <p:cNvSpPr/>
          <p:nvPr/>
        </p:nvSpPr>
        <p:spPr bwMode="auto">
          <a:xfrm>
            <a:off x="1525588" y="1682600"/>
            <a:ext cx="684212" cy="355488"/>
          </a:xfrm>
          <a:prstGeom prst="ellipse">
            <a:avLst/>
          </a:prstGeom>
          <a:noFill/>
          <a:ln w="2540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6" name="線吹き出し 1 (枠付き) 5"/>
          <p:cNvSpPr/>
          <p:nvPr/>
        </p:nvSpPr>
        <p:spPr bwMode="auto">
          <a:xfrm>
            <a:off x="992188" y="2594944"/>
            <a:ext cx="1905000" cy="913011"/>
          </a:xfrm>
          <a:prstGeom prst="borderCallout1">
            <a:avLst>
              <a:gd name="adj1" fmla="val -8484"/>
              <a:gd name="adj2" fmla="val 21600"/>
              <a:gd name="adj3" fmla="val -55453"/>
              <a:gd name="adj4" fmla="val 35734"/>
            </a:avLst>
          </a:prstGeom>
          <a:solidFill>
            <a:schemeClr val="accent1"/>
          </a:solidFill>
          <a:ln w="1905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ここから作りはじめる</a:t>
            </a:r>
          </a:p>
        </p:txBody>
      </p:sp>
      <p:sp>
        <p:nvSpPr>
          <p:cNvPr id="15" name="線吹き出し 1 (枠付き) 14"/>
          <p:cNvSpPr/>
          <p:nvPr/>
        </p:nvSpPr>
        <p:spPr bwMode="auto">
          <a:xfrm>
            <a:off x="5684520" y="2895600"/>
            <a:ext cx="3002280" cy="1219200"/>
          </a:xfrm>
          <a:prstGeom prst="borderCallout1">
            <a:avLst>
              <a:gd name="adj1" fmla="val -8484"/>
              <a:gd name="adj2" fmla="val 21600"/>
              <a:gd name="adj3" fmla="val -98852"/>
              <a:gd name="adj4" fmla="val 42134"/>
            </a:avLst>
          </a:prstGeom>
          <a:solidFill>
            <a:schemeClr val="accent1"/>
          </a:solidFill>
          <a:ln w="1905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24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アカウントを作っておくと確実に保存されます</a:t>
            </a:r>
          </a:p>
        </p:txBody>
      </p:sp>
    </p:spTree>
    <p:extLst>
      <p:ext uri="{BB962C8B-B14F-4D97-AF65-F5344CB8AC3E}">
        <p14:creationId xmlns:p14="http://schemas.microsoft.com/office/powerpoint/2010/main" val="286353499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ボックス 7"/>
          <p:cNvSpPr txBox="1"/>
          <p:nvPr/>
        </p:nvSpPr>
        <p:spPr>
          <a:xfrm>
            <a:off x="7825153" y="6524427"/>
            <a:ext cx="1318847" cy="369332"/>
          </a:xfrm>
          <a:prstGeom prst="rect">
            <a:avLst/>
          </a:prstGeom>
          <a:noFill/>
        </p:spPr>
        <p:txBody>
          <a:bodyPr wrap="square" rtlCol="0">
            <a:spAutoFit/>
          </a:bodyPr>
          <a:lstStyle/>
          <a:p>
            <a:fld id="{D706DB22-09A4-4B33-9D75-B8942571AE1E}" type="slidenum">
              <a:rPr kumimoji="1" lang="ja-JP" altLang="en-US" smtClean="0">
                <a:latin typeface="メイリオ" panose="020B0604030504040204" pitchFamily="50" charset="-128"/>
                <a:ea typeface="メイリオ" panose="020B0604030504040204" pitchFamily="50" charset="-128"/>
              </a:rPr>
              <a:t>13</a:t>
            </a:fld>
            <a:r>
              <a:rPr kumimoji="1" lang="ja-JP" altLang="en-US" dirty="0" smtClean="0">
                <a:latin typeface="メイリオ" panose="020B0604030504040204" pitchFamily="50" charset="-128"/>
                <a:ea typeface="メイリオ" panose="020B0604030504040204" pitchFamily="50" charset="-128"/>
              </a:rPr>
              <a:t>ページ</a:t>
            </a:r>
            <a:endParaRPr kumimoji="1" lang="ja-JP" altLang="en-US" dirty="0">
              <a:latin typeface="メイリオ" panose="020B0604030504040204" pitchFamily="50" charset="-128"/>
              <a:ea typeface="メイリオ" panose="020B0604030504040204" pitchFamily="50" charset="-128"/>
            </a:endParaRPr>
          </a:p>
        </p:txBody>
      </p:sp>
      <p:sp>
        <p:nvSpPr>
          <p:cNvPr id="10" name="角丸四角形 9"/>
          <p:cNvSpPr/>
          <p:nvPr/>
        </p:nvSpPr>
        <p:spPr>
          <a:xfrm>
            <a:off x="0" y="0"/>
            <a:ext cx="6063175" cy="534572"/>
          </a:xfrm>
          <a:prstGeom prst="roundRect">
            <a:avLst/>
          </a:prstGeom>
          <a:noFill/>
          <a:ln w="38100">
            <a:solidFill>
              <a:srgbClr val="0066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extrusionH="57150">
              <a:bevelT w="88900" prst="relaxedInset"/>
            </a:sp3d>
          </a:bodyPr>
          <a:lstStyle/>
          <a:p>
            <a:r>
              <a:rPr lang="ja-JP" altLang="en-US" dirty="0" smtClean="0">
                <a:solidFill>
                  <a:srgbClr val="FF0000"/>
                </a:solidFill>
              </a:rPr>
              <a:t>準備</a:t>
            </a:r>
            <a:r>
              <a:rPr lang="en-US" altLang="ja-JP" dirty="0" smtClean="0">
                <a:solidFill>
                  <a:srgbClr val="FF0000"/>
                </a:solidFill>
              </a:rPr>
              <a:t>:</a:t>
            </a:r>
            <a:r>
              <a:rPr lang="ja-JP" altLang="en-US" sz="2400" dirty="0" smtClean="0">
                <a:solidFill>
                  <a:srgbClr val="FF0000"/>
                </a:solidFill>
                <a:latin typeface="メイリオ" panose="020B0604030504040204" pitchFamily="50" charset="-128"/>
                <a:ea typeface="メイリオ" panose="020B0604030504040204" pitchFamily="50" charset="-128"/>
              </a:rPr>
              <a:t> </a:t>
            </a:r>
            <a:r>
              <a:rPr lang="ja-JP" altLang="en-US" sz="2400" dirty="0">
                <a:solidFill>
                  <a:schemeClr val="tx1"/>
                </a:solidFill>
                <a:latin typeface="メイリオ" panose="020B0604030504040204" pitchFamily="50" charset="-128"/>
                <a:ea typeface="メイリオ" panose="020B0604030504040204" pitchFamily="50" charset="-128"/>
              </a:rPr>
              <a:t>スクラッチ</a:t>
            </a:r>
            <a:r>
              <a:rPr lang="ja-JP" altLang="en-US" sz="2400" dirty="0" smtClean="0">
                <a:solidFill>
                  <a:schemeClr val="tx1"/>
                </a:solidFill>
                <a:latin typeface="メイリオ" panose="020B0604030504040204" pitchFamily="50" charset="-128"/>
                <a:ea typeface="メイリオ" panose="020B0604030504040204" pitchFamily="50" charset="-128"/>
              </a:rPr>
              <a:t>の</a:t>
            </a:r>
            <a:r>
              <a:rPr lang="ja-JP" altLang="en-US" sz="2400" dirty="0">
                <a:solidFill>
                  <a:schemeClr val="tx1"/>
                </a:solidFill>
                <a:latin typeface="メイリオ" panose="020B0604030504040204" pitchFamily="50" charset="-128"/>
                <a:ea typeface="メイリオ" panose="020B0604030504040204" pitchFamily="50" charset="-128"/>
              </a:rPr>
              <a:t>アカウントを</a:t>
            </a:r>
            <a:r>
              <a:rPr lang="ja-JP" altLang="en-US" sz="2400" dirty="0" smtClean="0">
                <a:solidFill>
                  <a:schemeClr val="tx1"/>
                </a:solidFill>
                <a:latin typeface="メイリオ" panose="020B0604030504040204" pitchFamily="50" charset="-128"/>
                <a:ea typeface="メイリオ" panose="020B0604030504040204" pitchFamily="50" charset="-128"/>
              </a:rPr>
              <a:t>作る</a:t>
            </a:r>
            <a:r>
              <a:rPr lang="en-US" altLang="ja-JP" sz="2400" dirty="0" smtClean="0">
                <a:solidFill>
                  <a:schemeClr val="tx1"/>
                </a:solidFill>
                <a:latin typeface="メイリオ" panose="020B0604030504040204" pitchFamily="50" charset="-128"/>
                <a:ea typeface="メイリオ" panose="020B0604030504040204" pitchFamily="50" charset="-128"/>
              </a:rPr>
              <a:t>(1)</a:t>
            </a:r>
            <a:r>
              <a:rPr kumimoji="1" lang="en-US" altLang="ja-JP" sz="2400" dirty="0" smtClean="0"/>
              <a:t>.</a:t>
            </a:r>
            <a:endParaRPr kumimoji="1" lang="ja-JP" altLang="en-US" sz="2400" dirty="0"/>
          </a:p>
        </p:txBody>
      </p:sp>
      <p:sp>
        <p:nvSpPr>
          <p:cNvPr id="2" name="テキスト ボックス 1"/>
          <p:cNvSpPr txBox="1"/>
          <p:nvPr/>
        </p:nvSpPr>
        <p:spPr>
          <a:xfrm>
            <a:off x="0" y="703385"/>
            <a:ext cx="8975188" cy="646331"/>
          </a:xfrm>
          <a:prstGeom prst="rect">
            <a:avLst/>
          </a:prstGeom>
          <a:noFill/>
        </p:spPr>
        <p:txBody>
          <a:bodyPr wrap="square" rtlCol="0">
            <a:spAutoFit/>
          </a:bodyPr>
          <a:lstStyle/>
          <a:p>
            <a:r>
              <a:rPr kumimoji="1" lang="ja-JP" altLang="en-US" dirty="0" smtClean="0">
                <a:latin typeface="メイリオ" panose="020B0604030504040204" pitchFamily="50" charset="-128"/>
                <a:ea typeface="メイリオ" panose="020B0604030504040204" pitchFamily="50" charset="-128"/>
              </a:rPr>
              <a:t>　アカウントを作ると、自動的にネット上にプログラムを記録</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保存</a:t>
            </a:r>
            <a:r>
              <a:rPr kumimoji="1" lang="ja-JP" altLang="en-US" dirty="0" smtClean="0">
                <a:latin typeface="メイリオ" panose="020B0604030504040204" pitchFamily="50" charset="-128"/>
                <a:ea typeface="メイリオ" panose="020B0604030504040204" pitchFamily="50" charset="-128"/>
              </a:rPr>
              <a:t>してくれます。さらに、世界中の友達にあなたのプログラムを見てもらうこともできます。</a:t>
            </a:r>
            <a:endParaRPr kumimoji="1" lang="ja-JP" altLang="en-US" dirty="0">
              <a:latin typeface="メイリオ" panose="020B0604030504040204" pitchFamily="50" charset="-128"/>
              <a:ea typeface="メイリオ" panose="020B0604030504040204" pitchFamily="50" charset="-128"/>
            </a:endParaRPr>
          </a:p>
        </p:txBody>
      </p:sp>
      <p:pic>
        <p:nvPicPr>
          <p:cNvPr id="9" name="図 8"/>
          <p:cNvPicPr>
            <a:picLocks noChangeAspect="1"/>
          </p:cNvPicPr>
          <p:nvPr/>
        </p:nvPicPr>
        <p:blipFill>
          <a:blip r:embed="rId2"/>
          <a:stretch>
            <a:fillRect/>
          </a:stretch>
        </p:blipFill>
        <p:spPr>
          <a:xfrm>
            <a:off x="596809" y="1349716"/>
            <a:ext cx="1676190" cy="571429"/>
          </a:xfrm>
          <a:prstGeom prst="rect">
            <a:avLst/>
          </a:prstGeom>
        </p:spPr>
      </p:pic>
      <p:pic>
        <p:nvPicPr>
          <p:cNvPr id="11" name="図 10"/>
          <p:cNvPicPr>
            <a:picLocks noChangeAspect="1"/>
          </p:cNvPicPr>
          <p:nvPr/>
        </p:nvPicPr>
        <p:blipFill>
          <a:blip r:embed="rId3"/>
          <a:stretch>
            <a:fillRect/>
          </a:stretch>
        </p:blipFill>
        <p:spPr>
          <a:xfrm>
            <a:off x="-14068" y="2448624"/>
            <a:ext cx="4917096" cy="3582569"/>
          </a:xfrm>
          <a:prstGeom prst="rect">
            <a:avLst/>
          </a:prstGeom>
        </p:spPr>
      </p:pic>
      <p:sp>
        <p:nvSpPr>
          <p:cNvPr id="16" name="楕円 15"/>
          <p:cNvSpPr/>
          <p:nvPr/>
        </p:nvSpPr>
        <p:spPr>
          <a:xfrm>
            <a:off x="596809" y="1410347"/>
            <a:ext cx="1676190" cy="450166"/>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曲折矢印 18"/>
          <p:cNvSpPr/>
          <p:nvPr/>
        </p:nvSpPr>
        <p:spPr>
          <a:xfrm rot="5400000">
            <a:off x="2560087" y="1530314"/>
            <a:ext cx="289292" cy="492370"/>
          </a:xfrm>
          <a:prstGeom prst="bentArrow">
            <a:avLst>
              <a:gd name="adj1" fmla="val 13294"/>
              <a:gd name="adj2" fmla="val 25000"/>
              <a:gd name="adj3" fmla="val 25000"/>
              <a:gd name="adj4" fmla="val 43750"/>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pic>
        <p:nvPicPr>
          <p:cNvPr id="12" name="図 11"/>
          <p:cNvPicPr>
            <a:picLocks noChangeAspect="1"/>
          </p:cNvPicPr>
          <p:nvPr/>
        </p:nvPicPr>
        <p:blipFill>
          <a:blip r:embed="rId4"/>
          <a:stretch>
            <a:fillRect/>
          </a:stretch>
        </p:blipFill>
        <p:spPr>
          <a:xfrm>
            <a:off x="3366459" y="3194448"/>
            <a:ext cx="1438095" cy="428571"/>
          </a:xfrm>
          <a:prstGeom prst="rect">
            <a:avLst/>
          </a:prstGeom>
        </p:spPr>
      </p:pic>
      <p:pic>
        <p:nvPicPr>
          <p:cNvPr id="13" name="図 12"/>
          <p:cNvPicPr>
            <a:picLocks noChangeAspect="1"/>
          </p:cNvPicPr>
          <p:nvPr/>
        </p:nvPicPr>
        <p:blipFill>
          <a:blip r:embed="rId5"/>
          <a:stretch>
            <a:fillRect/>
          </a:stretch>
        </p:blipFill>
        <p:spPr>
          <a:xfrm>
            <a:off x="3366459" y="3623019"/>
            <a:ext cx="1438095" cy="467602"/>
          </a:xfrm>
          <a:prstGeom prst="rect">
            <a:avLst/>
          </a:prstGeom>
        </p:spPr>
      </p:pic>
      <p:sp>
        <p:nvSpPr>
          <p:cNvPr id="14" name="テキスト ボックス 13"/>
          <p:cNvSpPr txBox="1"/>
          <p:nvPr/>
        </p:nvSpPr>
        <p:spPr>
          <a:xfrm>
            <a:off x="5064366" y="2123221"/>
            <a:ext cx="3812345" cy="751717"/>
          </a:xfrm>
          <a:prstGeom prst="rect">
            <a:avLst/>
          </a:prstGeom>
          <a:noFill/>
          <a:ln w="25400">
            <a:solidFill>
              <a:schemeClr val="tx1"/>
            </a:solidFill>
          </a:ln>
        </p:spPr>
        <p:txBody>
          <a:bodyPr wrap="square" rtlCol="0">
            <a:spAutoFit/>
          </a:bodyPr>
          <a:lstStyle/>
          <a:p>
            <a:endParaRPr kumimoji="1" lang="ja-JP" altLang="en-US" dirty="0"/>
          </a:p>
        </p:txBody>
      </p:sp>
      <p:sp>
        <p:nvSpPr>
          <p:cNvPr id="21" name="テキスト ボックス 20"/>
          <p:cNvSpPr txBox="1"/>
          <p:nvPr/>
        </p:nvSpPr>
        <p:spPr>
          <a:xfrm>
            <a:off x="5064366" y="3269898"/>
            <a:ext cx="3812345" cy="751717"/>
          </a:xfrm>
          <a:prstGeom prst="rect">
            <a:avLst/>
          </a:prstGeom>
          <a:noFill/>
          <a:ln w="25400">
            <a:solidFill>
              <a:schemeClr val="tx1"/>
            </a:solidFill>
          </a:ln>
        </p:spPr>
        <p:txBody>
          <a:bodyPr wrap="square" rtlCol="0">
            <a:spAutoFit/>
          </a:bodyPr>
          <a:lstStyle/>
          <a:p>
            <a:endParaRPr kumimoji="1" lang="ja-JP" altLang="en-US" dirty="0"/>
          </a:p>
        </p:txBody>
      </p:sp>
      <p:sp>
        <p:nvSpPr>
          <p:cNvPr id="22" name="テキスト ボックス 21"/>
          <p:cNvSpPr txBox="1"/>
          <p:nvPr/>
        </p:nvSpPr>
        <p:spPr>
          <a:xfrm>
            <a:off x="-2004650" y="2047124"/>
            <a:ext cx="8975188" cy="369332"/>
          </a:xfrm>
          <a:prstGeom prst="rect">
            <a:avLst/>
          </a:prstGeom>
          <a:noFill/>
        </p:spPr>
        <p:txBody>
          <a:bodyPr wrap="square" rtlCol="0">
            <a:spAutoFit/>
          </a:bodyPr>
          <a:lstStyle/>
          <a:p>
            <a:r>
              <a:rPr kumimoji="1" lang="ja-JP" altLang="en-US" dirty="0" smtClean="0">
                <a:latin typeface="メイリオ" panose="020B0604030504040204" pitchFamily="50" charset="-128"/>
                <a:ea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rPr>
              <a:t>アカウント作成のステップ</a:t>
            </a:r>
            <a:r>
              <a:rPr lang="en-US" altLang="ja-JP" dirty="0" smtClean="0">
                <a:latin typeface="メイリオ" panose="020B0604030504040204" pitchFamily="50" charset="-128"/>
                <a:ea typeface="メイリオ" panose="020B0604030504040204" pitchFamily="50" charset="-128"/>
              </a:rPr>
              <a:t>1</a:t>
            </a:r>
            <a:r>
              <a:rPr lang="ja-JP" altLang="en-US" dirty="0" smtClean="0">
                <a:latin typeface="メイリオ" panose="020B0604030504040204" pitchFamily="50" charset="-128"/>
                <a:ea typeface="メイリオ" panose="020B0604030504040204" pitchFamily="50" charset="-128"/>
              </a:rPr>
              <a:t>の画面</a:t>
            </a:r>
            <a:endParaRPr kumimoji="1" lang="ja-JP" altLang="en-US" dirty="0">
              <a:latin typeface="メイリオ" panose="020B0604030504040204" pitchFamily="50" charset="-128"/>
              <a:ea typeface="メイリオ" panose="020B0604030504040204" pitchFamily="50" charset="-128"/>
            </a:endParaRPr>
          </a:p>
        </p:txBody>
      </p:sp>
      <p:pic>
        <p:nvPicPr>
          <p:cNvPr id="23" name="図 22"/>
          <p:cNvPicPr>
            <a:picLocks noChangeAspect="1"/>
          </p:cNvPicPr>
          <p:nvPr/>
        </p:nvPicPr>
        <p:blipFill>
          <a:blip r:embed="rId6"/>
          <a:stretch>
            <a:fillRect/>
          </a:stretch>
        </p:blipFill>
        <p:spPr>
          <a:xfrm>
            <a:off x="201148" y="2037080"/>
            <a:ext cx="428571" cy="285714"/>
          </a:xfrm>
          <a:prstGeom prst="rect">
            <a:avLst/>
          </a:prstGeom>
        </p:spPr>
      </p:pic>
      <p:sp>
        <p:nvSpPr>
          <p:cNvPr id="15" name="対角する 2 つの角を丸めた四角形 14"/>
          <p:cNvSpPr/>
          <p:nvPr/>
        </p:nvSpPr>
        <p:spPr>
          <a:xfrm>
            <a:off x="5024800" y="4377343"/>
            <a:ext cx="3515044" cy="1435628"/>
          </a:xfrm>
          <a:prstGeom prst="round2DiagRect">
            <a:avLst/>
          </a:prstGeom>
          <a:noFill/>
          <a:ln w="317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ja-JP" altLang="en-US" dirty="0" smtClean="0">
                <a:solidFill>
                  <a:srgbClr val="FF0000"/>
                </a:solidFill>
                <a:latin typeface="メイリオ" panose="020B0604030504040204" pitchFamily="50" charset="-128"/>
                <a:ea typeface="メイリオ" panose="020B0604030504040204" pitchFamily="50" charset="-128"/>
              </a:rPr>
              <a:t>ワンポイント</a:t>
            </a:r>
            <a:r>
              <a:rPr lang="en-US" altLang="ja-JP" dirty="0" smtClean="0">
                <a:solidFill>
                  <a:srgbClr val="FF0000"/>
                </a:solidFill>
                <a:latin typeface="メイリオ" panose="020B0604030504040204" pitchFamily="50" charset="-128"/>
                <a:ea typeface="メイリオ" panose="020B0604030504040204" pitchFamily="50" charset="-128"/>
              </a:rPr>
              <a:t>:</a:t>
            </a:r>
            <a:r>
              <a:rPr lang="ja-JP" altLang="en-US" dirty="0" smtClean="0">
                <a:solidFill>
                  <a:srgbClr val="FF0000"/>
                </a:solidFill>
                <a:latin typeface="メイリオ" panose="020B0604030504040204" pitchFamily="50" charset="-128"/>
                <a:ea typeface="メイリオ" panose="020B0604030504040204" pitchFamily="50" charset="-128"/>
              </a:rPr>
              <a:t>　</a:t>
            </a:r>
          </a:p>
          <a:p>
            <a:r>
              <a:rPr lang="ja-JP" altLang="en-US" dirty="0" smtClean="0">
                <a:solidFill>
                  <a:schemeClr val="tx1"/>
                </a:solidFill>
                <a:latin typeface="メイリオ" panose="020B0604030504040204" pitchFamily="50" charset="-128"/>
                <a:ea typeface="メイリオ" panose="020B0604030504040204" pitchFamily="50" charset="-128"/>
              </a:rPr>
              <a:t>アカウントとパスワードを使えば、どんなパソコンでも自分のプログラムが作れるよ</a:t>
            </a:r>
            <a:r>
              <a:rPr lang="ja-JP" altLang="en-US" sz="1600" dirty="0" smtClean="0">
                <a:solidFill>
                  <a:schemeClr val="tx1"/>
                </a:solidFill>
                <a:latin typeface="メイリオ" panose="020B0604030504040204" pitchFamily="50" charset="-128"/>
                <a:ea typeface="メイリオ" panose="020B0604030504040204" pitchFamily="50" charset="-128"/>
              </a:rPr>
              <a:t/>
            </a:r>
            <a:br>
              <a:rPr lang="ja-JP" altLang="en-US" sz="1600" dirty="0" smtClean="0">
                <a:solidFill>
                  <a:schemeClr val="tx1"/>
                </a:solidFill>
                <a:latin typeface="メイリオ" panose="020B0604030504040204" pitchFamily="50" charset="-128"/>
                <a:ea typeface="メイリオ" panose="020B0604030504040204" pitchFamily="50" charset="-128"/>
              </a:rPr>
            </a:br>
            <a:endParaRPr lang="ja-JP" altLang="en-US" sz="1600" dirty="0" smtClean="0">
              <a:solidFill>
                <a:schemeClr val="tx1"/>
              </a:solidFill>
              <a:latin typeface="メイリオ" panose="020B0604030504040204" pitchFamily="50" charset="-128"/>
              <a:ea typeface="メイリオ" panose="020B0604030504040204" pitchFamily="50" charset="-128"/>
            </a:endParaRPr>
          </a:p>
          <a:p>
            <a:endParaRPr kumimoji="1" lang="ja-JP" altLang="en-US" sz="1600" dirty="0">
              <a:solidFill>
                <a:schemeClr val="tx1"/>
              </a:solidFill>
              <a:latin typeface="メイリオ" panose="020B0604030504040204" pitchFamily="50" charset="-128"/>
              <a:ea typeface="メイリオ" panose="020B0604030504040204" pitchFamily="50" charset="-128"/>
            </a:endParaRPr>
          </a:p>
        </p:txBody>
      </p:sp>
      <p:sp>
        <p:nvSpPr>
          <p:cNvPr id="17" name="テキスト ボックス 16"/>
          <p:cNvSpPr txBox="1"/>
          <p:nvPr/>
        </p:nvSpPr>
        <p:spPr>
          <a:xfrm>
            <a:off x="4804554" y="1744761"/>
            <a:ext cx="2099821" cy="369332"/>
          </a:xfrm>
          <a:prstGeom prst="rect">
            <a:avLst/>
          </a:prstGeom>
          <a:noFill/>
        </p:spPr>
        <p:txBody>
          <a:bodyPr wrap="square" rtlCol="0">
            <a:spAutoFit/>
          </a:bodyPr>
          <a:lstStyle/>
          <a:p>
            <a:r>
              <a:rPr kumimoji="1" lang="ja-JP" altLang="en-US" dirty="0" smtClean="0">
                <a:latin typeface="メイリオ" panose="020B0604030504040204" pitchFamily="50" charset="-128"/>
                <a:ea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rPr>
              <a:t>アカウント</a:t>
            </a:r>
            <a:endParaRPr kumimoji="1" lang="ja-JP" altLang="en-US" dirty="0">
              <a:latin typeface="メイリオ" panose="020B0604030504040204" pitchFamily="50" charset="-128"/>
              <a:ea typeface="メイリオ" panose="020B0604030504040204" pitchFamily="50" charset="-128"/>
            </a:endParaRPr>
          </a:p>
        </p:txBody>
      </p:sp>
      <p:sp>
        <p:nvSpPr>
          <p:cNvPr id="18" name="テキスト ボックス 17"/>
          <p:cNvSpPr txBox="1"/>
          <p:nvPr/>
        </p:nvSpPr>
        <p:spPr>
          <a:xfrm>
            <a:off x="4804554" y="2931168"/>
            <a:ext cx="2099821" cy="369332"/>
          </a:xfrm>
          <a:prstGeom prst="rect">
            <a:avLst/>
          </a:prstGeom>
          <a:noFill/>
        </p:spPr>
        <p:txBody>
          <a:bodyPr wrap="square" rtlCol="0">
            <a:spAutoFit/>
          </a:bodyPr>
          <a:lstStyle/>
          <a:p>
            <a:r>
              <a:rPr kumimoji="1" lang="ja-JP" altLang="en-US" dirty="0" smtClean="0">
                <a:latin typeface="メイリオ" panose="020B0604030504040204" pitchFamily="50" charset="-128"/>
                <a:ea typeface="メイリオ" panose="020B0604030504040204" pitchFamily="50" charset="-128"/>
              </a:rPr>
              <a:t>　パスワード</a:t>
            </a:r>
            <a:endParaRPr kumimoji="1" lang="ja-JP" altLang="en-US"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2602559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2"/>
          <p:cNvSpPr>
            <a:spLocks noGrp="1" noChangeArrowheads="1"/>
          </p:cNvSpPr>
          <p:nvPr>
            <p:ph type="ctrTitle"/>
          </p:nvPr>
        </p:nvSpPr>
        <p:spPr>
          <a:xfrm>
            <a:off x="457200" y="248403"/>
            <a:ext cx="7772400" cy="612775"/>
          </a:xfrm>
        </p:spPr>
        <p:txBody>
          <a:bodyPr/>
          <a:lstStyle/>
          <a:p>
            <a:pPr algn="l" eaLnBrk="1" hangingPunct="1"/>
            <a:r>
              <a:rPr lang="ja-JP" altLang="en-US" sz="2800" dirty="0" smtClean="0">
                <a:ea typeface="メイリオ" panose="020B0604030504040204" pitchFamily="50" charset="-128"/>
              </a:rPr>
              <a:t>パスワードについて </a:t>
            </a:r>
            <a:r>
              <a:rPr lang="en-US" altLang="ja-JP" sz="2800" dirty="0" smtClean="0">
                <a:ea typeface="メイリオ" panose="020B0604030504040204" pitchFamily="50" charset="-128"/>
              </a:rPr>
              <a:t>(</a:t>
            </a:r>
            <a:r>
              <a:rPr lang="ja-JP" altLang="en-US" sz="2800" dirty="0" smtClean="0">
                <a:ea typeface="メイリオ" panose="020B0604030504040204" pitchFamily="50" charset="-128"/>
              </a:rPr>
              <a:t>公式</a:t>
            </a:r>
            <a:r>
              <a:rPr lang="en-US" altLang="ja-JP" sz="2800" dirty="0" smtClean="0">
                <a:ea typeface="メイリオ" panose="020B0604030504040204" pitchFamily="50" charset="-128"/>
              </a:rPr>
              <a:t>:</a:t>
            </a:r>
            <a:r>
              <a:rPr lang="ja-JP" altLang="en-US" sz="2800" dirty="0" smtClean="0">
                <a:ea typeface="メイリオ" panose="020B0604030504040204" pitchFamily="50" charset="-128"/>
              </a:rPr>
              <a:t>総務省の大幅変更</a:t>
            </a:r>
            <a:r>
              <a:rPr lang="en-US" altLang="ja-JP" sz="2800" dirty="0" smtClean="0">
                <a:ea typeface="メイリオ" panose="020B0604030504040204" pitchFamily="50" charset="-128"/>
              </a:rPr>
              <a:t>)</a:t>
            </a:r>
            <a:endParaRPr lang="ja-JP" altLang="en-US" sz="2800" dirty="0" smtClean="0">
              <a:ea typeface="メイリオ" panose="020B0604030504040204" pitchFamily="50" charset="-128"/>
            </a:endParaRPr>
          </a:p>
        </p:txBody>
      </p:sp>
      <p:sp>
        <p:nvSpPr>
          <p:cNvPr id="2" name="テキスト ボックス 1"/>
          <p:cNvSpPr txBox="1"/>
          <p:nvPr/>
        </p:nvSpPr>
        <p:spPr>
          <a:xfrm>
            <a:off x="266700" y="861178"/>
            <a:ext cx="8648700" cy="3908762"/>
          </a:xfrm>
          <a:prstGeom prst="rect">
            <a:avLst/>
          </a:prstGeom>
          <a:noFill/>
        </p:spPr>
        <p:txBody>
          <a:bodyPr wrap="square" rtlCol="0">
            <a:spAutoFit/>
          </a:bodyPr>
          <a:lstStyle/>
          <a:p>
            <a:pPr algn="l"/>
            <a:r>
              <a:rPr kumimoji="1" lang="ja-JP" altLang="en-US" sz="2400" dirty="0" smtClean="0">
                <a:latin typeface="メイリオ" panose="020B0604030504040204" pitchFamily="50" charset="-128"/>
                <a:ea typeface="メイリオ" panose="020B0604030504040204" pitchFamily="50" charset="-128"/>
              </a:rPr>
              <a:t>・</a:t>
            </a:r>
            <a:r>
              <a:rPr lang="ja-JP" altLang="en-US" sz="2400" dirty="0" smtClean="0">
                <a:latin typeface="メイリオ" panose="020B0604030504040204" pitchFamily="50" charset="-128"/>
                <a:ea typeface="メイリオ" panose="020B0604030504040204" pitchFamily="50" charset="-128"/>
              </a:rPr>
              <a:t>パスワードは定期的に更新する  　 </a:t>
            </a:r>
            <a:r>
              <a:rPr lang="ja-JP" altLang="en-US" sz="2400" dirty="0" smtClean="0">
                <a:solidFill>
                  <a:srgbClr val="FF0000"/>
                </a:solidFill>
                <a:latin typeface="メイリオ" panose="020B0604030504040204" pitchFamily="50" charset="-128"/>
                <a:ea typeface="メイリオ" panose="020B0604030504040204" pitchFamily="50" charset="-128"/>
              </a:rPr>
              <a:t>〇 </a:t>
            </a:r>
            <a:r>
              <a:rPr lang="en-US" altLang="ja-JP" sz="2400" dirty="0" smtClean="0">
                <a:solidFill>
                  <a:srgbClr val="FF0000"/>
                </a:solidFill>
                <a:latin typeface="メイリオ" panose="020B0604030504040204" pitchFamily="50" charset="-128"/>
                <a:ea typeface="メイリオ" panose="020B0604030504040204" pitchFamily="50" charset="-128"/>
              </a:rPr>
              <a:t>-&gt; </a:t>
            </a:r>
            <a:r>
              <a:rPr lang="en-US" altLang="ja-JP" sz="3200" b="1" dirty="0" smtClean="0">
                <a:solidFill>
                  <a:srgbClr val="FF0000"/>
                </a:solidFill>
                <a:latin typeface="メイリオ" panose="020B0604030504040204" pitchFamily="50" charset="-128"/>
                <a:ea typeface="メイリオ" panose="020B0604030504040204" pitchFamily="50" charset="-128"/>
              </a:rPr>
              <a:t>×</a:t>
            </a:r>
            <a:endParaRPr lang="ja-JP" altLang="en-US" sz="3200" b="1" dirty="0" smtClean="0">
              <a:solidFill>
                <a:srgbClr val="FF0000"/>
              </a:solidFill>
              <a:latin typeface="メイリオ" panose="020B0604030504040204" pitchFamily="50" charset="-128"/>
              <a:ea typeface="メイリオ" panose="020B0604030504040204" pitchFamily="50" charset="-128"/>
            </a:endParaRPr>
          </a:p>
          <a:p>
            <a:pPr algn="l"/>
            <a:r>
              <a:rPr kumimoji="1" lang="ja-JP" altLang="en-US" sz="2400" dirty="0" smtClean="0">
                <a:latin typeface="メイリオ" panose="020B0604030504040204" pitchFamily="50" charset="-128"/>
                <a:ea typeface="メイリオ" panose="020B0604030504040204" pitchFamily="50" charset="-128"/>
              </a:rPr>
              <a:t>・単純なパスワードは使用しない  　 </a:t>
            </a:r>
            <a:r>
              <a:rPr kumimoji="1" lang="ja-JP" altLang="en-US" sz="2400" dirty="0" smtClean="0">
                <a:solidFill>
                  <a:srgbClr val="FF0000"/>
                </a:solidFill>
                <a:latin typeface="メイリオ" panose="020B0604030504040204" pitchFamily="50" charset="-128"/>
                <a:ea typeface="メイリオ" panose="020B0604030504040204" pitchFamily="50" charset="-128"/>
              </a:rPr>
              <a:t>〇</a:t>
            </a:r>
          </a:p>
          <a:p>
            <a:pPr algn="l"/>
            <a:r>
              <a:rPr lang="ja-JP" altLang="en-US" sz="2400" dirty="0" smtClean="0">
                <a:latin typeface="メイリオ" panose="020B0604030504040204" pitchFamily="50" charset="-128"/>
                <a:ea typeface="メイリオ" panose="020B0604030504040204" pitchFamily="50" charset="-128"/>
              </a:rPr>
              <a:t>・一つのパワードを使いまわさない　</a:t>
            </a:r>
            <a:r>
              <a:rPr lang="ja-JP" altLang="en-US" sz="2400" dirty="0" smtClean="0">
                <a:solidFill>
                  <a:srgbClr val="FF0000"/>
                </a:solidFill>
                <a:latin typeface="メイリオ" panose="020B0604030504040204" pitchFamily="50" charset="-128"/>
                <a:ea typeface="メイリオ" panose="020B0604030504040204" pitchFamily="50" charset="-128"/>
              </a:rPr>
              <a:t>〇</a:t>
            </a:r>
          </a:p>
          <a:p>
            <a:pPr algn="l"/>
            <a:r>
              <a:rPr kumimoji="1" lang="ja-JP" altLang="en-US" sz="2400" dirty="0" smtClean="0">
                <a:solidFill>
                  <a:srgbClr val="FF0000"/>
                </a:solidFill>
                <a:latin typeface="メイリオ" panose="020B0604030504040204" pitchFamily="50" charset="-128"/>
                <a:ea typeface="メイリオ" panose="020B0604030504040204" pitchFamily="50" charset="-128"/>
              </a:rPr>
              <a:t>使いまわさないパスワードの作り方</a:t>
            </a:r>
          </a:p>
          <a:p>
            <a:pPr algn="l"/>
            <a:r>
              <a:rPr lang="ja-JP" altLang="en-US" sz="2400" dirty="0">
                <a:solidFill>
                  <a:srgbClr val="FF0000"/>
                </a:solidFill>
                <a:latin typeface="メイリオ" panose="020B0604030504040204" pitchFamily="50" charset="-128"/>
                <a:ea typeface="メイリオ" panose="020B0604030504040204" pitchFamily="50" charset="-128"/>
              </a:rPr>
              <a:t>　</a:t>
            </a:r>
            <a:r>
              <a:rPr lang="ja-JP" altLang="en-US" sz="2400" dirty="0" smtClean="0">
                <a:latin typeface="メイリオ" panose="020B0604030504040204" pitchFamily="50" charset="-128"/>
                <a:ea typeface="メイリオ" panose="020B0604030504040204" pitchFamily="50" charset="-128"/>
              </a:rPr>
              <a:t>コアパスワード </a:t>
            </a:r>
            <a:r>
              <a:rPr lang="en-US" altLang="ja-JP" sz="2400" dirty="0" smtClean="0">
                <a:latin typeface="メイリオ" panose="020B0604030504040204" pitchFamily="50" charset="-128"/>
                <a:ea typeface="メイリオ" panose="020B0604030504040204" pitchFamily="50" charset="-128"/>
              </a:rPr>
              <a:t>+ </a:t>
            </a:r>
            <a:r>
              <a:rPr lang="ja-JP" altLang="en-US" sz="2400" dirty="0" smtClean="0">
                <a:latin typeface="メイリオ" panose="020B0604030504040204" pitchFamily="50" charset="-128"/>
                <a:ea typeface="メイリオ" panose="020B0604030504040204" pitchFamily="50" charset="-128"/>
              </a:rPr>
              <a:t>どっかにサービス名</a:t>
            </a:r>
          </a:p>
          <a:p>
            <a:pPr algn="l"/>
            <a:r>
              <a:rPr kumimoji="1" lang="ja-JP" altLang="en-US" sz="2400" dirty="0">
                <a:latin typeface="メイリオ" panose="020B0604030504040204" pitchFamily="50" charset="-128"/>
                <a:ea typeface="メイリオ" panose="020B0604030504040204" pitchFamily="50" charset="-128"/>
              </a:rPr>
              <a:t>　</a:t>
            </a:r>
            <a:r>
              <a:rPr kumimoji="1" lang="ja-JP" altLang="en-US" sz="2400" dirty="0" smtClean="0">
                <a:latin typeface="メイリオ" panose="020B0604030504040204" pitchFamily="50" charset="-128"/>
                <a:ea typeface="メイリオ" panose="020B0604030504040204" pitchFamily="50" charset="-128"/>
              </a:rPr>
              <a:t>コアパスワードでダメな物</a:t>
            </a:r>
          </a:p>
          <a:p>
            <a:pPr algn="l"/>
            <a:r>
              <a:rPr lang="ja-JP" altLang="en-US" sz="2400" dirty="0">
                <a:latin typeface="メイリオ" panose="020B0604030504040204" pitchFamily="50" charset="-128"/>
                <a:ea typeface="メイリオ" panose="020B0604030504040204" pitchFamily="50" charset="-128"/>
              </a:rPr>
              <a:t>　</a:t>
            </a:r>
            <a:r>
              <a:rPr lang="ja-JP" altLang="en-US" sz="2400" dirty="0" smtClean="0">
                <a:latin typeface="メイリオ" panose="020B0604030504040204" pitchFamily="50" charset="-128"/>
                <a:ea typeface="メイリオ" panose="020B0604030504040204" pitchFamily="50" charset="-128"/>
              </a:rPr>
              <a:t>　・名前や生年月日</a:t>
            </a:r>
            <a:r>
              <a:rPr kumimoji="1" lang="ja-JP" altLang="en-US" sz="2400" dirty="0" smtClean="0">
                <a:latin typeface="メイリオ" panose="020B0604030504040204" pitchFamily="50" charset="-128"/>
                <a:ea typeface="メイリオ" panose="020B0604030504040204" pitchFamily="50" charset="-128"/>
              </a:rPr>
              <a:t/>
            </a:r>
            <a:br>
              <a:rPr kumimoji="1" lang="ja-JP" altLang="en-US" sz="2400" dirty="0" smtClean="0">
                <a:latin typeface="メイリオ" panose="020B0604030504040204" pitchFamily="50" charset="-128"/>
                <a:ea typeface="メイリオ" panose="020B0604030504040204" pitchFamily="50" charset="-128"/>
              </a:rPr>
            </a:br>
            <a:r>
              <a:rPr kumimoji="1" lang="ja-JP" altLang="en-US" sz="2400" dirty="0" smtClean="0">
                <a:latin typeface="メイリオ" panose="020B0604030504040204" pitchFamily="50" charset="-128"/>
                <a:ea typeface="メイリオ" panose="020B0604030504040204" pitchFamily="50" charset="-128"/>
              </a:rPr>
              <a:t>　　・英単語　</a:t>
            </a:r>
            <a:r>
              <a:rPr lang="en-US" altLang="ja-JP" sz="2400" dirty="0" smtClean="0">
                <a:latin typeface="メイリオ" panose="020B0604030504040204" pitchFamily="50" charset="-128"/>
                <a:ea typeface="メイリオ" panose="020B0604030504040204" pitchFamily="50" charset="-128"/>
              </a:rPr>
              <a:t>-&gt; </a:t>
            </a:r>
            <a:r>
              <a:rPr lang="ja-JP" altLang="en-US" sz="2400" dirty="0" smtClean="0">
                <a:solidFill>
                  <a:srgbClr val="FF0000"/>
                </a:solidFill>
                <a:latin typeface="メイリオ" panose="020B0604030504040204" pitchFamily="50" charset="-128"/>
                <a:ea typeface="メイリオ" panose="020B0604030504040204" pitchFamily="50" charset="-128"/>
              </a:rPr>
              <a:t>〇</a:t>
            </a:r>
            <a:r>
              <a:rPr lang="ja-JP" altLang="en-US" sz="2400" dirty="0" smtClean="0">
                <a:latin typeface="メイリオ" panose="020B0604030504040204" pitchFamily="50" charset="-128"/>
                <a:ea typeface="メイリオ" panose="020B0604030504040204" pitchFamily="50" charset="-128"/>
              </a:rPr>
              <a:t> </a:t>
            </a:r>
            <a:r>
              <a:rPr kumimoji="1" lang="ja-JP" altLang="en-US" sz="2400" dirty="0" smtClean="0">
                <a:latin typeface="メイリオ" panose="020B0604030504040204" pitchFamily="50" charset="-128"/>
                <a:ea typeface="メイリオ" panose="020B0604030504040204" pitchFamily="50" charset="-128"/>
              </a:rPr>
              <a:t>複数の日本語のローマ字 </a:t>
            </a:r>
            <a:br>
              <a:rPr kumimoji="1" lang="ja-JP" altLang="en-US" sz="2400" dirty="0" smtClean="0">
                <a:latin typeface="メイリオ" panose="020B0604030504040204" pitchFamily="50" charset="-128"/>
                <a:ea typeface="メイリオ" panose="020B0604030504040204" pitchFamily="50" charset="-128"/>
              </a:rPr>
            </a:br>
            <a:r>
              <a:rPr kumimoji="1" lang="ja-JP" altLang="en-US" sz="2400" dirty="0" smtClean="0">
                <a:latin typeface="メイリオ" panose="020B0604030504040204" pitchFamily="50" charset="-128"/>
                <a:ea typeface="メイリオ" panose="020B0604030504040204" pitchFamily="50" charset="-128"/>
              </a:rPr>
              <a:t>　　・単純な</a:t>
            </a:r>
            <a:r>
              <a:rPr lang="ja-JP" altLang="en-US" sz="2400" dirty="0" smtClean="0">
                <a:latin typeface="メイリオ" panose="020B0604030504040204" pitchFamily="50" charset="-128"/>
                <a:ea typeface="メイリオ" panose="020B0604030504040204" pitchFamily="50" charset="-128"/>
              </a:rPr>
              <a:t>数値  例</a:t>
            </a:r>
            <a:r>
              <a:rPr lang="en-US" altLang="ja-JP" sz="2400" dirty="0" smtClean="0">
                <a:latin typeface="メイリオ" panose="020B0604030504040204" pitchFamily="50" charset="-128"/>
                <a:ea typeface="メイリオ" panose="020B0604030504040204" pitchFamily="50" charset="-128"/>
              </a:rPr>
              <a:t>:</a:t>
            </a:r>
            <a:r>
              <a:rPr lang="ja-JP" altLang="en-US" sz="2400" dirty="0" smtClean="0">
                <a:latin typeface="メイリオ" panose="020B0604030504040204" pitchFamily="50" charset="-128"/>
                <a:ea typeface="メイリオ" panose="020B0604030504040204" pitchFamily="50" charset="-128"/>
              </a:rPr>
              <a:t>最後に</a:t>
            </a:r>
            <a:r>
              <a:rPr lang="en-US" altLang="ja-JP" sz="2400" dirty="0" smtClean="0">
                <a:latin typeface="メイリオ" panose="020B0604030504040204" pitchFamily="50" charset="-128"/>
                <a:ea typeface="メイリオ" panose="020B0604030504040204" pitchFamily="50" charset="-128"/>
              </a:rPr>
              <a:t>1234, 999</a:t>
            </a:r>
          </a:p>
          <a:p>
            <a:pPr algn="l"/>
            <a:r>
              <a:rPr kumimoji="1" lang="en-US" altLang="ja-JP" sz="2400" dirty="0">
                <a:latin typeface="メイリオ" panose="020B0604030504040204" pitchFamily="50" charset="-128"/>
                <a:ea typeface="メイリオ" panose="020B0604030504040204" pitchFamily="50" charset="-128"/>
              </a:rPr>
              <a:t> </a:t>
            </a:r>
            <a:r>
              <a:rPr kumimoji="1" lang="en-US" altLang="ja-JP" sz="2400" dirty="0" smtClean="0">
                <a:latin typeface="メイリオ" panose="020B0604030504040204" pitchFamily="50" charset="-128"/>
                <a:ea typeface="メイリオ" panose="020B0604030504040204" pitchFamily="50" charset="-128"/>
              </a:rPr>
              <a:t>     </a:t>
            </a:r>
            <a:r>
              <a:rPr kumimoji="1" lang="ja-JP" altLang="en-US" sz="2400" dirty="0" smtClean="0">
                <a:latin typeface="メイリオ" panose="020B0604030504040204" pitchFamily="50" charset="-128"/>
                <a:ea typeface="メイリオ" panose="020B0604030504040204" pitchFamily="50" charset="-128"/>
              </a:rPr>
              <a:t>・単純な記号の置き換え 例 </a:t>
            </a:r>
            <a:r>
              <a:rPr kumimoji="1" lang="en-US" altLang="ja-JP" sz="2400" dirty="0" smtClean="0">
                <a:latin typeface="メイリオ" panose="020B0604030504040204" pitchFamily="50" charset="-128"/>
                <a:ea typeface="メイリオ" panose="020B0604030504040204" pitchFamily="50" charset="-128"/>
              </a:rPr>
              <a:t>cat -&gt;</a:t>
            </a:r>
            <a:r>
              <a:rPr kumimoji="1" lang="en-US" altLang="ja-JP" sz="2400" dirty="0" err="1" smtClean="0">
                <a:latin typeface="メイリオ" panose="020B0604030504040204" pitchFamily="50" charset="-128"/>
                <a:ea typeface="メイリオ" panose="020B0604030504040204" pitchFamily="50" charset="-128"/>
              </a:rPr>
              <a:t>c@t</a:t>
            </a:r>
            <a:r>
              <a:rPr kumimoji="1" lang="en-US" altLang="ja-JP" sz="2400" dirty="0" smtClean="0">
                <a:latin typeface="メイリオ" panose="020B0604030504040204" pitchFamily="50" charset="-128"/>
                <a:ea typeface="メイリオ" panose="020B0604030504040204" pitchFamily="50" charset="-128"/>
              </a:rPr>
              <a:t>, let -&gt; !et</a:t>
            </a:r>
            <a:endParaRPr kumimoji="1" lang="ja-JP" altLang="en-US" sz="2400" dirty="0">
              <a:latin typeface="メイリオ" panose="020B0604030504040204" pitchFamily="50" charset="-128"/>
              <a:ea typeface="メイリオ" panose="020B0604030504040204" pitchFamily="50" charset="-128"/>
            </a:endParaRPr>
          </a:p>
        </p:txBody>
      </p:sp>
      <p:sp>
        <p:nvSpPr>
          <p:cNvPr id="3" name="スライド番号プレースホルダー 2"/>
          <p:cNvSpPr>
            <a:spLocks noGrp="1"/>
          </p:cNvSpPr>
          <p:nvPr>
            <p:ph type="sldNum" sz="quarter" idx="12"/>
          </p:nvPr>
        </p:nvSpPr>
        <p:spPr/>
        <p:txBody>
          <a:bodyPr/>
          <a:lstStyle/>
          <a:p>
            <a:fld id="{EFD17A54-FE79-40E3-8923-9AE8081D1301}" type="slidenum">
              <a:rPr lang="en-US" altLang="ja-JP" smtClean="0"/>
              <a:pPr/>
              <a:t>14</a:t>
            </a:fld>
            <a:endParaRPr lang="en-US" altLang="ja-JP"/>
          </a:p>
        </p:txBody>
      </p:sp>
      <p:pic>
        <p:nvPicPr>
          <p:cNvPr id="4" name="図 3"/>
          <p:cNvPicPr>
            <a:picLocks noChangeAspect="1"/>
          </p:cNvPicPr>
          <p:nvPr/>
        </p:nvPicPr>
        <p:blipFill>
          <a:blip r:embed="rId2"/>
          <a:stretch>
            <a:fillRect/>
          </a:stretch>
        </p:blipFill>
        <p:spPr>
          <a:xfrm>
            <a:off x="266700" y="4769940"/>
            <a:ext cx="1921536" cy="1844675"/>
          </a:xfrm>
          <a:prstGeom prst="rect">
            <a:avLst/>
          </a:prstGeom>
        </p:spPr>
      </p:pic>
      <p:sp>
        <p:nvSpPr>
          <p:cNvPr id="5" name="四角形吹き出し 4"/>
          <p:cNvSpPr/>
          <p:nvPr/>
        </p:nvSpPr>
        <p:spPr bwMode="auto">
          <a:xfrm>
            <a:off x="2438400" y="5181601"/>
            <a:ext cx="4876800" cy="838200"/>
          </a:xfrm>
          <a:prstGeom prst="wedgeRectCallout">
            <a:avLst>
              <a:gd name="adj1" fmla="val -57481"/>
              <a:gd name="adj2" fmla="val -10444"/>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0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コアパスワードは一つです、少し難しくてもしっかりしてもの作りましょう。</a:t>
            </a:r>
          </a:p>
        </p:txBody>
      </p:sp>
    </p:spTree>
    <p:extLst>
      <p:ext uri="{BB962C8B-B14F-4D97-AF65-F5344CB8AC3E}">
        <p14:creationId xmlns:p14="http://schemas.microsoft.com/office/powerpoint/2010/main" val="383415520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ボックス 7"/>
          <p:cNvSpPr txBox="1"/>
          <p:nvPr/>
        </p:nvSpPr>
        <p:spPr>
          <a:xfrm>
            <a:off x="7825153" y="6524427"/>
            <a:ext cx="1318847" cy="369332"/>
          </a:xfrm>
          <a:prstGeom prst="rect">
            <a:avLst/>
          </a:prstGeom>
          <a:noFill/>
        </p:spPr>
        <p:txBody>
          <a:bodyPr wrap="square" rtlCol="0">
            <a:spAutoFit/>
          </a:bodyPr>
          <a:lstStyle/>
          <a:p>
            <a:fld id="{D706DB22-09A4-4B33-9D75-B8942571AE1E}" type="slidenum">
              <a:rPr kumimoji="1" lang="ja-JP" altLang="en-US" smtClean="0">
                <a:latin typeface="メイリオ" panose="020B0604030504040204" pitchFamily="50" charset="-128"/>
                <a:ea typeface="メイリオ" panose="020B0604030504040204" pitchFamily="50" charset="-128"/>
              </a:rPr>
              <a:t>15</a:t>
            </a:fld>
            <a:r>
              <a:rPr kumimoji="1" lang="ja-JP" altLang="en-US" dirty="0" smtClean="0">
                <a:latin typeface="メイリオ" panose="020B0604030504040204" pitchFamily="50" charset="-128"/>
                <a:ea typeface="メイリオ" panose="020B0604030504040204" pitchFamily="50" charset="-128"/>
              </a:rPr>
              <a:t>ページ</a:t>
            </a:r>
            <a:endParaRPr kumimoji="1" lang="ja-JP" altLang="en-US" dirty="0">
              <a:latin typeface="メイリオ" panose="020B0604030504040204" pitchFamily="50" charset="-128"/>
              <a:ea typeface="メイリオ" panose="020B0604030504040204" pitchFamily="50" charset="-128"/>
            </a:endParaRPr>
          </a:p>
        </p:txBody>
      </p:sp>
      <p:sp>
        <p:nvSpPr>
          <p:cNvPr id="10" name="角丸四角形 9"/>
          <p:cNvSpPr/>
          <p:nvPr/>
        </p:nvSpPr>
        <p:spPr>
          <a:xfrm>
            <a:off x="0" y="0"/>
            <a:ext cx="6063175" cy="534572"/>
          </a:xfrm>
          <a:prstGeom prst="roundRect">
            <a:avLst/>
          </a:prstGeom>
          <a:noFill/>
          <a:ln w="38100">
            <a:solidFill>
              <a:srgbClr val="0066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extrusionH="57150">
              <a:bevelT w="88900" prst="relaxedInset"/>
            </a:sp3d>
          </a:bodyPr>
          <a:lstStyle/>
          <a:p>
            <a:r>
              <a:rPr lang="ja-JP" altLang="en-US" dirty="0" smtClean="0">
                <a:solidFill>
                  <a:srgbClr val="FF0000"/>
                </a:solidFill>
              </a:rPr>
              <a:t>準備</a:t>
            </a:r>
            <a:r>
              <a:rPr lang="en-US" altLang="ja-JP" dirty="0" smtClean="0">
                <a:solidFill>
                  <a:srgbClr val="FF0000"/>
                </a:solidFill>
              </a:rPr>
              <a:t>: </a:t>
            </a:r>
            <a:r>
              <a:rPr lang="ja-JP" altLang="en-US" sz="2400" dirty="0" smtClean="0">
                <a:solidFill>
                  <a:schemeClr val="tx1"/>
                </a:solidFill>
                <a:latin typeface="メイリオ" panose="020B0604030504040204" pitchFamily="50" charset="-128"/>
                <a:ea typeface="メイリオ" panose="020B0604030504040204" pitchFamily="50" charset="-128"/>
              </a:rPr>
              <a:t>スクラッチの</a:t>
            </a:r>
            <a:r>
              <a:rPr lang="ja-JP" altLang="en-US" sz="2400" dirty="0">
                <a:solidFill>
                  <a:schemeClr val="tx1"/>
                </a:solidFill>
                <a:latin typeface="メイリオ" panose="020B0604030504040204" pitchFamily="50" charset="-128"/>
                <a:ea typeface="メイリオ" panose="020B0604030504040204" pitchFamily="50" charset="-128"/>
              </a:rPr>
              <a:t>アカウントを</a:t>
            </a:r>
            <a:r>
              <a:rPr lang="ja-JP" altLang="en-US" sz="2400" dirty="0" smtClean="0">
                <a:solidFill>
                  <a:schemeClr val="tx1"/>
                </a:solidFill>
                <a:latin typeface="メイリオ" panose="020B0604030504040204" pitchFamily="50" charset="-128"/>
                <a:ea typeface="メイリオ" panose="020B0604030504040204" pitchFamily="50" charset="-128"/>
              </a:rPr>
              <a:t>作る</a:t>
            </a:r>
            <a:r>
              <a:rPr lang="en-US" altLang="ja-JP" sz="2400" dirty="0" smtClean="0">
                <a:solidFill>
                  <a:schemeClr val="tx1"/>
                </a:solidFill>
                <a:latin typeface="メイリオ" panose="020B0604030504040204" pitchFamily="50" charset="-128"/>
                <a:ea typeface="メイリオ" panose="020B0604030504040204" pitchFamily="50" charset="-128"/>
              </a:rPr>
              <a:t>(2)</a:t>
            </a:r>
            <a:r>
              <a:rPr kumimoji="1" lang="en-US" altLang="ja-JP" sz="2400" dirty="0" smtClean="0"/>
              <a:t>.</a:t>
            </a:r>
            <a:endParaRPr kumimoji="1" lang="ja-JP" altLang="en-US" sz="2400" dirty="0"/>
          </a:p>
        </p:txBody>
      </p:sp>
      <p:sp>
        <p:nvSpPr>
          <p:cNvPr id="22" name="テキスト ボックス 21"/>
          <p:cNvSpPr txBox="1"/>
          <p:nvPr/>
        </p:nvSpPr>
        <p:spPr>
          <a:xfrm>
            <a:off x="415434" y="738417"/>
            <a:ext cx="8419077" cy="3970318"/>
          </a:xfrm>
          <a:prstGeom prst="rect">
            <a:avLst/>
          </a:prstGeom>
          <a:noFill/>
        </p:spPr>
        <p:txBody>
          <a:bodyPr wrap="square" rtlCol="0">
            <a:spAutoFit/>
          </a:bodyPr>
          <a:lstStyle/>
          <a:p>
            <a:r>
              <a:rPr kumimoji="1" lang="ja-JP" altLang="en-US" dirty="0" smtClean="0">
                <a:latin typeface="メイリオ" panose="020B0604030504040204" pitchFamily="50" charset="-128"/>
                <a:ea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rPr>
              <a:t>アカウント作成のステップ</a:t>
            </a:r>
            <a:r>
              <a:rPr lang="en-US" altLang="ja-JP" dirty="0" smtClean="0">
                <a:latin typeface="メイリオ" panose="020B0604030504040204" pitchFamily="50" charset="-128"/>
                <a:ea typeface="メイリオ" panose="020B0604030504040204" pitchFamily="50" charset="-128"/>
              </a:rPr>
              <a:t>2</a:t>
            </a:r>
            <a:r>
              <a:rPr lang="ja-JP" altLang="en-US" dirty="0" smtClean="0">
                <a:latin typeface="メイリオ" panose="020B0604030504040204" pitchFamily="50" charset="-128"/>
                <a:ea typeface="メイリオ" panose="020B0604030504040204" pitchFamily="50" charset="-128"/>
              </a:rPr>
              <a:t>の画面</a:t>
            </a:r>
            <a:endParaRPr lang="en-US" altLang="ja-JP" dirty="0" smtClean="0">
              <a:latin typeface="メイリオ" panose="020B0604030504040204" pitchFamily="50" charset="-128"/>
              <a:ea typeface="メイリオ" panose="020B0604030504040204" pitchFamily="50" charset="-128"/>
            </a:endParaRPr>
          </a:p>
          <a:p>
            <a:r>
              <a:rPr lang="ja-JP" altLang="en-US" dirty="0" smtClean="0">
                <a:latin typeface="メイリオ" panose="020B0604030504040204" pitchFamily="50" charset="-128"/>
                <a:ea typeface="メイリオ" panose="020B0604030504040204" pitchFamily="50" charset="-128"/>
              </a:rPr>
              <a:t>「生まれた年と月」、「性別」、「国」を指定します。国は</a:t>
            </a:r>
            <a:r>
              <a:rPr lang="en-US" altLang="ja-JP" dirty="0" smtClean="0">
                <a:latin typeface="メイリオ" panose="020B0604030504040204" pitchFamily="50" charset="-128"/>
                <a:ea typeface="メイリオ" panose="020B0604030504040204" pitchFamily="50" charset="-128"/>
              </a:rPr>
              <a:t>Japan</a:t>
            </a:r>
            <a:r>
              <a:rPr lang="ja-JP" altLang="en-US" dirty="0" smtClean="0">
                <a:latin typeface="メイリオ" panose="020B0604030504040204" pitchFamily="50" charset="-128"/>
                <a:ea typeface="メイリオ" panose="020B0604030504040204" pitchFamily="50" charset="-128"/>
              </a:rPr>
              <a:t>だよね</a:t>
            </a:r>
          </a:p>
          <a:p>
            <a:endParaRPr lang="ja-JP" altLang="en-US" dirty="0" smtClean="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rPr>
              <a:t>　　　　　　　</a:t>
            </a:r>
            <a:r>
              <a:rPr lang="ja-JP" altLang="en-US" dirty="0">
                <a:latin typeface="メイリオ" panose="020B0604030504040204" pitchFamily="50" charset="-128"/>
                <a:ea typeface="メイリオ" panose="020B0604030504040204" pitchFamily="50" charset="-128"/>
              </a:rPr>
              <a:t>アカウント作成の</a:t>
            </a:r>
            <a:r>
              <a:rPr lang="ja-JP" altLang="en-US" dirty="0" smtClean="0">
                <a:latin typeface="メイリオ" panose="020B0604030504040204" pitchFamily="50" charset="-128"/>
                <a:ea typeface="メイリオ" panose="020B0604030504040204" pitchFamily="50" charset="-128"/>
              </a:rPr>
              <a:t>ステップ</a:t>
            </a:r>
            <a:r>
              <a:rPr lang="en-US" altLang="ja-JP" dirty="0" smtClean="0">
                <a:latin typeface="メイリオ" panose="020B0604030504040204" pitchFamily="50" charset="-128"/>
                <a:ea typeface="メイリオ" panose="020B0604030504040204" pitchFamily="50" charset="-128"/>
              </a:rPr>
              <a:t>3</a:t>
            </a:r>
            <a:r>
              <a:rPr lang="ja-JP" altLang="en-US" dirty="0" smtClean="0">
                <a:latin typeface="メイリオ" panose="020B0604030504040204" pitchFamily="50" charset="-128"/>
                <a:ea typeface="メイリオ" panose="020B0604030504040204" pitchFamily="50" charset="-128"/>
              </a:rPr>
              <a:t>の画面</a:t>
            </a:r>
            <a:endParaRPr lang="en-US" altLang="ja-JP" dirty="0" smtClean="0">
              <a:latin typeface="メイリオ" panose="020B0604030504040204" pitchFamily="50" charset="-128"/>
              <a:ea typeface="メイリオ" panose="020B0604030504040204" pitchFamily="50" charset="-128"/>
            </a:endParaRPr>
          </a:p>
          <a:p>
            <a:r>
              <a:rPr lang="ja-JP" altLang="en-US" dirty="0" smtClean="0">
                <a:latin typeface="メイリオ" panose="020B0604030504040204" pitchFamily="50" charset="-128"/>
                <a:ea typeface="メイリオ" panose="020B0604030504040204" pitchFamily="50" charset="-128"/>
              </a:rPr>
              <a:t>メールアドレスを指定するよ。すぐ受信できるもので、家の人の大人の人のアドレス指定するよ。キーボードに慣れていない人は、メンターや家に人に手伝ってもらおう。</a:t>
            </a:r>
          </a:p>
          <a:p>
            <a:endParaRPr lang="ja-JP" altLang="en-US" dirty="0" smtClean="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rPr>
              <a:t>　　　　　　　　　　　　</a:t>
            </a:r>
            <a:r>
              <a:rPr lang="ja-JP" altLang="en-US" dirty="0">
                <a:latin typeface="メイリオ" panose="020B0604030504040204" pitchFamily="50" charset="-128"/>
                <a:ea typeface="メイリオ" panose="020B0604030504040204" pitchFamily="50" charset="-128"/>
              </a:rPr>
              <a:t>アカウント作成の</a:t>
            </a:r>
            <a:r>
              <a:rPr lang="ja-JP" altLang="en-US" dirty="0" smtClean="0">
                <a:latin typeface="メイリオ" panose="020B0604030504040204" pitchFamily="50" charset="-128"/>
                <a:ea typeface="メイリオ" panose="020B0604030504040204" pitchFamily="50" charset="-128"/>
              </a:rPr>
              <a:t>ステップ</a:t>
            </a:r>
            <a:r>
              <a:rPr lang="en-US" altLang="ja-JP" dirty="0" smtClean="0">
                <a:latin typeface="メイリオ" panose="020B0604030504040204" pitchFamily="50" charset="-128"/>
                <a:ea typeface="メイリオ" panose="020B0604030504040204" pitchFamily="50" charset="-128"/>
              </a:rPr>
              <a:t>4</a:t>
            </a:r>
            <a:r>
              <a:rPr lang="ja-JP" altLang="en-US" dirty="0" smtClean="0">
                <a:latin typeface="メイリオ" panose="020B0604030504040204" pitchFamily="50" charset="-128"/>
                <a:ea typeface="メイリオ" panose="020B0604030504040204" pitchFamily="50" charset="-128"/>
              </a:rPr>
              <a:t>の画面</a:t>
            </a:r>
            <a:r>
              <a:rPr lang="en-US" altLang="ja-JP" dirty="0" smtClean="0">
                <a:latin typeface="メイリオ" panose="020B0604030504040204" pitchFamily="50" charset="-128"/>
                <a:ea typeface="メイリオ" panose="020B0604030504040204" pitchFamily="50" charset="-128"/>
              </a:rPr>
              <a:t/>
            </a:r>
            <a:br>
              <a:rPr lang="en-US" altLang="ja-JP" dirty="0" smtClean="0">
                <a:latin typeface="メイリオ" panose="020B0604030504040204" pitchFamily="50" charset="-128"/>
                <a:ea typeface="メイリオ" panose="020B0604030504040204" pitchFamily="50" charset="-128"/>
              </a:rPr>
            </a:br>
            <a:r>
              <a:rPr lang="en-US" altLang="ja-JP" dirty="0" smtClean="0">
                <a:latin typeface="メイリオ" panose="020B0604030504040204" pitchFamily="50" charset="-128"/>
                <a:ea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rPr>
              <a:t>下の画面が出来たら</a:t>
            </a:r>
            <a:r>
              <a:rPr lang="en-US" altLang="ja-JP" dirty="0" smtClean="0">
                <a:latin typeface="メイリオ" panose="020B0604030504040204" pitchFamily="50" charset="-128"/>
                <a:ea typeface="メイリオ" panose="020B0604030504040204" pitchFamily="50" charset="-128"/>
              </a:rPr>
              <a:t>OK</a:t>
            </a:r>
            <a:r>
              <a:rPr lang="ja-JP" altLang="en-US" dirty="0" smtClean="0">
                <a:latin typeface="メイリオ" panose="020B0604030504040204" pitchFamily="50" charset="-128"/>
                <a:ea typeface="メイリオ" panose="020B0604030504040204" pitchFamily="50" charset="-128"/>
              </a:rPr>
              <a:t>だよ。さあ、始めよう。</a:t>
            </a:r>
            <a:endParaRPr lang="en-US" altLang="ja-JP" dirty="0">
              <a:latin typeface="メイリオ" panose="020B0604030504040204" pitchFamily="50" charset="-128"/>
              <a:ea typeface="メイリオ" panose="020B0604030504040204" pitchFamily="50" charset="-128"/>
            </a:endParaRPr>
          </a:p>
          <a:p>
            <a:endParaRPr lang="ja-JP" altLang="en-US" dirty="0">
              <a:latin typeface="メイリオ" panose="020B0604030504040204" pitchFamily="50" charset="-128"/>
              <a:ea typeface="メイリオ" panose="020B0604030504040204" pitchFamily="50" charset="-128"/>
            </a:endParaRPr>
          </a:p>
          <a:p>
            <a:endParaRPr lang="en-US" altLang="ja-JP" dirty="0">
              <a:latin typeface="メイリオ" panose="020B0604030504040204" pitchFamily="50" charset="-128"/>
              <a:ea typeface="メイリオ" panose="020B0604030504040204" pitchFamily="50" charset="-128"/>
            </a:endParaRPr>
          </a:p>
          <a:p>
            <a:endParaRPr lang="ja-JP" altLang="en-US" dirty="0" smtClean="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rPr>
              <a:t>　　</a:t>
            </a:r>
            <a:endParaRPr kumimoji="1" lang="ja-JP" altLang="en-US" dirty="0">
              <a:latin typeface="メイリオ" panose="020B0604030504040204" pitchFamily="50" charset="-128"/>
              <a:ea typeface="メイリオ" panose="020B0604030504040204" pitchFamily="50" charset="-128"/>
            </a:endParaRPr>
          </a:p>
        </p:txBody>
      </p:sp>
      <p:pic>
        <p:nvPicPr>
          <p:cNvPr id="3" name="図 2"/>
          <p:cNvPicPr>
            <a:picLocks noChangeAspect="1"/>
          </p:cNvPicPr>
          <p:nvPr/>
        </p:nvPicPr>
        <p:blipFill>
          <a:blip r:embed="rId2"/>
          <a:stretch>
            <a:fillRect/>
          </a:stretch>
        </p:blipFill>
        <p:spPr>
          <a:xfrm>
            <a:off x="415434" y="752545"/>
            <a:ext cx="1152525" cy="314325"/>
          </a:xfrm>
          <a:prstGeom prst="rect">
            <a:avLst/>
          </a:prstGeom>
        </p:spPr>
      </p:pic>
      <p:pic>
        <p:nvPicPr>
          <p:cNvPr id="4" name="図 3"/>
          <p:cNvPicPr>
            <a:picLocks noChangeAspect="1"/>
          </p:cNvPicPr>
          <p:nvPr/>
        </p:nvPicPr>
        <p:blipFill>
          <a:blip r:embed="rId3"/>
          <a:stretch>
            <a:fillRect/>
          </a:stretch>
        </p:blipFill>
        <p:spPr>
          <a:xfrm>
            <a:off x="408837" y="1558264"/>
            <a:ext cx="1781175" cy="323850"/>
          </a:xfrm>
          <a:prstGeom prst="rect">
            <a:avLst/>
          </a:prstGeom>
        </p:spPr>
      </p:pic>
      <p:pic>
        <p:nvPicPr>
          <p:cNvPr id="5" name="図 4"/>
          <p:cNvPicPr>
            <a:picLocks noChangeAspect="1"/>
          </p:cNvPicPr>
          <p:nvPr/>
        </p:nvPicPr>
        <p:blipFill>
          <a:blip r:embed="rId4"/>
          <a:stretch>
            <a:fillRect/>
          </a:stretch>
        </p:blipFill>
        <p:spPr>
          <a:xfrm>
            <a:off x="408837" y="2877379"/>
            <a:ext cx="2867025" cy="390525"/>
          </a:xfrm>
          <a:prstGeom prst="rect">
            <a:avLst/>
          </a:prstGeom>
        </p:spPr>
      </p:pic>
      <p:pic>
        <p:nvPicPr>
          <p:cNvPr id="6" name="図 5"/>
          <p:cNvPicPr>
            <a:picLocks noChangeAspect="1"/>
          </p:cNvPicPr>
          <p:nvPr/>
        </p:nvPicPr>
        <p:blipFill>
          <a:blip r:embed="rId5"/>
          <a:stretch>
            <a:fillRect/>
          </a:stretch>
        </p:blipFill>
        <p:spPr>
          <a:xfrm>
            <a:off x="415434" y="3648071"/>
            <a:ext cx="3759151" cy="2731163"/>
          </a:xfrm>
          <a:prstGeom prst="rect">
            <a:avLst/>
          </a:prstGeom>
        </p:spPr>
      </p:pic>
      <p:sp>
        <p:nvSpPr>
          <p:cNvPr id="20" name="対角する 2 つの角を丸めた四角形 19"/>
          <p:cNvSpPr/>
          <p:nvPr/>
        </p:nvSpPr>
        <p:spPr>
          <a:xfrm>
            <a:off x="4788288" y="3717403"/>
            <a:ext cx="3891477" cy="2807024"/>
          </a:xfrm>
          <a:prstGeom prst="round2DiagRect">
            <a:avLst/>
          </a:prstGeom>
          <a:noFill/>
          <a:ln w="317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ja-JP" altLang="en-US" dirty="0" smtClean="0">
                <a:solidFill>
                  <a:srgbClr val="FF0000"/>
                </a:solidFill>
                <a:latin typeface="メイリオ" panose="020B0604030504040204" pitchFamily="50" charset="-128"/>
                <a:ea typeface="メイリオ" panose="020B0604030504040204" pitchFamily="50" charset="-128"/>
              </a:rPr>
              <a:t>ワンポイント</a:t>
            </a:r>
            <a:r>
              <a:rPr lang="en-US" altLang="ja-JP" dirty="0" smtClean="0">
                <a:solidFill>
                  <a:srgbClr val="FF0000"/>
                </a:solidFill>
                <a:latin typeface="メイリオ" panose="020B0604030504040204" pitchFamily="50" charset="-128"/>
                <a:ea typeface="メイリオ" panose="020B0604030504040204" pitchFamily="50" charset="-128"/>
              </a:rPr>
              <a:t>:</a:t>
            </a:r>
            <a:r>
              <a:rPr lang="ja-JP" altLang="en-US" dirty="0" smtClean="0">
                <a:solidFill>
                  <a:srgbClr val="FF0000"/>
                </a:solidFill>
                <a:latin typeface="メイリオ" panose="020B0604030504040204" pitchFamily="50" charset="-128"/>
                <a:ea typeface="メイリオ" panose="020B0604030504040204" pitchFamily="50" charset="-128"/>
              </a:rPr>
              <a:t>　</a:t>
            </a:r>
            <a:endParaRPr lang="en-US" altLang="ja-JP" dirty="0" smtClean="0">
              <a:solidFill>
                <a:srgbClr val="FF0000"/>
              </a:solidFill>
              <a:latin typeface="メイリオ" panose="020B0604030504040204" pitchFamily="50" charset="-128"/>
              <a:ea typeface="メイリオ" panose="020B0604030504040204" pitchFamily="50" charset="-128"/>
            </a:endParaRPr>
          </a:p>
          <a:p>
            <a:r>
              <a:rPr lang="ja-JP" altLang="en-US" sz="1600" dirty="0" smtClean="0">
                <a:solidFill>
                  <a:schemeClr val="tx1"/>
                </a:solidFill>
                <a:latin typeface="メイリオ" panose="020B0604030504040204" pitchFamily="50" charset="-128"/>
                <a:ea typeface="メイリオ" panose="020B0604030504040204" pitchFamily="50" charset="-128"/>
              </a:rPr>
              <a:t>さっき指定したメールを後で確認してみよう。</a:t>
            </a:r>
            <a:r>
              <a:rPr lang="ja-JP" altLang="en-US" sz="1600" dirty="0">
                <a:solidFill>
                  <a:schemeClr val="tx1"/>
                </a:solidFill>
                <a:latin typeface="メイリオ" panose="020B0604030504040204" pitchFamily="50" charset="-128"/>
                <a:ea typeface="メイリオ" panose="020B0604030504040204" pitchFamily="50" charset="-128"/>
              </a:rPr>
              <a:t>スクラッチ</a:t>
            </a:r>
            <a:r>
              <a:rPr lang="ja-JP" altLang="en-US" sz="1600" dirty="0" smtClean="0">
                <a:solidFill>
                  <a:schemeClr val="tx1"/>
                </a:solidFill>
                <a:latin typeface="メイリオ" panose="020B0604030504040204" pitchFamily="50" charset="-128"/>
                <a:ea typeface="メイリオ" panose="020B0604030504040204" pitchFamily="50" charset="-128"/>
              </a:rPr>
              <a:t>からメールが届いているよ。</a:t>
            </a:r>
          </a:p>
          <a:p>
            <a:endParaRPr lang="ja-JP" altLang="en-US" sz="1600" dirty="0">
              <a:solidFill>
                <a:schemeClr val="tx1"/>
              </a:solidFill>
              <a:latin typeface="メイリオ" panose="020B0604030504040204" pitchFamily="50" charset="-128"/>
              <a:ea typeface="メイリオ" panose="020B0604030504040204" pitchFamily="50" charset="-128"/>
            </a:endParaRPr>
          </a:p>
          <a:p>
            <a:endParaRPr lang="ja-JP" altLang="en-US" sz="1600" dirty="0" smtClean="0">
              <a:solidFill>
                <a:schemeClr val="tx1"/>
              </a:solidFill>
              <a:latin typeface="メイリオ" panose="020B0604030504040204" pitchFamily="50" charset="-128"/>
              <a:ea typeface="メイリオ" panose="020B0604030504040204" pitchFamily="50" charset="-128"/>
            </a:endParaRPr>
          </a:p>
          <a:p>
            <a:endParaRPr lang="ja-JP" altLang="en-US" sz="1600" dirty="0">
              <a:solidFill>
                <a:schemeClr val="tx1"/>
              </a:solidFill>
              <a:latin typeface="メイリオ" panose="020B0604030504040204" pitchFamily="50" charset="-128"/>
              <a:ea typeface="メイリオ" panose="020B0604030504040204" pitchFamily="50" charset="-128"/>
            </a:endParaRPr>
          </a:p>
          <a:p>
            <a:r>
              <a:rPr lang="ja-JP" altLang="en-US" sz="1600" dirty="0" smtClean="0">
                <a:solidFill>
                  <a:schemeClr val="tx1"/>
                </a:solidFill>
                <a:latin typeface="メイリオ" panose="020B0604030504040204" pitchFamily="50" charset="-128"/>
                <a:ea typeface="メイリオ" panose="020B0604030504040204" pitchFamily="50" charset="-128"/>
              </a:rPr>
              <a:t>メールのボタンをクリックして認証すると、友達とネット上でプログラムを見せることができるよ</a:t>
            </a:r>
            <a:br>
              <a:rPr lang="ja-JP" altLang="en-US" sz="1600" dirty="0" smtClean="0">
                <a:solidFill>
                  <a:schemeClr val="tx1"/>
                </a:solidFill>
                <a:latin typeface="メイリオ" panose="020B0604030504040204" pitchFamily="50" charset="-128"/>
                <a:ea typeface="メイリオ" panose="020B0604030504040204" pitchFamily="50" charset="-128"/>
              </a:rPr>
            </a:br>
            <a:endParaRPr lang="ja-JP" altLang="en-US" sz="1600" dirty="0" smtClean="0">
              <a:solidFill>
                <a:schemeClr val="tx1"/>
              </a:solidFill>
              <a:latin typeface="メイリオ" panose="020B0604030504040204" pitchFamily="50" charset="-128"/>
              <a:ea typeface="メイリオ" panose="020B0604030504040204" pitchFamily="50" charset="-128"/>
            </a:endParaRPr>
          </a:p>
          <a:p>
            <a:endParaRPr kumimoji="1" lang="ja-JP" altLang="en-US" sz="1600" dirty="0">
              <a:solidFill>
                <a:schemeClr val="tx1"/>
              </a:solidFill>
              <a:latin typeface="メイリオ" panose="020B0604030504040204" pitchFamily="50" charset="-128"/>
              <a:ea typeface="メイリオ" panose="020B0604030504040204" pitchFamily="50" charset="-128"/>
            </a:endParaRPr>
          </a:p>
        </p:txBody>
      </p:sp>
      <p:pic>
        <p:nvPicPr>
          <p:cNvPr id="7" name="図 6"/>
          <p:cNvPicPr>
            <a:picLocks noChangeAspect="1"/>
          </p:cNvPicPr>
          <p:nvPr/>
        </p:nvPicPr>
        <p:blipFill>
          <a:blip r:embed="rId6"/>
          <a:stretch>
            <a:fillRect/>
          </a:stretch>
        </p:blipFill>
        <p:spPr>
          <a:xfrm>
            <a:off x="5168631" y="4912580"/>
            <a:ext cx="2295525" cy="533400"/>
          </a:xfrm>
          <a:prstGeom prst="rect">
            <a:avLst/>
          </a:prstGeom>
        </p:spPr>
      </p:pic>
    </p:spTree>
    <p:extLst>
      <p:ext uri="{BB962C8B-B14F-4D97-AF65-F5344CB8AC3E}">
        <p14:creationId xmlns:p14="http://schemas.microsoft.com/office/powerpoint/2010/main" val="2634500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スライド番号プレースホルダー 3"/>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C4A9A6A-4A03-472C-9A19-0DAB97A53450}" type="slidenum">
              <a:rPr kumimoji="0" lang="en-US" altLang="ja-JP" sz="14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16</a:t>
            </a:fld>
            <a:endParaRPr kumimoji="0" lang="en-US" altLang="ja-JP" sz="14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2" name="角丸四角形吹き出し 1"/>
          <p:cNvSpPr/>
          <p:nvPr/>
        </p:nvSpPr>
        <p:spPr bwMode="auto">
          <a:xfrm>
            <a:off x="1371600" y="2383495"/>
            <a:ext cx="4445260" cy="816905"/>
          </a:xfrm>
          <a:prstGeom prst="wedgeRoundRectCallout">
            <a:avLst>
              <a:gd name="adj1" fmla="val -50279"/>
              <a:gd name="adj2" fmla="val -20773"/>
              <a:gd name="adj3" fmla="val 16667"/>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36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スプライト</a:t>
            </a:r>
            <a:r>
              <a:rPr kumimoji="1" lang="en-US" altLang="ja-JP" sz="36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a:t>
            </a:r>
            <a:r>
              <a:rPr kumimoji="1" lang="ja-JP" altLang="en-US" sz="36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背景</a:t>
            </a:r>
            <a:r>
              <a:rPr kumimoji="1" lang="en-US" altLang="ja-JP" sz="36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a:t>
            </a:r>
            <a:r>
              <a:rPr kumimoji="1" lang="ja-JP" altLang="en-US" sz="36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音</a:t>
            </a:r>
            <a:r>
              <a:rPr kumimoji="1" lang="ja-JP" altLang="en-US" sz="24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a:t>
            </a:r>
          </a:p>
        </p:txBody>
      </p:sp>
      <p:pic>
        <p:nvPicPr>
          <p:cNvPr id="7" name="図 6"/>
          <p:cNvPicPr/>
          <p:nvPr/>
        </p:nvPicPr>
        <p:blipFill>
          <a:blip r:embed="rId2" cstate="print">
            <a:extLst>
              <a:ext uri="{28A0092B-C50C-407E-A947-70E740481C1C}">
                <a14:useLocalDpi xmlns:a14="http://schemas.microsoft.com/office/drawing/2010/main" val="0"/>
              </a:ext>
            </a:extLst>
          </a:blip>
          <a:srcRect/>
          <a:stretch>
            <a:fillRect/>
          </a:stretch>
        </p:blipFill>
        <p:spPr bwMode="auto">
          <a:xfrm flipH="1">
            <a:off x="6019800" y="3194538"/>
            <a:ext cx="1870703" cy="2202782"/>
          </a:xfrm>
          <a:prstGeom prst="rect">
            <a:avLst/>
          </a:prstGeom>
          <a:noFill/>
          <a:ln>
            <a:noFill/>
          </a:ln>
        </p:spPr>
      </p:pic>
    </p:spTree>
    <p:extLst>
      <p:ext uri="{BB962C8B-B14F-4D97-AF65-F5344CB8AC3E}">
        <p14:creationId xmlns:p14="http://schemas.microsoft.com/office/powerpoint/2010/main" val="352808025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p:cNvPicPr>
            <a:picLocks noChangeAspect="1"/>
          </p:cNvPicPr>
          <p:nvPr/>
        </p:nvPicPr>
        <p:blipFill>
          <a:blip r:embed="rId2"/>
          <a:stretch>
            <a:fillRect/>
          </a:stretch>
        </p:blipFill>
        <p:spPr>
          <a:xfrm>
            <a:off x="207804" y="989003"/>
            <a:ext cx="8728074" cy="5256222"/>
          </a:xfrm>
          <a:prstGeom prst="rect">
            <a:avLst/>
          </a:prstGeom>
        </p:spPr>
      </p:pic>
      <p:sp>
        <p:nvSpPr>
          <p:cNvPr id="4098" name="スライド番号プレースホルダー 5"/>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74FAFF6C-73AB-4A99-8CA0-CD8395AE7C10}" type="slidenum">
              <a:rPr lang="en-US" altLang="ja-JP" sz="1400" smtClean="0"/>
              <a:pPr>
                <a:spcBef>
                  <a:spcPct val="0"/>
                </a:spcBef>
                <a:buFontTx/>
                <a:buNone/>
              </a:pPr>
              <a:t>17</a:t>
            </a:fld>
            <a:endParaRPr lang="en-US" altLang="ja-JP" sz="1400" smtClean="0"/>
          </a:p>
        </p:txBody>
      </p:sp>
      <p:sp>
        <p:nvSpPr>
          <p:cNvPr id="4099" name="Rectangle 2"/>
          <p:cNvSpPr>
            <a:spLocks noGrp="1" noChangeArrowheads="1"/>
          </p:cNvSpPr>
          <p:nvPr>
            <p:ph type="ctrTitle"/>
          </p:nvPr>
        </p:nvSpPr>
        <p:spPr>
          <a:xfrm>
            <a:off x="250970" y="275693"/>
            <a:ext cx="8607280" cy="612775"/>
          </a:xfrm>
        </p:spPr>
        <p:txBody>
          <a:bodyPr/>
          <a:lstStyle/>
          <a:p>
            <a:pPr algn="l"/>
            <a:r>
              <a:rPr lang="ja-JP" altLang="en-US" sz="2800" dirty="0" smtClean="0">
                <a:solidFill>
                  <a:srgbClr val="FF0000"/>
                </a:solidFill>
                <a:latin typeface="メイリオ" panose="020B0604030504040204" pitchFamily="50" charset="-128"/>
                <a:ea typeface="メイリオ" panose="020B0604030504040204" pitchFamily="50" charset="-128"/>
              </a:rPr>
              <a:t>コスチューム</a:t>
            </a:r>
            <a:r>
              <a:rPr lang="en-US" altLang="ja-JP" sz="2800" dirty="0" smtClean="0">
                <a:solidFill>
                  <a:srgbClr val="FF0000"/>
                </a:solidFill>
                <a:latin typeface="メイリオ" panose="020B0604030504040204" pitchFamily="50" charset="-128"/>
                <a:ea typeface="メイリオ" panose="020B0604030504040204" pitchFamily="50" charset="-128"/>
              </a:rPr>
              <a:t>(</a:t>
            </a:r>
            <a:r>
              <a:rPr lang="ja-JP" altLang="en-US" sz="2800" dirty="0" smtClean="0">
                <a:solidFill>
                  <a:srgbClr val="FF0000"/>
                </a:solidFill>
                <a:latin typeface="メイリオ" panose="020B0604030504040204" pitchFamily="50" charset="-128"/>
                <a:ea typeface="メイリオ" panose="020B0604030504040204" pitchFamily="50" charset="-128"/>
              </a:rPr>
              <a:t>キャラクターの作成・編集</a:t>
            </a:r>
            <a:r>
              <a:rPr lang="en-US" altLang="ja-JP" sz="2800" dirty="0" smtClean="0">
                <a:solidFill>
                  <a:srgbClr val="FF0000"/>
                </a:solidFill>
                <a:latin typeface="メイリオ" panose="020B0604030504040204" pitchFamily="50" charset="-128"/>
                <a:ea typeface="メイリオ" panose="020B0604030504040204" pitchFamily="50" charset="-128"/>
              </a:rPr>
              <a:t>)</a:t>
            </a:r>
            <a:endParaRPr lang="ja-JP" altLang="en-US" sz="2800" dirty="0">
              <a:solidFill>
                <a:srgbClr val="FF0000"/>
              </a:solidFill>
              <a:latin typeface="メイリオ" panose="020B0604030504040204" pitchFamily="50" charset="-128"/>
              <a:ea typeface="メイリオ" panose="020B0604030504040204" pitchFamily="50" charset="-128"/>
            </a:endParaRPr>
          </a:p>
        </p:txBody>
      </p:sp>
      <p:sp>
        <p:nvSpPr>
          <p:cNvPr id="4103" name="Rectangle 7"/>
          <p:cNvSpPr>
            <a:spLocks noChangeArrowheads="1"/>
          </p:cNvSpPr>
          <p:nvPr/>
        </p:nvSpPr>
        <p:spPr bwMode="auto">
          <a:xfrm>
            <a:off x="1944688" y="2435225"/>
            <a:ext cx="6913562" cy="2114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990600" indent="-53340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371600" indent="-4572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752600" indent="-3810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209800" indent="-3810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6670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31242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5814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40386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lnSpc>
                <a:spcPct val="120000"/>
              </a:lnSpc>
              <a:buFontTx/>
              <a:buNone/>
            </a:pPr>
            <a:endParaRPr lang="en-US" altLang="ja-JP" sz="2400">
              <a:latin typeface="メイリオ" panose="020B0604030504040204" pitchFamily="50" charset="-128"/>
              <a:ea typeface="メイリオ" panose="020B0604030504040204" pitchFamily="50" charset="-128"/>
            </a:endParaRPr>
          </a:p>
        </p:txBody>
      </p:sp>
      <p:sp>
        <p:nvSpPr>
          <p:cNvPr id="2" name="AutoShape 2" descr="data:image/png;base64,iVBORw0KGgoAAAANSUhEUgAAAeAAAAFoCAYAAACPNyggAAAgAElEQVR4Xu2dB5QVRRaG7ySYTEZFAUkKrCgiioHgGsAVA+rqqpgjiAHBAAoSVMyKKOqqCKxhFRVBUVcUFcWsqIAsxgVMCEiYYRIT3p7qNz3TL3R3VXd1/t85e47Lq3Drq+r3za1OGYP79YsRPiAAAiAAAiAQIQLlsWLPR5sBAXs+BwgABEAABEDABQJ+kK52mBCwC5OOLkAABEAABNwj4DfR6o0cAnZvTaAnEAABEACBJAJBkaUTEwcBO0EVbYIACIAACOgSiLJ0sQWNAwMEQAAEQMB1AhBvInJkwK4vQXQIAiAAAtEiAPGmn28IOFrHAUYLAiAAAq4RgHiNUUPAri1FdAQCIAAC0SEA+ZrPNQRszgglQAAEQAAEOAlAvJygiAgC5meFkiAAAiDgOwJMePkZJb6IC/IVmwYIWIwXSoMACICApwR4JOeFkHni8hScDzuHgH04KQgJBEAABJIJWBWcGzK2GlvUZzmj/0FHO/YyBjcmPuoTiPGDAAiEm4AsuTnxeywrtnDPoP7oHBWwtlsnJj+qk4ZxgwAIRIOAbMHJ/B2WHVs0ZjRxlK4JmHUrc/KjOFkYMwiAQLQIOCU5u7/FTsUVrdklclXAkHDUlhfGCwIgYJWA05KzKmGn47LKK4j1IOAgzhpiBgEQCDUBtyQnImG3Ygr1xCYNDgKO0mxjrCAAAoEg4IXs9GTsRSyBmCQJQULAEiCiCRAAARCQRQDCk0XS/+24KmCR7Q7/o0OEIAACICCfAAQsn6lfW4SA/ToziAsEQCCSBCDg6Ey7awJG9hudRYWRggAIWCcAAVtnF7SaEHDQZgzxggAIhJoABBzq6U0YnCsCRvYbnQWFkYIACNgjAAHb4xek2hBwkGYLsYIACISeAAQc+iluGCAEHJ25xkhBAAQCQAACDsAkSQrRcQFj+1nSTKEZEACBSBCAgCMxzcogIeDozDVGCgIgEAACEHAAJklSiKEVcP9DTqTjj72UHnp0LK37+b+ScPE3c8LQEbTbLnvSP58Yx18JJUEABCJPAAKOzhJwXMAMpRfb0Pfd8TY1yWlKo8Yc5vpsZmZm0YP3LKO161fTnfddmND/rTctoJYtd9WNqaJyB40Zd5TrMaNDEAAB7wlAvt7PgZsRBEbAp508hv468DSaevuZ9PuGnwwZHfXXM+mUE68U5lhTs5OuuGZg2nrnnz2FDjpgiPLdG2/9ixYseki3/TtveZ1ym+bTldcOUspMm7yQptx2OlVVVRATcF5+YVrJ3nv7W0p5MwEXFbYg1gf7zHjkKvrvmk8Mx/rw9I/p51++o2l3nyPMBBVAAATcIwABu8faDz35XsBdO+9Hw44fRV067avwMhOwmn0ySd98x/CU7LO4uKWuZI0m5IG736OsrBzKyMigysoyunrckSnFTzp+FA0+8myKxWJ0+dj+VFdXS2Ov/CexMUy8+WTa/OdvUgQ8894PiI3TSMBNm+bRkCPPoWOOPpcyMjIhYD8cbYgBBAwIQL7RWx6+FnC67VozAc+4ayllZWWn3Xpm7VkRcIc99qbx18yln9aupLZt2lNhQXO6ceow2rJlQ8qKGTd2NnVs34NeXzybflq7ikZdcg+98948mjf/XqWs3QxYHd+q1R/SvvsMSJsB9+jej64ccX9CbMiAo3dwY8TuEUiWp+hpN8jXvbnyU0+uCFg7YKvvnJx67UPUcY+udMNtF9OvG9alZThz2gtUkF9EV078B5WUbkspc8+kJ6l5cUu6cOxQoTmYOHo6de3Uk6bNGEP77N2XThhyJn2yfCnN+df1adu5YsR06tn9YOU7lvWy7Ff92BHwzRPnU+tW7ei6CX+js06/QVfA2qB227Uz3TTuGWTAQjOOwiBgTsCKNJN//6y0YR4ZSgSFgOsCtgrGTMCP3vWyctGVnnxZv1YFPGf6G1RbV0sXjjlWCX/u/Yuppram4f+nG9N9U56hwoIiuuraQTR61ExaveZjWrzkSSUDtnIR1ogL76T9eg2kR58YR1+ueJdGXnQXBGx1MaEeCNggAGnagIeqCQRCI+Bp4x+jiXeMoB579aZrR95maZrPvWpwSr2D9h9Eo867kb5c9RFNf2yS8j0TeeuWuygZ8bc/rkqpc9Ypl9FRA05UBM3EzWIrLmpO1904xNIW9JGHn0F/H3ZVwlY2BGxpilEJBGwRgHxt4UPlJAKhEbA6rn26H6AI+K6Hx9OqNV8kDNdKBnznhDm0S5t2dM3Uc2jTn/Fzvocfciydf/poWvvz9zTp7lEJffTdrz9dccFN9O8F/6QOu3emvTr3otYt2yoXQl1w9d/ozolzqCC/gPsq6P33PZwuueB2+nrle/TIrOsa+oKAcSyDgLsEIF93eUehNwjYZJbZdnNlVTldet2whJJsW5p9zhsdvzWJfSZcdR+1370T1dTU0JZtmxUBv7BoNi1f+SFNGD2dZv37Hjpj2KWUn1dIY8enXkWdfBuSertR8nlk1hcEHIXDE2P0EwEI2E+zEY5YIGCDeTz+6DPo78edT29/sIjmzpuRUHLKNTNpz/bdaPaz0+ndj15LaUUvE2dZOBPwyHEnpTygJFnA7HxxUVGLhvuJtZ1AwOE4ADGKYBCAfIMxT0GLEgI2mLEHpz1PRQXNDOd085Y/aOyUsxvKPHz7S7Tpz99p3iuzGrbCzzxpBDVtkquUU88f6zWqfRKW2QVb2jbeeucZenFh4h8J7HtcBR20QxLx+pEABOzHWQl+TKER8Kx7XqXs7BzbM/L0/Idp8dKXqLCgmNhtTaU7ttPlN56att3Z9/2HMjMzSXvx1hP3vkaL31ugnH9Wz0UfNeAE6tFtP2UbW5sBs0a1tyXwPgkLW9C2pxkNgAA3AciXGxUKChIIjYB5xi1yEdalZ4+jQ/seQc+9/Di9tmRe2uavGTmNenXvS4veepaef+UJpQw7Z8wuAGMfVcB7d+6l3DvMRA0B88wUyoCAfwhAwP6Zi7BFAgHrzOhjd7+i3Fec7tYktcruu3ZUbjGqqCynEdcPo/16HkRjLr1FqaM9B8yezHXhGWPoygn/gIDDdgRhPKEnAAGHfoo9G6CvBWx2vtToqVjpiPJmwHvu0ZWmXPsQ/bHpN7rulvMMJ0cV9agb/k4XnTlWyYjZk7Z4LsJyags63aMotYPAYyk9O97QcQAJQMABnLSAhAwBp5ko9dGTM+fcSp9+udRwKtWtavZoyofm3tpQNlnAgwedRMNPHsm9LMzecmR0FTQEzI0ZBUHAlAAEbIoIBSwS8LWALY5JtxpvBiyjX6MHgmjbF31ou4zY0AYIgAA/AQiYnxVKihGIlIDF0DhfGvJ1njF6AAG7BCBguwRRX48ABOzh2oCAPYSPrkGAkwAEzAkKxVIIsN94o/UDAXu0aCBfj8CjWxAQJAABCwILeXGZv90QsEeLReYkejQEdAsCkSEACUdmqtMO1KnfawjY5XXl1ES6PAx0BwKRIhBWARv9HoV1zLwL143fagiYdzYklHNjQiWEiSZAAASSCIRNRiK/RV6NXRuj2zGI8LFzsEDAduhx1nVrMjnDQTEQAAELBNyWgIUQuapY+T1ya+y8sTkZD28MXLBNCkHAMigatOHmZDo8FDQPApEm4OSPvltg7fweOT1+K7HJjslKDHbmDgK2Q8+krtuT6eBQ0DQIgACR4S0lQQBk9zdJtvBUZnbikhWTnRiszj0EbJUc5OsQOTQLAv4mIOsH3+1RyhCME2OXERdjaSc2WTGIzikELEqMs7xXE8oZHoqBAAhYJGDnh95il1KqyfpNkj1+WXFZlbDM/kUnCgIWJcZZ3stJ5QwRxUAABCwSkC0hi2FwV5P9eyRr/LLjUoHwxOdU39yTQkQQsAgtzrJ+mFjOUFEMBEDAIgGeH3mLTUuvJvs3SdbYZceVDpw2Vjf6E5k8CFiElkBZv020QOgoCgIgwEFAloQ4urJdxInfIxnjdyIu27BcbAACdhB21BeXg2jRNAj4goAMCbkxEKd+i+yM36mY3OApqw8IWBZJnXawyBwGjOZBwGMCdiTkVuhO/g5ZHb+TMbnF1W4/ELBdgoL1segEgaE4CPiYwPANBzkW3WO7rJHSthu/OaISdiMmKfAcbgQCdhiwrOaxYGWRRDsgII+AkwK2E6VW3m79dvBK2K147PBzqy4E7BZpF/vBAncRNrqKLAG/ytdoQp7e9VNH58tMwvhtSsQPATu6HP3ROBa9P+YBUYSLQBAFzGbAaQmHa5adHQ0E7CxfX7UOEftqOhBMwAlAwAGfQB+EDwH7YBLcDAESdpM2+gozgaAKGFmwf1YlBOyfuXAtEkjYNdToKKQEgixfCNg/ixIC9s9cuBoJJOwqbnQWMgJBFzAk7I8FCQH7Yx5cjwICdh05OgwRAQg4RJPp4VAgYA/he901JOz1DKD/IBIIg3xV7rgi2tsVCAF7y9/T3iFgT/Gj84ASgIADOnE+DBsC9uGkuBUSBOwWafQTJgJhEjDOBXu7MiFgb/l72jsE7Cl+dB5AAmGTLwTs7SKEgL3l72nvELCn+NF5AAlAwAGcNB+HDAH7eHKcDg0Cdpow2g8TgTDKV50fXIzlzUqFgL3h7oteIWBfTAOCCAgBCDggExWgMCHgAE2WzFAhX5k00VYUCIRZwDgX7M0KhoC94e55rxCw51OAAAJEIOzyhYC9WYwQsDfcPe0V8vUUPzoPIIEoCBgSdn9hQsDuM/e0R8jXU/zoPKAEIOCATpzPw4aAfT5BMsODfGXSRFtRIRAV+arziSui3VvZELB7rD3tCfL1FH+oOq+sqaXVG8qpzx5FoRqX3mCCJOC8KW2UYVRM2mR5biBgy+iEK0LAwsiCUwHStT5Xi7/dSn3bF1LL/BzrjYS0JmNT1CSLDulUHNIRJg4rCAJWxatGvn79euU/28zKszRHkLAlbMKVIGBhZP6qAMk6Mx+frS+hrRW1NHjvFs50EOBWmYD3bpNHHVvmBngUfKEHUb4yJAwB860Pu6UgYLsEiQgSlADRZ01UVNfS+z+VIAtOmpf3f9pGFdWxyPxhEgYBW82EIWHnf5QyBvfrF3O+G/QAAsEjwDI99kEW3Dh3UWPidwEnbz1rjzJ1G1r9N9HtaAjY+d8sCNh5xughoATe/m4r1cSIBnQuprycrICOQl7Yq37fQb+VVEfmjxK/y5dNhIiArWTCkLC84yddSxCws3zReoAJ/La9ilZtKI+McMymKp79xqhtQRPqvUehWfHAfx9GAYtKGAJ2dhlDwM7yResBJ6BuuUY9C9b+MXJIx2Iqyg3/joDfBWyU/aqHXfI2NATsrx8kCNhf84FofEZAFTALK8rngqPGwe/yNdt+NhIwJOyfHxkI2D9zgUh8SGDNH+W0flslEWXQEV2bUXZWpg+jdDYk9Ypwtv3MOEThD5FkAct4wIXsWbKaAatx8F6UhW1o2TPX2B4E7BxbtBwSAuq5z+zMDDqiW/TuC377+61UUxe/WSIvO5MGdGkekpnVH4aegFkNO0+ZkgnOLQGzmCFhmTMHATtDE62GkoAq4Khmwdrt5312zad2zZqGcp7VQRnJ166A9aRpRep2BSyyFQ0BO7PkkQE7wxWthojAR/8rodKdtcoVwFHLgj//uZS2lNc0zGaUt59VCFZkqewe1D+nWe/QsNKuWZusr3QXYmljwFa0dz9WELB37NFzQAiUVtbSR+tKIiUhdbDa7Jf9GwQcJyMqSx5ROtWumYCNMuFNF1Y0PE8aWbD8HywIWD5TtBhCAo0iilFeTiYN6Bz+86DxC9Cq6mczGhdgpbv6OZ08RQTMK18rGTZP2zwCVvtWs2Em3uR/Y/8fEpb74wYBy+WJ1kJKIP5UrLiEopIJJme/HZo3pe675Id0huPDMjv/65QktVBly11EwOkmV7tFDQHLXf4QsFyeaC2kBLQPomBDzMvJCHUWvLG0mr76bUfCbEbhYSSyBcyToSYfMn4TsHaLGgKW+wMHAcvlidZCTCBK50OTxxqVrN8PAmaseSXMK3hkwf78YYKA/TkviMqHBJKl1DI/m/q2L/JhpPZCanzwRmI7Yb8AS/b5X145ppstCNjeGg5KbQg4KDOFOD0noH0bkBpMGKXU+OCN+PludvtVi7xsOrBDsedz4GQAfsl+/ZgBa7eh2X9jK1rOSoSA5XBEKxEhkJgFx6hlfk7osuB028992xcqYw3zx08C5pUwb5ZtdwsaAnZm5UPAznBFqyEloH0qVhiz4OQHb4RxjOmWJu/2s2wxGh0mPNvQvAJm/UDC/vtRgoD9NyeIyMcEGp+KpQYZo3bFTWif3cLxftzU7Bf3/2qXI48UWXkRMeotd56+RPqBgP33wwIB+29OEJGPCSQ/FStMGeKPmyvoxz/Zm5+0n1gkXsDgt+1ndQaMJCwiX2TA/vxRgYD9OS+IyscE0p0jbVecE/gsON242DTs3SaPOrbM9fGM2A8NAuZniAdz8LMyKwkBmxHC9yCQRCCM27Rbyqvp858TH7wRpuzeaBHznv/l2RJW+xHNTo3iS9evlfZlbEGzOCFgeT+JELA8lmgpIgTWbamkbzc1PitXHXaXVrnUpXVeICnoZb9sMGG81Uo7SX7NfrUxaiVsRb5qWzIknPz2JNySZP2Qh4Cts0PNCBMIUxZcU1tHb/+wPc1sRvMCLLvv7LUjSKcPKRkCRhYsb5YgYHks0VKECOhljEHMgt//aRtVVDPZpn7wAoZGJrxb0BBwhH4IbA4VArYJENWjSSDdU7HYE6PY25KCtmVrtP2MFzDE1zevfFnZqAmYjRnb0NZ+ByFga9xQK+IE9LdtifbZNZ/aNWsaCELxPyR2NrxmMTnooP0xIQo9COd/RcdkVF7WFjS2oeXMCgQshyNaiSCBMFy4ZDQGNqUQsFgG7OfsVz1EZUkYV0Pb/9GDgO0zRAsRJZD6VKxGEEHIgvWu5o6PAi9g0C5r3i3oKAkYWbD9Hz4I2D5DtBBRAnpPxVJx+D17NMt+8QKGxoUNAac/yJEF2/vxg4Dt8UPtiBMwkpifBWb04I2g/AEhY+lpzwEbZa88Ag5C9suYydqCRgZsfwVCwPYZooUIE0j3diQtDr9mwWbZLxuDX2OXudwgYPs01SwYV0KLs4SAxZmhBgg0EDA+j0rkxyzY6Aru+MDwAobkJW6WAQcl+1XH5UQWDAGL/zBCwOLMUAMEEgiYZZN+yyTjD96o0731iA0uai9gMBMoBKx/0CMDtv6DCAFbZ4eaIKAQMBPwIR2LqSg3yze0zOLF9nPqVMl8LaAfFoLMDJiNh0k4ihnw4qG9bE0nBGwLHyqDAFH6p2IlkvFLFmz24A01ar/E6+T64j3/y2KAgI1nIkgCtitNmWsSApZJE21FkoD5OVUivzzS0eyiMQhYfwnLei2gHw4S2RmwshP06kpXh+YnkVodOARslRzqgYCGgPG2rj+eEf3b9ipataHcZN5i1K64Ce2zW2Ho51fNgM3O/2pBqBIWqeNXkLIlLEvAYRAr75xDwLykUA4EDAi8/+M2qqgxurApRnk5mTSgc3PPOPKc+2XB+SVbdxqUFQE7HZOb7Xsp4ChJ1mhOM7q3Hhzr0CXdu0DdXAroCwSCTWBjaTV99dsO00F49YjKiupaev+nEtP4WIEonP9VQTAJhyGb5ZrYpEKyBZxuGxqiNZ4ZRcDpikDKVpY06kSZAG+G6YXgeM/9QsDRWcFOCPia6OCTMlJdASe3DiFL4Y1GQkyAT3LenA/m++MgGi9g0C7Bi0YODfGKNB4aBOz91HML2CxLPnPs7ylFnrlnN+9HiAhAwCUCZk/F0obRtjCHeu/uzoVOH63dTqVV7Py0+ad3u0JqW5RjXjAkJaIsYDaFkLC3C9mWgNXQxz20RncUkLC3E4ze3SXAl2nGY3LrYieRmLzYHnd3hhJ7g4DXS8ePbWh+pLYFbCRfNQxImH9CUDLYBPhl585WNO+DN1TqEHCw159o9MiARYnJLW9LwDzyVcO9/bLuyn/iXLLcCURr/iLw1S87aGPZTsPnLDdG7PytSXznpRsjipKAo579OrUFzdpFFsz3u+SagFk4qoS1oQVRyIUbRipD2LHrw3yUUSoyBHieipUMw6lbk/gevNEYTVGTLDqkU3Fk5goCduYcMATMfwhZFrBI9qsNJ1nCQRGwKt10aCFi/gUXhZL829DOZp5iccSobUET6r2HOxeG+WEdQMDxWXBiGxoS5lvhEDAHJyP5qtUhYQ6QESli/lSs9CBkbv+KPHhDjaZLq1zq0jovErME+TZOMwTs3ZK3JGCr2a86TG0WHIQMmEfA2JL2bhH7rWfep2Ilxy3z1qS3v99KNXXxC714P33bF1LL/GjcggQBQ8C8x4WT5SBgE7q88kUm7OQyDV7bYtu/jeNL9+7g0spa2lhWTVvLq2lLeY0pjJb52VzlkhuSmYGbBulxAQjYeQFjG9p8kXsiYBZWEK6KFpUvsmDzBReVElYFzPgwEa7fWklrNlYk4TLLaM2+N6YPAUdldSaO06ktaAjYfD0JC9ju9rMakt8FbEW+yILNF1xUSvy4uYJ+/LPS5nDtCVW086gIGNlv6spwSsK4Hcn4KMygi6YmvIyh+4JlhjVkCVjNgt06B7z+x2bKuHj7g4BFf75RPpmAnSzYC5oQsBfU/dGnUwJGFiwoYKPiTM5BF3Dy+NIJ2Y58kQX74wfFD1EETcDZmURHdGvhB3SOxoAM2L0MGAKWKGDW1JzBj0s9ONx6TKWaAZsFz4QMAZtRwvc8BMSeisXTotNl4lveR3RtRtlZmU535ln7ELC7AoaE9Zd6yha00VERVPmyMfEKuGfBmVJ+GHBfsBSMgW7Eyr243g84LuF0V2N7H5v9CCDf9Ayd3IKGgCFgCNj+bxdasEAgONvQqRd8OfWITAsYpVWBgPVROilhXIyVnjsyYA0XWdmv2iSyYGm/m4Ft6O3vtlJNzN2rmXlgtdu1La1b+Q5lZ2dTLBaj8y4bR/96dgERizWj8eEdYZMwBOyNgJEFQ8Cmv0sQsCkiFBAkYPWpWILd8BePxejQfn3ogzeeTVtn2PDLaOFrSxK+692ukNoWheMJWRAwBMx/sDhfEhkwMmDnV1nEexDahtZLliUm0bGt3xrOyMLX3qJhw0cRafoMw4VZkK/xgejkFjQy4IhnwIt7DVUI6N3nLDv7ZX2tLnsmgTrvPcgR91Xohs8v4Ljxbp1wNd0wdkQDh9MvuJqee+k1SjCiFUqxGDVp0oSqNq4yrf38gtfptPNH15eLxxX0+4QhYG8FDAmn8o9MBqwKWG8JnvxmB9MfJdECyQJOrg8hixINZvk1f5TT+m3sqVjmL0Yo/Xk5FRYWpB3ornsdSn9s+tOWiLt360z//fR1LpAHDDqJlq9Y3VB27zZ51LFlLlddPxaCgM1nBVmwOSOZJSBgInJCvukyYKOJg4xlLmt/tRV/M5F5TPdNG0+jR55nWPDUc6+kF15+I+ViKfPW495u3aoFbfrx45Tiq1Z/R0eccA5t/CHxu4wWeyck3kHNgiFfrhXi2LuB1d5xNXTiPEDAPhEwsmO+H4iglVq3pZK+3ZT8UoX0ozA7N6vWsizh+nO66fr59IsV1O+oU5UutN+/+sa7dNzplzYEHNR3BkPAfEeO0xkwiwISbpwLCNhBAYtmwXqHCLJjvh8PP5biOv9bf+sPr4DZOH9a+zN12f8oS9vR6fphtyJltuyuIGQb5XWaC7WULFhzRVYQs2AImO/oiKqA587K4wMkuVQkBGx0/tep7Wd1nuYfvT7tlJm99MJoniFkyUeBQ819/nMpbSmv5jr3m5x58oQ0aOhweu+Dz3lOLSc0t+rDRfSXHt1SuoiLNv7Jz8ulst++Vv57yh0P0uTbZjTcHzygczHl5WTxhOiLMouH9qJ5HeRf4+GLwUkOwg0Bt/FIdpJRSWnOMwG79QxoRsmPAtabPStihpClHAvSG+HKfpVe43vD6TLTg474O3369gu6sSVnp+aDiFHTJk2o8o/UK6G1AmbtTB53BU26/nKlSe13RU0z6ZA9428X8+uHSVf9QL5iswQJi/GyUzrSAnY6+2UTo5cBW5k0HjlDxlbIyq8Tz35rhBpOJ+DrJ91Fd854nP747kNq26ZVSnvDLx5Lz7ywSKgfVnjtirepY/vdE+olC1j506B+K7rxO//ekqSVrnZgELDY8oCAxXjZKQ0B26HHUVemgI2605MzhMwxSQ4U4c9+Gzv/39dLaM8OeyREoz03++mSF+jAPo2ZnVownTgNh6RzMVbyBVfpBRxv2S/ngfWkCwFbX9RuCJhFh61otu910VR2OHJ9ZL4NyQ9b0EHLgLkmKamQVsyQsRWC4nV+3FxBP/7J7vsV+cRo0GEH0buLnkqplNWyO9Upz5MmKizIp9Ufv0bt99itoZz4NrSiVup/cF96//XEh8XU1tZSvyNPVS7y+m3NMsrNbar0kyx5L5+MxSNdCFhk7SWWhYCtsxOtGVkBuyFfNhluZcCiE69kMStftVINdUwIWMl+1YuM021DL3j1LTrprFENveZkZ1PZb19RTk78+czZrXpQbW2d8MVYrO5VI86h6bfdaDqnyQJ2+/nQotJVB4TtZ9OpTSkAAYszs1oDArZKjqOen+VrFD7EzDG5RFRTG6PsrNSnW1kScH2XB/XpRZ8sSb3oKlmASxc9RQMPO1CptUfPAfTr7xv5gtaWqt+Kvvic0+jR+2/WrT/33y8pb0tifxys+f4nevHlN2jCLdOV8k6/LcmqeCFg8eWgrQEJ2+PHWxsC5iVloVxQBaw3VIi5kQw7N/vmd9uUf+jQvCl13yVf+W+RB2/ocd7w7Qe0S9vWCV/fevfDNOHWuPTY5z8vPE5Djhyg/Hf8aVWJrxEUWq6xmLLVvG7luykXelVUVFJ+u/1oxbKXqddfGm9TYu2X7iijtt0OocrKKhLdkmb83vpuK/VtX0wt8rMTwir5EwwAACAASURBVLUrXW1jyICFVkJDYQjYGjfRWpEUMLafRZeJefmoynlbeTV9+esOqq5/1GQWxag2rkVzaAYl0m1Fq1nw3l07Kc9zzqh/b6/hRVj1547jISXFpEi7PlaNwE8+7mjq1mVPevn1JfTf736i44YcTq88+0/daF97cykNPe0S7mz4u43ltHZrFTXPzaK+HYopM4PIjnSNHqKQN6WNrXmIamUvBbyQDvAV9hPpC8figYAdQ+vv878ODjuh6SiJee2WSvpOfeyknYy0nmCyhDf/uZXGT7mHHptxSwPj3zdspHY9Bij37N55/+NUXqF57KUagypa5TouZlztdZfx/z/2igvp7puvpxmP/ItmPv40rV3/K/XZrye98eITVFxcyLVc2B8CelvSFdW1tOr3MtpaEf/zpH+nYlp2Um/Tdu08oQjyNcWrW0C2gD+c1d96MCGuCQE7OLlh24KWiSqsYo6f/40RxTLqXSe2NdymdUva+P1H1O/Iv9Ony1fSuhXvUIf27XTRM+mNv/pSmnbTmIYyf27ZRqPH30pPPbcwNetNaSlGZ/9jGP3rkTulTC+Lh21Hl1fX0YaSnfTztiqqrfd90yyiqjP7ELVpFLodwZoFDAGbEdL/3qqAIVox5pETsFvbz2waIGCxxchKB13MCRdgabNgjox4nx7daOWHjQ/V0N6XO3rkuXTB8FOo857t6auV/6WXFr1J98ycTe1335XWr1pqKGiz88MrP3iF9um5l/hkJdUYN/luuuP+xxr+tUtWMzokezf6a9P2lJ2Rabt90QYgYFFiieV5JQzpWucMAVtnZ1oTAjZFxF0gKGJOewV0wlZw+nPDWVlZVLO58d27WjBPz3uZRoyZRDvKyhN4vTB3Bp1ywhBThg33ESf/ERCLUdOm6R9LadqoQQGWBd9TNIBaZ8YvTPPiA/nap24kYEjXPl/WAgQsh2NKK5CvQ2CTmvWbmHVvQVIvhkq+EKp+PCJvQrJC9rG58+iS0RPjVTWx1G1Z03Axl5V209W5/Nqp9MrshXRz4WGymhRuBwIWRpZSQStgCNc+z3QtZJzccQ73k7BOuOsmaVG4+SSswg0jpcXN2xAEzEvKmXJeidnKPcDHH/NXevnfjzgDIqnVr1etUS606tRxD5pw7WWO9Llp8xbl9qS5zcyzc0cCICII2D7ZZyfhDVL2KRq3AAE7Tbi+fQjZJdAm3TgtZisCdjr79YI824aGgL0gb69PSNceP9HangjYzeyXAfEiAxadCJ7ykDgPJWtlrIiZPUyiorqO8ps0vhu34Spo7X3ABtvPRYUFVPLzcsOgzx81jrZtL6WXnpppbXAe1PJSwMh+xSYc0hXjJbM0BCyTps/agrDtTYiZlH/YXEE/8b50QUfCD951E426aLhuoHOemU/njxpPHTPqaF0sfiXx1rWfUfNmxfYG51DthoeCxIgmFx1MnbLcf28wBMw3uRAvHycnS0HATtINSNsQtdhEmYlZZBua3fPL7v3V+0y+/QGacseDFGsSf+zleTV5NLcu/oaiL99bQL179RAL3oXSg4YOp48+/IKqEx74kdqxU1vUELD+JEO6LhwAAl1AwAKwolwUkjaefa2URQRsdv43WcBqFNNrm9DVtfl0eP+D6J1XnnR8aW7bXkKd9jtC2QpnH7YdPmzoUWn7ZVnwzYWHUIeseJa+ua6c1taW0tbaStpB1ZRDmdQxq4h65TjzmEgIOHFaIF3HDw/LHQgJmPUi40ponAO2PF++rhhFSc99c1PKnDDhjC19n2uuzASsvopQzYCTG83Y2Vz5J6e2pbXiPTeziuZkVxDr875p42n0yPNSxvi/db9Q595HenYBFuQbnxJIl+vw87wQBOz5FEQngKAKOp1kzWZt5Pa3qLz+tQxGZf/39RLas8Mehs2xjFJPwKzi6No8ur+2KZ135kk0e+btZqFxfa8V76CMano3p0ypN7k2l6bU5iqvJkz3yWzZnU5s0plOyu3K1Y/sQlEXMMQre0U52x4E7CxftC5AwCtBWxEsz7DO3f5G/YsP9N+MdNuksTRu9CWmAt7aZDs1Nzinuo0yqMXO+AVP02+7ga4acS5PiCll1Hf/si+04mX//6tYFu1fXaSbbd87czaNnXC7Z9kvizGKAoZ0LS11X1SCgH0xDQjCjIBdOTslWaO4v6jeSDPKvzQbmm42qVY8/LizaN2Hn9D/ckpM23o3lk1/rY6/7ICdH2ZvSRp02EG69Vimyy7ymv7w3IYys7PL6bzMnQl11sYyqFN1M5o98zY678yTU9orL6+ggt174xGUpjMkpwCkK4ej161AwF7PAPq3TUCVsxeSNQv+/rLltLwm9Tyxtp7ZeWBWlm1Df5lTSr0z4q/zM/uwjPjw6kL6OtZ4j7JeHXaL0+jMShqdlShdtbwqdT35qvH1z9mNLs7fN6Wbcw/70yxcy9/P/aBVQ90oZL8Qr+Wl4suKELAvpwVBySLg5Mu0eWM0Ox/cs3tX+uajVw2bUy/GEpEwb3xG5favLqSvYtmGtzyxPw46ZBbRzUWHkpOylTGeeYO7y2gmbRuDBw/jbnvx4gXcZVlBiFcIV2AKQ8CBmSoEKpuAm3I2k/Av37xHu7fbxXCI7y77hP56/Dk0PaucrtLJVmUxOr8mj+bUNaVmxYW0bd0XaZutq6ujrFY9iLIyiYb0kdW1J+3YEbOIeNMNzkjGEK8ny8G1TiFg11CjoyARcELOY0uW0uZYpS4Gnq1o9i7g/QfGM609M+q4zgvzcmfb1lfX5CriZR+jK7RXfPMt7df/BKKifKIBPXm7CGQ5PTnbFa8WhlbCkG4gl4mloCFgS9hQKaoE7Ir5sfIVtKz6d1sSViuzi7OWfvCZ8n8Pz6yh+7IquM8Rq20srMtWhLugLkf5p47t29G7i540vDWq16HH0ar/fk/UYw+iTrtGbilsu3ucY2O+4BDj54I71jEa9oQABOwJdnQaNgIiYl5fW0ITd3yki6B602rKzja/eEptgGXFo8ff2iBjUbaDDjuQ5jx0u+n9yOxK6atvmBZv/ti+ot2EorxT8oV4Q7E8hAchLGDWg92nYeFJWMLzhAoBJWAk5omlH9L6uvijHZM/S199igYeeqDlUa9d/wu9u+xTWrv+14Y22G1J7HN4/35C7SaIt99eRK38+SIIoUFZKAz5WoCGKoYEMrq3HhwTYdSz4EwIWAQYyoJAGgJMzAuqfqTlVX/Q+lgJxbSvL6wvv9subei3Ncs84VdSuoOGnnYJLfu4/gKsffck2qO1J7H4oVPI1w+zEL4YhAXMEIx7aI0tEsiAbeFD5QATKKndSEtKH6cYeziW+opCNh7lYVnpn5jFRPzNx69Ri+bOZp5fr1pDl187tVG67AKrvl2I8uIXZUX1A/l6O/Ory57xNgAHe4eAHYSLpkFAS2BxycO0I7Y1Lt4MvcdTqhtS2u/Zv8X///nDT6HJ4y6nDnu0sw33nfc/obsfmEWvvbm0sa2WhUQ9OxAV59tuPywNOCHgMJzzDbMY3Vq7ELBbpNGP7wmU122j36q/pU5NDqCsjGxp8W6o/oE+LJ/H357i2xjFH/2cEf9vneyYlei5d1c6YuDB1HnP9tS6VQtq1bI5FeTnKf3tKCunjz/7mj7+/Cv6/MtVxB49mfBhwu3WTui8rvbpU/yD0i/p54d3hFW+kKeMlWu/DS4Bs/O+2g8uwrIPHi34i8Ci7fdSTUYVjRl1Pt3z4BO0e04POij/JNtBvrp9OlVReVym+u9kSOxHFXC6Cinb1vWS1ouUCZZ9WhYRtWL/E9vGli1bEaBei9nP8oVARVaSf8saCjhZvOowIGD/TigiEyfw3o4nKaNZKW388ZOGynm79qJOdBD1yB0o3iAR1cZqaGHJnRbqiphav/lWmbvToKL4G5HmH7ZYKA4vpWsWqFtSdkK+bGzarWdI1Gy2w/99Bs1ZpGx0db9mRsJo9eRrV8K4ACv8iypoI5y/fVraNxKxZxwPLbqKmmYWCA1pW+0GenvHE2JZr1APfIW7NDmA9ssbklI4nZD9LF2j0TohZBH5HrzvNXyTgVIgkIZAg4C13zEZQ8BYL1EgUFa3lRaXPkx1aV4wf++DT9DYiXfQyc1u4EZRWruZ3tzxqMmFVjrNKRdnse9496r1wmLnj9m5Y6JuTQ6iXnlH6cav3qf80c7f6JGKlQnlHio+ggoy4k/ICsLHroy7L94chGE6HuOauwfr9tH9GrHdFMeDDXgHaQV88iTzhWh1GxoZcLBXzBMf9UnYRgv2aIjW71xFHY6soBeffDDtUHJa96RW1IEOKzyDY6gxmr/9NnZ/kTWJWqyWEphynli5z0m52rpzkz7UO++YhmLJDwe5oXQZ/VpXlvaPhrNze9BRTTtwjN0/RW4r+9Y/wQQkEiPp6g0BMrY/uRCwfYahbIGJlvcT5Fsqvqv6iM6+/gC6bvTFaYdbU1NDOW3+Qn8ruoLyMosMkbxe8gBVsCdbiSSwDdI1tm+LZsW0ZW38uc/qZ2X9CxFSnqSjXqjFbnWqv+WpZVY7uq+wV0J9Vu+87W/oZ+v1dR8tPpKaSrwqnHddsXKQqQgt8bJWxJvcC0Qszl2tkSJgnuyXVUYGbB26H2uKCFcv/iCKmAn44kmH0pUjztGdlsm3P0BT7njQdCuanUsWyn45M95d27am37/9QDe+O6Y/SuOm3GO8rGJE7OnSs5oPUf4+2BmrpYtL3uIK99zcHnSExCwYUvX+F0CGeLWjgIStzSkEbI1bQy3tlYxm581tdiW9ugzpJgcVNAmv27mC+p5WQI9Mn2rIt3iP/SlW3pQGF4/ULRcXMM9Hs0XMkS7zvKbw/kfm0ujxvP3Xx2j4QJDGcfBuQ4ddrIvevpJncn1b5rgj4hfaypYvRGx9yi0L2GoWHLZzwEa3EvhVyE6IV12CQRNwSd1m+qB6LpX/vsL0KGJXRffNO546NEncylUrCglYcbD5XvX2dV9QcXH9vbwmEbL44lvOrKBR2+metqXf+NxmQwK5FRx0YZouSBcKdF0u/tjhIGTDa65Mva6h+4z1LhBN7AICtolc9F4+L6XspHjdEPCdrzjzMoCuA8ekvQ0peWls+GMT7da9P73//ETabZcWKSvnyklz6bV3vra5ohqri76MYfjFY+mZFxZJ659dw1WQkUvts7195y9EKm9KnWgpnaT9KuF04k3I4F2WMARsc0WKCji5O7eE7IV8nRKmzSlLqc4EvGLZy9TrL3unfPflitV007T7lUc6FhUW0I4dZfTOsk/po5cmU5ukp0pVV9dSjyOv5Q/P5BzwkoVz6IiBh3C317ZLP9q0Zau1K7B1evnhvXu5+0dBEDAioG6Be0XJTL4srnkdEjPjm65x9m1kCQLmvQBLBWjlQqwwbUHbla+bMrYq4M2b3d+WcfsAnTl3Mc2a9z5tX7+8oWsm3j6DjB9Fee/E4XTC0QckhLvXoDFU13AbkL2RvPrco3Ts4EFcjdTV1VFWqx6UnZlBNbV1XNvbug3Xnxv+9p27KCuLXbqFDwi4Q8BJSesJOFm6eiN1QsYQsI11JVvATgo5KNmojemwVZVlwd9/sZi6du6otKOcTzX61EuKCe/jl6dS8+L407LW/PArHXeByRXJarsmGXDTJjlU+ccqrnG17zmQ9u7cmv5524XExmL8xiXzJv+75C7KyYF8zUmhhNsErEg6nXx5xZs8Ph4R8542gYBtrB6nBcw7iTaGgKr1BG6f+TI9/ty7yrng/7z1Hv3t1PT3BScA095vS0RTrj6Zhp/Un/YbMo7KyneK3Q+sMxOnnngMzZtzv+E8vffBZzTouLNIu1184HETaGtJudhtUfW9fPPmHdS0aXCegIVFDALJBJIlnSxgq/JV++nTh/85CUazY0vArGHRbegwbUEjqwzXgd9t4Bjqsmd7Gj92BF14xY38g1MuKk73jl+OG305ilx09qn02IxbdONh2fq7826kPXZtlVDmlbeW09VTnzKXcH0236VDG3rjqfH840ZJEAgggeXLG0812QlfhoQhYBszAAHbgOfTqmz79uC++9HHn9u4mjkpM5Yx1B57dabVn7ye0hR7a9OQgb3ononDdbu559FX6eGnlmi+T70N6dXZ19DeXdrJCBVtgIBvCciSLxugFAH/sCL+NiT2ue5482dAJ5ONagYM+fr2GLMVWFVVNf3l6Ou5nhDF1RHnwy542mrerIi2rv28oWjzjn2oOK8pvfP8BJ7qVFZWRUs+WEVvLltFrZoX0AH7dqbjj5KzlcYVAAqBgMcEIOB7dnN1Cgo36D+5yE4gELAdev6v2+fYG6hkR6Xti5mUi6HYQzHMn7nBDeWBOybSdZPupLraWvpmiZV3DnN3hYIgECoCEDAEHKoFHebBzHlhKd0yY2FcwuzD8eSqtDy0L1xQmmp8UxHF2C1DmebnaVMajjf62cs3U4vmYu8rDvOcYWwgYEQAAoaAcYQEjMAtM16iOS+8r4ma48qp5DHWMV9qLtRKyIwttMfar9/e/uDFSbRLm2YBo4pwQcAbAnYlLOPcrzryDO05YPaPTp8HDsNV0Nh+9ubA8brX0rIKmnLffFqw+Is0oaS8FFDsiVQN54oFZVxf/J1nb6T27RKvgvaaF/oHARAwJgABW1ghELAFaCGt8uuGLbTq219ozQ+/0aYtJbR85Vr6bu0Gi+eO620q6GB2BxTb1X59znXUrbO3z20O6TRjWCDgCAEI2AJWCNgCtJBXuX/Wf+iBuYvrzxfbuehK1L6JYOf/czTt2yP1TS8hxx+a4WVUVFL+5Aeo7A6BZ4qHZvTRGwgEbGHOIWAL0AJcpaamhk688F769n8blFGMv+wEuvD0w2nZZ9/SqAmzqaxipwTxNp7TffDmc+mKiXOVxNbK5+n7L6N++3e1UhV1BAhk/bCOspd/Q1WnHUvFp1xOVX8/hqrOOE6ghfqiO6upxUGn0La3n6RYy2bUou/JVPLkXVTbo4t4W6gRKAIQsIXpgoAtQAtoldXf/0InXHhv45XQbBzaq6Fl3Oer8ySqfY66jiqrqsWuvq5v65Fp59NR/dO/tzigU+G7sDN2lFPz/qfTto+fJ6raSc0HDaetX7xEpHmBRdHZ11D2yu9o61cvG8af+8QL1GThEipZ+DBlf/I1FY6ZRts+eE5ozC16n0A7/zaIym4bK1QvuTBvzLY68UFlxqtut7a0/fXHPYtGioBZ9LwP5Aj6RViQr2dr1ZOOlRcbOPXRyPutp8fTnu3bpPTU74SJ9Oe2MksRjL5gCF1+3hBLdaNWKet/P1PxSaOEhl3Tay+q7dKBMrfvoB333UAFN9xL5dddRLHmxQ3tcMssFqP82x+l8nGXmP7B1exvFyntJ4tDloALxt9DTV5favpHgxAsHxaGgF2YFNkP4oCAXZg0H3XhiIAV8SqpNF03YihdcuaRhiM+6oxptPZX8afUsUYPO6Arzb3vMh8RjVYo3AIWwOK0gPPun0u5s1+krZ/NJ8rJFogsWEV9KWCG0MlbkZABB2uRRjna8vJK2veYG+Qh0DzQY8iAfWjmrRdwtz3sontp1Xe/WHhgB1HbVsX04UuTuftCQXkERASc8/FXVHDVLZRRtZO2frlQNxN2UsAZ20sp98mFlPv4PKo54C+Uue43yty8NQVIyUszqbZT+7SgMsoqqPlh/6CSZ6dTbffO8mBKbgkClgw0uTnZ2S9rHxmww5Pms+alZMCah24c3LsrPTXDWkZ68XWP0jsfr7H0nOrMDKLvlt7rM7rhD8dIwJk/b6D8+2ZTztsfJYAom3Il7TzxKF04MgTM2sj8fSPXBNS1bkG13btQzf49qKZ3D6rt2pFizYoM6zK5VV78D6oYpf+SEK7Okwo1O/o8ihUXUsmLD6ZUz6isoqIzrqbyqaOJnR4w+ygC3rU1bf/PE2ZFHfs+5RxwmDJg2QKGfB1bh75tOP5ye7FnajQOprHiBacNohsuP9H2OEdP/hctevsrCzHFY1nxn2mUn59rOw40wEdAFfD2Jf+iJq+8Texiq4ySHQmVazvuTuVTr6Ka/bpzNSpDwEXnXa/0VdNvP6rp8xeq2btTw7nrzF//oGZDL6bSWdOo5oB9uGJKLlR88iiinBwqeW668hXLirO//i/lvPuJcrEZy/K1n3QXqeXNfJpyH3su4cI29Vz99lcepbr2ife8q3FvXzyb6tqaP5SGCVj7Kb/pcqo6ebCl8VqtJE3ALACeC7Hc3IKGgK0uC9RTCUx7cCE98dxSgZcpNEq3/W4t6JkZl9Nuu7SQCnTK9BfpyfkfiG9HC/wh0aZFIV0z4jg65W8HSY3dj401XfAW5U+eYTu08slXUtWwxMxVFbC28eojD6GKy4YrF3BZ+cgQsFG/6hZyuvEY1tteStlfrKKmr75LOUsSs3q1Xs0+e1H1wAOp5uDeVLf7LtTsyHMUZqyvlE8sRi32P5Gqhp9A5dfGLzxjHyULbtOSSp5J3NFpsugdKphwn+H2vbYPdQu69Mm7qPDKmylr9Q/K1ywrZtvn2ovprMwTTx0ImIdSfRlkwAKwQlRUaBs6FqN2u7Sg9164yXEC3QaOoZjobVBqeaN6SW9wGnXOUXT1Rcc6Ph6vOnBDwGa3IYmMnYmjtnN7Kpk/M6GarKugWaPKFvL5p1DFVedyh1Z80mVUu89etPOv/ShWWEBFl0ygbe//m2JF6V8Wwr7P/nRFyq1b2g7z7nmCcp9ckCDV7K/XUNG519G2D+dRTLObw9pj92az+6l5PunOAbPTAYVjbotXz86mkmfvU7bcnfqkFTDrzKkLsZABOzWVaNcpAsecfQf9wB4vyfU2JHe3ensecS3trKmxukdujqw+a+7RbTd6ZVZ0n84kcjGVFqrVekYTw8TBzsWWzrlDSMC5j/ybKi89nWsdsz6qD+9HO6bf2NhHLEaZf26jrBVrKOeLbyj7w+VU8tJDaUNlW8zN+/2dSv95s7LNnfzJ+XA5FV42mXY8NJmqDzV4J3X9Q0rKbr+Wdh4zoKEZ5Q+Es4dRxdj6Cxnrs+WKy8+iyotOM1/X9X9k6N0HzERefPrVROzYys6m7S8/QnXt2nK1K1IIAuakheyXE1RIiwmdC47FKDs7i9a8c7crNBreXexwb1+/fhsVFDR1uBd/Nm9VpFbr6VFQxVZ57klUcfX53ALO3LRF2bqtuPIcqrzg7ynNswuYMn/6mXK+WEU5731G2Z+t5JoIo8yeSbLq5CFUflPi/dXsqupmR51LO48/gspuHm3aT/GZYyhz3a8JDybJv/VhqjxnGNW1j79fXt3FSM6Kzf6QMXsQR/Y331PR8PiDTapOGULlE8XuFTcbnKsCdjP7ZQOXeQ4YAjZbSuH+/tYHFtDs598TGuSbT4+jTu3l/9WcLojBw2+jn37eJH5eWGBEZ554CE0de6pAjfAUZY+HjBUXcG9vqiOXLWB2jrXowhuo9Mm7U6701d2CZtnhgacoIW39fD6p9/nyzA7LJmv69KSanl2Fz4myC70yN2xKuMo4c8NmanbMBcrFXewiL54Py5apsoqqjzgkffH67JfdNlU6q377mKNhkduQ2FZ4Q7bN0TZvEakCZp3qXYg17LwzU2I6rdc7vHFaKgcBW8KGSjoElO3e6hquLTx25XSbloX00cKprvG88NpHaekna5zpLxZTXvIw/9GrnWnfx62q2SN7znP59ZcIRSpbwMUnjqSsdb+mfUqVnoCbDzxTufJ6+1tzid1SxLLFJi/8J34x1P49qXavPVNuK5IRd+6s5ynvgSdTYs279wmqGMN/D7wZcPYHCfvDRCT7ZW2KCNgsBqvfuyLgdPJVA3ZSwhCw1WWBenoE4lvR7ElWyqOsDD7xk6c/vOfuvbczZr9B7H/Wb53SG1KMrr1kKF16lv79qWFdNarAti17lmKF+ULDlCEytUP1Fhy9beQUAbPzp4f+QzmPWbLgYardc3fu2AsmTldum7Jz8VjWj+uVl1SoL5ng7lygYMGkGdRk4VvKVjbb0hb5+FrAbCAyLsQykq/TEoaARZYjyvIQ2FZSRn2Pm8i91eu2gNkYln68mi68TuID5usvxPr2nbsoS/OiAR5egS6zs5qaDzhDuWfV7OEYeuPMnzqTms5/w/BKXy5GtbXU4oCTlAuC2DZyuo9WwLlzX6K8+2YrxbYtfdr0wRnJ7anZK3vRRCzX4nn/6hpqceDJVHbX9bTz6MO4hslbiL22sdnhZ9maGwhYQ9uJTFiWgHH+l/ewiEa5BgkbZsLeZMDqDPy0/g8afFbiVbLisxOrz6Qz6Im7LqaB/XqINxHAGky4hSMnKa8aZJ+yaWNo57GHWxpJ1v9+IXZ7TqxpE9rx6C1U02tvIvZYMpFPLEbNDz5VkY3RNmvygyWqB/SlHQ9Yux0u5/3PqfCKqbTt3aeEz/1qh6b8UTBkgLT3G7NbkAovmdDwIA/2Qgp2IZWVTygFzECo54F5sl8tONkShoCtLEvU4SHA7r/tNkjntW/1Yv7i1VuoWZHYliVP37xlSssqaP+/1d9Got7by/amtb//CS8dZl8kbq+3al5AHy2YSpmi0uAN0kflMjf+Sc0GN15ZXNuto/JABu3rBa2Eq95yI1pX2f6tqVHeD8w+6jlcvXZUASsPknjpIYrlWX/imbp9bPTMZ57xsAuxsr5fK/xqRW3bajau/bcd90+g6kH2HhIDASfNIATMs6RRxk8EbrjjOZr36icJIRXkNaHlr93qm+3ar75ZS6+9/RX9uH4j/bjuD/plQ+rD9ZloO3doSwfv340O7bsX9d23E2WYnuf200zIiaX4H6Op/IYR3I+FlNOrcSvsquWKK84xz5xra23/saBGkrGthIpG3ERlk66g2h5dLA+z6b8XUfbqH7huN9LrJGPrdiq85nbl2dLVB/e2HEtyRd8LmAVs5zywaAbM+pMpYWTA0tYqGjIgsPq7X2jNj78rJZrkVsP26gAADtVJREFUZNGQw/ejnOws3zJj2XtVVQ1V7axWnqRVmJ9L2Tn+jde3IBEYCNgkoHsVtNpu1AWM8782VxiqgwAIgAAIpCXgiIBZT09ssn4/oqwsWEYGDAHjyAEBEAABEHCCAARsQhUCdmLZoU0QAAEQAAEIGALGUQACIAACIOABAVMBs5isnAe2swXN+pSxDW13CxrZrwcrEl2CAAiAgAEBrY+C/hsNARtMdNAnF0cxCIAACISFgF4iGOTfaQgYAg7L8YlxgAAIhJiA0U5sUCXsWwHL2IbGFnSIj0YMDQRAIDIEeE6DBlHCXAIWPQ9s9/yvuqrsnge2I+AgTmZkjkYMFARAIFIEeATMgATtdxsC1lnGQZvISB2NGCwIgEBkCPDKFwKuXxLIgCNzbGCgIAACIOAoAREBB03Coc2A7Ww/B20SHV39aBwEQAAEPCQAAQveC+yHDBgC9vCIQdcgEFECl118s2cjf+ixiZ717WTHEHA9XV4QQRcwzv86eTihbRDwhoCXcvRmxNZ69ZPIeZ2TPNKg/IZzb0GzAfLCkCVg1qfVK6HtZMBBmTxrhxdqgUBwCUCi/pk7N0TN6xwIWEMAAvbPQYJIQCBIBCDYIM0WX6x2RA0BaxjzwoCA+RYmSoFAVAlAtFGd+fTj1pM0r3PStRqEnUyhLWjebeggCzgIk4ZDFwT8QgAi9ctMhC8OO6cRGY0g/JZDwEnrNgiTFr5DDSPymgBE6vUMoP9kAhBwmjXBsyWADBgHEwh4QwAi9YY7epVPwK6Ad+z6cEJQds5Fyx9dvMWGDHj58uVcfTw7qYNpuSAL+PQp603H55cCffr08UsoiMMBApCpA1DRZGAIyBaw3sC9FHPGvDlTY6IzYibhoAo4SPIVnTMZ5SF8axQhUmvcUCvaBOwKmNFLzoJFiLohZghYMyMQsMjyFC8bdIFDpOJzjhogYJWA1wJ2I2OGgCFgq8eHo/WcljVk6uj0oXEQSCGgCpUnK5UhX7sZsMgUWs2WIWAIWGSd+aoskzRE6qspQTAgkJZAOqEaiThoAraaLUPA9eSw/ez9L8fjD7/qfRCIAARAQCoBI5nqSTgsAjYTsyUBs0aNLsQK4kVYELC8Yw4ilccSLYFAkAnwiDSdhHnq8XDh2e7macepMhAwMmDdtQWROnXYoV0QiAYBXpEmi5K3nhlFKwIW3S43i8Hoewg4IgKGTO0cJqgLAiAgSkBEon4RsJXtclEu2vIQMBEFbfsZMrWz5FEXBEDADQIiAmbxaCUsWldvPCIZME+fIu3xMLYsYNa43nlgmeeAWT9W3gnMA1MF5LWAIVSepYoyIAACQSIg8husjksVnJW66djwCpO3P972eOcJApacAUOmvEsP5UAABMJKgFdoyeNngrNa1w0BJ2fqducPAjYQMGRqd3mhPgiAQBQJWJWoFwIWjVVmFhwpAcsEF8WDCmMGARAAAR4ColLjadNKGZ7ffCux8rTLE68tAbMO0p0H9sM5YJ7BowwIgAAIgIB8AlakJj8K85cxWI0ztAK2csGVExOHNkEABEAABKwRsCo2a73p1zITpdU4zdrlHYfjGTCEyjsVKAcCIAACwSdgVWpOjNyp5017KmBcnOTEUkGbIAACIBB8AhAw/xwmZMAQKz84lAQBEAABEEglEAUBs1HLyIIzBvfrF8MiAgEQAAEQAAEZBIIgYBkxQsAyVgvaAAEQAAEQkEZAhtxkBePk6w4hYFmzhHZAAARAAASkEPC7gGXFBwFLWS5oBARAAARAQBYBWYKTEY/f3zWMc8AyZhltgAAIgAAIKAQgYP6FAAHzs0JJEAABEAABEwJ+FrDM2LAFjUMBBEAABEDAVwRkSs7uwJIlKTM2CNju7KA+CIAACICAVAIyJWc3MAjYLkHUBwEQAAEQCAwBvwpYZlwtZ5fT+vFzbc8JzgHbRogGQAAEQAAEVAIyRWeXqjYDlhkXBGx3ZlAfBEAABEBAOgGZorMbHARslyDqgwAIgAAIBIaAHwUsOyaWAbOP3W1obEEHZlkjUBAAARDwPwHZsrMzYjUDlh0TBGxnVlAXBEAABEDAEQKyZWcnSAjYDj3UBQEQAAEQCBQBvwlYdjxq9qtOip1taGxBB2ppI1gQAAEQ8D8B2dKzOmKWAcuOBQK2OhuoBwIgAAIg4DgB2dKzGjAEbJUc6oEACIAACPiWwOKhvWjwqyvTxgcB800btqD5OKEUCIAACIAAETHxaj/pJOwXATsxYdiCdoIq2gQBEAABEDAlkCxgtYJWxFESMBu/1QuxkAGbLjcUAAEQAAEQYAT05Mu+i4KAk7NfdVVAwDg+QAAEQAAEHCVgJGCthMOaAUPAji4vNA4CIAACIJCOgJl8IWDxdYMtaHFmqAECIAACkSPAI2BVwsiA+ZYHBMzHCaVAAARAINIEIGAibEFH+hDA4EEABEDAGwK8Ag5rFqwnXzZeXITlzZpEryAAAiAQegIi8oWA+ZcDtqD5WaEkCIAACASSgPacrPYl9byDERUwa/fkWf15mw9EOWTAgZgmBAkCIAAC/iGgd0GUiIghYP3zv9iC9s9aRyQgAAIg4BsCPFcj84g46gI2yn4hYN8sdwQCAiAAAv4hwCNgFq2ZhCHgcsNJxUVY/lnziAQEQAAEfEEAApYzDciA5XBEKyAAAiAQGQK8AkYWbLwkeAS8eOTEhEYGP3yz6TrDVdCmiFAABEAABIJJQETAZhKO8ja0mYAfX99Bd4EYiRgCDuZxhahBAARAwJQABGyKyLSAHfmqjetJGAI2xY8CIAACIBA8AqLyVUeod0FWVDNgIwEbZb7JKyadhCHg4B1XiBgEQAAETAlYFbDeVjQEnIhcRL56mTAEbLqMUQAEQAAEgknAqoTTZcEQcOMasCLfdBKGgIN5XCFqEAABEDAlYFXAyILjaPW2nyFg06WHAiAAAiAQbQJBEPCJ9EXCJC2kA3wzaekEbEe+yVkwMmDfTDUCAQEQAAG5BOwIOF0WLHsbOlm+6uj9ImEIWO56RGsgAAIgEBkCfhawnnz9JOFkAcvIfrVZMDLgyByKGCgIgEDUCNgVcHIWLCsDNpMv69cPWTAEHLUjBuMFARAAAUkEZAuYhSUq4XTvBeYRsNcSdlK+bGzsvmBkwJIWOpoBARAAAb8R8IOAGROthHnl66WAV5c90zCV/ecNU/5b5vYzBOy3IwXxgAAIgIBkAjIErG5Dq23Nv3CZcJRWBeyFhLXyVQe65u4rhcfMUwEZMA8llAEBEACBABKQJeB0QxcRcVAEnE6+TkoYAg7gQYWQQQAEQICHgJMCZv3zSlgVsMj2szo+ty7GMpIvi8WJLBgC5lnFKAMCIAACASTgtIB5JRwGATshYQg4gAcVQgYBEAABRmDeS48ZgrjgkOWOgxLJgq1kwGwATmfBZtmvU9vQELDjyxMdgAAIgIA8AmbS1fbkhoBFsmAIOHEdQMDyjgu0BAIgAAKOERARrx8lzLah/Shg3uwXW9COLW00DAIgAAL+JWBVvmxEfsmC587KswzYyS1oEQHLljAyYMtLAhVBAARAwHkCduTrpoDNtqIh4NS1AgE7f/ygBxAAARCwRMCufMMiYDYOJ7Jg0ewXGbClZYxKIAACIBA8AhBw45xBwMFbv4gYBEAABAJLIGgCNtqGtrMF7UQGbCX7RQYc2EMJgYMACICAGAEI2LkMGAIWW4soDQIgAAKRIiBDwH45D4wMOHXp4iKsSB3OGCwIgEDQCMiQsFu3Iqls0z0dy08Ctpr9Ygs6aEcP4gUBEAABmwTsShgCTpwACNjmgkR1EAABEAgagYtGDrUc8uDB8RfDW/lAwHIELPuNSBk/rFgUszKhl118s5VqqAMCIAACgSFgR5hODdKKiN0WMBt78ja0X7ag/ZL9MkaWBezU4kpuF6J3izT6AYHwEfCjQGVT5hFyGATMuMm4FxgClr0CJbUH2UsCiWZAwEECUZCqbHzPTuogu0nT9mRnwBCwKXIU4CEA0fNQQpkoEYBUnZ9ttyUMAZvPqe+3oM2HgBJGBCB7rA8/EIBgvZ8FtwXMRqyVsN1zwDIyYD9tP7PxQMDeHxehiACiD8U0Wh4EBGsZnWsVIWAiCNi15YaOwkoAsvduZiFa79jb7RkChoDtriHUBwHXCURV+JCt60vN0Q6jLmA72S+bGNn3AGML2tHljsZBAATsEFi+fLmd6qibRAACfsbWmoCAbeFDZRAAARAIFwHRP1K8lLDXF2HZyYCdkC8y4HAdixgNCIAACBgSuO74za4TUq+EhoAT0c+j5bgK2vXViA5BAARAwCMCURWwnezXqfO/ELBHBwG6BQEQAAEvCEDA1qg7sQUdCQG3bh1/BNvmzeutkUctEAABEAgJAQjY2kS6ImBVVlZC9JPgzMbhp1itsEYdEAABELBKwCsJe3kO2M4WtBPyZXOnZMDbflth6XWEPJPvtujMxJscs9vx8TBDGRAAARBwkkDUBGxHvmweAitgN4UnKl81NrclvGDBAseOrWHDrL+w27Gg0DAIgICvCEDAYtMRGgFrhy1bfH4TsJOi5V0+EDIvKZQDgegQgIDF5toJAbPtZ/ZxdAuaZ5gyRGxVviw+Gf2zdvwgXD3eEDHPSkQZEIgGAQiYf56dkC/r3TcClrEV7IWA/SxciJj/AENJEAgzgXRPyvLqaVheXITl5/O/vsiAkxe/nYxURMRW+wmieLWMkQ2H+ecWY4siAdHHUTJGbkuYPQ0LAm5cnb7LgGWK2ImDMOjihYSdWBVoEwTcI2BFtHrRuS1gFseJ9IVtWAvpAKE2kAEL4UotbDVTtdltQ/UwiRcSlrUq0A4IOEdApmghYOtvQHLq/C+bE99nwF5nxGEVLyTs3A8nWgYBEQJuiBYC9p+AVfmyufH8KmiRBcvKOp0RR0G8kLDoqkN5ELBOwEvRRlnAft9+DqSA1QXlhIijJl/GEhdlWf9hRU0QUAn4UbJms+P2eWC3zwFDwGYrQML3skQcRfmq+CFhCQsRTUSCQBBF65csGAKOz0Sgt6D1FpMdEUdZvsiCI+ENDFKQQJhECwELTr6Dz39OFvD/AUgTOXhS4qSMAAAAAElFTkSuQmCC"/>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3" name="AutoShape 4" descr="data:image/png;base64,iVBORw0KGgoAAAANSUhEUgAAAeAAAAFoCAYAAACPNyggAAAgAElEQVR4Xu2dB5QVRRaG7ySYTEZFAUkKrCgiioHgGsAVA+rqqpgjiAHBAAoSVMyKKOqqCKxhFRVBUVcUFcWsqIAsxgVMCEiYYRIT3p7qNz3TL3R3VXd1/t85e47Lq3Drq+r3za1OGYP79YsRPiAAAiAAAiAQIQLlsWLPR5sBAXs+BwgABEAABEDABQJ+kK52mBCwC5OOLkAABEAABNwj4DfR6o0cAnZvTaAnEAABEACBJAJBkaUTEwcBO0EVbYIACIAACOgSiLJ0sQWNAwMEQAAEQMB1AhBvInJkwK4vQXQIAiAAAtEiAPGmn28IOFrHAUYLAiAAAq4RgHiNUUPAri1FdAQCIAAC0SEA+ZrPNQRszgglQAAEQAAEOAlAvJygiAgC5meFkiAAAiDgOwJMePkZJb6IC/IVmwYIWIwXSoMACICApwR4JOeFkHni8hScDzuHgH04KQgJBEAABJIJWBWcGzK2GlvUZzmj/0FHO/YyBjcmPuoTiPGDAAiEm4AsuTnxeywrtnDPoP7oHBWwtlsnJj+qk4ZxgwAIRIOAbMHJ/B2WHVs0ZjRxlK4JmHUrc/KjOFkYMwiAQLQIOCU5u7/FTsUVrdklclXAkHDUlhfGCwIgYJWA05KzKmGn47LKK4j1IOAgzhpiBgEQCDUBtyQnImG3Ygr1xCYNDgKO0mxjrCAAAoEg4IXs9GTsRSyBmCQJQULAEiCiCRAAARCQRQDCk0XS/+24KmCR7Q7/o0OEIAACICCfAAQsn6lfW4SA/ToziAsEQCCSBCDg6Ey7awJG9hudRYWRggAIWCcAAVtnF7SaEHDQZgzxggAIhJoABBzq6U0YnCsCRvYbnQWFkYIACNgjAAHb4xek2hBwkGYLsYIACISeAAQc+iluGCAEHJ25xkhBAAQCQAACDsAkSQrRcQFj+1nSTKEZEACBSBCAgCMxzcogIeDozDVGCgIgEAACEHAAJklSiKEVcP9DTqTjj72UHnp0LK37+b+ScPE3c8LQEbTbLnvSP58Yx18JJUEABCJPAAKOzhJwXMAMpRfb0Pfd8TY1yWlKo8Yc5vpsZmZm0YP3LKO161fTnfddmND/rTctoJYtd9WNqaJyB40Zd5TrMaNDEAAB7wlAvt7PgZsRBEbAp508hv468DSaevuZ9PuGnwwZHfXXM+mUE68U5lhTs5OuuGZg2nrnnz2FDjpgiPLdG2/9ixYseki3/TtveZ1ym+bTldcOUspMm7yQptx2OlVVVRATcF5+YVrJ3nv7W0p5MwEXFbYg1gf7zHjkKvrvmk8Mx/rw9I/p51++o2l3nyPMBBVAAATcIwABu8faDz35XsBdO+9Hw44fRV067avwMhOwmn0ySd98x/CU7LO4uKWuZI0m5IG736OsrBzKyMigysoyunrckSnFTzp+FA0+8myKxWJ0+dj+VFdXS2Ov/CexMUy8+WTa/OdvUgQ8894PiI3TSMBNm+bRkCPPoWOOPpcyMjIhYD8cbYgBBAwIQL7RWx6+FnC67VozAc+4ayllZWWn3Xpm7VkRcIc99qbx18yln9aupLZt2lNhQXO6ceow2rJlQ8qKGTd2NnVs34NeXzybflq7ikZdcg+98948mjf/XqWs3QxYHd+q1R/SvvsMSJsB9+jej64ccX9CbMiAo3dwY8TuEUiWp+hpN8jXvbnyU0+uCFg7YKvvnJx67UPUcY+udMNtF9OvG9alZThz2gtUkF9EV078B5WUbkspc8+kJ6l5cUu6cOxQoTmYOHo6de3Uk6bNGEP77N2XThhyJn2yfCnN+df1adu5YsR06tn9YOU7lvWy7Ff92BHwzRPnU+tW7ei6CX+js06/QVfA2qB227Uz3TTuGWTAQjOOwiBgTsCKNJN//6y0YR4ZSgSFgOsCtgrGTMCP3vWyctGVnnxZv1YFPGf6G1RbV0sXjjlWCX/u/Yuppram4f+nG9N9U56hwoIiuuraQTR61ExaveZjWrzkSSUDtnIR1ogL76T9eg2kR58YR1+ueJdGXnQXBGx1MaEeCNggAGnagIeqCQRCI+Bp4x+jiXeMoB579aZrR95maZrPvWpwSr2D9h9Eo867kb5c9RFNf2yS8j0TeeuWuygZ8bc/rkqpc9Ypl9FRA05UBM3EzWIrLmpO1904xNIW9JGHn0F/H3ZVwlY2BGxpilEJBGwRgHxt4UPlJAKhEbA6rn26H6AI+K6Hx9OqNV8kDNdKBnznhDm0S5t2dM3Uc2jTn/Fzvocfciydf/poWvvz9zTp7lEJffTdrz9dccFN9O8F/6QOu3emvTr3otYt2yoXQl1w9d/ozolzqCC/gPsq6P33PZwuueB2+nrle/TIrOsa+oKAcSyDgLsEIF93eUehNwjYZJbZdnNlVTldet2whJJsW5p9zhsdvzWJfSZcdR+1370T1dTU0JZtmxUBv7BoNi1f+SFNGD2dZv37Hjpj2KWUn1dIY8enXkWdfBuSertR8nlk1hcEHIXDE2P0EwEI2E+zEY5YIGCDeTz+6DPo78edT29/sIjmzpuRUHLKNTNpz/bdaPaz0+ndj15LaUUvE2dZOBPwyHEnpTygJFnA7HxxUVGLhvuJtZ1AwOE4ADGKYBCAfIMxT0GLEgI2mLEHpz1PRQXNDOd085Y/aOyUsxvKPHz7S7Tpz99p3iuzGrbCzzxpBDVtkquUU88f6zWqfRKW2QVb2jbeeucZenFh4h8J7HtcBR20QxLx+pEABOzHWQl+TKER8Kx7XqXs7BzbM/L0/Idp8dKXqLCgmNhtTaU7ttPlN56att3Z9/2HMjMzSXvx1hP3vkaL31ugnH9Wz0UfNeAE6tFtP2UbW5sBs0a1tyXwPgkLW9C2pxkNgAA3AciXGxUKChIIjYB5xi1yEdalZ4+jQ/seQc+9/Di9tmRe2uavGTmNenXvS4veepaef+UJpQw7Z8wuAGMfVcB7d+6l3DvMRA0B88wUyoCAfwhAwP6Zi7BFAgHrzOhjd7+i3Fec7tYktcruu3ZUbjGqqCynEdcPo/16HkRjLr1FqaM9B8yezHXhGWPoygn/gIDDdgRhPKEnAAGHfoo9G6CvBWx2vtToqVjpiPJmwHvu0ZWmXPsQ/bHpN7rulvMMJ0cV9agb/k4XnTlWyYjZk7Z4LsJyags63aMotYPAYyk9O97QcQAJQMABnLSAhAwBp5ko9dGTM+fcSp9+udRwKtWtavZoyofm3tpQNlnAgwedRMNPHsm9LMzecmR0FTQEzI0ZBUHAlAAEbIoIBSwS8LWALY5JtxpvBiyjX6MHgmjbF31ou4zY0AYIgAA/AQiYnxVKihGIlIDF0DhfGvJ1njF6AAG7BCBguwRRX48ABOzh2oCAPYSPrkGAkwAEzAkKxVIIsN94o/UDAXu0aCBfj8CjWxAQJAABCwILeXGZv90QsEeLReYkejQEdAsCkSEACUdmqtMO1KnfawjY5XXl1ES6PAx0BwKRIhBWARv9HoV1zLwL143fagiYdzYklHNjQiWEiSZAAASSCIRNRiK/RV6NXRuj2zGI8LFzsEDAduhx1nVrMjnDQTEQAAELBNyWgIUQuapY+T1ya+y8sTkZD28MXLBNCkHAMigatOHmZDo8FDQPApEm4OSPvltg7fweOT1+K7HJjslKDHbmDgK2Q8+krtuT6eBQ0DQIgACR4S0lQQBk9zdJtvBUZnbikhWTnRiszj0EbJUc5OsQOTQLAv4mIOsH3+1RyhCME2OXERdjaSc2WTGIzikELEqMs7xXE8oZHoqBAAhYJGDnh95il1KqyfpNkj1+WXFZlbDM/kUnCgIWJcZZ3stJ5QwRxUAABCwSkC0hi2FwV5P9eyRr/LLjUoHwxOdU39yTQkQQsAgtzrJ+mFjOUFEMBEDAIgGeH3mLTUuvJvs3SdbYZceVDpw2Vjf6E5k8CFiElkBZv020QOgoCgIgwEFAloQ4urJdxInfIxnjdyIu27BcbAACdhB21BeXg2jRNAj4goAMCbkxEKd+i+yM36mY3OApqw8IWBZJnXawyBwGjOZBwGMCdiTkVuhO/g5ZHb+TMbnF1W4/ELBdgoL1segEgaE4CPiYwPANBzkW3WO7rJHSthu/OaISdiMmKfAcbgQCdhiwrOaxYGWRRDsgII+AkwK2E6VW3m79dvBK2K147PBzqy4E7BZpF/vBAncRNrqKLAG/ytdoQp7e9VNH58tMwvhtSsQPATu6HP3ROBa9P+YBUYSLQBAFzGbAaQmHa5adHQ0E7CxfX7UOEftqOhBMwAlAwAGfQB+EDwH7YBLcDAESdpM2+gozgaAKGFmwf1YlBOyfuXAtEkjYNdToKKQEgixfCNg/ixIC9s9cuBoJJOwqbnQWMgJBFzAk7I8FCQH7Yx5cjwICdh05OgwRAQg4RJPp4VAgYA/he901JOz1DKD/IBIIg3xV7rgi2tsVCAF7y9/T3iFgT/Gj84ASgIADOnE+DBsC9uGkuBUSBOwWafQTJgJhEjDOBXu7MiFgb/l72jsE7Cl+dB5AAmGTLwTs7SKEgL3l72nvELCn+NF5AAlAwAGcNB+HDAH7eHKcDg0Cdpow2g8TgTDKV50fXIzlzUqFgL3h7oteIWBfTAOCCAgBCDggExWgMCHgAE2WzFAhX5k00VYUCIRZwDgX7M0KhoC94e55rxCw51OAAAJEIOzyhYC9WYwQsDfcPe0V8vUUPzoPIIEoCBgSdn9hQsDuM/e0R8jXU/zoPKAEIOCATpzPw4aAfT5BMsODfGXSRFtRIRAV+arziSui3VvZELB7rD3tCfL1FH+oOq+sqaXVG8qpzx5FoRqX3mCCJOC8KW2UYVRM2mR5biBgy+iEK0LAwsiCUwHStT5Xi7/dSn3bF1LL/BzrjYS0JmNT1CSLDulUHNIRJg4rCAJWxatGvn79euU/28zKszRHkLAlbMKVIGBhZP6qAMk6Mx+frS+hrRW1NHjvFs50EOBWmYD3bpNHHVvmBngUfKEHUb4yJAwB860Pu6UgYLsEiQgSlADRZ01UVNfS+z+VIAtOmpf3f9pGFdWxyPxhEgYBW82EIWHnf5QyBvfrF3O+G/QAAsEjwDI99kEW3Dh3UWPidwEnbz1rjzJ1G1r9N9HtaAjY+d8sCNh5xughoATe/m4r1cSIBnQuprycrICOQl7Yq37fQb+VVEfmjxK/y5dNhIiArWTCkLC84yddSxCws3zReoAJ/La9ilZtKI+McMymKp79xqhtQRPqvUehWfHAfx9GAYtKGAJ2dhlDwM7yResBJ6BuuUY9C9b+MXJIx2Iqyg3/joDfBWyU/aqHXfI2NATsrx8kCNhf84FofEZAFTALK8rngqPGwe/yNdt+NhIwJOyfHxkI2D9zgUh8SGDNH+W0flslEWXQEV2bUXZWpg+jdDYk9Ypwtv3MOEThD5FkAct4wIXsWbKaAatx8F6UhW1o2TPX2B4E7BxbtBwSAuq5z+zMDDqiW/TuC377+61UUxe/WSIvO5MGdGkekpnVH4aegFkNO0+ZkgnOLQGzmCFhmTMHATtDE62GkoAq4Khmwdrt5312zad2zZqGcp7VQRnJ166A9aRpRep2BSyyFQ0BO7PkkQE7wxWthojAR/8rodKdtcoVwFHLgj//uZS2lNc0zGaUt59VCFZkqewe1D+nWe/QsNKuWZusr3QXYmljwFa0dz9WELB37NFzQAiUVtbSR+tKIiUhdbDa7Jf9GwQcJyMqSx5ROtWumYCNMuFNF1Y0PE8aWbD8HywIWD5TtBhCAo0iilFeTiYN6Bz+86DxC9Cq6mczGhdgpbv6OZ08RQTMK18rGTZP2zwCVvtWs2Em3uR/Y/8fEpb74wYBy+WJ1kJKIP5UrLiEopIJJme/HZo3pe675Id0huPDMjv/65QktVBly11EwOkmV7tFDQHLXf4QsFyeaC2kBLQPomBDzMvJCHUWvLG0mr76bUfCbEbhYSSyBcyToSYfMn4TsHaLGgKW+wMHAcvlidZCTCBK50OTxxqVrN8PAmaseSXMK3hkwf78YYKA/TkviMqHBJKl1DI/m/q2L/JhpPZCanzwRmI7Yb8AS/b5X145ppstCNjeGg5KbQg4KDOFOD0noH0bkBpMGKXU+OCN+PludvtVi7xsOrBDsedz4GQAfsl+/ZgBa7eh2X9jK1rOSoSA5XBEKxEhkJgFx6hlfk7osuB028992xcqYw3zx08C5pUwb5ZtdwsaAnZm5UPAznBFqyEloH0qVhiz4OQHb4RxjOmWJu/2s2wxGh0mPNvQvAJm/UDC/vtRgoD9NyeIyMcEGp+KpQYZo3bFTWif3cLxftzU7Bf3/2qXI48UWXkRMeotd56+RPqBgP33wwIB+29OEJGPCSQ/FStMGeKPmyvoxz/Zm5+0n1gkXsDgt+1ndQaMJCwiX2TA/vxRgYD9OS+IyscE0p0jbVecE/gsON242DTs3SaPOrbM9fGM2A8NAuZniAdz8LMyKwkBmxHC9yCQRCCM27Rbyqvp858TH7wRpuzeaBHznv/l2RJW+xHNTo3iS9evlfZlbEGzOCFgeT+JELA8lmgpIgTWbamkbzc1PitXHXaXVrnUpXVeICnoZb9sMGG81Uo7SX7NfrUxaiVsRb5qWzIknPz2JNySZP2Qh4Cts0PNCBMIUxZcU1tHb/+wPc1sRvMCLLvv7LUjSKcPKRkCRhYsb5YgYHks0VKECOhljEHMgt//aRtVVDPZpn7wAoZGJrxb0BBwhH4IbA4VArYJENWjSSDdU7HYE6PY25KCtmVrtP2MFzDE1zevfFnZqAmYjRnb0NZ+ByFga9xQK+IE9LdtifbZNZ/aNWsaCELxPyR2NrxmMTnooP0xIQo9COd/RcdkVF7WFjS2oeXMCgQshyNaiSCBMFy4ZDQGNqUQsFgG7OfsVz1EZUkYV0Pb/9GDgO0zRAsRJZD6VKxGEEHIgvWu5o6PAi9g0C5r3i3oKAkYWbD9Hz4I2D5DtBBRAnpPxVJx+D17NMt+8QKGxoUNAac/yJEF2/vxg4Dt8UPtiBMwkpifBWb04I2g/AEhY+lpzwEbZa88Ag5C9suYydqCRgZsfwVCwPYZooUIE0j3diQtDr9mwWbZLxuDX2OXudwgYPs01SwYV0KLs4SAxZmhBgg0EDA+j0rkxyzY6Aru+MDwAobkJW6WAQcl+1XH5UQWDAGL/zBCwOLMUAMEEgiYZZN+yyTjD96o0731iA0uai9gMBMoBKx/0CMDtv6DCAFbZ4eaIKAQMBPwIR2LqSg3yze0zOLF9nPqVMl8LaAfFoLMDJiNh0k4ihnw4qG9bE0nBGwLHyqDAFH6p2IlkvFLFmz24A01ar/E6+T64j3/y2KAgI1nIkgCtitNmWsSApZJE21FkoD5OVUivzzS0eyiMQhYfwnLei2gHw4S2RmwshP06kpXh+YnkVodOARslRzqgYCGgPG2rj+eEf3b9ipataHcZN5i1K64Ce2zW2Ho51fNgM3O/2pBqBIWqeNXkLIlLEvAYRAr75xDwLykUA4EDAi8/+M2qqgxurApRnk5mTSgc3PPOPKc+2XB+SVbdxqUFQE7HZOb7Xsp4ChJ1mhOM7q3Hhzr0CXdu0DdXAroCwSCTWBjaTV99dsO00F49YjKiupaev+nEtP4WIEonP9VQTAJhyGb5ZrYpEKyBZxuGxqiNZ4ZRcDpikDKVpY06kSZAG+G6YXgeM/9QsDRWcFOCPia6OCTMlJdASe3DiFL4Y1GQkyAT3LenA/m++MgGi9g0C7Bi0YODfGKNB4aBOz91HML2CxLPnPs7ylFnrlnN+9HiAhAwCUCZk/F0obRtjCHeu/uzoVOH63dTqVV7Py0+ad3u0JqW5RjXjAkJaIsYDaFkLC3C9mWgNXQxz20RncUkLC3E4ze3SXAl2nGY3LrYieRmLzYHnd3hhJ7g4DXS8ePbWh+pLYFbCRfNQxImH9CUDLYBPhl585WNO+DN1TqEHCw159o9MiARYnJLW9LwDzyVcO9/bLuyn/iXLLcCURr/iLw1S87aGPZTsPnLDdG7PytSXznpRsjipKAo579OrUFzdpFFsz3u+SagFk4qoS1oQVRyIUbRipD2LHrw3yUUSoyBHieipUMw6lbk/gevNEYTVGTLDqkU3Fk5goCduYcMATMfwhZFrBI9qsNJ1nCQRGwKt10aCFi/gUXhZL829DOZp5iccSobUET6r2HOxeG+WEdQMDxWXBiGxoS5lvhEDAHJyP5qtUhYQ6QESli/lSs9CBkbv+KPHhDjaZLq1zq0jovErME+TZOMwTs3ZK3JGCr2a86TG0WHIQMmEfA2JL2bhH7rWfep2Ilxy3z1qS3v99KNXXxC714P33bF1LL/GjcggQBQ8C8x4WT5SBgE7q88kUm7OQyDV7bYtu/jeNL9+7g0spa2lhWTVvLq2lLeY0pjJb52VzlkhuSmYGbBulxAQjYeQFjG9p8kXsiYBZWEK6KFpUvsmDzBReVElYFzPgwEa7fWklrNlYk4TLLaM2+N6YPAUdldSaO06ktaAjYfD0JC9ju9rMakt8FbEW+yILNF1xUSvy4uYJ+/LPS5nDtCVW086gIGNlv6spwSsK4Hcn4KMygi6YmvIyh+4JlhjVkCVjNgt06B7z+x2bKuHj7g4BFf75RPpmAnSzYC5oQsBfU/dGnUwJGFiwoYKPiTM5BF3Dy+NIJ2Y58kQX74wfFD1EETcDZmURHdGvhB3SOxoAM2L0MGAKWKGDW1JzBj0s9ONx6TKWaAZsFz4QMAZtRwvc8BMSeisXTotNl4lveR3RtRtlZmU535ln7ELC7AoaE9Zd6yha00VERVPmyMfEKuGfBmVJ+GHBfsBSMgW7Eyr243g84LuF0V2N7H5v9CCDf9Ayd3IKGgCFgCNj+bxdasEAgONvQqRd8OfWITAsYpVWBgPVROilhXIyVnjsyYA0XWdmv2iSyYGm/m4Ft6O3vtlJNzN2rmXlgtdu1La1b+Q5lZ2dTLBaj8y4bR/96dgERizWj8eEdYZMwBOyNgJEFQ8Cmv0sQsCkiFBAkYPWpWILd8BePxejQfn3ogzeeTVtn2PDLaOFrSxK+692ukNoWheMJWRAwBMx/sDhfEhkwMmDnV1nEexDahtZLliUm0bGt3xrOyMLX3qJhw0cRafoMw4VZkK/xgejkFjQy4IhnwIt7DVUI6N3nLDv7ZX2tLnsmgTrvPcgR91Xohs8v4Ljxbp1wNd0wdkQDh9MvuJqee+k1SjCiFUqxGDVp0oSqNq4yrf38gtfptPNH15eLxxX0+4QhYG8FDAmn8o9MBqwKWG8JnvxmB9MfJdECyQJOrg8hixINZvk1f5TT+m3sqVjmL0Yo/Xk5FRYWpB3ornsdSn9s+tOWiLt360z//fR1LpAHDDqJlq9Y3VB27zZ51LFlLlddPxaCgM1nBVmwOSOZJSBgInJCvukyYKOJg4xlLmt/tRV/M5F5TPdNG0+jR55nWPDUc6+kF15+I+ViKfPW495u3aoFbfrx45Tiq1Z/R0eccA5t/CHxu4wWeyck3kHNgiFfrhXi2LuB1d5xNXTiPEDAPhEwsmO+H4iglVq3pZK+3ZT8UoX0ozA7N6vWsizh+nO66fr59IsV1O+oU5UutN+/+sa7dNzplzYEHNR3BkPAfEeO0xkwiwISbpwLCNhBAYtmwXqHCLJjvh8PP5biOv9bf+sPr4DZOH9a+zN12f8oS9vR6fphtyJltuyuIGQb5XWaC7WULFhzRVYQs2AImO/oiKqA587K4wMkuVQkBGx0/tep7Wd1nuYfvT7tlJm99MJoniFkyUeBQ819/nMpbSmv5jr3m5x58oQ0aOhweu+Dz3lOLSc0t+rDRfSXHt1SuoiLNv7Jz8ulst++Vv57yh0P0uTbZjTcHzygczHl5WTxhOiLMouH9qJ5HeRf4+GLwUkOwg0Bt/FIdpJRSWnOMwG79QxoRsmPAtabPStihpClHAvSG+HKfpVe43vD6TLTg474O3369gu6sSVnp+aDiFHTJk2o8o/UK6G1AmbtTB53BU26/nKlSe13RU0z6ZA9428X8+uHSVf9QL5iswQJi/GyUzrSAnY6+2UTo5cBW5k0HjlDxlbIyq8Tz35rhBpOJ+DrJ91Fd854nP747kNq26ZVSnvDLx5Lz7ywSKgfVnjtirepY/vdE+olC1j506B+K7rxO//ekqSVrnZgELDY8oCAxXjZKQ0B26HHUVemgI2605MzhMwxSQ4U4c9+Gzv/39dLaM8OeyREoz03++mSF+jAPo2ZnVownTgNh6RzMVbyBVfpBRxv2S/ngfWkCwFbX9RuCJhFh61otu910VR2OHJ9ZL4NyQ9b0EHLgLkmKamQVsyQsRWC4nV+3FxBP/7J7vsV+cRo0GEH0buLnkqplNWyO9Upz5MmKizIp9Ufv0bt99itoZz4NrSiVup/cF96//XEh8XU1tZSvyNPVS7y+m3NMsrNbar0kyx5L5+MxSNdCFhk7SWWhYCtsxOtGVkBuyFfNhluZcCiE69kMStftVINdUwIWMl+1YuM021DL3j1LTrprFENveZkZ1PZb19RTk78+czZrXpQbW2d8MVYrO5VI86h6bfdaDqnyQJ2+/nQotJVB4TtZ9OpTSkAAYszs1oDArZKjqOen+VrFD7EzDG5RFRTG6PsrNSnW1kScH2XB/XpRZ8sSb3oKlmASxc9RQMPO1CptUfPAfTr7xv5gtaWqt+Kvvic0+jR+2/WrT/33y8pb0tifxys+f4nevHlN2jCLdOV8k6/LcmqeCFg8eWgrQEJ2+PHWxsC5iVloVxQBaw3VIi5kQw7N/vmd9uUf+jQvCl13yVf+W+RB2/ocd7w7Qe0S9vWCV/fevfDNOHWuPTY5z8vPE5Djhyg/Hf8aVWJrxEUWq6xmLLVvG7luykXelVUVFJ+u/1oxbKXqddfGm9TYu2X7iijtt0OocrKKhLdkmb83vpuK/VtX0wt8rMTwir5EwwAACAASURBVLUrXW1jyICFVkJDYQjYGjfRWpEUMLafRZeJefmoynlbeTV9+esOqq5/1GQWxag2rkVzaAYl0m1Fq1nw3l07Kc9zzqh/b6/hRVj1547jISXFpEi7PlaNwE8+7mjq1mVPevn1JfTf736i44YcTq88+0/daF97cykNPe0S7mz4u43ltHZrFTXPzaK+HYopM4PIjnSNHqKQN6WNrXmIamUvBbyQDvAV9hPpC8figYAdQ+vv878ODjuh6SiJee2WSvpOfeyknYy0nmCyhDf/uZXGT7mHHptxSwPj3zdspHY9Bij37N55/+NUXqF57KUagypa5TouZlztdZfx/z/2igvp7puvpxmP/ItmPv40rV3/K/XZrye98eITVFxcyLVc2B8CelvSFdW1tOr3MtpaEf/zpH+nYlp2Um/Tdu08oQjyNcWrW0C2gD+c1d96MCGuCQE7OLlh24KWiSqsYo6f/40RxTLqXSe2NdymdUva+P1H1O/Iv9Ony1fSuhXvUIf27XTRM+mNv/pSmnbTmIYyf27ZRqPH30pPPbcwNetNaSlGZ/9jGP3rkTulTC+Lh21Hl1fX0YaSnfTztiqqrfd90yyiqjP7ELVpFLodwZoFDAGbEdL/3qqAIVox5pETsFvbz2waIGCxxchKB13MCRdgabNgjox4nx7daOWHjQ/V0N6XO3rkuXTB8FOo857t6auV/6WXFr1J98ycTe1335XWr1pqKGiz88MrP3iF9um5l/hkJdUYN/luuuP+xxr+tUtWMzokezf6a9P2lJ2Rabt90QYgYFFiieV5JQzpWucMAVtnZ1oTAjZFxF0gKGJOewV0wlZw+nPDWVlZVLO58d27WjBPz3uZRoyZRDvKyhN4vTB3Bp1ywhBThg33ESf/ERCLUdOm6R9LadqoQQGWBd9TNIBaZ8YvTPPiA/nap24kYEjXPl/WAgQsh2NKK5CvQ2CTmvWbmHVvQVIvhkq+EKp+PCJvQrJC9rG58+iS0RPjVTWx1G1Z03Axl5V209W5/Nqp9MrshXRz4WGymhRuBwIWRpZSQStgCNc+z3QtZJzccQ73k7BOuOsmaVG4+SSswg0jpcXN2xAEzEvKmXJeidnKPcDHH/NXevnfjzgDIqnVr1etUS606tRxD5pw7WWO9Llp8xbl9qS5zcyzc0cCICII2D7ZZyfhDVL2KRq3AAE7Tbi+fQjZJdAm3TgtZisCdjr79YI824aGgL0gb69PSNceP9HangjYzeyXAfEiAxadCJ7ykDgPJWtlrIiZPUyiorqO8ps0vhu34Spo7X3ABtvPRYUFVPLzcsOgzx81jrZtL6WXnpppbXAe1PJSwMh+xSYc0hXjJbM0BCyTps/agrDtTYiZlH/YXEE/8b50QUfCD951E426aLhuoHOemU/njxpPHTPqaF0sfiXx1rWfUfNmxfYG51DthoeCxIgmFx1MnbLcf28wBMw3uRAvHycnS0HATtINSNsQtdhEmYlZZBua3fPL7v3V+0y+/QGacseDFGsSf+zleTV5NLcu/oaiL99bQL179RAL3oXSg4YOp48+/IKqEx74kdqxU1vUELD+JEO6LhwAAl1AwAKwolwUkjaefa2URQRsdv43WcBqFNNrm9DVtfl0eP+D6J1XnnR8aW7bXkKd9jtC2QpnH7YdPmzoUWn7ZVnwzYWHUIeseJa+ua6c1taW0tbaStpB1ZRDmdQxq4h65TjzmEgIOHFaIF3HDw/LHQgJmPUi40ponAO2PF++rhhFSc99c1PKnDDhjC19n2uuzASsvopQzYCTG83Y2Vz5J6e2pbXiPTeziuZkVxDr875p42n0yPNSxvi/db9Q595HenYBFuQbnxJIl+vw87wQBOz5FEQngKAKOp1kzWZt5Pa3qLz+tQxGZf/39RLas8Mehs2xjFJPwKzi6No8ur+2KZ135kk0e+btZqFxfa8V76CMano3p0ypN7k2l6bU5iqvJkz3yWzZnU5s0plOyu3K1Y/sQlEXMMQre0U52x4E7CxftC5AwCtBWxEsz7DO3f5G/YsP9N+MdNuksTRu9CWmAt7aZDs1Nzinuo0yqMXO+AVP02+7ga4acS5PiCll1Hf/si+04mX//6tYFu1fXaSbbd87czaNnXC7Z9kvizGKAoZ0LS11X1SCgH0xDQjCjIBdOTslWaO4v6jeSDPKvzQbmm42qVY8/LizaN2Hn9D/ckpM23o3lk1/rY6/7ICdH2ZvSRp02EG69Vimyy7ymv7w3IYys7PL6bzMnQl11sYyqFN1M5o98zY678yTU9orL6+ggt174xGUpjMkpwCkK4ej161AwF7PAPq3TUCVsxeSNQv+/rLltLwm9Tyxtp7ZeWBWlm1Df5lTSr0z4q/zM/uwjPjw6kL6OtZ4j7JeHXaL0+jMShqdlShdtbwqdT35qvH1z9mNLs7fN6Wbcw/70yxcy9/P/aBVQ90oZL8Qr+Wl4suKELAvpwVBySLg5Mu0eWM0Ox/cs3tX+uajVw2bUy/GEpEwb3xG5favLqSvYtmGtzyxPw46ZBbRzUWHkpOylTGeeYO7y2gmbRuDBw/jbnvx4gXcZVlBiFcIV2AKQ8CBmSoEKpuAm3I2k/Av37xHu7fbxXCI7y77hP56/Dk0PaucrtLJVmUxOr8mj+bUNaVmxYW0bd0XaZutq6ujrFY9iLIyiYb0kdW1J+3YEbOIeNMNzkjGEK8ny8G1TiFg11CjoyARcELOY0uW0uZYpS4Gnq1o9i7g/QfGM609M+q4zgvzcmfb1lfX5CriZR+jK7RXfPMt7df/BKKifKIBPXm7CGQ5PTnbFa8WhlbCkG4gl4mloCFgS9hQKaoE7Ir5sfIVtKz6d1sSViuzi7OWfvCZ8n8Pz6yh+7IquM8Rq20srMtWhLugLkf5p47t29G7i540vDWq16HH0ar/fk/UYw+iTrtGbilsu3ucY2O+4BDj54I71jEa9oQABOwJdnQaNgIiYl5fW0ITd3yki6B602rKzja/eEptgGXFo8ff2iBjUbaDDjuQ5jx0u+n9yOxK6atvmBZv/ti+ot2EorxT8oV4Q7E8hAchLGDWg92nYeFJWMLzhAoBJWAk5omlH9L6uvijHZM/S199igYeeqDlUa9d/wu9u+xTWrv+14Y22G1J7HN4/35C7SaIt99eRK38+SIIoUFZKAz5WoCGKoYEMrq3HhwTYdSz4EwIWAQYyoJAGgJMzAuqfqTlVX/Q+lgJxbSvL6wvv9subei3Ncs84VdSuoOGnnYJLfu4/gKsffck2qO1J7H4oVPI1w+zEL4YhAXMEIx7aI0tEsiAbeFD5QATKKndSEtKH6cYeziW+opCNh7lYVnpn5jFRPzNx69Ri+bOZp5fr1pDl187tVG67AKrvl2I8uIXZUX1A/l6O/Ory57xNgAHe4eAHYSLpkFAS2BxycO0I7Y1Lt4MvcdTqhtS2u/Zv8X///nDT6HJ4y6nDnu0sw33nfc/obsfmEWvvbm0sa2WhUQ9OxAV59tuPywNOCHgMJzzDbMY3Vq7ELBbpNGP7wmU122j36q/pU5NDqCsjGxp8W6o/oE+LJ/H357i2xjFH/2cEf9vneyYlei5d1c6YuDB1HnP9tS6VQtq1bI5FeTnKf3tKCunjz/7mj7+/Cv6/MtVxB49mfBhwu3WTui8rvbpU/yD0i/p54d3hFW+kKeMlWu/DS4Bs/O+2g8uwrIPHi34i8Ci7fdSTUYVjRl1Pt3z4BO0e04POij/JNtBvrp9OlVReVym+u9kSOxHFXC6Cinb1vWS1ouUCZZ9WhYRtWL/E9vGli1bEaBei9nP8oVARVaSf8saCjhZvOowIGD/TigiEyfw3o4nKaNZKW388ZOGynm79qJOdBD1yB0o3iAR1cZqaGHJnRbqiphav/lWmbvToKL4G5HmH7ZYKA4vpWsWqFtSdkK+bGzarWdI1Gy2w/99Bs1ZpGx0db9mRsJo9eRrV8K4ACv8iypoI5y/fVraNxKxZxwPLbqKmmYWCA1pW+0GenvHE2JZr1APfIW7NDmA9ssbklI4nZD9LF2j0TohZBH5HrzvNXyTgVIgkIZAg4C13zEZQ8BYL1EgUFa3lRaXPkx1aV4wf++DT9DYiXfQyc1u4EZRWruZ3tzxqMmFVjrNKRdnse9496r1wmLnj9m5Y6JuTQ6iXnlH6cav3qf80c7f6JGKlQnlHio+ggoy4k/ICsLHroy7L94chGE6HuOauwfr9tH9GrHdFMeDDXgHaQV88iTzhWh1GxoZcLBXzBMf9UnYRgv2aIjW71xFHY6soBeffDDtUHJa96RW1IEOKzyDY6gxmr/9NnZ/kTWJWqyWEphynli5z0m52rpzkz7UO++YhmLJDwe5oXQZ/VpXlvaPhrNze9BRTTtwjN0/RW4r+9Y/wQQkEiPp6g0BMrY/uRCwfYahbIGJlvcT5Fsqvqv6iM6+/gC6bvTFaYdbU1NDOW3+Qn8ruoLyMosMkbxe8gBVsCdbiSSwDdI1tm+LZsW0ZW38uc/qZ2X9CxFSnqSjXqjFbnWqv+WpZVY7uq+wV0J9Vu+87W/oZ+v1dR8tPpKaSrwqnHddsXKQqQgt8bJWxJvcC0Qszl2tkSJgnuyXVUYGbB26H2uKCFcv/iCKmAn44kmH0pUjztGdlsm3P0BT7njQdCuanUsWyn45M95d27am37/9QDe+O6Y/SuOm3GO8rGJE7OnSs5oPUf4+2BmrpYtL3uIK99zcHnSExCwYUvX+F0CGeLWjgIStzSkEbI1bQy3tlYxm581tdiW9ugzpJgcVNAmv27mC+p5WQI9Mn2rIt3iP/SlW3pQGF4/ULRcXMM9Hs0XMkS7zvKbw/kfm0ujxvP3Xx2j4QJDGcfBuQ4ddrIvevpJncn1b5rgj4hfaypYvRGx9yi0L2GoWHLZzwEa3EvhVyE6IV12CQRNwSd1m+qB6LpX/vsL0KGJXRffNO546NEncylUrCglYcbD5XvX2dV9QcXH9vbwmEbL44lvOrKBR2+metqXf+NxmQwK5FRx0YZouSBcKdF0u/tjhIGTDa65Mva6h+4z1LhBN7AICtolc9F4+L6XspHjdEPCdrzjzMoCuA8ekvQ0peWls+GMT7da9P73//ETabZcWKSvnyklz6bV3vra5ohqri76MYfjFY+mZFxZJ659dw1WQkUvts7195y9EKm9KnWgpnaT9KuF04k3I4F2WMARsc0WKCji5O7eE7IV8nRKmzSlLqc4EvGLZy9TrL3unfPflitV007T7lUc6FhUW0I4dZfTOsk/po5cmU5ukp0pVV9dSjyOv5Q/P5BzwkoVz6IiBh3C317ZLP9q0Zau1K7B1evnhvXu5+0dBEDAioG6Be0XJTL4srnkdEjPjm65x9m1kCQLmvQBLBWjlQqwwbUHbla+bMrYq4M2b3d+WcfsAnTl3Mc2a9z5tX7+8oWsm3j6DjB9Fee/E4XTC0QckhLvXoDFU13AbkL2RvPrco3Ts4EFcjdTV1VFWqx6UnZlBNbV1XNvbug3Xnxv+9p27KCuLXbqFDwi4Q8BJSesJOFm6eiN1QsYQsI11JVvATgo5KNmojemwVZVlwd9/sZi6du6otKOcTzX61EuKCe/jl6dS8+L407LW/PArHXeByRXJarsmGXDTJjlU+ccqrnG17zmQ9u7cmv5524XExmL8xiXzJv+75C7KyYF8zUmhhNsErEg6nXx5xZs8Ph4R8542gYBtrB6nBcw7iTaGgKr1BG6f+TI9/ty7yrng/7z1Hv3t1PT3BScA095vS0RTrj6Zhp/Un/YbMo7KyneK3Q+sMxOnnngMzZtzv+E8vffBZzTouLNIu1184HETaGtJudhtUfW9fPPmHdS0aXCegIVFDALJBJIlnSxgq/JV++nTh/85CUazY0vArGHRbegwbUEjqwzXgd9t4Bjqsmd7Gj92BF14xY38g1MuKk73jl+OG305ilx09qn02IxbdONh2fq7826kPXZtlVDmlbeW09VTnzKXcH0236VDG3rjqfH840ZJEAgggeXLG0812QlfhoQhYBszAAHbgOfTqmz79uC++9HHn9u4mjkpM5Yx1B57dabVn7ye0hR7a9OQgb3ononDdbu559FX6eGnlmi+T70N6dXZ19DeXdrJCBVtgIBvCciSLxugFAH/sCL+NiT2ue5482dAJ5ONagYM+fr2GLMVWFVVNf3l6Ou5nhDF1RHnwy542mrerIi2rv28oWjzjn2oOK8pvfP8BJ7qVFZWRUs+WEVvLltFrZoX0AH7dqbjj5KzlcYVAAqBgMcEIOB7dnN1Cgo36D+5yE4gELAdev6v2+fYG6hkR6Xti5mUi6HYQzHMn7nBDeWBOybSdZPupLraWvpmiZV3DnN3hYIgECoCEDAEHKoFHebBzHlhKd0yY2FcwuzD8eSqtDy0L1xQmmp8UxHF2C1DmebnaVMajjf62cs3U4vmYu8rDvOcYWwgYEQAAoaAcYQEjMAtM16iOS+8r4ma48qp5DHWMV9qLtRKyIwttMfar9/e/uDFSbRLm2YBo4pwQcAbAnYlLOPcrzryDO05YPaPTp8HDsNV0Nh+9ubA8brX0rIKmnLffFqw+Is0oaS8FFDsiVQN54oFZVxf/J1nb6T27RKvgvaaF/oHARAwJgABW1ghELAFaCGt8uuGLbTq219ozQ+/0aYtJbR85Vr6bu0Gi+eO620q6GB2BxTb1X59znXUrbO3z20O6TRjWCDgCAEI2AJWCNgCtJBXuX/Wf+iBuYvrzxfbuehK1L6JYOf/czTt2yP1TS8hxx+a4WVUVFL+5Aeo7A6BZ4qHZvTRGwgEbGHOIWAL0AJcpaamhk688F769n8blFGMv+wEuvD0w2nZZ9/SqAmzqaxipwTxNp7TffDmc+mKiXOVxNbK5+n7L6N++3e1UhV1BAhk/bCOspd/Q1WnHUvFp1xOVX8/hqrOOE6ghfqiO6upxUGn0La3n6RYy2bUou/JVPLkXVTbo4t4W6gRKAIQsIXpgoAtQAtoldXf/0InXHhv45XQbBzaq6Fl3Oer8ySqfY66jiqrqsWuvq5v65Fp59NR/dO/tzigU+G7sDN2lFPz/qfTto+fJ6raSc0HDaetX7xEpHmBRdHZ11D2yu9o61cvG8af+8QL1GThEipZ+DBlf/I1FY6ZRts+eE5ozC16n0A7/zaIym4bK1QvuTBvzLY68UFlxqtut7a0/fXHPYtGioBZ9LwP5Aj6RViQr2dr1ZOOlRcbOPXRyPutp8fTnu3bpPTU74SJ9Oe2MksRjL5gCF1+3hBLdaNWKet/P1PxSaOEhl3Tay+q7dKBMrfvoB333UAFN9xL5dddRLHmxQ3tcMssFqP82x+l8nGXmP7B1exvFyntJ4tDloALxt9DTV5favpHgxAsHxaGgF2YFNkP4oCAXZg0H3XhiIAV8SqpNF03YihdcuaRhiM+6oxptPZX8afUsUYPO6Arzb3vMh8RjVYo3AIWwOK0gPPun0u5s1+krZ/NJ8rJFogsWEV9KWCG0MlbkZABB2uRRjna8vJK2veYG+Qh0DzQY8iAfWjmrRdwtz3sontp1Xe/WHhgB1HbVsX04UuTuftCQXkERASc8/FXVHDVLZRRtZO2frlQNxN2UsAZ20sp98mFlPv4PKo54C+Uue43yty8NQVIyUszqbZT+7SgMsoqqPlh/6CSZ6dTbffO8mBKbgkClgw0uTnZ2S9rHxmww5Pms+alZMCah24c3LsrPTXDWkZ68XWP0jsfr7H0nOrMDKLvlt7rM7rhD8dIwJk/b6D8+2ZTztsfJYAom3Il7TzxKF04MgTM2sj8fSPXBNS1bkG13btQzf49qKZ3D6rt2pFizYoM6zK5VV78D6oYpf+SEK7Okwo1O/o8ihUXUsmLD6ZUz6isoqIzrqbyqaOJnR4w+ygC3rU1bf/PE2ZFHfs+5RxwmDJg2QKGfB1bh75tOP5ye7FnajQOprHiBacNohsuP9H2OEdP/hctevsrCzHFY1nxn2mUn59rOw40wEdAFfD2Jf+iJq+8Texiq4ySHQmVazvuTuVTr6Ka/bpzNSpDwEXnXa/0VdNvP6rp8xeq2btTw7nrzF//oGZDL6bSWdOo5oB9uGJKLlR88iiinBwqeW668hXLirO//i/lvPuJcrEZy/K1n3QXqeXNfJpyH3su4cI29Vz99lcepbr2ife8q3FvXzyb6tqaP5SGCVj7Kb/pcqo6ebCl8VqtJE3ALACeC7Hc3IKGgK0uC9RTCUx7cCE98dxSgZcpNEq3/W4t6JkZl9Nuu7SQCnTK9BfpyfkfiG9HC/wh0aZFIV0z4jg65W8HSY3dj401XfAW5U+eYTu08slXUtWwxMxVFbC28eojD6GKy4YrF3BZ+cgQsFG/6hZyuvEY1tteStlfrKKmr75LOUsSs3q1Xs0+e1H1wAOp5uDeVLf7LtTsyHMUZqyvlE8sRi32P5Gqhp9A5dfGLzxjHyULbtOSSp5J3NFpsugdKphwn+H2vbYPdQu69Mm7qPDKmylr9Q/K1ywrZtvn2ovprMwTTx0ImIdSfRlkwAKwQlRUaBs6FqN2u7Sg9164yXEC3QaOoZjobVBqeaN6SW9wGnXOUXT1Rcc6Ph6vOnBDwGa3IYmMnYmjtnN7Kpk/M6GarKugWaPKFvL5p1DFVedyh1Z80mVUu89etPOv/ShWWEBFl0ygbe//m2JF6V8Wwr7P/nRFyq1b2g7z7nmCcp9ckCDV7K/XUNG519G2D+dRTLObw9pj92az+6l5PunOAbPTAYVjbotXz86mkmfvU7bcnfqkFTDrzKkLsZABOzWVaNcpAsecfQf9wB4vyfU2JHe3ensecS3trKmxukdujqw+a+7RbTd6ZVZ0n84kcjGVFqrVekYTw8TBzsWWzrlDSMC5j/ybKi89nWsdsz6qD+9HO6bf2NhHLEaZf26jrBVrKOeLbyj7w+VU8tJDaUNlW8zN+/2dSv95s7LNnfzJ+XA5FV42mXY8NJmqDzV4J3X9Q0rKbr+Wdh4zoKEZ5Q+Es4dRxdj6Cxnrs+WKy8+iyotOM1/X9X9k6N0HzERefPrVROzYys6m7S8/QnXt2nK1K1IIAuakheyXE1RIiwmdC47FKDs7i9a8c7crNBreXexwb1+/fhsVFDR1uBd/Nm9VpFbr6VFQxVZ57klUcfX53ALO3LRF2bqtuPIcqrzg7ynNswuYMn/6mXK+WEU5731G2Z+t5JoIo8yeSbLq5CFUflPi/dXsqupmR51LO48/gspuHm3aT/GZYyhz3a8JDybJv/VhqjxnGNW1j79fXt3FSM6Kzf6QMXsQR/Y331PR8PiDTapOGULlE8XuFTcbnKsCdjP7ZQOXeQ4YAjZbSuH+/tYHFtDs598TGuSbT4+jTu3l/9WcLojBw2+jn37eJH5eWGBEZ554CE0de6pAjfAUZY+HjBUXcG9vqiOXLWB2jrXowhuo9Mm7U6701d2CZtnhgacoIW39fD6p9/nyzA7LJmv69KSanl2Fz4myC70yN2xKuMo4c8NmanbMBcrFXewiL54Py5apsoqqjzgkffH67JfdNlU6q377mKNhkduQ2FZ4Q7bN0TZvEakCZp3qXYg17LwzU2I6rdc7vHFaKgcBW8KGSjoElO3e6hquLTx25XSbloX00cKprvG88NpHaekna5zpLxZTXvIw/9GrnWnfx62q2SN7znP59ZcIRSpbwMUnjqSsdb+mfUqVnoCbDzxTufJ6+1tzid1SxLLFJi/8J34x1P49qXavPVNuK5IRd+6s5ynvgSdTYs279wmqGMN/D7wZcPYHCfvDRCT7ZW2KCNgsBqvfuyLgdPJVA3ZSwhCw1WWBenoE4lvR7ElWyqOsDD7xk6c/vOfuvbczZr9B7H/Wb53SG1KMrr1kKF16lv79qWFdNarAti17lmKF+ULDlCEytUP1Fhy9beQUAbPzp4f+QzmPWbLgYardc3fu2AsmTldum7Jz8VjWj+uVl1SoL5ng7lygYMGkGdRk4VvKVjbb0hb5+FrAbCAyLsQykq/TEoaARZYjyvIQ2FZSRn2Pm8i91eu2gNkYln68mi68TuID5usvxPr2nbsoS/OiAR5egS6zs5qaDzhDuWfV7OEYeuPMnzqTms5/w/BKXy5GtbXU4oCTlAuC2DZyuo9WwLlzX6K8+2YrxbYtfdr0wRnJ7anZK3vRRCzX4nn/6hpqceDJVHbX9bTz6MO4hslbiL22sdnhZ9maGwhYQ9uJTFiWgHH+l/ewiEa5BgkbZsLeZMDqDPy0/g8afFbiVbLisxOrz6Qz6Im7LqaB/XqINxHAGky4hSMnKa8aZJ+yaWNo57GHWxpJ1v9+IXZ7TqxpE9rx6C1U02tvIvZYMpFPLEbNDz5VkY3RNmvygyWqB/SlHQ9Yux0u5/3PqfCKqbTt3aeEz/1qh6b8UTBkgLT3G7NbkAovmdDwIA/2Qgp2IZWVTygFzECo54F5sl8tONkShoCtLEvU4SHA7r/tNkjntW/1Yv7i1VuoWZHYliVP37xlSssqaP+/1d9Got7by/amtb//CS8dZl8kbq+3al5AHy2YSpmi0uAN0kflMjf+Sc0GN15ZXNuto/JABu3rBa2Eq95yI1pX2f6tqVHeD8w+6jlcvXZUASsPknjpIYrlWX/imbp9bPTMZ57xsAuxsr5fK/xqRW3bajau/bcd90+g6kH2HhIDASfNIATMs6RRxk8EbrjjOZr36icJIRXkNaHlr93qm+3ar75ZS6+9/RX9uH4j/bjuD/plQ+rD9ZloO3doSwfv340O7bsX9d23E2WYnuf200zIiaX4H6Op/IYR3I+FlNOrcSvsquWKK84xz5xra23/saBGkrGthIpG3ERlk66g2h5dLA+z6b8XUfbqH7huN9LrJGPrdiq85nbl2dLVB/e2HEtyRd8LmAVs5zywaAbM+pMpYWTA0tYqGjIgsPq7X2jNj78rJZrkVsP26gAADtVJREFUZNGQw/ejnOws3zJj2XtVVQ1V7axWnqRVmJ9L2Tn+jde3IBEYCNgkoHsVtNpu1AWM8782VxiqgwAIgAAIpCXgiIBZT09ssn4/oqwsWEYGDAHjyAEBEAABEHCCAARsQhUCdmLZoU0QAAEQAAEIGALGUQACIAACIOABAVMBs5isnAe2swXN+pSxDW13CxrZrwcrEl2CAAiAgAEBrY+C/hsNARtMdNAnF0cxCIAACISFgF4iGOTfaQgYAg7L8YlxgAAIhJiA0U5sUCXsWwHL2IbGFnSIj0YMDQRAIDIEeE6DBlHCXAIWPQ9s9/yvuqrsnge2I+AgTmZkjkYMFARAIFIEeATMgATtdxsC1lnGQZvISB2NGCwIgEBkCPDKFwKuXxLIgCNzbGCgIAACIOAoAREBB03Coc2A7Ww/B20SHV39aBwEQAAEPCQAAQveC+yHDBgC9vCIQdcgEFECl118s2cjf+ixiZ717WTHEHA9XV4QQRcwzv86eTihbRDwhoCXcvRmxNZ69ZPIeZ2TPNKg/IZzb0GzAfLCkCVg1qfVK6HtZMBBmTxrhxdqgUBwCUCi/pk7N0TN6xwIWEMAAvbPQYJIQCBIBCDYIM0WX6x2RA0BaxjzwoCA+RYmSoFAVAlAtFGd+fTj1pM0r3PStRqEnUyhLWjebeggCzgIk4ZDFwT8QgAi9ctMhC8OO6cRGY0g/JZDwEnrNgiTFr5DDSPymgBE6vUMoP9kAhBwmjXBsyWADBgHEwh4QwAi9YY7epVPwK6Ad+z6cEJQds5Fyx9dvMWGDHj58uVcfTw7qYNpuSAL+PQp603H55cCffr08UsoiMMBApCpA1DRZGAIyBaw3sC9FHPGvDlTY6IzYibhoAo4SPIVnTMZ5SF8axQhUmvcUCvaBOwKmNFLzoJFiLohZghYMyMQsMjyFC8bdIFDpOJzjhogYJWA1wJ2I2OGgCFgq8eHo/WcljVk6uj0oXEQSCGgCpUnK5UhX7sZsMgUWs2WIWAIWGSd+aoskzRE6qspQTAgkJZAOqEaiThoAraaLUPA9eSw/ez9L8fjD7/qfRCIAARAQCoBI5nqSTgsAjYTsyUBs0aNLsQK4kVYELC8Yw4ilccSLYFAkAnwiDSdhHnq8XDh2e7macepMhAwMmDdtQWROnXYoV0QiAYBXpEmi5K3nhlFKwIW3S43i8Hoewg4IgKGTO0cJqgLAiAgSkBEon4RsJXtclEu2vIQMBEFbfsZMrWz5FEXBEDADQIiAmbxaCUsWldvPCIZME+fIu3xMLYsYNa43nlgmeeAWT9W3gnMA1MF5LWAIVSepYoyIAACQSIg8husjksVnJW66djwCpO3P972eOcJApacAUOmvEsP5UAABMJKgFdoyeNngrNa1w0BJ2fqducPAjYQMGRqd3mhPgiAQBQJWJWoFwIWjVVmFhwpAcsEF8WDCmMGARAAAR4ColLjadNKGZ7ffCux8rTLE68tAbMO0p0H9sM5YJ7BowwIgAAIgIB8AlakJj8K85cxWI0ztAK2csGVExOHNkEABEAABKwRsCo2a73p1zITpdU4zdrlHYfjGTCEyjsVKAcCIAACwSdgVWpOjNyp5017KmBcnOTEUkGbIAACIBB8AhAw/xwmZMAQKz84lAQBEAABEEglEAUBs1HLyIIzBvfrF8MiAgEQAAEQAAEZBIIgYBkxQsAyVgvaAAEQAAEQkEZAhtxkBePk6w4hYFmzhHZAAARAAASkEPC7gGXFBwFLWS5oBARAAARAQBYBWYKTEY/f3zWMc8AyZhltgAAIgAAIKAQgYP6FAAHzs0JJEAABEAABEwJ+FrDM2LAFjUMBBEAABEDAVwRkSs7uwJIlKTM2CNju7KA+CIAACICAVAIyJWc3MAjYLkHUBwEQAAEQCAwBvwpYZlwtZ5fT+vFzbc8JzgHbRogGQAAEQAAEVAIyRWeXqjYDlhkXBGx3ZlAfBEAABEBAOgGZorMbHARslyDqgwAIgAAIBIaAHwUsOyaWAbOP3W1obEEHZlkjUBAAARDwPwHZsrMzYjUDlh0TBGxnVlAXBEAABEDAEQKyZWcnSAjYDj3UBQEQAAEQCBQBvwlYdjxq9qtOip1taGxBB2ppI1gQAAEQ8D8B2dKzOmKWAcuOBQK2OhuoBwIgAAIg4DgB2dKzGjAEbJUc6oEACIAACPiWwOKhvWjwqyvTxgcB800btqD5OKEUCIAACIAAETHxaj/pJOwXATsxYdiCdoIq2gQBEAABEDAlkCxgtYJWxFESMBu/1QuxkAGbLjcUAAEQAAEQYAT05Mu+i4KAk7NfdVVAwDg+QAAEQAAEHCVgJGCthMOaAUPAji4vNA4CIAACIJCOgJl8IWDxdYMtaHFmqAECIAACkSPAI2BVwsiA+ZYHBMzHCaVAAARAINIEIGAibEFH+hDA4EEABEDAGwK8Ag5rFqwnXzZeXITlzZpEryAAAiAQegIi8oWA+ZcDtqD5WaEkCIAACASSgPacrPYl9byDERUwa/fkWf15mw9EOWTAgZgmBAkCIAAC/iGgd0GUiIghYP3zv9iC9s9aRyQgAAIg4BsCPFcj84g46gI2yn4hYN8sdwQCAiAAAv4hwCNgFq2ZhCHgcsNJxUVY/lnziAQEQAAEfEEAApYzDciA5XBEKyAAAiAQGQK8AkYWbLwkeAS8eOTEhEYGP3yz6TrDVdCmiFAABEAABIJJQETAZhKO8ja0mYAfX99Bd4EYiRgCDuZxhahBAARAwJQABGyKyLSAHfmqjetJGAI2xY8CIAACIBA8AqLyVUeod0FWVDNgIwEbZb7JKyadhCHg4B1XiBgEQAAETAlYFbDeVjQEnIhcRL56mTAEbLqMUQAEQAAEgknAqoTTZcEQcOMasCLfdBKGgIN5XCFqEAABEDAlYFXAyILjaPW2nyFg06WHAiAAAiAQbQJBEPCJ9EXCJC2kA3wzaekEbEe+yVkwMmDfTDUCAQEQAAG5BOwIOF0WLHsbOlm+6uj9ImEIWO56RGsgAAIgEBkCfhawnnz9JOFkAcvIfrVZMDLgyByKGCgIgEDUCNgVcHIWLCsDNpMv69cPWTAEHLUjBuMFARAAAUkEZAuYhSUq4XTvBeYRsNcSdlK+bGzsvmBkwJIWOpoBARAAAb8R8IOAGROthHnl66WAV5c90zCV/ecNU/5b5vYzBOy3IwXxgAAIgIBkAjIErG5Dq23Nv3CZcJRWBeyFhLXyVQe65u4rhcfMUwEZMA8llAEBEACBABKQJeB0QxcRcVAEnE6+TkoYAg7gQYWQQQAEQICHgJMCZv3zSlgVsMj2szo+ty7GMpIvi8WJLBgC5lnFKAMCIAACASTgtIB5JRwGATshYQg4gAcVQgYBEAABRmDeS48ZgrjgkOWOgxLJgq1kwGwATmfBZtmvU9vQELDjyxMdgAAIgIA8AmbS1fbkhoBFsmAIOHEdQMDyjgu0BAIgAAKOERARrx8lzLah/Shg3uwXW9COLW00DAIgAAL+JWBVvmxEfsmC587KswzYyS1oEQHLljAyYMtLAhVBAARAwHkCduTrpoDNtqIh4NS1AgE7f/ygBxAAARCwRMCufMMiYDYOJ7Jg0ewXGbClZYxKIAACIBA8AhBw45xBwMFbv4gYBEAABAJLIGgCNtqGtrMF7UQGbCX7RQYc2EMJgYMACICAGAEI2LkMGAIWW4soDQIgAAKRIiBDwH45D4wMOHXp4iKsSB3OGCwIgEDQCMiQsFu3Iqls0z0dy08Ctpr9Ygs6aEcP4gUBEAABmwTsShgCTpwACNjmgkR1EAABEAgagYtGDrUc8uDB8RfDW/lAwHIELPuNSBk/rFgUszKhl118s5VqqAMCIAACgSFgR5hODdKKiN0WMBt78ja0X7ag/ZL9MkaWBezU4kpuF6J3izT6AYHwEfCjQGVT5hFyGATMuMm4FxgClr0CJbUH2UsCiWZAwEECUZCqbHzPTuogu0nT9mRnwBCwKXIU4CEA0fNQQpkoEYBUnZ9ttyUMAZvPqe+3oM2HgBJGBCB7rA8/EIBgvZ8FtwXMRqyVsN1zwDIyYD9tP7PxQMDeHxehiACiD8U0Wh4EBGsZnWsVIWAiCNi15YaOwkoAsvduZiFa79jb7RkChoDtriHUBwHXCURV+JCt60vN0Q6jLmA72S+bGNn3AGML2tHljsZBAATsEFi+fLmd6qibRAACfsbWmoCAbeFDZRAAARAIFwHRP1K8lLDXF2HZyYCdkC8y4HAdixgNCIAACBgSuO74za4TUq+EhoAT0c+j5bgK2vXViA5BAARAwCMCURWwnezXqfO/ELBHBwG6BQEQAAEvCEDA1qg7sQUdCQG3bh1/BNvmzeutkUctEAABEAgJAQjY2kS6ImBVVlZC9JPgzMbhp1itsEYdEAABELBKwCsJe3kO2M4WtBPyZXOnZMDbflth6XWEPJPvtujMxJscs9vx8TBDGRAAARBwkkDUBGxHvmweAitgN4UnKl81NrclvGDBAseOrWHDrL+w27Gg0DAIgICvCEDAYtMRGgFrhy1bfH4TsJOi5V0+EDIvKZQDgegQgIDF5toJAbPtZ/ZxdAuaZ5gyRGxVviw+Gf2zdvwgXD3eEDHPSkQZEIgGAQiYf56dkC/r3TcClrEV7IWA/SxciJj/AENJEAgzgXRPyvLqaVheXITl5/O/vsiAkxe/nYxURMRW+wmieLWMkQ2H+ecWY4siAdHHUTJGbkuYPQ0LAm5cnb7LgGWK2ImDMOjihYSdWBVoEwTcI2BFtHrRuS1gFseJ9IVtWAvpAKE2kAEL4UotbDVTtdltQ/UwiRcSlrUq0A4IOEdApmghYOtvQHLq/C+bE99nwF5nxGEVLyTs3A8nWgYBEQJuiBYC9p+AVfmyufH8KmiRBcvKOp0RR0G8kLDoqkN5ELBOwEvRRlnAft9+DqSA1QXlhIijJl/GEhdlWf9hRU0QUAn4UbJms+P2eWC3zwFDwGYrQML3skQcRfmq+CFhCQsRTUSCQBBF65csGAKOz0Sgt6D1FpMdEUdZvsiCI+ENDFKQQJhECwELTr6Dz39OFvD/AUgTOXhS4qSMAAAAAElFTkSuQmCC"/>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13" name="楕円 12"/>
          <p:cNvSpPr/>
          <p:nvPr/>
        </p:nvSpPr>
        <p:spPr bwMode="auto">
          <a:xfrm>
            <a:off x="992188" y="1375380"/>
            <a:ext cx="952500" cy="341753"/>
          </a:xfrm>
          <a:prstGeom prst="ellipse">
            <a:avLst/>
          </a:prstGeom>
          <a:noFill/>
          <a:ln w="2540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6" name="線吹き出し 1 (枠付き) 5"/>
          <p:cNvSpPr/>
          <p:nvPr/>
        </p:nvSpPr>
        <p:spPr bwMode="auto">
          <a:xfrm>
            <a:off x="3276600" y="1321475"/>
            <a:ext cx="1905000" cy="449561"/>
          </a:xfrm>
          <a:prstGeom prst="borderCallout1">
            <a:avLst>
              <a:gd name="adj1" fmla="val 49938"/>
              <a:gd name="adj2" fmla="val -4800"/>
              <a:gd name="adj3" fmla="val 45750"/>
              <a:gd name="adj4" fmla="val -65066"/>
            </a:avLst>
          </a:prstGeom>
          <a:solidFill>
            <a:schemeClr val="accent1"/>
          </a:solidFill>
          <a:ln w="1905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ここで編集</a:t>
            </a:r>
          </a:p>
        </p:txBody>
      </p:sp>
      <p:sp>
        <p:nvSpPr>
          <p:cNvPr id="15" name="線吹き出し 1 (枠付き) 14"/>
          <p:cNvSpPr/>
          <p:nvPr/>
        </p:nvSpPr>
        <p:spPr bwMode="auto">
          <a:xfrm>
            <a:off x="3900329" y="4855424"/>
            <a:ext cx="3002280" cy="1219200"/>
          </a:xfrm>
          <a:prstGeom prst="borderCallout1">
            <a:avLst>
              <a:gd name="adj1" fmla="val 55266"/>
              <a:gd name="adj2" fmla="val -5811"/>
              <a:gd name="adj3" fmla="val 83648"/>
              <a:gd name="adj4" fmla="val -36039"/>
            </a:avLst>
          </a:prstGeom>
          <a:solidFill>
            <a:schemeClr val="accent1"/>
          </a:solidFill>
          <a:ln w="1905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24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a:t>
            </a:r>
            <a:r>
              <a:rPr lang="ja-JP" altLang="en-US" sz="2400" dirty="0" smtClean="0">
                <a:latin typeface="メイリオ" panose="020B0604030504040204" pitchFamily="50" charset="-128"/>
                <a:ea typeface="メイリオ" panose="020B0604030504040204" pitchFamily="50" charset="-128"/>
              </a:rPr>
              <a:t>ビットマップに変換</a:t>
            </a:r>
            <a:r>
              <a:rPr kumimoji="1" lang="ja-JP" altLang="en-US" sz="24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」なので、現在はベクター状態</a:t>
            </a:r>
          </a:p>
        </p:txBody>
      </p:sp>
      <p:sp>
        <p:nvSpPr>
          <p:cNvPr id="12" name="楕円 11"/>
          <p:cNvSpPr/>
          <p:nvPr/>
        </p:nvSpPr>
        <p:spPr bwMode="auto">
          <a:xfrm>
            <a:off x="992188" y="5675844"/>
            <a:ext cx="1751012" cy="569381"/>
          </a:xfrm>
          <a:prstGeom prst="ellipse">
            <a:avLst/>
          </a:prstGeom>
          <a:noFill/>
          <a:ln w="2540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Tree>
    <p:extLst>
      <p:ext uri="{BB962C8B-B14F-4D97-AF65-F5344CB8AC3E}">
        <p14:creationId xmlns:p14="http://schemas.microsoft.com/office/powerpoint/2010/main" val="52613473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スライド番号プレースホルダー 5"/>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74FAFF6C-73AB-4A99-8CA0-CD8395AE7C10}" type="slidenum">
              <a:rPr lang="en-US" altLang="ja-JP" sz="1400" smtClean="0"/>
              <a:pPr>
                <a:spcBef>
                  <a:spcPct val="0"/>
                </a:spcBef>
                <a:buFontTx/>
                <a:buNone/>
              </a:pPr>
              <a:t>18</a:t>
            </a:fld>
            <a:endParaRPr lang="en-US" altLang="ja-JP" sz="1400" smtClean="0"/>
          </a:p>
        </p:txBody>
      </p:sp>
      <p:sp>
        <p:nvSpPr>
          <p:cNvPr id="4099" name="Rectangle 2"/>
          <p:cNvSpPr>
            <a:spLocks noGrp="1" noChangeArrowheads="1"/>
          </p:cNvSpPr>
          <p:nvPr>
            <p:ph type="ctrTitle"/>
          </p:nvPr>
        </p:nvSpPr>
        <p:spPr>
          <a:xfrm>
            <a:off x="307975" y="262997"/>
            <a:ext cx="8607280" cy="612775"/>
          </a:xfrm>
        </p:spPr>
        <p:txBody>
          <a:bodyPr/>
          <a:lstStyle/>
          <a:p>
            <a:pPr algn="l"/>
            <a:r>
              <a:rPr lang="ja-JP" altLang="en-US" sz="2800" dirty="0" smtClean="0">
                <a:solidFill>
                  <a:srgbClr val="FF0000"/>
                </a:solidFill>
                <a:latin typeface="メイリオ" panose="020B0604030504040204" pitchFamily="50" charset="-128"/>
                <a:ea typeface="メイリオ" panose="020B0604030504040204" pitchFamily="50" charset="-128"/>
              </a:rPr>
              <a:t>ベクター</a:t>
            </a:r>
            <a:endParaRPr lang="ja-JP" altLang="en-US" sz="2800" dirty="0">
              <a:solidFill>
                <a:srgbClr val="FF0000"/>
              </a:solidFill>
              <a:latin typeface="メイリオ" panose="020B0604030504040204" pitchFamily="50" charset="-128"/>
              <a:ea typeface="メイリオ" panose="020B0604030504040204" pitchFamily="50" charset="-128"/>
            </a:endParaRPr>
          </a:p>
        </p:txBody>
      </p:sp>
      <p:sp>
        <p:nvSpPr>
          <p:cNvPr id="4103" name="Rectangle 7"/>
          <p:cNvSpPr>
            <a:spLocks noChangeArrowheads="1"/>
          </p:cNvSpPr>
          <p:nvPr/>
        </p:nvSpPr>
        <p:spPr bwMode="auto">
          <a:xfrm>
            <a:off x="1944688" y="2435225"/>
            <a:ext cx="6913562" cy="2114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990600" indent="-53340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371600" indent="-4572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752600" indent="-3810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209800" indent="-3810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6670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31242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5814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40386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lnSpc>
                <a:spcPct val="120000"/>
              </a:lnSpc>
              <a:buFontTx/>
              <a:buNone/>
            </a:pPr>
            <a:endParaRPr lang="en-US" altLang="ja-JP" sz="2400">
              <a:latin typeface="メイリオ" panose="020B0604030504040204" pitchFamily="50" charset="-128"/>
              <a:ea typeface="メイリオ" panose="020B0604030504040204" pitchFamily="50" charset="-128"/>
            </a:endParaRPr>
          </a:p>
        </p:txBody>
      </p:sp>
      <p:sp>
        <p:nvSpPr>
          <p:cNvPr id="2" name="AutoShape 2" descr="data:image/png;base64,iVBORw0KGgoAAAANSUhEUgAAAeAAAAFoCAYAAACPNyggAAAgAElEQVR4Xu2dB5QVRRaG7ySYTEZFAUkKrCgiioHgGsAVA+rqqpgjiAHBAAoSVMyKKOqqCKxhFRVBUVcUFcWsqIAsxgVMCEiYYRIT3p7qNz3TL3R3VXd1/t85e47Lq3Drq+r3za1OGYP79YsRPiAAAiAAAiAQIQLlsWLPR5sBAXs+BwgABEAABEDABQJ+kK52mBCwC5OOLkAABEAABNwj4DfR6o0cAnZvTaAnEAABEACBJAJBkaUTEwcBO0EVbYIACIAACOgSiLJ0sQWNAwMEQAAEQMB1AhBvInJkwK4vQXQIAiAAAtEiAPGmn28IOFrHAUYLAiAAAq4RgHiNUUPAri1FdAQCIAAC0SEA+ZrPNQRszgglQAAEQAAEOAlAvJygiAgC5meFkiAAAiDgOwJMePkZJb6IC/IVmwYIWIwXSoMACICApwR4JOeFkHni8hScDzuHgH04KQgJBEAABJIJWBWcGzK2GlvUZzmj/0FHO/YyBjcmPuoTiPGDAAiEm4AsuTnxeywrtnDPoP7oHBWwtlsnJj+qk4ZxgwAIRIOAbMHJ/B2WHVs0ZjRxlK4JmHUrc/KjOFkYMwiAQLQIOCU5u7/FTsUVrdklclXAkHDUlhfGCwIgYJWA05KzKmGn47LKK4j1IOAgzhpiBgEQCDUBtyQnImG3Ygr1xCYNDgKO0mxjrCAAAoEg4IXs9GTsRSyBmCQJQULAEiCiCRAAARCQRQDCk0XS/+24KmCR7Q7/o0OEIAACICCfAAQsn6lfW4SA/ToziAsEQCCSBCDg6Ey7awJG9hudRYWRggAIWCcAAVtnF7SaEHDQZgzxggAIhJoABBzq6U0YnCsCRvYbnQWFkYIACNgjAAHb4xek2hBwkGYLsYIACISeAAQc+iluGCAEHJ25xkhBAAQCQAACDsAkSQrRcQFj+1nSTKEZEACBSBCAgCMxzcogIeDozDVGCgIgEAACEHAAJklSiKEVcP9DTqTjj72UHnp0LK37+b+ScPE3c8LQEbTbLnvSP58Yx18JJUEABCJPAAKOzhJwXMAMpRfb0Pfd8TY1yWlKo8Yc5vpsZmZm0YP3LKO161fTnfddmND/rTctoJYtd9WNqaJyB40Zd5TrMaNDEAAB7wlAvt7PgZsRBEbAp508hv468DSaevuZ9PuGnwwZHfXXM+mUE68U5lhTs5OuuGZg2nrnnz2FDjpgiPLdG2/9ixYseki3/TtveZ1ym+bTldcOUspMm7yQptx2OlVVVRATcF5+YVrJ3nv7W0p5MwEXFbYg1gf7zHjkKvrvmk8Mx/rw9I/p51++o2l3nyPMBBVAAATcIwABu8faDz35XsBdO+9Hw44fRV067avwMhOwmn0ySd98x/CU7LO4uKWuZI0m5IG736OsrBzKyMigysoyunrckSnFTzp+FA0+8myKxWJ0+dj+VFdXS2Ov/CexMUy8+WTa/OdvUgQ8894PiI3TSMBNm+bRkCPPoWOOPpcyMjIhYD8cbYgBBAwIQL7RWx6+FnC67VozAc+4ayllZWWn3Xpm7VkRcIc99qbx18yln9aupLZt2lNhQXO6ceow2rJlQ8qKGTd2NnVs34NeXzybflq7ikZdcg+98948mjf/XqWs3QxYHd+q1R/SvvsMSJsB9+jej64ccX9CbMiAo3dwY8TuEUiWp+hpN8jXvbnyU0+uCFg7YKvvnJx67UPUcY+udMNtF9OvG9alZThz2gtUkF9EV078B5WUbkspc8+kJ6l5cUu6cOxQoTmYOHo6de3Uk6bNGEP77N2XThhyJn2yfCnN+df1adu5YsR06tn9YOU7lvWy7Ff92BHwzRPnU+tW7ei6CX+js06/QVfA2qB227Uz3TTuGWTAQjOOwiBgTsCKNJN//6y0YR4ZSgSFgOsCtgrGTMCP3vWyctGVnnxZv1YFPGf6G1RbV0sXjjlWCX/u/Yuppram4f+nG9N9U56hwoIiuuraQTR61ExaveZjWrzkSSUDtnIR1ogL76T9eg2kR58YR1+ueJdGXnQXBGx1MaEeCNggAGnagIeqCQRCI+Bp4x+jiXeMoB579aZrR95maZrPvWpwSr2D9h9Eo867kb5c9RFNf2yS8j0TeeuWuygZ8bc/rkqpc9Ypl9FRA05UBM3EzWIrLmpO1904xNIW9JGHn0F/H3ZVwlY2BGxpilEJBGwRgHxt4UPlJAKhEbA6rn26H6AI+K6Hx9OqNV8kDNdKBnznhDm0S5t2dM3Uc2jTn/Fzvocfciydf/poWvvz9zTp7lEJffTdrz9dccFN9O8F/6QOu3emvTr3otYt2yoXQl1w9d/ozolzqCC/gPsq6P33PZwuueB2+nrle/TIrOsa+oKAcSyDgLsEIF93eUehNwjYZJbZdnNlVTldet2whJJsW5p9zhsdvzWJfSZcdR+1370T1dTU0JZtmxUBv7BoNi1f+SFNGD2dZv37Hjpj2KWUn1dIY8enXkWdfBuSertR8nlk1hcEHIXDE2P0EwEI2E+zEY5YIGCDeTz+6DPo78edT29/sIjmzpuRUHLKNTNpz/bdaPaz0+ndj15LaUUvE2dZOBPwyHEnpTygJFnA7HxxUVGLhvuJtZ1AwOE4ADGKYBCAfIMxT0GLEgI2mLEHpz1PRQXNDOd085Y/aOyUsxvKPHz7S7Tpz99p3iuzGrbCzzxpBDVtkquUU88f6zWqfRKW2QVb2jbeeucZenFh4h8J7HtcBR20QxLx+pEABOzHWQl+TKER8Kx7XqXs7BzbM/L0/Idp8dKXqLCgmNhtTaU7ttPlN56att3Z9/2HMjMzSXvx1hP3vkaL31ugnH9Wz0UfNeAE6tFtP2UbW5sBs0a1tyXwPgkLW9C2pxkNgAA3AciXGxUKChIIjYB5xi1yEdalZ4+jQ/seQc+9/Di9tmRe2uavGTmNenXvS4veepaef+UJpQw7Z8wuAGMfVcB7d+6l3DvMRA0B88wUyoCAfwhAwP6Zi7BFAgHrzOhjd7+i3Fec7tYktcruu3ZUbjGqqCynEdcPo/16HkRjLr1FqaM9B8yezHXhGWPoygn/gIDDdgRhPKEnAAGHfoo9G6CvBWx2vtToqVjpiPJmwHvu0ZWmXPsQ/bHpN7rulvMMJ0cV9agb/k4XnTlWyYjZk7Z4LsJyags63aMotYPAYyk9O97QcQAJQMABnLSAhAwBp5ko9dGTM+fcSp9+udRwKtWtavZoyofm3tpQNlnAgwedRMNPHsm9LMzecmR0FTQEzI0ZBUHAlAAEbIoIBSwS8LWALY5JtxpvBiyjX6MHgmjbF31ou4zY0AYIgAA/AQiYnxVKihGIlIDF0DhfGvJ1njF6AAG7BCBguwRRX48ABOzh2oCAPYSPrkGAkwAEzAkKxVIIsN94o/UDAXu0aCBfj8CjWxAQJAABCwILeXGZv90QsEeLReYkejQEdAsCkSEACUdmqtMO1KnfawjY5XXl1ES6PAx0BwKRIhBWARv9HoV1zLwL143fagiYdzYklHNjQiWEiSZAAASSCIRNRiK/RV6NXRuj2zGI8LFzsEDAduhx1nVrMjnDQTEQAAELBNyWgIUQuapY+T1ya+y8sTkZD28MXLBNCkHAMigatOHmZDo8FDQPApEm4OSPvltg7fweOT1+K7HJjslKDHbmDgK2Q8+krtuT6eBQ0DQIgACR4S0lQQBk9zdJtvBUZnbikhWTnRiszj0EbJUc5OsQOTQLAv4mIOsH3+1RyhCME2OXERdjaSc2WTGIzikELEqMs7xXE8oZHoqBAAhYJGDnh95il1KqyfpNkj1+WXFZlbDM/kUnCgIWJcZZ3stJ5QwRxUAABCwSkC0hi2FwV5P9eyRr/LLjUoHwxOdU39yTQkQQsAgtzrJ+mFjOUFEMBEDAIgGeH3mLTUuvJvs3SdbYZceVDpw2Vjf6E5k8CFiElkBZv020QOgoCgIgwEFAloQ4urJdxInfIxnjdyIu27BcbAACdhB21BeXg2jRNAj4goAMCbkxEKd+i+yM36mY3OApqw8IWBZJnXawyBwGjOZBwGMCdiTkVuhO/g5ZHb+TMbnF1W4/ELBdgoL1segEgaE4CPiYwPANBzkW3WO7rJHSthu/OaISdiMmKfAcbgQCdhiwrOaxYGWRRDsgII+AkwK2E6VW3m79dvBK2K147PBzqy4E7BZpF/vBAncRNrqKLAG/ytdoQp7e9VNH58tMwvhtSsQPATu6HP3ROBa9P+YBUYSLQBAFzGbAaQmHa5adHQ0E7CxfX7UOEftqOhBMwAlAwAGfQB+EDwH7YBLcDAESdpM2+gozgaAKGFmwf1YlBOyfuXAtEkjYNdToKKQEgixfCNg/ixIC9s9cuBoJJOwqbnQWMgJBFzAk7I8FCQH7Yx5cjwICdh05OgwRAQg4RJPp4VAgYA/he901JOz1DKD/IBIIg3xV7rgi2tsVCAF7y9/T3iFgT/Gj84ASgIADOnE+DBsC9uGkuBUSBOwWafQTJgJhEjDOBXu7MiFgb/l72jsE7Cl+dB5AAmGTLwTs7SKEgL3l72nvELCn+NF5AAlAwAGcNB+HDAH7eHKcDg0Cdpow2g8TgTDKV50fXIzlzUqFgL3h7oteIWBfTAOCCAgBCDggExWgMCHgAE2WzFAhX5k00VYUCIRZwDgX7M0KhoC94e55rxCw51OAAAJEIOzyhYC9WYwQsDfcPe0V8vUUPzoPIIEoCBgSdn9hQsDuM/e0R8jXU/zoPKAEIOCATpzPw4aAfT5BMsODfGXSRFtRIRAV+arziSui3VvZELB7rD3tCfL1FH+oOq+sqaXVG8qpzx5FoRqX3mCCJOC8KW2UYVRM2mR5biBgy+iEK0LAwsiCUwHStT5Xi7/dSn3bF1LL/BzrjYS0JmNT1CSLDulUHNIRJg4rCAJWxatGvn79euU/28zKszRHkLAlbMKVIGBhZP6qAMk6Mx+frS+hrRW1NHjvFs50EOBWmYD3bpNHHVvmBngUfKEHUb4yJAwB860Pu6UgYLsEiQgSlADRZ01UVNfS+z+VIAtOmpf3f9pGFdWxyPxhEgYBW82EIWHnf5QyBvfrF3O+G/QAAsEjwDI99kEW3Dh3UWPidwEnbz1rjzJ1G1r9N9HtaAjY+d8sCNh5xughoATe/m4r1cSIBnQuprycrICOQl7Yq37fQb+VVEfmjxK/y5dNhIiArWTCkLC84yddSxCws3zReoAJ/La9ilZtKI+McMymKp79xqhtQRPqvUehWfHAfx9GAYtKGAJ2dhlDwM7yResBJ6BuuUY9C9b+MXJIx2Iqyg3/joDfBWyU/aqHXfI2NATsrx8kCNhf84FofEZAFTALK8rngqPGwe/yNdt+NhIwJOyfHxkI2D9zgUh8SGDNH+W0flslEWXQEV2bUXZWpg+jdDYk9Ypwtv3MOEThD5FkAct4wIXsWbKaAatx8F6UhW1o2TPX2B4E7BxbtBwSAuq5z+zMDDqiW/TuC377+61UUxe/WSIvO5MGdGkekpnVH4aegFkNO0+ZkgnOLQGzmCFhmTMHATtDE62GkoAq4Khmwdrt5312zad2zZqGcp7VQRnJ166A9aRpRep2BSyyFQ0BO7PkkQE7wxWthojAR/8rodKdtcoVwFHLgj//uZS2lNc0zGaUt59VCFZkqewe1D+nWe/QsNKuWZusr3QXYmljwFa0dz9WELB37NFzQAiUVtbSR+tKIiUhdbDa7Jf9GwQcJyMqSx5ROtWumYCNMuFNF1Y0PE8aWbD8HywIWD5TtBhCAo0iilFeTiYN6Bz+86DxC9Cq6mczGhdgpbv6OZ08RQTMK18rGTZP2zwCVvtWs2Em3uR/Y/8fEpb74wYBy+WJ1kJKIP5UrLiEopIJJme/HZo3pe675Id0huPDMjv/65QktVBly11EwOkmV7tFDQHLXf4QsFyeaC2kBLQPomBDzMvJCHUWvLG0mr76bUfCbEbhYSSyBcyToSYfMn4TsHaLGgKW+wMHAcvlidZCTCBK50OTxxqVrN8PAmaseSXMK3hkwf78YYKA/TkviMqHBJKl1DI/m/q2L/JhpPZCanzwRmI7Yb8AS/b5X145ppstCNjeGg5KbQg4KDOFOD0noH0bkBpMGKXU+OCN+PludvtVi7xsOrBDsedz4GQAfsl+/ZgBa7eh2X9jK1rOSoSA5XBEKxEhkJgFx6hlfk7osuB028992xcqYw3zx08C5pUwb5ZtdwsaAnZm5UPAznBFqyEloH0qVhiz4OQHb4RxjOmWJu/2s2wxGh0mPNvQvAJm/UDC/vtRgoD9NyeIyMcEGp+KpQYZo3bFTWif3cLxftzU7Bf3/2qXI48UWXkRMeotd56+RPqBgP33wwIB+29OEJGPCSQ/FStMGeKPmyvoxz/Zm5+0n1gkXsDgt+1ndQaMJCwiX2TA/vxRgYD9OS+IyscE0p0jbVecE/gsON242DTs3SaPOrbM9fGM2A8NAuZniAdz8LMyKwkBmxHC9yCQRCCM27Rbyqvp858TH7wRpuzeaBHznv/l2RJW+xHNTo3iS9evlfZlbEGzOCFgeT+JELA8lmgpIgTWbamkbzc1PitXHXaXVrnUpXVeICnoZb9sMGG81Uo7SX7NfrUxaiVsRb5qWzIknPz2JNySZP2Qh4Cts0PNCBMIUxZcU1tHb/+wPc1sRvMCLLvv7LUjSKcPKRkCRhYsb5YgYHks0VKECOhljEHMgt//aRtVVDPZpn7wAoZGJrxb0BBwhH4IbA4VArYJENWjSSDdU7HYE6PY25KCtmVrtP2MFzDE1zevfFnZqAmYjRnb0NZ+ByFga9xQK+IE9LdtifbZNZ/aNWsaCELxPyR2NrxmMTnooP0xIQo9COd/RcdkVF7WFjS2oeXMCgQshyNaiSCBMFy4ZDQGNqUQsFgG7OfsVz1EZUkYV0Pb/9GDgO0zRAsRJZD6VKxGEEHIgvWu5o6PAi9g0C5r3i3oKAkYWbD9Hz4I2D5DtBBRAnpPxVJx+D17NMt+8QKGxoUNAac/yJEF2/vxg4Dt8UPtiBMwkpifBWb04I2g/AEhY+lpzwEbZa88Ag5C9suYydqCRgZsfwVCwPYZooUIE0j3diQtDr9mwWbZLxuDX2OXudwgYPs01SwYV0KLs4SAxZmhBgg0EDA+j0rkxyzY6Aru+MDwAobkJW6WAQcl+1XH5UQWDAGL/zBCwOLMUAMEEgiYZZN+yyTjD96o0731iA0uai9gMBMoBKx/0CMDtv6DCAFbZ4eaIKAQMBPwIR2LqSg3yze0zOLF9nPqVMl8LaAfFoLMDJiNh0k4ihnw4qG9bE0nBGwLHyqDAFH6p2IlkvFLFmz24A01ar/E6+T64j3/y2KAgI1nIkgCtitNmWsSApZJE21FkoD5OVUivzzS0eyiMQhYfwnLei2gHw4S2RmwshP06kpXh+YnkVodOARslRzqgYCGgPG2rj+eEf3b9ipataHcZN5i1K64Ce2zW2Ho51fNgM3O/2pBqBIWqeNXkLIlLEvAYRAr75xDwLykUA4EDAi8/+M2qqgxurApRnk5mTSgc3PPOPKc+2XB+SVbdxqUFQE7HZOb7Xsp4ChJ1mhOM7q3Hhzr0CXdu0DdXAroCwSCTWBjaTV99dsO00F49YjKiupaev+nEtP4WIEonP9VQTAJhyGb5ZrYpEKyBZxuGxqiNZ4ZRcDpikDKVpY06kSZAG+G6YXgeM/9QsDRWcFOCPia6OCTMlJdASe3DiFL4Y1GQkyAT3LenA/m++MgGi9g0C7Bi0YODfGKNB4aBOz91HML2CxLPnPs7ylFnrlnN+9HiAhAwCUCZk/F0obRtjCHeu/uzoVOH63dTqVV7Py0+ad3u0JqW5RjXjAkJaIsYDaFkLC3C9mWgNXQxz20RncUkLC3E4ze3SXAl2nGY3LrYieRmLzYHnd3hhJ7g4DXS8ePbWh+pLYFbCRfNQxImH9CUDLYBPhl585WNO+DN1TqEHCw159o9MiARYnJLW9LwDzyVcO9/bLuyn/iXLLcCURr/iLw1S87aGPZTsPnLDdG7PytSXznpRsjipKAo579OrUFzdpFFsz3u+SagFk4qoS1oQVRyIUbRipD2LHrw3yUUSoyBHieipUMw6lbk/gevNEYTVGTLDqkU3Fk5goCduYcMATMfwhZFrBI9qsNJ1nCQRGwKt10aCFi/gUXhZL829DOZp5iccSobUET6r2HOxeG+WEdQMDxWXBiGxoS5lvhEDAHJyP5qtUhYQ6QESli/lSs9CBkbv+KPHhDjaZLq1zq0jovErME+TZOMwTs3ZK3JGCr2a86TG0WHIQMmEfA2JL2bhH7rWfep2Ilxy3z1qS3v99KNXXxC714P33bF1LL/GjcggQBQ8C8x4WT5SBgE7q88kUm7OQyDV7bYtu/jeNL9+7g0spa2lhWTVvLq2lLeY0pjJb52VzlkhuSmYGbBulxAQjYeQFjG9p8kXsiYBZWEK6KFpUvsmDzBReVElYFzPgwEa7fWklrNlYk4TLLaM2+N6YPAUdldSaO06ktaAjYfD0JC9ju9rMakt8FbEW+yILNF1xUSvy4uYJ+/LPS5nDtCVW086gIGNlv6spwSsK4Hcn4KMygi6YmvIyh+4JlhjVkCVjNgt06B7z+x2bKuHj7g4BFf75RPpmAnSzYC5oQsBfU/dGnUwJGFiwoYKPiTM5BF3Dy+NIJ2Y58kQX74wfFD1EETcDZmURHdGvhB3SOxoAM2L0MGAKWKGDW1JzBj0s9ONx6TKWaAZsFz4QMAZtRwvc8BMSeisXTotNl4lveR3RtRtlZmU535ln7ELC7AoaE9Zd6yha00VERVPmyMfEKuGfBmVJ+GHBfsBSMgW7Eyr243g84LuF0V2N7H5v9CCDf9Ayd3IKGgCFgCNj+bxdasEAgONvQqRd8OfWITAsYpVWBgPVROilhXIyVnjsyYA0XWdmv2iSyYGm/m4Ft6O3vtlJNzN2rmXlgtdu1La1b+Q5lZ2dTLBaj8y4bR/96dgERizWj8eEdYZMwBOyNgJEFQ8Cmv0sQsCkiFBAkYPWpWILd8BePxejQfn3ogzeeTVtn2PDLaOFrSxK+692ukNoWheMJWRAwBMx/sDhfEhkwMmDnV1nEexDahtZLliUm0bGt3xrOyMLX3qJhw0cRafoMw4VZkK/xgejkFjQy4IhnwIt7DVUI6N3nLDv7ZX2tLnsmgTrvPcgR91Xohs8v4Ljxbp1wNd0wdkQDh9MvuJqee+k1SjCiFUqxGDVp0oSqNq4yrf38gtfptPNH15eLxxX0+4QhYG8FDAmn8o9MBqwKWG8JnvxmB9MfJdECyQJOrg8hixINZvk1f5TT+m3sqVjmL0Yo/Xk5FRYWpB3ornsdSn9s+tOWiLt360z//fR1LpAHDDqJlq9Y3VB27zZ51LFlLlddPxaCgM1nBVmwOSOZJSBgInJCvukyYKOJg4xlLmt/tRV/M5F5TPdNG0+jR55nWPDUc6+kF15+I+ViKfPW495u3aoFbfrx45Tiq1Z/R0eccA5t/CHxu4wWeyck3kHNgiFfrhXi2LuB1d5xNXTiPEDAPhEwsmO+H4iglVq3pZK+3ZT8UoX0ozA7N6vWsizh+nO66fr59IsV1O+oU5UutN+/+sa7dNzplzYEHNR3BkPAfEeO0xkwiwISbpwLCNhBAYtmwXqHCLJjvh8PP5biOv9bf+sPr4DZOH9a+zN12f8oS9vR6fphtyJltuyuIGQb5XWaC7WULFhzRVYQs2AImO/oiKqA587K4wMkuVQkBGx0/tep7Wd1nuYfvT7tlJm99MJoniFkyUeBQ819/nMpbSmv5jr3m5x58oQ0aOhweu+Dz3lOLSc0t+rDRfSXHt1SuoiLNv7Jz8ulst++Vv57yh0P0uTbZjTcHzygczHl5WTxhOiLMouH9qJ5HeRf4+GLwUkOwg0Bt/FIdpJRSWnOMwG79QxoRsmPAtabPStihpClHAvSG+HKfpVe43vD6TLTg474O3369gu6sSVnp+aDiFHTJk2o8o/UK6G1AmbtTB53BU26/nKlSe13RU0z6ZA9428X8+uHSVf9QL5iswQJi/GyUzrSAnY6+2UTo5cBW5k0HjlDxlbIyq8Tz35rhBpOJ+DrJ91Fd854nP747kNq26ZVSnvDLx5Lz7ywSKgfVnjtirepY/vdE+olC1j506B+K7rxO//ekqSVrnZgELDY8oCAxXjZKQ0B26HHUVemgI2605MzhMwxSQ4U4c9+Gzv/39dLaM8OeyREoz03++mSF+jAPo2ZnVownTgNh6RzMVbyBVfpBRxv2S/ngfWkCwFbX9RuCJhFh61otu910VR2OHJ9ZL4NyQ9b0EHLgLkmKamQVsyQsRWC4nV+3FxBP/7J7vsV+cRo0GEH0buLnkqplNWyO9Upz5MmKizIp9Ufv0bt99itoZz4NrSiVup/cF96//XEh8XU1tZSvyNPVS7y+m3NMsrNbar0kyx5L5+MxSNdCFhk7SWWhYCtsxOtGVkBuyFfNhluZcCiE69kMStftVINdUwIWMl+1YuM021DL3j1LTrprFENveZkZ1PZb19RTk78+czZrXpQbW2d8MVYrO5VI86h6bfdaDqnyQJ2+/nQotJVB4TtZ9OpTSkAAYszs1oDArZKjqOen+VrFD7EzDG5RFRTG6PsrNSnW1kScH2XB/XpRZ8sSb3oKlmASxc9RQMPO1CptUfPAfTr7xv5gtaWqt+Kvvic0+jR+2/WrT/33y8pb0tifxys+f4nevHlN2jCLdOV8k6/LcmqeCFg8eWgrQEJ2+PHWxsC5iVloVxQBaw3VIi5kQw7N/vmd9uUf+jQvCl13yVf+W+RB2/ocd7w7Qe0S9vWCV/fevfDNOHWuPTY5z8vPE5Djhyg/Hf8aVWJrxEUWq6xmLLVvG7luykXelVUVFJ+u/1oxbKXqddfGm9TYu2X7iijtt0OocrKKhLdkmb83vpuK/VtX0wt8rMTwir5EwwAACAASURBVLUrXW1jyICFVkJDYQjYGjfRWpEUMLafRZeJefmoynlbeTV9+esOqq5/1GQWxag2rkVzaAYl0m1Fq1nw3l07Kc9zzqh/b6/hRVj1547jISXFpEi7PlaNwE8+7mjq1mVPevn1JfTf736i44YcTq88+0/daF97cykNPe0S7mz4u43ltHZrFTXPzaK+HYopM4PIjnSNHqKQN6WNrXmIamUvBbyQDvAV9hPpC8figYAdQ+vv878ODjuh6SiJee2WSvpOfeyknYy0nmCyhDf/uZXGT7mHHptxSwPj3zdspHY9Bij37N55/+NUXqF57KUagypa5TouZlztdZfx/z/2igvp7puvpxmP/ItmPv40rV3/K/XZrye98eITVFxcyLVc2B8CelvSFdW1tOr3MtpaEf/zpH+nYlp2Um/Tdu08oQjyNcWrW0C2gD+c1d96MCGuCQE7OLlh24KWiSqsYo6f/40RxTLqXSe2NdymdUva+P1H1O/Iv9Ony1fSuhXvUIf27XTRM+mNv/pSmnbTmIYyf27ZRqPH30pPPbcwNetNaSlGZ/9jGP3rkTulTC+Lh21Hl1fX0YaSnfTztiqqrfd90yyiqjP7ELVpFLodwZoFDAGbEdL/3qqAIVox5pETsFvbz2waIGCxxchKB13MCRdgabNgjox4nx7daOWHjQ/V0N6XO3rkuXTB8FOo857t6auV/6WXFr1J98ycTe1335XWr1pqKGiz88MrP3iF9um5l/hkJdUYN/luuuP+xxr+tUtWMzokezf6a9P2lJ2Rabt90QYgYFFiieV5JQzpWucMAVtnZ1oTAjZFxF0gKGJOewV0wlZw+nPDWVlZVLO58d27WjBPz3uZRoyZRDvKyhN4vTB3Bp1ywhBThg33ESf/ERCLUdOm6R9LadqoQQGWBd9TNIBaZ8YvTPPiA/nap24kYEjXPl/WAgQsh2NKK5CvQ2CTmvWbmHVvQVIvhkq+EKp+PCJvQrJC9rG58+iS0RPjVTWx1G1Z03Axl5V209W5/Nqp9MrshXRz4WGymhRuBwIWRpZSQStgCNc+z3QtZJzccQ73k7BOuOsmaVG4+SSswg0jpcXN2xAEzEvKmXJeidnKPcDHH/NXevnfjzgDIqnVr1etUS606tRxD5pw7WWO9Llp8xbl9qS5zcyzc0cCICII2D7ZZyfhDVL2KRq3AAE7Tbi+fQjZJdAm3TgtZisCdjr79YI824aGgL0gb69PSNceP9HangjYzeyXAfEiAxadCJ7ykDgPJWtlrIiZPUyiorqO8ps0vhu34Spo7X3ABtvPRYUFVPLzcsOgzx81jrZtL6WXnpppbXAe1PJSwMh+xSYc0hXjJbM0BCyTps/agrDtTYiZlH/YXEE/8b50QUfCD951E426aLhuoHOemU/njxpPHTPqaF0sfiXx1rWfUfNmxfYG51DthoeCxIgmFx1MnbLcf28wBMw3uRAvHycnS0HATtINSNsQtdhEmYlZZBua3fPL7v3V+0y+/QGacseDFGsSf+zleTV5NLcu/oaiL99bQL179RAL3oXSg4YOp48+/IKqEx74kdqxU1vUELD+JEO6LhwAAl1AwAKwolwUkjaefa2URQRsdv43WcBqFNNrm9DVtfl0eP+D6J1XnnR8aW7bXkKd9jtC2QpnH7YdPmzoUWn7ZVnwzYWHUIeseJa+ua6c1taW0tbaStpB1ZRDmdQxq4h65TjzmEgIOHFaIF3HDw/LHQgJmPUi40ponAO2PF++rhhFSc99c1PKnDDhjC19n2uuzASsvopQzYCTG83Y2Vz5J6e2pbXiPTeziuZkVxDr875p42n0yPNSxvi/db9Q595HenYBFuQbnxJIl+vw87wQBOz5FEQngKAKOp1kzWZt5Pa3qLz+tQxGZf/39RLas8Mehs2xjFJPwKzi6No8ur+2KZ135kk0e+btZqFxfa8V76CMano3p0ypN7k2l6bU5iqvJkz3yWzZnU5s0plOyu3K1Y/sQlEXMMQre0U52x4E7CxftC5AwCtBWxEsz7DO3f5G/YsP9N+MdNuksTRu9CWmAt7aZDs1Nzinuo0yqMXO+AVP02+7ga4acS5PiCll1Hf/si+04mX//6tYFu1fXaSbbd87czaNnXC7Z9kvizGKAoZ0LS11X1SCgH0xDQjCjIBdOTslWaO4v6jeSDPKvzQbmm42qVY8/LizaN2Hn9D/ckpM23o3lk1/rY6/7ICdH2ZvSRp02EG69Vimyy7ymv7w3IYys7PL6bzMnQl11sYyqFN1M5o98zY678yTU9orL6+ggt174xGUpjMkpwCkK4ej161AwF7PAPq3TUCVsxeSNQv+/rLltLwm9Tyxtp7ZeWBWlm1Df5lTSr0z4q/zM/uwjPjw6kL6OtZ4j7JeHXaL0+jMShqdlShdtbwqdT35qvH1z9mNLs7fN6Wbcw/70yxcy9/P/aBVQ90oZL8Qr+Wl4suKELAvpwVBySLg5Mu0eWM0Ox/cs3tX+uajVw2bUy/GEpEwb3xG5favLqSvYtmGtzyxPw46ZBbRzUWHkpOylTGeeYO7y2gmbRuDBw/jbnvx4gXcZVlBiFcIV2AKQ8CBmSoEKpuAm3I2k/Av37xHu7fbxXCI7y77hP56/Dk0PaucrtLJVmUxOr8mj+bUNaVmxYW0bd0XaZutq6ujrFY9iLIyiYb0kdW1J+3YEbOIeNMNzkjGEK8ny8G1TiFg11CjoyARcELOY0uW0uZYpS4Gnq1o9i7g/QfGM609M+q4zgvzcmfb1lfX5CriZR+jK7RXfPMt7df/BKKifKIBPXm7CGQ5PTnbFa8WhlbCkG4gl4mloCFgS9hQKaoE7Ir5sfIVtKz6d1sSViuzi7OWfvCZ8n8Pz6yh+7IquM8Rq20srMtWhLugLkf5p47t29G7i540vDWq16HH0ar/fk/UYw+iTrtGbilsu3ucY2O+4BDj54I71jEa9oQABOwJdnQaNgIiYl5fW0ITd3yki6B602rKzja/eEptgGXFo8ff2iBjUbaDDjuQ5jx0u+n9yOxK6atvmBZv/ti+ot2EorxT8oV4Q7E8hAchLGDWg92nYeFJWMLzhAoBJWAk5omlH9L6uvijHZM/S199igYeeqDlUa9d/wu9u+xTWrv+14Y22G1J7HN4/35C7SaIt99eRK38+SIIoUFZKAz5WoCGKoYEMrq3HhwTYdSz4EwIWAQYyoJAGgJMzAuqfqTlVX/Q+lgJxbSvL6wvv9subei3Ncs84VdSuoOGnnYJLfu4/gKsffck2qO1J7H4oVPI1w+zEL4YhAXMEIx7aI0tEsiAbeFD5QATKKndSEtKH6cYeziW+opCNh7lYVnpn5jFRPzNx69Ri+bOZp5fr1pDl187tVG67AKrvl2I8uIXZUX1A/l6O/Ory57xNgAHe4eAHYSLpkFAS2BxycO0I7Y1Lt4MvcdTqhtS2u/Zv8X///nDT6HJ4y6nDnu0sw33nfc/obsfmEWvvbm0sa2WhUQ9OxAV59tuPywNOCHgMJzzDbMY3Vq7ELBbpNGP7wmU122j36q/pU5NDqCsjGxp8W6o/oE+LJ/H357i2xjFH/2cEf9vneyYlei5d1c6YuDB1HnP9tS6VQtq1bI5FeTnKf3tKCunjz/7mj7+/Cv6/MtVxB49mfBhwu3WTui8rvbpU/yD0i/p54d3hFW+kKeMlWu/DS4Bs/O+2g8uwrIPHi34i8Ci7fdSTUYVjRl1Pt3z4BO0e04POij/JNtBvrp9OlVReVym+u9kSOxHFXC6Cinb1vWS1ouUCZZ9WhYRtWL/E9vGli1bEaBei9nP8oVARVaSf8saCjhZvOowIGD/TigiEyfw3o4nKaNZKW388ZOGynm79qJOdBD1yB0o3iAR1cZqaGHJnRbqiphav/lWmbvToKL4G5HmH7ZYKA4vpWsWqFtSdkK+bGzarWdI1Gy2w/99Bs1ZpGx0db9mRsJo9eRrV8K4ACv8iypoI5y/fVraNxKxZxwPLbqKmmYWCA1pW+0GenvHE2JZr1APfIW7NDmA9ssbklI4nZD9LF2j0TohZBH5HrzvNXyTgVIgkIZAg4C13zEZQ8BYL1EgUFa3lRaXPkx1aV4wf++DT9DYiXfQyc1u4EZRWruZ3tzxqMmFVjrNKRdnse9496r1wmLnj9m5Y6JuTQ6iXnlH6cav3qf80c7f6JGKlQnlHio+ggoy4k/ICsLHroy7L94chGE6HuOauwfr9tH9GrHdFMeDDXgHaQV88iTzhWh1GxoZcLBXzBMf9UnYRgv2aIjW71xFHY6soBeffDDtUHJa96RW1IEOKzyDY6gxmr/9NnZ/kTWJWqyWEphynli5z0m52rpzkz7UO++YhmLJDwe5oXQZ/VpXlvaPhrNze9BRTTtwjN0/RW4r+9Y/wQQkEiPp6g0BMrY/uRCwfYahbIGJlvcT5Fsqvqv6iM6+/gC6bvTFaYdbU1NDOW3+Qn8ruoLyMosMkbxe8gBVsCdbiSSwDdI1tm+LZsW0ZW38uc/qZ2X9CxFSnqSjXqjFbnWqv+WpZVY7uq+wV0J9Vu+87W/oZ+v1dR8tPpKaSrwqnHddsXKQqQgt8bJWxJvcC0Qszl2tkSJgnuyXVUYGbB26H2uKCFcv/iCKmAn44kmH0pUjztGdlsm3P0BT7njQdCuanUsWyn45M95d27am37/9QDe+O6Y/SuOm3GO8rGJE7OnSs5oPUf4+2BmrpYtL3uIK99zcHnSExCwYUvX+F0CGeLWjgIStzSkEbI1bQy3tlYxm581tdiW9ugzpJgcVNAmv27mC+p5WQI9Mn2rIt3iP/SlW3pQGF4/ULRcXMM9Hs0XMkS7zvKbw/kfm0ujxvP3Xx2j4QJDGcfBuQ4ddrIvevpJncn1b5rgj4hfaypYvRGx9yi0L2GoWHLZzwEa3EvhVyE6IV12CQRNwSd1m+qB6LpX/vsL0KGJXRffNO546NEncylUrCglYcbD5XvX2dV9QcXH9vbwmEbL44lvOrKBR2+metqXf+NxmQwK5FRx0YZouSBcKdF0u/tjhIGTDa65Mva6h+4z1LhBN7AICtolc9F4+L6XspHjdEPCdrzjzMoCuA8ekvQ0peWls+GMT7da9P73//ETabZcWKSvnyklz6bV3vra5ohqri76MYfjFY+mZFxZJ659dw1WQkUvts7195y9EKm9KnWgpnaT9KuF04k3I4F2WMARsc0WKCji5O7eE7IV8nRKmzSlLqc4EvGLZy9TrL3unfPflitV007T7lUc6FhUW0I4dZfTOsk/po5cmU5ukp0pVV9dSjyOv5Q/P5BzwkoVz6IiBh3C317ZLP9q0Zau1K7B1evnhvXu5+0dBEDAioG6Be0XJTL4srnkdEjPjm65x9m1kCQLmvQBLBWjlQqwwbUHbla+bMrYq4M2b3d+WcfsAnTl3Mc2a9z5tX7+8oWsm3j6DjB9Fee/E4XTC0QckhLvXoDFU13AbkL2RvPrco3Ts4EFcjdTV1VFWqx6UnZlBNbV1XNvbug3Xnxv+9p27KCuLXbqFDwi4Q8BJSesJOFm6eiN1QsYQsI11JVvATgo5KNmojemwVZVlwd9/sZi6du6otKOcTzX61EuKCe/jl6dS8+L407LW/PArHXeByRXJarsmGXDTJjlU+ccqrnG17zmQ9u7cmv5524XExmL8xiXzJv+75C7KyYF8zUmhhNsErEg6nXx5xZs8Ph4R8542gYBtrB6nBcw7iTaGgKr1BG6f+TI9/ty7yrng/7z1Hv3t1PT3BScA095vS0RTrj6Zhp/Un/YbMo7KyneK3Q+sMxOnnngMzZtzv+E8vffBZzTouLNIu1184HETaGtJudhtUfW9fPPmHdS0aXCegIVFDALJBJIlnSxgq/JV++nTh/85CUazY0vArGHRbegwbUEjqwzXgd9t4Bjqsmd7Gj92BF14xY38g1MuKk73jl+OG305ilx09qn02IxbdONh2fq7826kPXZtlVDmlbeW09VTnzKXcH0236VDG3rjqfH840ZJEAgggeXLG0812QlfhoQhYBszAAHbgOfTqmz79uC++9HHn9u4mjkpM5Yx1B57dabVn7ye0hR7a9OQgb3ononDdbu559FX6eGnlmi+T70N6dXZ19DeXdrJCBVtgIBvCciSLxugFAH/sCL+NiT2ue5482dAJ5ONagYM+fr2GLMVWFVVNf3l6Ou5nhDF1RHnwy542mrerIi2rv28oWjzjn2oOK8pvfP8BJ7qVFZWRUs+WEVvLltFrZoX0AH7dqbjj5KzlcYVAAqBgMcEIOB7dnN1Cgo36D+5yE4gELAdev6v2+fYG6hkR6Xti5mUi6HYQzHMn7nBDeWBOybSdZPupLraWvpmiZV3DnN3hYIgECoCEDAEHKoFHebBzHlhKd0yY2FcwuzD8eSqtDy0L1xQmmp8UxHF2C1DmebnaVMajjf62cs3U4vmYu8rDvOcYWwgYEQAAoaAcYQEjMAtM16iOS+8r4ma48qp5DHWMV9qLtRKyIwttMfar9/e/uDFSbRLm2YBo4pwQcAbAnYlLOPcrzryDO05YPaPTp8HDsNV0Nh+9ubA8brX0rIKmnLffFqw+Is0oaS8FFDsiVQN54oFZVxf/J1nb6T27RKvgvaaF/oHARAwJgABW1ghELAFaCGt8uuGLbTq219ozQ+/0aYtJbR85Vr6bu0Gi+eO620q6GB2BxTb1X59znXUrbO3z20O6TRjWCDgCAEI2AJWCNgCtJBXuX/Wf+iBuYvrzxfbuehK1L6JYOf/czTt2yP1TS8hxx+a4WVUVFL+5Aeo7A6BZ4qHZvTRGwgEbGHOIWAL0AJcpaamhk688F769n8blFGMv+wEuvD0w2nZZ9/SqAmzqaxipwTxNp7TffDmc+mKiXOVxNbK5+n7L6N++3e1UhV1BAhk/bCOspd/Q1WnHUvFp1xOVX8/hqrOOE6ghfqiO6upxUGn0La3n6RYy2bUou/JVPLkXVTbo4t4W6gRKAIQsIXpgoAtQAtoldXf/0InXHhv45XQbBzaq6Fl3Oer8ySqfY66jiqrqsWuvq5v65Fp59NR/dO/tzigU+G7sDN2lFPz/qfTto+fJ6raSc0HDaetX7xEpHmBRdHZ11D2yu9o61cvG8af+8QL1GThEipZ+DBlf/I1FY6ZRts+eE5ozC16n0A7/zaIym4bK1QvuTBvzLY68UFlxqtut7a0/fXHPYtGioBZ9LwP5Aj6RViQr2dr1ZOOlRcbOPXRyPutp8fTnu3bpPTU74SJ9Oe2MksRjL5gCF1+3hBLdaNWKet/P1PxSaOEhl3Tay+q7dKBMrfvoB333UAFN9xL5dddRLHmxQ3tcMssFqP82x+l8nGXmP7B1exvFyntJ4tDloALxt9DTV5favpHgxAsHxaGgF2YFNkP4oCAXZg0H3XhiIAV8SqpNF03YihdcuaRhiM+6oxptPZX8afUsUYPO6Arzb3vMh8RjVYo3AIWwOK0gPPun0u5s1+krZ/NJ8rJFogsWEV9KWCG0MlbkZABB2uRRjna8vJK2veYG+Qh0DzQY8iAfWjmrRdwtz3sontp1Xe/WHhgB1HbVsX04UuTuftCQXkERASc8/FXVHDVLZRRtZO2frlQNxN2UsAZ20sp98mFlPv4PKo54C+Uue43yty8NQVIyUszqbZT+7SgMsoqqPlh/6CSZ6dTbffO8mBKbgkClgw0uTnZ2S9rHxmww5Pms+alZMCah24c3LsrPTXDWkZ68XWP0jsfr7H0nOrMDKLvlt7rM7rhD8dIwJk/b6D8+2ZTztsfJYAom3Il7TzxKF04MgTM2sj8fSPXBNS1bkG13btQzf49qKZ3D6rt2pFizYoM6zK5VV78D6oYpf+SEK7Okwo1O/o8ihUXUsmLD6ZUz6isoqIzrqbyqaOJnR4w+ygC3rU1bf/PE2ZFHfs+5RxwmDJg2QKGfB1bh75tOP5ye7FnajQOprHiBacNohsuP9H2OEdP/hctevsrCzHFY1nxn2mUn59rOw40wEdAFfD2Jf+iJq+8Texiq4ySHQmVazvuTuVTr6Ka/bpzNSpDwEXnXa/0VdNvP6rp8xeq2btTw7nrzF//oGZDL6bSWdOo5oB9uGJKLlR88iiinBwqeW668hXLirO//i/lvPuJcrEZy/K1n3QXqeXNfJpyH3su4cI29Vz99lcepbr2ife8q3FvXzyb6tqaP5SGCVj7Kb/pcqo6ebCl8VqtJE3ALACeC7Hc3IKGgK0uC9RTCUx7cCE98dxSgZcpNEq3/W4t6JkZl9Nuu7SQCnTK9BfpyfkfiG9HC/wh0aZFIV0z4jg65W8HSY3dj401XfAW5U+eYTu08slXUtWwxMxVFbC28eojD6GKy4YrF3BZ+cgQsFG/6hZyuvEY1tteStlfrKKmr75LOUsSs3q1Xs0+e1H1wAOp5uDeVLf7LtTsyHMUZqyvlE8sRi32P5Gqhp9A5dfGLzxjHyULbtOSSp5J3NFpsugdKphwn+H2vbYPdQu69Mm7qPDKmylr9Q/K1ywrZtvn2ovprMwTTx0ImIdSfRlkwAKwQlRUaBs6FqN2u7Sg9164yXEC3QaOoZjobVBqeaN6SW9wGnXOUXT1Rcc6Ph6vOnBDwGa3IYmMnYmjtnN7Kpk/M6GarKugWaPKFvL5p1DFVedyh1Z80mVUu89etPOv/ShWWEBFl0ygbe//m2JF6V8Wwr7P/nRFyq1b2g7z7nmCcp9ckCDV7K/XUNG519G2D+dRTLObw9pj92az+6l5PunOAbPTAYVjbotXz86mkmfvU7bcnfqkFTDrzKkLsZABOzWVaNcpAsecfQf9wB4vyfU2JHe3ensecS3trKmxukdujqw+a+7RbTd6ZVZ0n84kcjGVFqrVekYTw8TBzsWWzrlDSMC5j/ybKi89nWsdsz6qD+9HO6bf2NhHLEaZf26jrBVrKOeLbyj7w+VU8tJDaUNlW8zN+/2dSv95s7LNnfzJ+XA5FV42mXY8NJmqDzV4J3X9Q0rKbr+Wdh4zoKEZ5Q+Es4dRxdj6Cxnrs+WKy8+iyotOM1/X9X9k6N0HzERefPrVROzYys6m7S8/QnXt2nK1K1IIAuakheyXE1RIiwmdC47FKDs7i9a8c7crNBreXexwb1+/fhsVFDR1uBd/Nm9VpFbr6VFQxVZ57klUcfX53ALO3LRF2bqtuPIcqrzg7ynNswuYMn/6mXK+WEU5731G2Z+t5JoIo8yeSbLq5CFUflPi/dXsqupmR51LO48/gspuHm3aT/GZYyhz3a8JDybJv/VhqjxnGNW1j79fXt3FSM6Kzf6QMXsQR/Y331PR8PiDTapOGULlE8XuFTcbnKsCdjP7ZQOXeQ4YAjZbSuH+/tYHFtDs598TGuSbT4+jTu3l/9WcLojBw2+jn37eJH5eWGBEZ554CE0de6pAjfAUZY+HjBUXcG9vqiOXLWB2jrXowhuo9Mm7U6701d2CZtnhgacoIW39fD6p9/nyzA7LJmv69KSanl2Fz4myC70yN2xKuMo4c8NmanbMBcrFXewiL54Py5apsoqqjzgkffH67JfdNlU6q377mKNhkduQ2FZ4Q7bN0TZvEakCZp3qXYg17LwzU2I6rdc7vHFaKgcBW8KGSjoElO3e6hquLTx25XSbloX00cKprvG88NpHaekna5zpLxZTXvIw/9GrnWnfx62q2SN7znP59ZcIRSpbwMUnjqSsdb+mfUqVnoCbDzxTufJ6+1tzid1SxLLFJi/8J34x1P49qXavPVNuK5IRd+6s5ynvgSdTYs279wmqGMN/D7wZcPYHCfvDRCT7ZW2KCNgsBqvfuyLgdPJVA3ZSwhCw1WWBenoE4lvR7ElWyqOsDD7xk6c/vOfuvbczZr9B7H/Wb53SG1KMrr1kKF16lv79qWFdNarAti17lmKF+ULDlCEytUP1Fhy9beQUAbPzp4f+QzmPWbLgYardc3fu2AsmTldum7Jz8VjWj+uVl1SoL5ng7lygYMGkGdRk4VvKVjbb0hb5+FrAbCAyLsQykq/TEoaARZYjyvIQ2FZSRn2Pm8i91eu2gNkYln68mi68TuID5usvxPr2nbsoS/OiAR5egS6zs5qaDzhDuWfV7OEYeuPMnzqTms5/w/BKXy5GtbXU4oCTlAuC2DZyuo9WwLlzX6K8+2YrxbYtfdr0wRnJ7anZK3vRRCzX4nn/6hpqceDJVHbX9bTz6MO4hslbiL22sdnhZ9maGwhYQ9uJTFiWgHH+l/ewiEa5BgkbZsLeZMDqDPy0/g8afFbiVbLisxOrz6Qz6Im7LqaB/XqINxHAGky4hSMnKa8aZJ+yaWNo57GHWxpJ1v9+IXZ7TqxpE9rx6C1U02tvIvZYMpFPLEbNDz5VkY3RNmvygyWqB/SlHQ9Yux0u5/3PqfCKqbTt3aeEz/1qh6b8UTBkgLT3G7NbkAovmdDwIA/2Qgp2IZWVTygFzECo54F5sl8tONkShoCtLEvU4SHA7r/tNkjntW/1Yv7i1VuoWZHYliVP37xlSssqaP+/1d9Got7by/amtb//CS8dZl8kbq+3al5AHy2YSpmi0uAN0kflMjf+Sc0GN15ZXNuto/JABu3rBa2Eq95yI1pX2f6tqVHeD8w+6jlcvXZUASsPknjpIYrlWX/imbp9bPTMZ57xsAuxsr5fK/xqRW3bajau/bcd90+g6kH2HhIDASfNIATMs6RRxk8EbrjjOZr36icJIRXkNaHlr93qm+3ar75ZS6+9/RX9uH4j/bjuD/plQ+rD9ZloO3doSwfv340O7bsX9d23E2WYnuf200zIiaX4H6Op/IYR3I+FlNOrcSvsquWKK84xz5xra23/saBGkrGthIpG3ERlk66g2h5dLA+z6b8XUfbqH7huN9LrJGPrdiq85nbl2dLVB/e2HEtyRd8LmAVs5zywaAbM+pMpYWTA0tYqGjIgsPq7X2jNj78rJZrkVsP26gAADtVJREFUZNGQw/ejnOws3zJj2XtVVQ1V7axWnqRVmJ9L2Tn+jde3IBEYCNgkoHsVtNpu1AWM8782VxiqgwAIgAAIpCXgiIBZT09ssn4/oqwsWEYGDAHjyAEBEAABEHCCAARsQhUCdmLZoU0QAAEQAAEIGALGUQACIAACIOABAVMBs5isnAe2swXN+pSxDW13CxrZrwcrEl2CAAiAgAEBrY+C/hsNARtMdNAnF0cxCIAACISFgF4iGOTfaQgYAg7L8YlxgAAIhJiA0U5sUCXsWwHL2IbGFnSIj0YMDQRAIDIEeE6DBlHCXAIWPQ9s9/yvuqrsnge2I+AgTmZkjkYMFARAIFIEeATMgATtdxsC1lnGQZvISB2NGCwIgEBkCPDKFwKuXxLIgCNzbGCgIAACIOAoAREBB03Coc2A7Ww/B20SHV39aBwEQAAEPCQAAQveC+yHDBgC9vCIQdcgEFECl118s2cjf+ixiZ717WTHEHA9XV4QQRcwzv86eTihbRDwhoCXcvRmxNZ69ZPIeZ2TPNKg/IZzb0GzAfLCkCVg1qfVK6HtZMBBmTxrhxdqgUBwCUCi/pk7N0TN6xwIWEMAAvbPQYJIQCBIBCDYIM0WX6x2RA0BaxjzwoCA+RYmSoFAVAlAtFGd+fTj1pM0r3PStRqEnUyhLWjebeggCzgIk4ZDFwT8QgAi9ctMhC8OO6cRGY0g/JZDwEnrNgiTFr5DDSPymgBE6vUMoP9kAhBwmjXBsyWADBgHEwh4QwAi9YY7epVPwK6Ad+z6cEJQds5Fyx9dvMWGDHj58uVcfTw7qYNpuSAL+PQp603H55cCffr08UsoiMMBApCpA1DRZGAIyBaw3sC9FHPGvDlTY6IzYibhoAo4SPIVnTMZ5SF8axQhUmvcUCvaBOwKmNFLzoJFiLohZghYMyMQsMjyFC8bdIFDpOJzjhogYJWA1wJ2I2OGgCFgq8eHo/WcljVk6uj0oXEQSCGgCpUnK5UhX7sZsMgUWs2WIWAIWGSd+aoskzRE6qspQTAgkJZAOqEaiThoAraaLUPA9eSw/ez9L8fjD7/qfRCIAARAQCoBI5nqSTgsAjYTsyUBs0aNLsQK4kVYELC8Yw4ilccSLYFAkAnwiDSdhHnq8XDh2e7macepMhAwMmDdtQWROnXYoV0QiAYBXpEmi5K3nhlFKwIW3S43i8Hoewg4IgKGTO0cJqgLAiAgSkBEon4RsJXtclEu2vIQMBEFbfsZMrWz5FEXBEDADQIiAmbxaCUsWldvPCIZME+fIu3xMLYsYNa43nlgmeeAWT9W3gnMA1MF5LWAIVSepYoyIAACQSIg8husjksVnJW66djwCpO3P972eOcJApacAUOmvEsP5UAABMJKgFdoyeNngrNa1w0BJ2fqducPAjYQMGRqd3mhPgiAQBQJWJWoFwIWjVVmFhwpAcsEF8WDCmMGARAAAR4ColLjadNKGZ7ffCux8rTLE68tAbMO0p0H9sM5YJ7BowwIgAAIgIB8AlakJj8K85cxWI0ztAK2csGVExOHNkEABEAABKwRsCo2a73p1zITpdU4zdrlHYfjGTCEyjsVKAcCIAACwSdgVWpOjNyp5017KmBcnOTEUkGbIAACIBB8AhAw/xwmZMAQKz84lAQBEAABEEglEAUBs1HLyIIzBvfrF8MiAgEQAAEQAAEZBIIgYBkxQsAyVgvaAAEQAAEQkEZAhtxkBePk6w4hYFmzhHZAAARAAASkEPC7gGXFBwFLWS5oBARAAARAQBYBWYKTEY/f3zWMc8AyZhltgAAIgAAIKAQgYP6FAAHzs0JJEAABEAABEwJ+FrDM2LAFjUMBBEAABEDAVwRkSs7uwJIlKTM2CNju7KA+CIAACICAVAIyJWc3MAjYLkHUBwEQAAEQCAwBvwpYZlwtZ5fT+vFzbc8JzgHbRogGQAAEQAAEVAIyRWeXqjYDlhkXBGx3ZlAfBEAABEBAOgGZorMbHARslyDqgwAIgAAIBIaAHwUsOyaWAbOP3W1obEEHZlkjUBAAARDwPwHZsrMzYjUDlh0TBGxnVlAXBEAABEDAEQKyZWcnSAjYDj3UBQEQAAEQCBQBvwlYdjxq9qtOip1taGxBB2ppI1gQAAEQ8D8B2dKzOmKWAcuOBQK2OhuoBwIgAAIg4DgB2dKzGjAEbJUc6oEACIAACPiWwOKhvWjwqyvTxgcB800btqD5OKEUCIAACIAAETHxaj/pJOwXATsxYdiCdoIq2gQBEAABEDAlkCxgtYJWxFESMBu/1QuxkAGbLjcUAAEQAAEQYAT05Mu+i4KAk7NfdVVAwDg+QAAEQAAEHCVgJGCthMOaAUPAji4vNA4CIAACIJCOgJl8IWDxdYMtaHFmqAECIAACkSPAI2BVwsiA+ZYHBMzHCaVAAARAINIEIGAibEFH+hDA4EEABEDAGwK8Ag5rFqwnXzZeXITlzZpEryAAAiAQegIi8oWA+ZcDtqD5WaEkCIAACASSgPacrPYl9byDERUwa/fkWf15mw9EOWTAgZgmBAkCIAAC/iGgd0GUiIghYP3zv9iC9s9aRyQgAAIg4BsCPFcj84g46gI2yn4hYN8sdwQCAiAAAv4hwCNgFq2ZhCHgcsNJxUVY/lnziAQEQAAEfEEAApYzDciA5XBEKyAAAiAQGQK8AkYWbLwkeAS8eOTEhEYGP3yz6TrDVdCmiFAABEAABIJJQETAZhKO8ja0mYAfX99Bd4EYiRgCDuZxhahBAARAwJQABGyKyLSAHfmqjetJGAI2xY8CIAACIBA8AqLyVUeod0FWVDNgIwEbZb7JKyadhCHg4B1XiBgEQAAETAlYFbDeVjQEnIhcRL56mTAEbLqMUQAEQAAEgknAqoTTZcEQcOMasCLfdBKGgIN5XCFqEAABEDAlYFXAyILjaPW2nyFg06WHAiAAAiAQbQJBEPCJ9EXCJC2kA3wzaekEbEe+yVkwMmDfTDUCAQEQAAG5BOwIOF0WLHsbOlm+6uj9ImEIWO56RGsgAAIgEBkCfhawnnz9JOFkAcvIfrVZMDLgyByKGCgIgEDUCNgVcHIWLCsDNpMv69cPWTAEHLUjBuMFARAAAUkEZAuYhSUq4XTvBeYRsNcSdlK+bGzsvmBkwJIWOpoBARAAAb8R8IOAGROthHnl66WAV5c90zCV/ecNU/5b5vYzBOy3IwXxgAAIgIBkAjIErG5Dq23Nv3CZcJRWBeyFhLXyVQe65u4rhcfMUwEZMA8llAEBEACBABKQJeB0QxcRcVAEnE6+TkoYAg7gQYWQQQAEQICHgJMCZv3zSlgVsMj2szo+ty7GMpIvi8WJLBgC5lnFKAMCIAACASTgtIB5JRwGATshYQg4gAcVQgYBEAABRmDeS48ZgrjgkOWOgxLJgq1kwGwATmfBZtmvU9vQELDjyxMdgAAIgIA8AmbS1fbkhoBFsmAIOHEdQMDyjgu0BAIgAAKOERARrx8lzLah/Shg3uwXW9COLW00DAIgAAL+JWBVvmxEfsmC587KswzYyS1oEQHLljAyYMtLAhVBAARAwHkCduTrpoDNtqIh4NS1AgE7f/ygBxAAARCwRMCufMMiYDYOJ7Jg0ewXGbClZYxKIAACIBA8AhBw45xBwMFbv4gYBEAABAJLIGgCNtqGtrMF7UQGbCX7RQYc2EMJgYMACICAGAEI2LkMGAIWW4soDQIgAAKRIiBDwH45D4wMOHXp4iKsSB3OGCwIgEDQCMiQsFu3Iqls0z0dy08Ctpr9Ygs6aEcP4gUBEAABmwTsShgCTpwACNjmgkR1EAABEAgagYtGDrUc8uDB8RfDW/lAwHIELPuNSBk/rFgUszKhl118s5VqqAMCIAACgSFgR5hODdKKiN0WMBt78ja0X7ag/ZL9MkaWBezU4kpuF6J3izT6AYHwEfCjQGVT5hFyGATMuMm4FxgClr0CJbUH2UsCiWZAwEECUZCqbHzPTuogu0nT9mRnwBCwKXIU4CEA0fNQQpkoEYBUnZ9ttyUMAZvPqe+3oM2HgBJGBCB7rA8/EIBgvZ8FtwXMRqyVsN1zwDIyYD9tP7PxQMDeHxehiACiD8U0Wh4EBGsZnWsVIWAiCNi15YaOwkoAsvduZiFa79jb7RkChoDtriHUBwHXCURV+JCt60vN0Q6jLmA72S+bGNn3AGML2tHljsZBAATsEFi+fLmd6qibRAACfsbWmoCAbeFDZRAAARAIFwHRP1K8lLDXF2HZyYCdkC8y4HAdixgNCIAACBgSuO74za4TUq+EhoAT0c+j5bgK2vXViA5BAARAwCMCURWwnezXqfO/ELBHBwG6BQEQAAEvCEDA1qg7sQUdCQG3bh1/BNvmzeutkUctEAABEAgJAQjY2kS6ImBVVlZC9JPgzMbhp1itsEYdEAABELBKwCsJe3kO2M4WtBPyZXOnZMDbflth6XWEPJPvtujMxJscs9vx8TBDGRAAARBwkkDUBGxHvmweAitgN4UnKl81NrclvGDBAseOrWHDrL+w27Gg0DAIgICvCEDAYtMRGgFrhy1bfH4TsJOi5V0+EDIvKZQDgegQgIDF5toJAbPtZ/ZxdAuaZ5gyRGxVviw+Gf2zdvwgXD3eEDHPSkQZEIgGAQiYf56dkC/r3TcClrEV7IWA/SxciJj/AENJEAgzgXRPyvLqaVheXITl5/O/vsiAkxe/nYxURMRW+wmieLWMkQ2H+ecWY4siAdHHUTJGbkuYPQ0LAm5cnb7LgGWK2ImDMOjihYSdWBVoEwTcI2BFtHrRuS1gFseJ9IVtWAvpAKE2kAEL4UotbDVTtdltQ/UwiRcSlrUq0A4IOEdApmghYOtvQHLq/C+bE99nwF5nxGEVLyTs3A8nWgYBEQJuiBYC9p+AVfmyufH8KmiRBcvKOp0RR0G8kLDoqkN5ELBOwEvRRlnAft9+DqSA1QXlhIijJl/GEhdlWf9hRU0QUAn4UbJms+P2eWC3zwFDwGYrQML3skQcRfmq+CFhCQsRTUSCQBBF65csGAKOz0Sgt6D1FpMdEUdZvsiCI+ENDFKQQJhECwELTr6Dz39OFvD/AUgTOXhS4qSMAAAAAElFTkSuQmCC"/>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3" name="AutoShape 4" descr="data:image/png;base64,iVBORw0KGgoAAAANSUhEUgAAAeAAAAFoCAYAAACPNyggAAAgAElEQVR4Xu2dB5QVRRaG7ySYTEZFAUkKrCgiioHgGsAVA+rqqpgjiAHBAAoSVMyKKOqqCKxhFRVBUVcUFcWsqIAsxgVMCEiYYRIT3p7qNz3TL3R3VXd1/t85e47Lq3Drq+r3za1OGYP79YsRPiAAAiAAAiAQIQLlsWLPR5sBAXs+BwgABEAABEDABQJ+kK52mBCwC5OOLkAABEAABNwj4DfR6o0cAnZvTaAnEAABEACBJAJBkaUTEwcBO0EVbYIACIAACOgSiLJ0sQWNAwMEQAAEQMB1AhBvInJkwK4vQXQIAiAAAtEiAPGmn28IOFrHAUYLAiAAAq4RgHiNUUPAri1FdAQCIAAC0SEA+ZrPNQRszgglQAAEQAAEOAlAvJygiAgC5meFkiAAAiDgOwJMePkZJb6IC/IVmwYIWIwXSoMACICApwR4JOeFkHni8hScDzuHgH04KQgJBEAABJIJWBWcGzK2GlvUZzmj/0FHO/YyBjcmPuoTiPGDAAiEm4AsuTnxeywrtnDPoP7oHBWwtlsnJj+qk4ZxgwAIRIOAbMHJ/B2WHVs0ZjRxlK4JmHUrc/KjOFkYMwiAQLQIOCU5u7/FTsUVrdklclXAkHDUlhfGCwIgYJWA05KzKmGn47LKK4j1IOAgzhpiBgEQCDUBtyQnImG3Ygr1xCYNDgKO0mxjrCAAAoEg4IXs9GTsRSyBmCQJQULAEiCiCRAAARCQRQDCk0XS/+24KmCR7Q7/o0OEIAACICCfAAQsn6lfW4SA/ToziAsEQCCSBCDg6Ey7awJG9hudRYWRggAIWCcAAVtnF7SaEHDQZgzxggAIhJoABBzq6U0YnCsCRvYbnQWFkYIACNgjAAHb4xek2hBwkGYLsYIACISeAAQc+iluGCAEHJ25xkhBAAQCQAACDsAkSQrRcQFj+1nSTKEZEACBSBCAgCMxzcogIeDozDVGCgIgEAACEHAAJklSiKEVcP9DTqTjj72UHnp0LK37+b+ScPE3c8LQEbTbLnvSP58Yx18JJUEABCJPAAKOzhJwXMAMpRfb0Pfd8TY1yWlKo8Yc5vpsZmZm0YP3LKO161fTnfddmND/rTctoJYtd9WNqaJyB40Zd5TrMaNDEAAB7wlAvt7PgZsRBEbAp508hv468DSaevuZ9PuGnwwZHfXXM+mUE68U5lhTs5OuuGZg2nrnnz2FDjpgiPLdG2/9ixYseki3/TtveZ1ym+bTldcOUspMm7yQptx2OlVVVRATcF5+YVrJ3nv7W0p5MwEXFbYg1gf7zHjkKvrvmk8Mx/rw9I/p51++o2l3nyPMBBVAAATcIwABu8faDz35XsBdO+9Hw44fRV067avwMhOwmn0ySd98x/CU7LO4uKWuZI0m5IG736OsrBzKyMigysoyunrckSnFTzp+FA0+8myKxWJ0+dj+VFdXS2Ov/CexMUy8+WTa/OdvUgQ8894PiI3TSMBNm+bRkCPPoWOOPpcyMjIhYD8cbYgBBAwIQL7RWx6+FnC67VozAc+4ayllZWWn3Xpm7VkRcIc99qbx18yln9aupLZt2lNhQXO6ceow2rJlQ8qKGTd2NnVs34NeXzybflq7ikZdcg+98948mjf/XqWs3QxYHd+q1R/SvvsMSJsB9+jej64ccX9CbMiAo3dwY8TuEUiWp+hpN8jXvbnyU0+uCFg7YKvvnJx67UPUcY+udMNtF9OvG9alZThz2gtUkF9EV078B5WUbkspc8+kJ6l5cUu6cOxQoTmYOHo6de3Uk6bNGEP77N2XThhyJn2yfCnN+df1adu5YsR06tn9YOU7lvWy7Ff92BHwzRPnU+tW7ei6CX+js06/QVfA2qB227Uz3TTuGWTAQjOOwiBgTsCKNJN//6y0YR4ZSgSFgOsCtgrGTMCP3vWyctGVnnxZv1YFPGf6G1RbV0sXjjlWCX/u/Yuppram4f+nG9N9U56hwoIiuuraQTR61ExaveZjWrzkSSUDtnIR1ogL76T9eg2kR58YR1+ueJdGXnQXBGx1MaEeCNggAGnagIeqCQRCI+Bp4x+jiXeMoB579aZrR95maZrPvWpwSr2D9h9Eo867kb5c9RFNf2yS8j0TeeuWuygZ8bc/rkqpc9Ypl9FRA05UBM3EzWIrLmpO1904xNIW9JGHn0F/H3ZVwlY2BGxpilEJBGwRgHxt4UPlJAKhEbA6rn26H6AI+K6Hx9OqNV8kDNdKBnznhDm0S5t2dM3Uc2jTn/Fzvocfciydf/poWvvz9zTp7lEJffTdrz9dccFN9O8F/6QOu3emvTr3otYt2yoXQl1w9d/ozolzqCC/gPsq6P33PZwuueB2+nrle/TIrOsa+oKAcSyDgLsEIF93eUehNwjYZJbZdnNlVTldet2whJJsW5p9zhsdvzWJfSZcdR+1370T1dTU0JZtmxUBv7BoNi1f+SFNGD2dZv37Hjpj2KWUn1dIY8enXkWdfBuSertR8nlk1hcEHIXDE2P0EwEI2E+zEY5YIGCDeTz+6DPo78edT29/sIjmzpuRUHLKNTNpz/bdaPaz0+ndj15LaUUvE2dZOBPwyHEnpTygJFnA7HxxUVGLhvuJtZ1AwOE4ADGKYBCAfIMxT0GLEgI2mLEHpz1PRQXNDOd085Y/aOyUsxvKPHz7S7Tpz99p3iuzGrbCzzxpBDVtkquUU88f6zWqfRKW2QVb2jbeeucZenFh4h8J7HtcBR20QxLx+pEABOzHWQl+TKER8Kx7XqXs7BzbM/L0/Idp8dKXqLCgmNhtTaU7ttPlN56att3Z9/2HMjMzSXvx1hP3vkaL31ugnH9Wz0UfNeAE6tFtP2UbW5sBs0a1tyXwPgkLW9C2pxkNgAA3AciXGxUKChIIjYB5xi1yEdalZ4+jQ/seQc+9/Di9tmRe2uavGTmNenXvS4veepaef+UJpQw7Z8wuAGMfVcB7d+6l3DvMRA0B88wUyoCAfwhAwP6Zi7BFAgHrzOhjd7+i3Fec7tYktcruu3ZUbjGqqCynEdcPo/16HkRjLr1FqaM9B8yezHXhGWPoygn/gIDDdgRhPKEnAAGHfoo9G6CvBWx2vtToqVjpiPJmwHvu0ZWmXPsQ/bHpN7rulvMMJ0cV9agb/k4XnTlWyYjZk7Z4LsJyags63aMotYPAYyk9O97QcQAJQMABnLSAhAwBp5ko9dGTM+fcSp9+udRwKtWtavZoyofm3tpQNlnAgwedRMNPHsm9LMzecmR0FTQEzI0ZBUHAlAAEbIoIBSwS8LWALY5JtxpvBiyjX6MHgmjbF31ou4zY0AYIgAA/AQiYnxVKihGIlIDF0DhfGvJ1njF6AAG7BCBguwRRX48ABOzh2oCAPYSPrkGAkwAEzAkKxVIIsN94o/UDAXu0aCBfj8CjWxAQJAABCwILeXGZv90QsEeLReYkejQEdAsCkSEACUdmqtMO1KnfawjY5XXl1ES6PAx0BwKRIhBWARv9HoV1zLwL143fagiYdzYklHNjQiWEiSZAAASSCIRNRiK/RV6NXRuj2zGI8LFzsEDAduhx1nVrMjnDQTEQAAELBNyWgIUQuapY+T1ya+y8sTkZD28MXLBNCkHAMigatOHmZDo8FDQPApEm4OSPvltg7fweOT1+K7HJjslKDHbmDgK2Q8+krtuT6eBQ0DQIgACR4S0lQQBk9zdJtvBUZnbikhWTnRiszj0EbJUc5OsQOTQLAv4mIOsH3+1RyhCME2OXERdjaSc2WTGIzikELEqMs7xXE8oZHoqBAAhYJGDnh95il1KqyfpNkj1+WXFZlbDM/kUnCgIWJcZZ3stJ5QwRxUAABCwSkC0hi2FwV5P9eyRr/LLjUoHwxOdU39yTQkQQsAgtzrJ+mFjOUFEMBEDAIgGeH3mLTUuvJvs3SdbYZceVDpw2Vjf6E5k8CFiElkBZv020QOgoCgIgwEFAloQ4urJdxInfIxnjdyIu27BcbAACdhB21BeXg2jRNAj4goAMCbkxEKd+i+yM36mY3OApqw8IWBZJnXawyBwGjOZBwGMCdiTkVuhO/g5ZHb+TMbnF1W4/ELBdgoL1segEgaE4CPiYwPANBzkW3WO7rJHSthu/OaISdiMmKfAcbgQCdhiwrOaxYGWRRDsgII+AkwK2E6VW3m79dvBK2K147PBzqy4E7BZpF/vBAncRNrqKLAG/ytdoQp7e9VNH58tMwvhtSsQPATu6HP3ROBa9P+YBUYSLQBAFzGbAaQmHa5adHQ0E7CxfX7UOEftqOhBMwAlAwAGfQB+EDwH7YBLcDAESdpM2+gozgaAKGFmwf1YlBOyfuXAtEkjYNdToKKQEgixfCNg/ixIC9s9cuBoJJOwqbnQWMgJBFzAk7I8FCQH7Yx5cjwICdh05OgwRAQg4RJPp4VAgYA/he901JOz1DKD/IBIIg3xV7rgi2tsVCAF7y9/T3iFgT/Gj84ASgIADOnE+DBsC9uGkuBUSBOwWafQTJgJhEjDOBXu7MiFgb/l72jsE7Cl+dB5AAmGTLwTs7SKEgL3l72nvELCn+NF5AAlAwAGcNB+HDAH7eHKcDg0Cdpow2g8TgTDKV50fXIzlzUqFgL3h7oteIWBfTAOCCAgBCDggExWgMCHgAE2WzFAhX5k00VYUCIRZwDgX7M0KhoC94e55rxCw51OAAAJEIOzyhYC9WYwQsDfcPe0V8vUUPzoPIIEoCBgSdn9hQsDuM/e0R8jXU/zoPKAEIOCATpzPw4aAfT5BMsODfGXSRFtRIRAV+arziSui3VvZELB7rD3tCfL1FH+oOq+sqaXVG8qpzx5FoRqX3mCCJOC8KW2UYVRM2mR5biBgy+iEK0LAwsiCUwHStT5Xi7/dSn3bF1LL/BzrjYS0JmNT1CSLDulUHNIRJg4rCAJWxatGvn79euU/28zKszRHkLAlbMKVIGBhZP6qAMk6Mx+frS+hrRW1NHjvFs50EOBWmYD3bpNHHVvmBngUfKEHUb4yJAwB860Pu6UgYLsEiQgSlADRZ01UVNfS+z+VIAtOmpf3f9pGFdWxyPxhEgYBW82EIWHnf5QyBvfrF3O+G/QAAsEjwDI99kEW3Dh3UWPidwEnbz1rjzJ1G1r9N9HtaAjY+d8sCNh5xughoATe/m4r1cSIBnQuprycrICOQl7Yq37fQb+VVEfmjxK/y5dNhIiArWTCkLC84yddSxCws3zReoAJ/La9ilZtKI+McMymKp79xqhtQRPqvUehWfHAfx9GAYtKGAJ2dhlDwM7yResBJ6BuuUY9C9b+MXJIx2Iqyg3/joDfBWyU/aqHXfI2NATsrx8kCNhf84FofEZAFTALK8rngqPGwe/yNdt+NhIwJOyfHxkI2D9zgUh8SGDNH+W0flslEWXQEV2bUXZWpg+jdDYk9Ypwtv3MOEThD5FkAct4wIXsWbKaAatx8F6UhW1o2TPX2B4E7BxbtBwSAuq5z+zMDDqiW/TuC377+61UUxe/WSIvO5MGdGkekpnVH4aegFkNO0+ZkgnOLQGzmCFhmTMHATtDE62GkoAq4Khmwdrt5312zad2zZqGcp7VQRnJ166A9aRpRep2BSyyFQ0BO7PkkQE7wxWthojAR/8rodKdtcoVwFHLgj//uZS2lNc0zGaUt59VCFZkqewe1D+nWe/QsNKuWZusr3QXYmljwFa0dz9WELB37NFzQAiUVtbSR+tKIiUhdbDa7Jf9GwQcJyMqSx5ROtWumYCNMuFNF1Y0PE8aWbD8HywIWD5TtBhCAo0iilFeTiYN6Bz+86DxC9Cq6mczGhdgpbv6OZ08RQTMK18rGTZP2zwCVvtWs2Em3uR/Y/8fEpb74wYBy+WJ1kJKIP5UrLiEopIJJme/HZo3pe675Id0huPDMjv/65QktVBly11EwOkmV7tFDQHLXf4QsFyeaC2kBLQPomBDzMvJCHUWvLG0mr76bUfCbEbhYSSyBcyToSYfMn4TsHaLGgKW+wMHAcvlidZCTCBK50OTxxqVrN8PAmaseSXMK3hkwf78YYKA/TkviMqHBJKl1DI/m/q2L/JhpPZCanzwRmI7Yb8AS/b5X145ppstCNjeGg5KbQg4KDOFOD0noH0bkBpMGKXU+OCN+PludvtVi7xsOrBDsedz4GQAfsl+/ZgBa7eh2X9jK1rOSoSA5XBEKxEhkJgFx6hlfk7osuB028992xcqYw3zx08C5pUwb5ZtdwsaAnZm5UPAznBFqyEloH0qVhiz4OQHb4RxjOmWJu/2s2wxGh0mPNvQvAJm/UDC/vtRgoD9NyeIyMcEGp+KpQYZo3bFTWif3cLxftzU7Bf3/2qXI48UWXkRMeotd56+RPqBgP33wwIB+29OEJGPCSQ/FStMGeKPmyvoxz/Zm5+0n1gkXsDgt+1ndQaMJCwiX2TA/vxRgYD9OS+IyscE0p0jbVecE/gsON242DTs3SaPOrbM9fGM2A8NAuZniAdz8LMyKwkBmxHC9yCQRCCM27Rbyqvp858TH7wRpuzeaBHznv/l2RJW+xHNTo3iS9evlfZlbEGzOCFgeT+JELA8lmgpIgTWbamkbzc1PitXHXaXVrnUpXVeICnoZb9sMGG81Uo7SX7NfrUxaiVsRb5qWzIknPz2JNySZP2Qh4Cts0PNCBMIUxZcU1tHb/+wPc1sRvMCLLvv7LUjSKcPKRkCRhYsb5YgYHks0VKECOhljEHMgt//aRtVVDPZpn7wAoZGJrxb0BBwhH4IbA4VArYJENWjSSDdU7HYE6PY25KCtmVrtP2MFzDE1zevfFnZqAmYjRnb0NZ+ByFga9xQK+IE9LdtifbZNZ/aNWsaCELxPyR2NrxmMTnooP0xIQo9COd/RcdkVF7WFjS2oeXMCgQshyNaiSCBMFy4ZDQGNqUQsFgG7OfsVz1EZUkYV0Pb/9GDgO0zRAsRJZD6VKxGEEHIgvWu5o6PAi9g0C5r3i3oKAkYWbD9Hz4I2D5DtBBRAnpPxVJx+D17NMt+8QKGxoUNAac/yJEF2/vxg4Dt8UPtiBMwkpifBWb04I2g/AEhY+lpzwEbZa88Ag5C9suYydqCRgZsfwVCwPYZooUIE0j3diQtDr9mwWbZLxuDX2OXudwgYPs01SwYV0KLs4SAxZmhBgg0EDA+j0rkxyzY6Aru+MDwAobkJW6WAQcl+1XH5UQWDAGL/zBCwOLMUAMEEgiYZZN+yyTjD96o0731iA0uai9gMBMoBKx/0CMDtv6DCAFbZ4eaIKAQMBPwIR2LqSg3yze0zOLF9nPqVMl8LaAfFoLMDJiNh0k4ihnw4qG9bE0nBGwLHyqDAFH6p2IlkvFLFmz24A01ar/E6+T64j3/y2KAgI1nIkgCtitNmWsSApZJE21FkoD5OVUivzzS0eyiMQhYfwnLei2gHw4S2RmwshP06kpXh+YnkVodOARslRzqgYCGgPG2rj+eEf3b9ipataHcZN5i1K64Ce2zW2Ho51fNgM3O/2pBqBIWqeNXkLIlLEvAYRAr75xDwLykUA4EDAi8/+M2qqgxurApRnk5mTSgc3PPOPKc+2XB+SVbdxqUFQE7HZOb7Xsp4ChJ1mhOM7q3Hhzr0CXdu0DdXAroCwSCTWBjaTV99dsO00F49YjKiupaev+nEtP4WIEonP9VQTAJhyGb5ZrYpEKyBZxuGxqiNZ4ZRcDpikDKVpY06kSZAG+G6YXgeM/9QsDRWcFOCPia6OCTMlJdASe3DiFL4Y1GQkyAT3LenA/m++MgGi9g0C7Bi0YODfGKNB4aBOz91HML2CxLPnPs7ylFnrlnN+9HiAhAwCUCZk/F0obRtjCHeu/uzoVOH63dTqVV7Py0+ad3u0JqW5RjXjAkJaIsYDaFkLC3C9mWgNXQxz20RncUkLC3E4ze3SXAl2nGY3LrYieRmLzYHnd3hhJ7g4DXS8ePbWh+pLYFbCRfNQxImH9CUDLYBPhl585WNO+DN1TqEHCw159o9MiARYnJLW9LwDzyVcO9/bLuyn/iXLLcCURr/iLw1S87aGPZTsPnLDdG7PytSXznpRsjipKAo579OrUFzdpFFsz3u+SagFk4qoS1oQVRyIUbRipD2LHrw3yUUSoyBHieipUMw6lbk/gevNEYTVGTLDqkU3Fk5goCduYcMATMfwhZFrBI9qsNJ1nCQRGwKt10aCFi/gUXhZL829DOZp5iccSobUET6r2HOxeG+WEdQMDxWXBiGxoS5lvhEDAHJyP5qtUhYQ6QESli/lSs9CBkbv+KPHhDjaZLq1zq0jovErME+TZOMwTs3ZK3JGCr2a86TG0WHIQMmEfA2JL2bhH7rWfep2Ilxy3z1qS3v99KNXXxC714P33bF1LL/GjcggQBQ8C8x4WT5SBgE7q88kUm7OQyDV7bYtu/jeNL9+7g0spa2lhWTVvLq2lLeY0pjJb52VzlkhuSmYGbBulxAQjYeQFjG9p8kXsiYBZWEK6KFpUvsmDzBReVElYFzPgwEa7fWklrNlYk4TLLaM2+N6YPAUdldSaO06ktaAjYfD0JC9ju9rMakt8FbEW+yILNF1xUSvy4uYJ+/LPS5nDtCVW086gIGNlv6spwSsK4Hcn4KMygi6YmvIyh+4JlhjVkCVjNgt06B7z+x2bKuHj7g4BFf75RPpmAnSzYC5oQsBfU/dGnUwJGFiwoYKPiTM5BF3Dy+NIJ2Y58kQX74wfFD1EETcDZmURHdGvhB3SOxoAM2L0MGAKWKGDW1JzBj0s9ONx6TKWaAZsFz4QMAZtRwvc8BMSeisXTotNl4lveR3RtRtlZmU535ln7ELC7AoaE9Zd6yha00VERVPmyMfEKuGfBmVJ+GHBfsBSMgW7Eyr243g84LuF0V2N7H5v9CCDf9Ayd3IKGgCFgCNj+bxdasEAgONvQqRd8OfWITAsYpVWBgPVROilhXIyVnjsyYA0XWdmv2iSyYGm/m4Ft6O3vtlJNzN2rmXlgtdu1La1b+Q5lZ2dTLBaj8y4bR/96dgERizWj8eEdYZMwBOyNgJEFQ8Cmv0sQsCkiFBAkYPWpWILd8BePxejQfn3ogzeeTVtn2PDLaOFrSxK+692ukNoWheMJWRAwBMx/sDhfEhkwMmDnV1nEexDahtZLliUm0bGt3xrOyMLX3qJhw0cRafoMw4VZkK/xgejkFjQy4IhnwIt7DVUI6N3nLDv7ZX2tLnsmgTrvPcgR91Xohs8v4Ljxbp1wNd0wdkQDh9MvuJqee+k1SjCiFUqxGDVp0oSqNq4yrf38gtfptPNH15eLxxX0+4QhYG8FDAmn8o9MBqwKWG8JnvxmB9MfJdECyQJOrg8hixINZvk1f5TT+m3sqVjmL0Yo/Xk5FRYWpB3ornsdSn9s+tOWiLt360z//fR1LpAHDDqJlq9Y3VB27zZ51LFlLlddPxaCgM1nBVmwOSOZJSBgInJCvukyYKOJg4xlLmt/tRV/M5F5TPdNG0+jR55nWPDUc6+kF15+I+ViKfPW495u3aoFbfrx45Tiq1Z/R0eccA5t/CHxu4wWeyck3kHNgiFfrhXi2LuB1d5xNXTiPEDAPhEwsmO+H4iglVq3pZK+3ZT8UoX0ozA7N6vWsizh+nO66fr59IsV1O+oU5UutN+/+sa7dNzplzYEHNR3BkPAfEeO0xkwiwISbpwLCNhBAYtmwXqHCLJjvh8PP5biOv9bf+sPr4DZOH9a+zN12f8oS9vR6fphtyJltuyuIGQb5XWaC7WULFhzRVYQs2AImO/oiKqA587K4wMkuVQkBGx0/tep7Wd1nuYfvT7tlJm99MJoniFkyUeBQ819/nMpbSmv5jr3m5x58oQ0aOhweu+Dz3lOLSc0t+rDRfSXHt1SuoiLNv7Jz8ulst++Vv57yh0P0uTbZjTcHzygczHl5WTxhOiLMouH9qJ5HeRf4+GLwUkOwg0Bt/FIdpJRSWnOMwG79QxoRsmPAtabPStihpClHAvSG+HKfpVe43vD6TLTg474O3369gu6sSVnp+aDiFHTJk2o8o/UK6G1AmbtTB53BU26/nKlSe13RU0z6ZA9428X8+uHSVf9QL5iswQJi/GyUzrSAnY6+2UTo5cBW5k0HjlDxlbIyq8Tz35rhBpOJ+DrJ91Fd854nP747kNq26ZVSnvDLx5Lz7ywSKgfVnjtirepY/vdE+olC1j506B+K7rxO//ekqSVrnZgELDY8oCAxXjZKQ0B26HHUVemgI2605MzhMwxSQ4U4c9+Gzv/39dLaM8OeyREoz03++mSF+jAPo2ZnVownTgNh6RzMVbyBVfpBRxv2S/ngfWkCwFbX9RuCJhFh61otu910VR2OHJ9ZL4NyQ9b0EHLgLkmKamQVsyQsRWC4nV+3FxBP/7J7vsV+cRo0GEH0buLnkqplNWyO9Upz5MmKizIp9Ufv0bt99itoZz4NrSiVup/cF96//XEh8XU1tZSvyNPVS7y+m3NMsrNbar0kyx5L5+MxSNdCFhk7SWWhYCtsxOtGVkBuyFfNhluZcCiE69kMStftVINdUwIWMl+1YuM021DL3j1LTrprFENveZkZ1PZb19RTk78+czZrXpQbW2d8MVYrO5VI86h6bfdaDqnyQJ2+/nQotJVB4TtZ9OpTSkAAYszs1oDArZKjqOen+VrFD7EzDG5RFRTG6PsrNSnW1kScH2XB/XpRZ8sSb3oKlmASxc9RQMPO1CptUfPAfTr7xv5gtaWqt+Kvvic0+jR+2/WrT/33y8pb0tifxys+f4nevHlN2jCLdOV8k6/LcmqeCFg8eWgrQEJ2+PHWxsC5iVloVxQBaw3VIi5kQw7N/vmd9uUf+jQvCl13yVf+W+RB2/ocd7w7Qe0S9vWCV/fevfDNOHWuPTY5z8vPE5Djhyg/Hf8aVWJrxEUWq6xmLLVvG7luykXelVUVFJ+u/1oxbKXqddfGm9TYu2X7iijtt0OocrKKhLdkmb83vpuK/VtX0wt8rMTwir5EwwAACAASURBVLUrXW1jyICFVkJDYQjYGjfRWpEUMLafRZeJefmoynlbeTV9+esOqq5/1GQWxag2rkVzaAYl0m1Fq1nw3l07Kc9zzqh/b6/hRVj1547jISXFpEi7PlaNwE8+7mjq1mVPevn1JfTf736i44YcTq88+0/daF97cykNPe0S7mz4u43ltHZrFTXPzaK+HYopM4PIjnSNHqKQN6WNrXmIamUvBbyQDvAV9hPpC8figYAdQ+vv878ODjuh6SiJee2WSvpOfeyknYy0nmCyhDf/uZXGT7mHHptxSwPj3zdspHY9Bij37N55/+NUXqF57KUagypa5TouZlztdZfx/z/2igvp7puvpxmP/ItmPv40rV3/K/XZrye98eITVFxcyLVc2B8CelvSFdW1tOr3MtpaEf/zpH+nYlp2Um/Tdu08oQjyNcWrW0C2gD+c1d96MCGuCQE7OLlh24KWiSqsYo6f/40RxTLqXSe2NdymdUva+P1H1O/Iv9Ony1fSuhXvUIf27XTRM+mNv/pSmnbTmIYyf27ZRqPH30pPPbcwNetNaSlGZ/9jGP3rkTulTC+Lh21Hl1fX0YaSnfTztiqqrfd90yyiqjP7ELVpFLodwZoFDAGbEdL/3qqAIVox5pETsFvbz2waIGCxxchKB13MCRdgabNgjox4nx7daOWHjQ/V0N6XO3rkuXTB8FOo857t6auV/6WXFr1J98ycTe1335XWr1pqKGiz88MrP3iF9um5l/hkJdUYN/luuuP+xxr+tUtWMzokezf6a9P2lJ2Rabt90QYgYFFiieV5JQzpWucMAVtnZ1oTAjZFxF0gKGJOewV0wlZw+nPDWVlZVLO58d27WjBPz3uZRoyZRDvKyhN4vTB3Bp1ywhBThg33ESf/ERCLUdOm6R9LadqoQQGWBd9TNIBaZ8YvTPPiA/nap24kYEjXPl/WAgQsh2NKK5CvQ2CTmvWbmHVvQVIvhkq+EKp+PCJvQrJC9rG58+iS0RPjVTWx1G1Z03Axl5V209W5/Nqp9MrshXRz4WGymhRuBwIWRpZSQStgCNc+z3QtZJzccQ73k7BOuOsmaVG4+SSswg0jpcXN2xAEzEvKmXJeidnKPcDHH/NXevnfjzgDIqnVr1etUS606tRxD5pw7WWO9Llp8xbl9qS5zcyzc0cCICII2D7ZZyfhDVL2KRq3AAE7Tbi+fQjZJdAm3TgtZisCdjr79YI824aGgL0gb69PSNceP9HangjYzeyXAfEiAxadCJ7ykDgPJWtlrIiZPUyiorqO8ps0vhu34Spo7X3ABtvPRYUFVPLzcsOgzx81jrZtL6WXnpppbXAe1PJSwMh+xSYc0hXjJbM0BCyTps/agrDtTYiZlH/YXEE/8b50QUfCD951E426aLhuoHOemU/njxpPHTPqaF0sfiXx1rWfUfNmxfYG51DthoeCxIgmFx1MnbLcf28wBMw3uRAvHycnS0HATtINSNsQtdhEmYlZZBua3fPL7v3V+0y+/QGacseDFGsSf+zleTV5NLcu/oaiL99bQL179RAL3oXSg4YOp48+/IKqEx74kdqxU1vUELD+JEO6LhwAAl1AwAKwolwUkjaefa2URQRsdv43WcBqFNNrm9DVtfl0eP+D6J1XnnR8aW7bXkKd9jtC2QpnH7YdPmzoUWn7ZVnwzYWHUIeseJa+ua6c1taW0tbaStpB1ZRDmdQxq4h65TjzmEgIOHFaIF3HDw/LHQgJmPUi40ponAO2PF++rhhFSc99c1PKnDDhjC19n2uuzASsvopQzYCTG83Y2Vz5J6e2pbXiPTeziuZkVxDr875p42n0yPNSxvi/db9Q595HenYBFuQbnxJIl+vw87wQBOz5FEQngKAKOp1kzWZt5Pa3qLz+tQxGZf/39RLas8Mehs2xjFJPwKzi6No8ur+2KZ135kk0e+btZqFxfa8V76CMano3p0ypN7k2l6bU5iqvJkz3yWzZnU5s0plOyu3K1Y/sQlEXMMQre0U52x4E7CxftC5AwCtBWxEsz7DO3f5G/YsP9N+MdNuksTRu9CWmAt7aZDs1Nzinuo0yqMXO+AVP02+7ga4acS5PiCll1Hf/si+04mX//6tYFu1fXaSbbd87czaNnXC7Z9kvizGKAoZ0LS11X1SCgH0xDQjCjIBdOTslWaO4v6jeSDPKvzQbmm42qVY8/LizaN2Hn9D/ckpM23o3lk1/rY6/7ICdH2ZvSRp02EG69Vimyy7ymv7w3IYys7PL6bzMnQl11sYyqFN1M5o98zY678yTU9orL6+ggt174xGUpjMkpwCkK4ej161AwF7PAPq3TUCVsxeSNQv+/rLltLwm9Tyxtp7ZeWBWlm1Df5lTSr0z4q/zM/uwjPjw6kL6OtZ4j7JeHXaL0+jMShqdlShdtbwqdT35qvH1z9mNLs7fN6Wbcw/70yxcy9/P/aBVQ90oZL8Qr+Wl4suKELAvpwVBySLg5Mu0eWM0Ox/cs3tX+uajVw2bUy/GEpEwb3xG5favLqSvYtmGtzyxPw46ZBbRzUWHkpOylTGeeYO7y2gmbRuDBw/jbnvx4gXcZVlBiFcIV2AKQ8CBmSoEKpuAm3I2k/Av37xHu7fbxXCI7y77hP56/Dk0PaucrtLJVmUxOr8mj+bUNaVmxYW0bd0XaZutq6ujrFY9iLIyiYb0kdW1J+3YEbOIeNMNzkjGEK8ny8G1TiFg11CjoyARcELOY0uW0uZYpS4Gnq1o9i7g/QfGM609M+q4zgvzcmfb1lfX5CriZR+jK7RXfPMt7df/BKKifKIBPXm7CGQ5PTnbFa8WhlbCkG4gl4mloCFgS9hQKaoE7Ir5sfIVtKz6d1sSViuzi7OWfvCZ8n8Pz6yh+7IquM8Rq20srMtWhLugLkf5p47t29G7i540vDWq16HH0ar/fk/UYw+iTrtGbilsu3ucY2O+4BDj54I71jEa9oQABOwJdnQaNgIiYl5fW0ITd3yki6B602rKzja/eEptgGXFo8ff2iBjUbaDDjuQ5jx0u+n9yOxK6atvmBZv/ti+ot2EorxT8oV4Q7E8hAchLGDWg92nYeFJWMLzhAoBJWAk5omlH9L6uvijHZM/S199igYeeqDlUa9d/wu9u+xTWrv+14Y22G1J7HN4/35C7SaIt99eRK38+SIIoUFZKAz5WoCGKoYEMrq3HhwTYdSz4EwIWAQYyoJAGgJMzAuqfqTlVX/Q+lgJxbSvL6wvv9subei3Ncs84VdSuoOGnnYJLfu4/gKsffck2qO1J7H4oVPI1w+zEL4YhAXMEIx7aI0tEsiAbeFD5QATKKndSEtKH6cYeziW+opCNh7lYVnpn5jFRPzNx69Ri+bOZp5fr1pDl187tVG67AKrvl2I8uIXZUX1A/l6O/Ory57xNgAHe4eAHYSLpkFAS2BxycO0I7Y1Lt4MvcdTqhtS2u/Zv8X///nDT6HJ4y6nDnu0sw33nfc/obsfmEWvvbm0sa2WhUQ9OxAV59tuPywNOCHgMJzzDbMY3Vq7ELBbpNGP7wmU122j36q/pU5NDqCsjGxp8W6o/oE+LJ/H357i2xjFH/2cEf9vneyYlei5d1c6YuDB1HnP9tS6VQtq1bI5FeTnKf3tKCunjz/7mj7+/Cv6/MtVxB49mfBhwu3WTui8rvbpU/yD0i/p54d3hFW+kKeMlWu/DS4Bs/O+2g8uwrIPHi34i8Ci7fdSTUYVjRl1Pt3z4BO0e04POij/JNtBvrp9OlVReVym+u9kSOxHFXC6Cinb1vWS1ouUCZZ9WhYRtWL/E9vGli1bEaBei9nP8oVARVaSf8saCjhZvOowIGD/TigiEyfw3o4nKaNZKW388ZOGynm79qJOdBD1yB0o3iAR1cZqaGHJnRbqiphav/lWmbvToKL4G5HmH7ZYKA4vpWsWqFtSdkK+bGzarWdI1Gy2w/99Bs1ZpGx0db9mRsJo9eRrV8K4ACv8iypoI5y/fVraNxKxZxwPLbqKmmYWCA1pW+0GenvHE2JZr1APfIW7NDmA9ssbklI4nZD9LF2j0TohZBH5HrzvNXyTgVIgkIZAg4C13zEZQ8BYL1EgUFa3lRaXPkx1aV4wf++DT9DYiXfQyc1u4EZRWruZ3tzxqMmFVjrNKRdnse9496r1wmLnj9m5Y6JuTQ6iXnlH6cav3qf80c7f6JGKlQnlHio+ggoy4k/ICsLHroy7L94chGE6HuOauwfr9tH9GrHdFMeDDXgHaQV88iTzhWh1GxoZcLBXzBMf9UnYRgv2aIjW71xFHY6soBeffDDtUHJa96RW1IEOKzyDY6gxmr/9NnZ/kTWJWqyWEphynli5z0m52rpzkz7UO++YhmLJDwe5oXQZ/VpXlvaPhrNze9BRTTtwjN0/RW4r+9Y/wQQkEiPp6g0BMrY/uRCwfYahbIGJlvcT5Fsqvqv6iM6+/gC6bvTFaYdbU1NDOW3+Qn8ruoLyMosMkbxe8gBVsCdbiSSwDdI1tm+LZsW0ZW38uc/qZ2X9CxFSnqSjXqjFbnWqv+WpZVY7uq+wV0J9Vu+87W/oZ+v1dR8tPpKaSrwqnHddsXKQqQgt8bJWxJvcC0Qszl2tkSJgnuyXVUYGbB26H2uKCFcv/iCKmAn44kmH0pUjztGdlsm3P0BT7njQdCuanUsWyn45M95d27am37/9QDe+O6Y/SuOm3GO8rGJE7OnSs5oPUf4+2BmrpYtL3uIK99zcHnSExCwYUvX+F0CGeLWjgIStzSkEbI1bQy3tlYxm581tdiW9ugzpJgcVNAmv27mC+p5WQI9Mn2rIt3iP/SlW3pQGF4/ULRcXMM9Hs0XMkS7zvKbw/kfm0ujxvP3Xx2j4QJDGcfBuQ4ddrIvevpJncn1b5rgj4hfaypYvRGx9yi0L2GoWHLZzwEa3EvhVyE6IV12CQRNwSd1m+qB6LpX/vsL0KGJXRffNO546NEncylUrCglYcbD5XvX2dV9QcXH9vbwmEbL44lvOrKBR2+metqXf+NxmQwK5FRx0YZouSBcKdF0u/tjhIGTDa65Mva6h+4z1LhBN7AICtolc9F4+L6XspHjdEPCdrzjzMoCuA8ekvQ0peWls+GMT7da9P73//ETabZcWKSvnyklz6bV3vra5ohqri76MYfjFY+mZFxZJ659dw1WQkUvts7195y9EKm9KnWgpnaT9KuF04k3I4F2WMARsc0WKCji5O7eE7IV8nRKmzSlLqc4EvGLZy9TrL3unfPflitV007T7lUc6FhUW0I4dZfTOsk/po5cmU5ukp0pVV9dSjyOv5Q/P5BzwkoVz6IiBh3C317ZLP9q0Zau1K7B1evnhvXu5+0dBEDAioG6Be0XJTL4srnkdEjPjm65x9m1kCQLmvQBLBWjlQqwwbUHbla+bMrYq4M2b3d+WcfsAnTl3Mc2a9z5tX7+8oWsm3j6DjB9Fee/E4XTC0QckhLvXoDFU13AbkL2RvPrco3Ts4EFcjdTV1VFWqx6UnZlBNbV1XNvbug3Xnxv+9p27KCuLXbqFDwi4Q8BJSesJOFm6eiN1QsYQsI11JVvATgo5KNmojemwVZVlwd9/sZi6du6otKOcTzX61EuKCe/jl6dS8+L407LW/PArHXeByRXJarsmGXDTJjlU+ccqrnG17zmQ9u7cmv5524XExmL8xiXzJv+75C7KyYF8zUmhhNsErEg6nXx5xZs8Ph4R8542gYBtrB6nBcw7iTaGgKr1BG6f+TI9/ty7yrng/7z1Hv3t1PT3BScA095vS0RTrj6Zhp/Un/YbMo7KyneK3Q+sMxOnnngMzZtzv+E8vffBZzTouLNIu1184HETaGtJudhtUfW9fPPmHdS0aXCegIVFDALJBJIlnSxgq/JV++nTh/85CUazY0vArGHRbegwbUEjqwzXgd9t4Bjqsmd7Gj92BF14xY38g1MuKk73jl+OG305ilx09qn02IxbdONh2fq7826kPXZtlVDmlbeW09VTnzKXcH0236VDG3rjqfH840ZJEAgggeXLG0812QlfhoQhYBszAAHbgOfTqmz79uC++9HHn9u4mjkpM5Yx1B57dabVn7ye0hR7a9OQgb3ononDdbu559FX6eGnlmi+T70N6dXZ19DeXdrJCBVtgIBvCciSLxugFAH/sCL+NiT2ue5482dAJ5ONagYM+fr2GLMVWFVVNf3l6Ou5nhDF1RHnwy542mrerIi2rv28oWjzjn2oOK8pvfP8BJ7qVFZWRUs+WEVvLltFrZoX0AH7dqbjj5KzlcYVAAqBgMcEIOB7dnN1Cgo36D+5yE4gELAdev6v2+fYG6hkR6Xti5mUi6HYQzHMn7nBDeWBOybSdZPupLraWvpmiZV3DnN3hYIgECoCEDAEHKoFHebBzHlhKd0yY2FcwuzD8eSqtDy0L1xQmmp8UxHF2C1DmebnaVMajjf62cs3U4vmYu8rDvOcYWwgYEQAAoaAcYQEjMAtM16iOS+8r4ma48qp5DHWMV9qLtRKyIwttMfar9/e/uDFSbRLm2YBo4pwQcAbAnYlLOPcrzryDO05YPaPTp8HDsNV0Nh+9ubA8brX0rIKmnLffFqw+Is0oaS8FFDsiVQN54oFZVxf/J1nb6T27RKvgvaaF/oHARAwJgABW1ghELAFaCGt8uuGLbTq219ozQ+/0aYtJbR85Vr6bu0Gi+eO620q6GB2BxTb1X59znXUrbO3z20O6TRjWCDgCAEI2AJWCNgCtJBXuX/Wf+iBuYvrzxfbuehK1L6JYOf/czTt2yP1TS8hxx+a4WVUVFL+5Aeo7A6BZ4qHZvTRGwgEbGHOIWAL0AJcpaamhk688F769n8blFGMv+wEuvD0w2nZZ9/SqAmzqaxipwTxNp7TffDmc+mKiXOVxNbK5+n7L6N++3e1UhV1BAhk/bCOspd/Q1WnHUvFp1xOVX8/hqrOOE6ghfqiO6upxUGn0La3n6RYy2bUou/JVPLkXVTbo4t4W6gRKAIQsIXpgoAtQAtoldXf/0InXHhv45XQbBzaq6Fl3Oer8ySqfY66jiqrqsWuvq5v65Fp59NR/dO/tzigU+G7sDN2lFPz/qfTto+fJ6raSc0HDaetX7xEpHmBRdHZ11D2yu9o61cvG8af+8QL1GThEipZ+DBlf/I1FY6ZRts+eE5ozC16n0A7/zaIym4bK1QvuTBvzLY68UFlxqtut7a0/fXHPYtGioBZ9LwP5Aj6RViQr2dr1ZOOlRcbOPXRyPutp8fTnu3bpPTU74SJ9Oe2MksRjL5gCF1+3hBLdaNWKet/P1PxSaOEhl3Tay+q7dKBMrfvoB333UAFN9xL5dddRLHmxQ3tcMssFqP82x+l8nGXmP7B1exvFyntJ4tDloALxt9DTV5favpHgxAsHxaGgF2YFNkP4oCAXZg0H3XhiIAV8SqpNF03YihdcuaRhiM+6oxptPZX8afUsUYPO6Arzb3vMh8RjVYo3AIWwOK0gPPun0u5s1+krZ/NJ8rJFogsWEV9KWCG0MlbkZABB2uRRjna8vJK2veYG+Qh0DzQY8iAfWjmrRdwtz3sontp1Xe/WHhgB1HbVsX04UuTuftCQXkERASc8/FXVHDVLZRRtZO2frlQNxN2UsAZ20sp98mFlPv4PKo54C+Uue43yty8NQVIyUszqbZT+7SgMsoqqPlh/6CSZ6dTbffO8mBKbgkClgw0uTnZ2S9rHxmww5Pms+alZMCah24c3LsrPTXDWkZ68XWP0jsfr7H0nOrMDKLvlt7rM7rhD8dIwJk/b6D8+2ZTztsfJYAom3Il7TzxKF04MgTM2sj8fSPXBNS1bkG13btQzf49qKZ3D6rt2pFizYoM6zK5VV78D6oYpf+SEK7Okwo1O/o8ihUXUsmLD6ZUz6isoqIzrqbyqaOJnR4w+ygC3rU1bf/PE2ZFHfs+5RxwmDJg2QKGfB1bh75tOP5ye7FnajQOprHiBacNohsuP9H2OEdP/hctevsrCzHFY1nxn2mUn59rOw40wEdAFfD2Jf+iJq+8Texiq4ySHQmVazvuTuVTr6Ka/bpzNSpDwEXnXa/0VdNvP6rp8xeq2btTw7nrzF//oGZDL6bSWdOo5oB9uGJKLlR88iiinBwqeW668hXLirO//i/lvPuJcrEZy/K1n3QXqeXNfJpyH3su4cI29Vz99lcepbr2ife8q3FvXzyb6tqaP5SGCVj7Kb/pcqo6ebCl8VqtJE3ALACeC7Hc3IKGgK0uC9RTCUx7cCE98dxSgZcpNEq3/W4t6JkZl9Nuu7SQCnTK9BfpyfkfiG9HC/wh0aZFIV0z4jg65W8HSY3dj401XfAW5U+eYTu08slXUtWwxMxVFbC28eojD6GKy4YrF3BZ+cgQsFG/6hZyuvEY1tteStlfrKKmr75LOUsSs3q1Xs0+e1H1wAOp5uDeVLf7LtTsyHMUZqyvlE8sRi32P5Gqhp9A5dfGLzxjHyULbtOSSp5J3NFpsugdKphwn+H2vbYPdQu69Mm7qPDKmylr9Q/K1ywrZtvn2ovprMwTTx0ImIdSfRlkwAKwQlRUaBs6FqN2u7Sg9164yXEC3QaOoZjobVBqeaN6SW9wGnXOUXT1Rcc6Ph6vOnBDwGa3IYmMnYmjtnN7Kpk/M6GarKugWaPKFvL5p1DFVedyh1Z80mVUu89etPOv/ShWWEBFl0ygbe//m2JF6V8Wwr7P/nRFyq1b2g7z7nmCcp9ckCDV7K/XUNG519G2D+dRTLObw9pj92az+6l5PunOAbPTAYVjbotXz86mkmfvU7bcnfqkFTDrzKkLsZABOzWVaNcpAsecfQf9wB4vyfU2JHe3ensecS3trKmxukdujqw+a+7RbTd6ZVZ0n84kcjGVFqrVekYTw8TBzsWWzrlDSMC5j/ybKi89nWsdsz6qD+9HO6bf2NhHLEaZf26jrBVrKOeLbyj7w+VU8tJDaUNlW8zN+/2dSv95s7LNnfzJ+XA5FV42mXY8NJmqDzV4J3X9Q0rKbr+Wdh4zoKEZ5Q+Es4dRxdj6Cxnrs+WKy8+iyotOM1/X9X9k6N0HzERefPrVROzYys6m7S8/QnXt2nK1K1IIAuakheyXE1RIiwmdC47FKDs7i9a8c7crNBreXexwb1+/fhsVFDR1uBd/Nm9VpFbr6VFQxVZ57klUcfX53ALO3LRF2bqtuPIcqrzg7ynNswuYMn/6mXK+WEU5731G2Z+t5JoIo8yeSbLq5CFUflPi/dXsqupmR51LO48/gspuHm3aT/GZYyhz3a8JDybJv/VhqjxnGNW1j79fXt3FSM6Kzf6QMXsQR/Y331PR8PiDTapOGULlE8XuFTcbnKsCdjP7ZQOXeQ4YAjZbSuH+/tYHFtDs598TGuSbT4+jTu3l/9WcLojBw2+jn37eJH5eWGBEZ554CE0de6pAjfAUZY+HjBUXcG9vqiOXLWB2jrXowhuo9Mm7U6701d2CZtnhgacoIW39fD6p9/nyzA7LJmv69KSanl2Fz4myC70yN2xKuMo4c8NmanbMBcrFXewiL54Py5apsoqqjzgkffH67JfdNlU6q377mKNhkduQ2FZ4Q7bN0TZvEakCZp3qXYg17LwzU2I6rdc7vHFaKgcBW8KGSjoElO3e6hquLTx25XSbloX00cKprvG88NpHaekna5zpLxZTXvIw/9GrnWnfx62q2SN7znP59ZcIRSpbwMUnjqSsdb+mfUqVnoCbDzxTufJ6+1tzid1SxLLFJi/8J34x1P49qXavPVNuK5IRd+6s5ynvgSdTYs279wmqGMN/D7wZcPYHCfvDRCT7ZW2KCNgsBqvfuyLgdPJVA3ZSwhCw1WWBenoE4lvR7ElWyqOsDD7xk6c/vOfuvbczZr9B7H/Wb53SG1KMrr1kKF16lv79qWFdNarAti17lmKF+ULDlCEytUP1Fhy9beQUAbPzp4f+QzmPWbLgYardc3fu2AsmTldum7Jz8VjWj+uVl1SoL5ng7lygYMGkGdRk4VvKVjbb0hb5+FrAbCAyLsQykq/TEoaARZYjyvIQ2FZSRn2Pm8i91eu2gNkYln68mi68TuID5usvxPr2nbsoS/OiAR5egS6zs5qaDzhDuWfV7OEYeuPMnzqTms5/w/BKXy5GtbXU4oCTlAuC2DZyuo9WwLlzX6K8+2YrxbYtfdr0wRnJ7anZK3vRRCzX4nn/6hpqceDJVHbX9bTz6MO4hslbiL22sdnhZ9maGwhYQ9uJTFiWgHH+l/ewiEa5BgkbZsLeZMDqDPy0/g8afFbiVbLisxOrz6Qz6Im7LqaB/XqINxHAGky4hSMnKa8aZJ+yaWNo57GHWxpJ1v9+IXZ7TqxpE9rx6C1U02tvIvZYMpFPLEbNDz5VkY3RNmvygyWqB/SlHQ9Yux0u5/3PqfCKqbTt3aeEz/1qh6b8UTBkgLT3G7NbkAovmdDwIA/2Qgp2IZWVTygFzECo54F5sl8tONkShoCtLEvU4SHA7r/tNkjntW/1Yv7i1VuoWZHYliVP37xlSssqaP+/1d9Got7by/amtb//CS8dZl8kbq+3al5AHy2YSpmi0uAN0kflMjf+Sc0GN15ZXNuto/JABu3rBa2Eq95yI1pX2f6tqVHeD8w+6jlcvXZUASsPknjpIYrlWX/imbp9bPTMZ57xsAuxsr5fK/xqRW3bajau/bcd90+g6kH2HhIDASfNIATMs6RRxk8EbrjjOZr36icJIRXkNaHlr93qm+3ar75ZS6+9/RX9uH4j/bjuD/plQ+rD9ZloO3doSwfv340O7bsX9d23E2WYnuf200zIiaX4H6Op/IYR3I+FlNOrcSvsquWKK84xz5xra23/saBGkrGthIpG3ERlk66g2h5dLA+z6b8XUfbqH7huN9LrJGPrdiq85nbl2dLVB/e2HEtyRd8LmAVs5zywaAbM+pMpYWTA0tYqGjIgsPq7X2jNj78rJZrkVsP26gAADtVJREFUZNGQw/ejnOws3zJj2XtVVQ1V7axWnqRVmJ9L2Tn+jde3IBEYCNgkoHsVtNpu1AWM8782VxiqgwAIgAAIpCXgiIBZT09ssn4/oqwsWEYGDAHjyAEBEAABEHCCAARsQhUCdmLZoU0QAAEQAAEIGALGUQACIAACIOABAVMBs5isnAe2swXN+pSxDW13CxrZrwcrEl2CAAiAgAEBrY+C/hsNARtMdNAnF0cxCIAACISFgF4iGOTfaQgYAg7L8YlxgAAIhJiA0U5sUCXsWwHL2IbGFnSIj0YMDQRAIDIEeE6DBlHCXAIWPQ9s9/yvuqrsnge2I+AgTmZkjkYMFARAIFIEeATMgATtdxsC1lnGQZvISB2NGCwIgEBkCPDKFwKuXxLIgCNzbGCgIAACIOAoAREBB03Coc2A7Ww/B20SHV39aBwEQAAEPCQAAQveC+yHDBgC9vCIQdcgEFECl118s2cjf+ixiZ717WTHEHA9XV4QQRcwzv86eTihbRDwhoCXcvRmxNZ69ZPIeZ2TPNKg/IZzb0GzAfLCkCVg1qfVK6HtZMBBmTxrhxdqgUBwCUCi/pk7N0TN6xwIWEMAAvbPQYJIQCBIBCDYIM0WX6x2RA0BaxjzwoCA+RYmSoFAVAlAtFGd+fTj1pM0r3PStRqEnUyhLWjebeggCzgIk4ZDFwT8QgAi9ctMhC8OO6cRGY0g/JZDwEnrNgiTFr5DDSPymgBE6vUMoP9kAhBwmjXBsyWADBgHEwh4QwAi9YY7epVPwK6Ad+z6cEJQds5Fyx9dvMWGDHj58uVcfTw7qYNpuSAL+PQp603H55cCffr08UsoiMMBApCpA1DRZGAIyBaw3sC9FHPGvDlTY6IzYibhoAo4SPIVnTMZ5SF8axQhUmvcUCvaBOwKmNFLzoJFiLohZghYMyMQsMjyFC8bdIFDpOJzjhogYJWA1wJ2I2OGgCFgq8eHo/WcljVk6uj0oXEQSCGgCpUnK5UhX7sZsMgUWs2WIWAIWGSd+aoskzRE6qspQTAgkJZAOqEaiThoAraaLUPA9eSw/ez9L8fjD7/qfRCIAARAQCoBI5nqSTgsAjYTsyUBs0aNLsQK4kVYELC8Yw4ilccSLYFAkAnwiDSdhHnq8XDh2e7macepMhAwMmDdtQWROnXYoV0QiAYBXpEmi5K3nhlFKwIW3S43i8Hoewg4IgKGTO0cJqgLAiAgSkBEon4RsJXtclEu2vIQMBEFbfsZMrWz5FEXBEDADQIiAmbxaCUsWldvPCIZME+fIu3xMLYsYNa43nlgmeeAWT9W3gnMA1MF5LWAIVSepYoyIAACQSIg8husjksVnJW66djwCpO3P972eOcJApacAUOmvEsP5UAABMJKgFdoyeNngrNa1w0BJ2fqducPAjYQMGRqd3mhPgiAQBQJWJWoFwIWjVVmFhwpAcsEF8WDCmMGARAAAR4ColLjadNKGZ7ffCux8rTLE68tAbMO0p0H9sM5YJ7BowwIgAAIgIB8AlakJj8K85cxWI0ztAK2csGVExOHNkEABEAABKwRsCo2a73p1zITpdU4zdrlHYfjGTCEyjsVKAcCIAACwSdgVWpOjNyp5017KmBcnOTEUkGbIAACIBB8AhAw/xwmZMAQKz84lAQBEAABEEglEAUBs1HLyIIzBvfrF8MiAgEQAAEQAAEZBIIgYBkxQsAyVgvaAAEQAAEQkEZAhtxkBePk6w4hYFmzhHZAAARAAASkEPC7gGXFBwFLWS5oBARAAARAQBYBWYKTEY/f3zWMc8AyZhltgAAIgAAIKAQgYP6FAAHzs0JJEAABEAABEwJ+FrDM2LAFjUMBBEAABEDAVwRkSs7uwJIlKTM2CNju7KA+CIAACICAVAIyJWc3MAjYLkHUBwEQAAEQCAwBvwpYZlwtZ5fT+vFzbc8JzgHbRogGQAAEQAAEVAIyRWeXqjYDlhkXBGx3ZlAfBEAABEBAOgGZorMbHARslyDqgwAIgAAIBIaAHwUsOyaWAbOP3W1obEEHZlkjUBAAARDwPwHZsrMzYjUDlh0TBGxnVlAXBEAABEDAEQKyZWcnSAjYDj3UBQEQAAEQCBQBvwlYdjxq9qtOip1taGxBB2ppI1gQAAEQ8D8B2dKzOmKWAcuOBQK2OhuoBwIgAAIg4DgB2dKzGjAEbJUc6oEACIAACPiWwOKhvWjwqyvTxgcB800btqD5OKEUCIAACIAAETHxaj/pJOwXATsxYdiCdoIq2gQBEAABEDAlkCxgtYJWxFESMBu/1QuxkAGbLjcUAAEQAAEQYAT05Mu+i4KAk7NfdVVAwDg+QAAEQAAEHCVgJGCthMOaAUPAji4vNA4CIAACIJCOgJl8IWDxdYMtaHFmqAECIAACkSPAI2BVwsiA+ZYHBMzHCaVAAARAINIEIGAibEFH+hDA4EEABEDAGwK8Ag5rFqwnXzZeXITlzZpEryAAAiAQegIi8oWA+ZcDtqD5WaEkCIAACASSgPacrPYl9byDERUwa/fkWf15mw9EOWTAgZgmBAkCIAAC/iGgd0GUiIghYP3zv9iC9s9aRyQgAAIg4BsCPFcj84g46gI2yn4hYN8sdwQCAiAAAv4hwCNgFq2ZhCHgcsNJxUVY/lnziAQEQAAEfEEAApYzDciA5XBEKyAAAiAQGQK8AkYWbLwkeAS8eOTEhEYGP3yz6TrDVdCmiFAABEAABIJJQETAZhKO8ja0mYAfX99Bd4EYiRgCDuZxhahBAARAwJQABGyKyLSAHfmqjetJGAI2xY8CIAACIBA8AqLyVUeod0FWVDNgIwEbZb7JKyadhCHg4B1XiBgEQAAETAlYFbDeVjQEnIhcRL56mTAEbLqMUQAEQAAEgknAqoTTZcEQcOMasCLfdBKGgIN5XCFqEAABEDAlYFXAyILjaPW2nyFg06WHAiAAAiAQbQJBEPCJ9EXCJC2kA3wzaekEbEe+yVkwMmDfTDUCAQEQAAG5BOwIOF0WLHsbOlm+6uj9ImEIWO56RGsgAAIgEBkCfhawnnz9JOFkAcvIfrVZMDLgyByKGCgIgEDUCNgVcHIWLCsDNpMv69cPWTAEHLUjBuMFARAAAUkEZAuYhSUq4XTvBeYRsNcSdlK+bGzsvmBkwJIWOpoBARAAAb8R8IOAGROthHnl66WAV5c90zCV/ecNU/5b5vYzBOy3IwXxgAAIgIBkAjIErG5Dq23Nv3CZcJRWBeyFhLXyVQe65u4rhcfMUwEZMA8llAEBEACBABKQJeB0QxcRcVAEnE6+TkoYAg7gQYWQQQAEQICHgJMCZv3zSlgVsMj2szo+ty7GMpIvi8WJLBgC5lnFKAMCIAACASTgtIB5JRwGATshYQg4gAcVQgYBEAABRmDeS48ZgrjgkOWOgxLJgq1kwGwATmfBZtmvU9vQELDjyxMdgAAIgIA8AmbS1fbkhoBFsmAIOHEdQMDyjgu0BAIgAAKOERARrx8lzLah/Shg3uwXW9COLW00DAIgAAL+JWBVvmxEfsmC587KswzYyS1oEQHLljAyYMtLAhVBAARAwHkCduTrpoDNtqIh4NS1AgE7f/ygBxAAARCwRMCufMMiYDYOJ7Jg0ewXGbClZYxKIAACIBA8AhBw45xBwMFbv4gYBEAABAJLIGgCNtqGtrMF7UQGbCX7RQYc2EMJgYMACICAGAEI2LkMGAIWW4soDQIgAAKRIiBDwH45D4wMOHXp4iKsSB3OGCwIgEDQCMiQsFu3Iqls0z0dy08Ctpr9Ygs6aEcP4gUBEAABmwTsShgCTpwACNjmgkR1EAABEAgagYtGDrUc8uDB8RfDW/lAwHIELPuNSBk/rFgUszKhl118s5VqqAMCIAACgSFgR5hODdKKiN0WMBt78ja0X7ag/ZL9MkaWBezU4kpuF6J3izT6AYHwEfCjQGVT5hFyGATMuMm4FxgClr0CJbUH2UsCiWZAwEECUZCqbHzPTuogu0nT9mRnwBCwKXIU4CEA0fNQQpkoEYBUnZ9ttyUMAZvPqe+3oM2HgBJGBCB7rA8/EIBgvZ8FtwXMRqyVsN1zwDIyYD9tP7PxQMDeHxehiACiD8U0Wh4EBGsZnWsVIWAiCNi15YaOwkoAsvduZiFa79jb7RkChoDtriHUBwHXCURV+JCt60vN0Q6jLmA72S+bGNn3AGML2tHljsZBAATsEFi+fLmd6qibRAACfsbWmoCAbeFDZRAAARAIFwHRP1K8lLDXF2HZyYCdkC8y4HAdixgNCIAACBgSuO74za4TUq+EhoAT0c+j5bgK2vXViA5BAARAwCMCURWwnezXqfO/ELBHBwG6BQEQAAEvCEDA1qg7sQUdCQG3bh1/BNvmzeutkUctEAABEAgJAQjY2kS6ImBVVlZC9JPgzMbhp1itsEYdEAABELBKwCsJe3kO2M4WtBPyZXOnZMDbflth6XWEPJPvtujMxJscs9vx8TBDGRAAARBwkkDUBGxHvmweAitgN4UnKl81NrclvGDBAseOrWHDrL+w27Gg0DAIgICvCEDAYtMRGgFrhy1bfH4TsJOi5V0+EDIvKZQDgegQgIDF5toJAbPtZ/ZxdAuaZ5gyRGxVviw+Gf2zdvwgXD3eEDHPSkQZEIgGAQiYf56dkC/r3TcClrEV7IWA/SxciJj/AENJEAgzgXRPyvLqaVheXITl5/O/vsiAkxe/nYxURMRW+wmieLWMkQ2H+ecWY4siAdHHUTJGbkuYPQ0LAm5cnb7LgGWK2ImDMOjihYSdWBVoEwTcI2BFtHrRuS1gFseJ9IVtWAvpAKE2kAEL4UotbDVTtdltQ/UwiRcSlrUq0A4IOEdApmghYOtvQHLq/C+bE99nwF5nxGEVLyTs3A8nWgYBEQJuiBYC9p+AVfmyufH8KmiRBcvKOp0RR0G8kLDoqkN5ELBOwEvRRlnAft9+DqSA1QXlhIijJl/GEhdlWf9hRU0QUAn4UbJms+P2eWC3zwFDwGYrQML3skQcRfmq+CFhCQsRTUSCQBBF65csGAKOz0Sgt6D1FpMdEUdZvsiCI+ENDFKQQJhECwELTr6Dz39OFvD/AUgTOXhS4qSMAAAAAElFTkSuQmCC"/>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pic>
        <p:nvPicPr>
          <p:cNvPr id="5" name="図 4"/>
          <p:cNvPicPr>
            <a:picLocks noChangeAspect="1"/>
          </p:cNvPicPr>
          <p:nvPr/>
        </p:nvPicPr>
        <p:blipFill>
          <a:blip r:embed="rId2"/>
          <a:stretch>
            <a:fillRect/>
          </a:stretch>
        </p:blipFill>
        <p:spPr>
          <a:xfrm>
            <a:off x="914400" y="1130832"/>
            <a:ext cx="4848225" cy="4065704"/>
          </a:xfrm>
          <a:prstGeom prst="rect">
            <a:avLst/>
          </a:prstGeom>
        </p:spPr>
      </p:pic>
      <p:sp>
        <p:nvSpPr>
          <p:cNvPr id="7" name="テキスト ボックス 6"/>
          <p:cNvSpPr txBox="1"/>
          <p:nvPr/>
        </p:nvSpPr>
        <p:spPr>
          <a:xfrm>
            <a:off x="5929312" y="1600200"/>
            <a:ext cx="2762250" cy="4154984"/>
          </a:xfrm>
          <a:prstGeom prst="rect">
            <a:avLst/>
          </a:prstGeom>
          <a:noFill/>
        </p:spPr>
        <p:txBody>
          <a:bodyPr wrap="square" rtlCol="0">
            <a:spAutoFit/>
          </a:bodyPr>
          <a:lstStyle/>
          <a:p>
            <a:pPr algn="l"/>
            <a:r>
              <a:rPr lang="ja-JP" altLang="en-US" sz="2400" dirty="0">
                <a:latin typeface="メイリオ" panose="020B0604030504040204" pitchFamily="50" charset="-128"/>
                <a:ea typeface="メイリオ" panose="020B0604030504040204" pitchFamily="50" charset="-128"/>
              </a:rPr>
              <a:t>線</a:t>
            </a:r>
            <a:r>
              <a:rPr lang="ja-JP" altLang="en-US" sz="2400" dirty="0" smtClean="0">
                <a:latin typeface="メイリオ" panose="020B0604030504040204" pitchFamily="50" charset="-128"/>
                <a:ea typeface="メイリオ" panose="020B0604030504040204" pitchFamily="50" charset="-128"/>
              </a:rPr>
              <a:t>や図形を組み合わせて作成する。</a:t>
            </a:r>
          </a:p>
          <a:p>
            <a:pPr algn="l"/>
            <a:endParaRPr kumimoji="1" lang="ja-JP" altLang="en-US" sz="2400" dirty="0" smtClean="0">
              <a:latin typeface="メイリオ" panose="020B0604030504040204" pitchFamily="50" charset="-128"/>
              <a:ea typeface="メイリオ" panose="020B0604030504040204" pitchFamily="50" charset="-128"/>
            </a:endParaRPr>
          </a:p>
          <a:p>
            <a:pPr algn="l"/>
            <a:r>
              <a:rPr kumimoji="1" lang="ja-JP" altLang="en-US" sz="2400" dirty="0" smtClean="0">
                <a:latin typeface="メイリオ" panose="020B0604030504040204" pitchFamily="50" charset="-128"/>
                <a:ea typeface="メイリオ" panose="020B0604030504040204" pitchFamily="50" charset="-128"/>
              </a:rPr>
              <a:t>・変形や変更が楽</a:t>
            </a:r>
          </a:p>
          <a:p>
            <a:pPr algn="l"/>
            <a:r>
              <a:rPr lang="ja-JP" altLang="en-US" sz="2400" dirty="0" smtClean="0">
                <a:latin typeface="メイリオ" panose="020B0604030504040204" pitchFamily="50" charset="-128"/>
                <a:ea typeface="メイリオ" panose="020B0604030504040204" pitchFamily="50" charset="-128"/>
              </a:rPr>
              <a:t>・きちっとしたものが作れる</a:t>
            </a:r>
          </a:p>
          <a:p>
            <a:pPr algn="l"/>
            <a:r>
              <a:rPr lang="ja-JP" altLang="en-US" sz="2400" dirty="0" smtClean="0">
                <a:latin typeface="メイリオ" panose="020B0604030504040204" pitchFamily="50" charset="-128"/>
                <a:ea typeface="メイリオ" panose="020B0604030504040204" pitchFamily="50" charset="-128"/>
              </a:rPr>
              <a:t>・拡大・縮小してもギザギザにならない</a:t>
            </a:r>
          </a:p>
          <a:p>
            <a:pPr algn="l"/>
            <a:r>
              <a:rPr kumimoji="1" lang="ja-JP" altLang="en-US" sz="2400" dirty="0" smtClean="0">
                <a:latin typeface="メイリオ" panose="020B0604030504040204" pitchFamily="50" charset="-128"/>
                <a:ea typeface="メイリオ" panose="020B0604030504040204" pitchFamily="50" charset="-128"/>
              </a:rPr>
              <a:t>・絵心ない人も、なんとなくできる。</a:t>
            </a:r>
          </a:p>
        </p:txBody>
      </p:sp>
    </p:spTree>
    <p:extLst>
      <p:ext uri="{BB962C8B-B14F-4D97-AF65-F5344CB8AC3E}">
        <p14:creationId xmlns:p14="http://schemas.microsoft.com/office/powerpoint/2010/main" val="43780185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スライド番号プレースホルダー 5"/>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74FAFF6C-73AB-4A99-8CA0-CD8395AE7C10}" type="slidenum">
              <a:rPr lang="en-US" altLang="ja-JP" sz="1400" smtClean="0"/>
              <a:pPr>
                <a:spcBef>
                  <a:spcPct val="0"/>
                </a:spcBef>
                <a:buFontTx/>
                <a:buNone/>
              </a:pPr>
              <a:t>19</a:t>
            </a:fld>
            <a:endParaRPr lang="en-US" altLang="ja-JP" sz="1400" smtClean="0"/>
          </a:p>
        </p:txBody>
      </p:sp>
      <p:sp>
        <p:nvSpPr>
          <p:cNvPr id="4099" name="Rectangle 2"/>
          <p:cNvSpPr>
            <a:spLocks noGrp="1" noChangeArrowheads="1"/>
          </p:cNvSpPr>
          <p:nvPr>
            <p:ph type="ctrTitle"/>
          </p:nvPr>
        </p:nvSpPr>
        <p:spPr>
          <a:xfrm>
            <a:off x="307975" y="262997"/>
            <a:ext cx="8607280" cy="612775"/>
          </a:xfrm>
        </p:spPr>
        <p:txBody>
          <a:bodyPr/>
          <a:lstStyle/>
          <a:p>
            <a:pPr algn="l"/>
            <a:r>
              <a:rPr lang="ja-JP" altLang="en-US" sz="2800" dirty="0">
                <a:solidFill>
                  <a:srgbClr val="FF0000"/>
                </a:solidFill>
                <a:latin typeface="メイリオ" panose="020B0604030504040204" pitchFamily="50" charset="-128"/>
                <a:ea typeface="メイリオ" panose="020B0604030504040204" pitchFamily="50" charset="-128"/>
              </a:rPr>
              <a:t>ビットマップ</a:t>
            </a:r>
          </a:p>
        </p:txBody>
      </p:sp>
      <p:sp>
        <p:nvSpPr>
          <p:cNvPr id="4103" name="Rectangle 7"/>
          <p:cNvSpPr>
            <a:spLocks noChangeArrowheads="1"/>
          </p:cNvSpPr>
          <p:nvPr/>
        </p:nvSpPr>
        <p:spPr bwMode="auto">
          <a:xfrm>
            <a:off x="1944688" y="2435225"/>
            <a:ext cx="6913562" cy="2114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990600" indent="-53340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371600" indent="-4572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752600" indent="-3810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209800" indent="-3810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6670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31242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5814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40386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lnSpc>
                <a:spcPct val="120000"/>
              </a:lnSpc>
              <a:buFontTx/>
              <a:buNone/>
            </a:pPr>
            <a:endParaRPr lang="en-US" altLang="ja-JP" sz="2400">
              <a:latin typeface="メイリオ" panose="020B0604030504040204" pitchFamily="50" charset="-128"/>
              <a:ea typeface="メイリオ" panose="020B0604030504040204" pitchFamily="50" charset="-128"/>
            </a:endParaRPr>
          </a:p>
        </p:txBody>
      </p:sp>
      <p:sp>
        <p:nvSpPr>
          <p:cNvPr id="2" name="AutoShape 2" descr="data:image/png;base64,iVBORw0KGgoAAAANSUhEUgAAAeAAAAFoCAYAAACPNyggAAAgAElEQVR4Xu2dB5QVRRaG7ySYTEZFAUkKrCgiioHgGsAVA+rqqpgjiAHBAAoSVMyKKOqqCKxhFRVBUVcUFcWsqIAsxgVMCEiYYRIT3p7qNz3TL3R3VXd1/t85e47Lq3Drq+r3za1OGYP79YsRPiAAAiAAAiAQIQLlsWLPR5sBAXs+BwgABEAABEDABQJ+kK52mBCwC5OOLkAABEAABNwj4DfR6o0cAnZvTaAnEAABEACBJAJBkaUTEwcBO0EVbYIACIAACOgSiLJ0sQWNAwMEQAAEQMB1AhBvInJkwK4vQXQIAiAAAtEiAPGmn28IOFrHAUYLAiAAAq4RgHiNUUPAri1FdAQCIAAC0SEA+ZrPNQRszgglQAAEQAAEOAlAvJygiAgC5meFkiAAAiDgOwJMePkZJb6IC/IVmwYIWIwXSoMACICApwR4JOeFkHni8hScDzuHgH04KQgJBEAABJIJWBWcGzK2GlvUZzmj/0FHO/YyBjcmPuoTiPGDAAiEm4AsuTnxeywrtnDPoP7oHBWwtlsnJj+qk4ZxgwAIRIOAbMHJ/B2WHVs0ZjRxlK4JmHUrc/KjOFkYMwiAQLQIOCU5u7/FTsUVrdklclXAkHDUlhfGCwIgYJWA05KzKmGn47LKK4j1IOAgzhpiBgEQCDUBtyQnImG3Ygr1xCYNDgKO0mxjrCAAAoEg4IXs9GTsRSyBmCQJQULAEiCiCRAAARCQRQDCk0XS/+24KmCR7Q7/o0OEIAACICCfAAQsn6lfW4SA/ToziAsEQCCSBCDg6Ey7awJG9hudRYWRggAIWCcAAVtnF7SaEHDQZgzxggAIhJoABBzq6U0YnCsCRvYbnQWFkYIACNgjAAHb4xek2hBwkGYLsYIACISeAAQc+iluGCAEHJ25xkhBAAQCQAACDsAkSQrRcQFj+1nSTKEZEACBSBCAgCMxzcogIeDozDVGCgIgEAACEHAAJklSiKEVcP9DTqTjj72UHnp0LK37+b+ScPE3c8LQEbTbLnvSP58Yx18JJUEABCJPAAKOzhJwXMAMpRfb0Pfd8TY1yWlKo8Yc5vpsZmZm0YP3LKO161fTnfddmND/rTctoJYtd9WNqaJyB40Zd5TrMaNDEAAB7wlAvt7PgZsRBEbAp508hv468DSaevuZ9PuGnwwZHfXXM+mUE68U5lhTs5OuuGZg2nrnnz2FDjpgiPLdG2/9ixYseki3/TtveZ1ym+bTldcOUspMm7yQptx2OlVVVRATcF5+YVrJ3nv7W0p5MwEXFbYg1gf7zHjkKvrvmk8Mx/rw9I/p51++o2l3nyPMBBVAAATcIwABu8faDz35XsBdO+9Hw44fRV067avwMhOwmn0ySd98x/CU7LO4uKWuZI0m5IG736OsrBzKyMigysoyunrckSnFTzp+FA0+8myKxWJ0+dj+VFdXS2Ov/CexMUy8+WTa/OdvUgQ8894PiI3TSMBNm+bRkCPPoWOOPpcyMjIhYD8cbYgBBAwIQL7RWx6+FnC67VozAc+4ayllZWWn3Xpm7VkRcIc99qbx18yln9aupLZt2lNhQXO6ceow2rJlQ8qKGTd2NnVs34NeXzybflq7ikZdcg+98948mjf/XqWs3QxYHd+q1R/SvvsMSJsB9+jej64ccX9CbMiAo3dwY8TuEUiWp+hpN8jXvbnyU0+uCFg7YKvvnJx67UPUcY+udMNtF9OvG9alZThz2gtUkF9EV078B5WUbkspc8+kJ6l5cUu6cOxQoTmYOHo6de3Uk6bNGEP77N2XThhyJn2yfCnN+df1adu5YsR06tn9YOU7lvWy7Ff92BHwzRPnU+tW7ei6CX+js06/QVfA2qB227Uz3TTuGWTAQjOOwiBgTsCKNJN//6y0YR4ZSgSFgOsCtgrGTMCP3vWyctGVnnxZv1YFPGf6G1RbV0sXjjlWCX/u/Yuppram4f+nG9N9U56hwoIiuuraQTR61ExaveZjWrzkSSUDtnIR1ogL76T9eg2kR58YR1+ueJdGXnQXBGx1MaEeCNggAGnagIeqCQRCI+Bp4x+jiXeMoB579aZrR95maZrPvWpwSr2D9h9Eo867kb5c9RFNf2yS8j0TeeuWuygZ8bc/rkqpc9Ypl9FRA05UBM3EzWIrLmpO1904xNIW9JGHn0F/H3ZVwlY2BGxpilEJBGwRgHxt4UPlJAKhEbA6rn26H6AI+K6Hx9OqNV8kDNdKBnznhDm0S5t2dM3Uc2jTn/Fzvocfciydf/poWvvz9zTp7lEJffTdrz9dccFN9O8F/6QOu3emvTr3otYt2yoXQl1w9d/ozolzqCC/gPsq6P33PZwuueB2+nrle/TIrOsa+oKAcSyDgLsEIF93eUehNwjYZJbZdnNlVTldet2whJJsW5p9zhsdvzWJfSZcdR+1370T1dTU0JZtmxUBv7BoNi1f+SFNGD2dZv37Hjpj2KWUn1dIY8enXkWdfBuSertR8nlk1hcEHIXDE2P0EwEI2E+zEY5YIGCDeTz+6DPo78edT29/sIjmzpuRUHLKNTNpz/bdaPaz0+ndj15LaUUvE2dZOBPwyHEnpTygJFnA7HxxUVGLhvuJtZ1AwOE4ADGKYBCAfIMxT0GLEgI2mLEHpz1PRQXNDOd085Y/aOyUsxvKPHz7S7Tpz99p3iuzGrbCzzxpBDVtkquUU88f6zWqfRKW2QVb2jbeeucZenFh4h8J7HtcBR20QxLx+pEABOzHWQl+TKER8Kx7XqXs7BzbM/L0/Idp8dKXqLCgmNhtTaU7ttPlN56att3Z9/2HMjMzSXvx1hP3vkaL31ugnH9Wz0UfNeAE6tFtP2UbW5sBs0a1tyXwPgkLW9C2pxkNgAA3AciXGxUKChIIjYB5xi1yEdalZ4+jQ/seQc+9/Di9tmRe2uavGTmNenXvS4veepaef+UJpQw7Z8wuAGMfVcB7d+6l3DvMRA0B88wUyoCAfwhAwP6Zi7BFAgHrzOhjd7+i3Fec7tYktcruu3ZUbjGqqCynEdcPo/16HkRjLr1FqaM9B8yezHXhGWPoygn/gIDDdgRhPKEnAAGHfoo9G6CvBWx2vtToqVjpiPJmwHvu0ZWmXPsQ/bHpN7rulvMMJ0cV9agb/k4XnTlWyYjZk7Z4LsJyags63aMotYPAYyk9O97QcQAJQMABnLSAhAwBp5ko9dGTM+fcSp9+udRwKtWtavZoyofm3tpQNlnAgwedRMNPHsm9LMzecmR0FTQEzI0ZBUHAlAAEbIoIBSwS8LWALY5JtxpvBiyjX6MHgmjbF31ou4zY0AYIgAA/AQiYnxVKihGIlIDF0DhfGvJ1njF6AAG7BCBguwRRX48ABOzh2oCAPYSPrkGAkwAEzAkKxVIIsN94o/UDAXu0aCBfj8CjWxAQJAABCwILeXGZv90QsEeLReYkejQEdAsCkSEACUdmqtMO1KnfawjY5XXl1ES6PAx0BwKRIhBWARv9HoV1zLwL143fagiYdzYklHNjQiWEiSZAAASSCIRNRiK/RV6NXRuj2zGI8LFzsEDAduhx1nVrMjnDQTEQAAELBNyWgIUQuapY+T1ya+y8sTkZD28MXLBNCkHAMigatOHmZDo8FDQPApEm4OSPvltg7fweOT1+K7HJjslKDHbmDgK2Q8+krtuT6eBQ0DQIgACR4S0lQQBk9zdJtvBUZnbikhWTnRiszj0EbJUc5OsQOTQLAv4mIOsH3+1RyhCME2OXERdjaSc2WTGIzikELEqMs7xXE8oZHoqBAAhYJGDnh95il1KqyfpNkj1+WXFZlbDM/kUnCgIWJcZZ3stJ5QwRxUAABCwSkC0hi2FwV5P9eyRr/LLjUoHwxOdU39yTQkQQsAgtzrJ+mFjOUFEMBEDAIgGeH3mLTUuvJvs3SdbYZceVDpw2Vjf6E5k8CFiElkBZv020QOgoCgIgwEFAloQ4urJdxInfIxnjdyIu27BcbAACdhB21BeXg2jRNAj4goAMCbkxEKd+i+yM36mY3OApqw8IWBZJnXawyBwGjOZBwGMCdiTkVuhO/g5ZHb+TMbnF1W4/ELBdgoL1segEgaE4CPiYwPANBzkW3WO7rJHSthu/OaISdiMmKfAcbgQCdhiwrOaxYGWRRDsgII+AkwK2E6VW3m79dvBK2K147PBzqy4E7BZpF/vBAncRNrqKLAG/ytdoQp7e9VNH58tMwvhtSsQPATu6HP3ROBa9P+YBUYSLQBAFzGbAaQmHa5adHQ0E7CxfX7UOEftqOhBMwAlAwAGfQB+EDwH7YBLcDAESdpM2+gozgaAKGFmwf1YlBOyfuXAtEkjYNdToKKQEgixfCNg/ixIC9s9cuBoJJOwqbnQWMgJBFzAk7I8FCQH7Yx5cjwICdh05OgwRAQg4RJPp4VAgYA/he901JOz1DKD/IBIIg3xV7rgi2tsVCAF7y9/T3iFgT/Gj84ASgIADOnE+DBsC9uGkuBUSBOwWafQTJgJhEjDOBXu7MiFgb/l72jsE7Cl+dB5AAmGTLwTs7SKEgL3l72nvELCn+NF5AAlAwAGcNB+HDAH7eHKcDg0Cdpow2g8TgTDKV50fXIzlzUqFgL3h7oteIWBfTAOCCAgBCDggExWgMCHgAE2WzFAhX5k00VYUCIRZwDgX7M0KhoC94e55rxCw51OAAAJEIOzyhYC9WYwQsDfcPe0V8vUUPzoPIIEoCBgSdn9hQsDuM/e0R8jXU/zoPKAEIOCATpzPw4aAfT5BMsODfGXSRFtRIRAV+arziSui3VvZELB7rD3tCfL1FH+oOq+sqaXVG8qpzx5FoRqX3mCCJOC8KW2UYVRM2mR5biBgy+iEK0LAwsiCUwHStT5Xi7/dSn3bF1LL/BzrjYS0JmNT1CSLDulUHNIRJg4rCAJWxatGvn79euU/28zKszRHkLAlbMKVIGBhZP6qAMk6Mx+frS+hrRW1NHjvFs50EOBWmYD3bpNHHVvmBngUfKEHUb4yJAwB860Pu6UgYLsEiQgSlADRZ01UVNfS+z+VIAtOmpf3f9pGFdWxyPxhEgYBW82EIWHnf5QyBvfrF3O+G/QAAsEjwDI99kEW3Dh3UWPidwEnbz1rjzJ1G1r9N9HtaAjY+d8sCNh5xughoATe/m4r1cSIBnQuprycrICOQl7Yq37fQb+VVEfmjxK/y5dNhIiArWTCkLC84yddSxCws3zReoAJ/La9ilZtKI+McMymKp79xqhtQRPqvUehWfHAfx9GAYtKGAJ2dhlDwM7yResBJ6BuuUY9C9b+MXJIx2Iqyg3/joDfBWyU/aqHXfI2NATsrx8kCNhf84FofEZAFTALK8rngqPGwe/yNdt+NhIwJOyfHxkI2D9zgUh8SGDNH+W0flslEWXQEV2bUXZWpg+jdDYk9Ypwtv3MOEThD5FkAct4wIXsWbKaAatx8F6UhW1o2TPX2B4E7BxbtBwSAuq5z+zMDDqiW/TuC377+61UUxe/WSIvO5MGdGkekpnVH4aegFkNO0+ZkgnOLQGzmCFhmTMHATtDE62GkoAq4Khmwdrt5312zad2zZqGcp7VQRnJ166A9aRpRep2BSyyFQ0BO7PkkQE7wxWthojAR/8rodKdtcoVwFHLgj//uZS2lNc0zGaUt59VCFZkqewe1D+nWe/QsNKuWZusr3QXYmljwFa0dz9WELB37NFzQAiUVtbSR+tKIiUhdbDa7Jf9GwQcJyMqSx5ROtWumYCNMuFNF1Y0PE8aWbD8HywIWD5TtBhCAo0iilFeTiYN6Bz+86DxC9Cq6mczGhdgpbv6OZ08RQTMK18rGTZP2zwCVvtWs2Em3uR/Y/8fEpb74wYBy+WJ1kJKIP5UrLiEopIJJme/HZo3pe675Id0huPDMjv/65QktVBly11EwOkmV7tFDQHLXf4QsFyeaC2kBLQPomBDzMvJCHUWvLG0mr76bUfCbEbhYSSyBcyToSYfMn4TsHaLGgKW+wMHAcvlidZCTCBK50OTxxqVrN8PAmaseSXMK3hkwf78YYKA/TkviMqHBJKl1DI/m/q2L/JhpPZCanzwRmI7Yb8AS/b5X145ppstCNjeGg5KbQg4KDOFOD0noH0bkBpMGKXU+OCN+PludvtVi7xsOrBDsedz4GQAfsl+/ZgBa7eh2X9jK1rOSoSA5XBEKxEhkJgFx6hlfk7osuB028992xcqYw3zx08C5pUwb5ZtdwsaAnZm5UPAznBFqyEloH0qVhiz4OQHb4RxjOmWJu/2s2wxGh0mPNvQvAJm/UDC/vtRgoD9NyeIyMcEGp+KpQYZo3bFTWif3cLxftzU7Bf3/2qXI48UWXkRMeotd56+RPqBgP33wwIB+29OEJGPCSQ/FStMGeKPmyvoxz/Zm5+0n1gkXsDgt+1ndQaMJCwiX2TA/vxRgYD9OS+IyscE0p0jbVecE/gsON242DTs3SaPOrbM9fGM2A8NAuZniAdz8LMyKwkBmxHC9yCQRCCM27Rbyqvp858TH7wRpuzeaBHznv/l2RJW+xHNTo3iS9evlfZlbEGzOCFgeT+JELA8lmgpIgTWbamkbzc1PitXHXaXVrnUpXVeICnoZb9sMGG81Uo7SX7NfrUxaiVsRb5qWzIknPz2JNySZP2Qh4Cts0PNCBMIUxZcU1tHb/+wPc1sRvMCLLvv7LUjSKcPKRkCRhYsb5YgYHks0VKECOhljEHMgt//aRtVVDPZpn7wAoZGJrxb0BBwhH4IbA4VArYJENWjSSDdU7HYE6PY25KCtmVrtP2MFzDE1zevfFnZqAmYjRnb0NZ+ByFga9xQK+IE9LdtifbZNZ/aNWsaCELxPyR2NrxmMTnooP0xIQo9COd/RcdkVF7WFjS2oeXMCgQshyNaiSCBMFy4ZDQGNqUQsFgG7OfsVz1EZUkYV0Pb/9GDgO0zRAsRJZD6VKxGEEHIgvWu5o6PAi9g0C5r3i3oKAkYWbD9Hz4I2D5DtBBRAnpPxVJx+D17NMt+8QKGxoUNAac/yJEF2/vxg4Dt8UPtiBMwkpifBWb04I2g/AEhY+lpzwEbZa88Ag5C9suYydqCRgZsfwVCwPYZooUIE0j3diQtDr9mwWbZLxuDX2OXudwgYPs01SwYV0KLs4SAxZmhBgg0EDA+j0rkxyzY6Aru+MDwAobkJW6WAQcl+1XH5UQWDAGL/zBCwOLMUAMEEgiYZZN+yyTjD96o0731iA0uai9gMBMoBKx/0CMDtv6DCAFbZ4eaIKAQMBPwIR2LqSg3yze0zOLF9nPqVMl8LaAfFoLMDJiNh0k4ihnw4qG9bE0nBGwLHyqDAFH6p2IlkvFLFmz24A01ar/E6+T64j3/y2KAgI1nIkgCtitNmWsSApZJE21FkoD5OVUivzzS0eyiMQhYfwnLei2gHw4S2RmwshP06kpXh+YnkVodOARslRzqgYCGgPG2rj+eEf3b9ipataHcZN5i1K64Ce2zW2Ho51fNgM3O/2pBqBIWqeNXkLIlLEvAYRAr75xDwLykUA4EDAi8/+M2qqgxurApRnk5mTSgc3PPOPKc+2XB+SVbdxqUFQE7HZOb7Xsp4ChJ1mhOM7q3Hhzr0CXdu0DdXAroCwSCTWBjaTV99dsO00F49YjKiupaev+nEtP4WIEonP9VQTAJhyGb5ZrYpEKyBZxuGxqiNZ4ZRcDpikDKVpY06kSZAG+G6YXgeM/9QsDRWcFOCPia6OCTMlJdASe3DiFL4Y1GQkyAT3LenA/m++MgGi9g0C7Bi0YODfGKNB4aBOz91HML2CxLPnPs7ylFnrlnN+9HiAhAwCUCZk/F0obRtjCHeu/uzoVOH63dTqVV7Py0+ad3u0JqW5RjXjAkJaIsYDaFkLC3C9mWgNXQxz20RncUkLC3E4ze3SXAl2nGY3LrYieRmLzYHnd3hhJ7g4DXS8ePbWh+pLYFbCRfNQxImH9CUDLYBPhl585WNO+DN1TqEHCw159o9MiARYnJLW9LwDzyVcO9/bLuyn/iXLLcCURr/iLw1S87aGPZTsPnLDdG7PytSXznpRsjipKAo579OrUFzdpFFsz3u+SagFk4qoS1oQVRyIUbRipD2LHrw3yUUSoyBHieipUMw6lbk/gevNEYTVGTLDqkU3Fk5goCduYcMATMfwhZFrBI9qsNJ1nCQRGwKt10aCFi/gUXhZL829DOZp5iccSobUET6r2HOxeG+WEdQMDxWXBiGxoS5lvhEDAHJyP5qtUhYQ6QESli/lSs9CBkbv+KPHhDjaZLq1zq0jovErME+TZOMwTs3ZK3JGCr2a86TG0WHIQMmEfA2JL2bhH7rWfep2Ilxy3z1qS3v99KNXXxC714P33bF1LL/GjcggQBQ8C8x4WT5SBgE7q88kUm7OQyDV7bYtu/jeNL9+7g0spa2lhWTVvLq2lLeY0pjJb52VzlkhuSmYGbBulxAQjYeQFjG9p8kXsiYBZWEK6KFpUvsmDzBReVElYFzPgwEa7fWklrNlYk4TLLaM2+N6YPAUdldSaO06ktaAjYfD0JC9ju9rMakt8FbEW+yILNF1xUSvy4uYJ+/LPS5nDtCVW086gIGNlv6spwSsK4Hcn4KMygi6YmvIyh+4JlhjVkCVjNgt06B7z+x2bKuHj7g4BFf75RPpmAnSzYC5oQsBfU/dGnUwJGFiwoYKPiTM5BF3Dy+NIJ2Y58kQX74wfFD1EETcDZmURHdGvhB3SOxoAM2L0MGAKWKGDW1JzBj0s9ONx6TKWaAZsFz4QMAZtRwvc8BMSeisXTotNl4lveR3RtRtlZmU535ln7ELC7AoaE9Zd6yha00VERVPmyMfEKuGfBmVJ+GHBfsBSMgW7Eyr243g84LuF0V2N7H5v9CCDf9Ayd3IKGgCFgCNj+bxdasEAgONvQqRd8OfWITAsYpVWBgPVROilhXIyVnjsyYA0XWdmv2iSyYGm/m4Ft6O3vtlJNzN2rmXlgtdu1La1b+Q5lZ2dTLBaj8y4bR/96dgERizWj8eEdYZMwBOyNgJEFQ8Cmv0sQsCkiFBAkYPWpWILd8BePxejQfn3ogzeeTVtn2PDLaOFrSxK+692ukNoWheMJWRAwBMx/sDhfEhkwMmDnV1nEexDahtZLliUm0bGt3xrOyMLX3qJhw0cRafoMw4VZkK/xgejkFjQy4IhnwIt7DVUI6N3nLDv7ZX2tLnsmgTrvPcgR91Xohs8v4Ljxbp1wNd0wdkQDh9MvuJqee+k1SjCiFUqxGDVp0oSqNq4yrf38gtfptPNH15eLxxX0+4QhYG8FDAmn8o9MBqwKWG8JnvxmB9MfJdECyQJOrg8hixINZvk1f5TT+m3sqVjmL0Yo/Xk5FRYWpB3ornsdSn9s+tOWiLt360z//fR1LpAHDDqJlq9Y3VB27zZ51LFlLlddPxaCgM1nBVmwOSOZJSBgInJCvukyYKOJg4xlLmt/tRV/M5F5TPdNG0+jR55nWPDUc6+kF15+I+ViKfPW495u3aoFbfrx45Tiq1Z/R0eccA5t/CHxu4wWeyck3kHNgiFfrhXi2LuB1d5xNXTiPEDAPhEwsmO+H4iglVq3pZK+3ZT8UoX0ozA7N6vWsizh+nO66fr59IsV1O+oU5UutN+/+sa7dNzplzYEHNR3BkPAfEeO0xkwiwISbpwLCNhBAYtmwXqHCLJjvh8PP5biOv9bf+sPr4DZOH9a+zN12f8oS9vR6fphtyJltuyuIGQb5XWaC7WULFhzRVYQs2AImO/oiKqA587K4wMkuVQkBGx0/tep7Wd1nuYfvT7tlJm99MJoniFkyUeBQ819/nMpbSmv5jr3m5x58oQ0aOhweu+Dz3lOLSc0t+rDRfSXHt1SuoiLNv7Jz8ulst++Vv57yh0P0uTbZjTcHzygczHl5WTxhOiLMouH9qJ5HeRf4+GLwUkOwg0Bt/FIdpJRSWnOMwG79QxoRsmPAtabPStihpClHAvSG+HKfpVe43vD6TLTg474O3369gu6sSVnp+aDiFHTJk2o8o/UK6G1AmbtTB53BU26/nKlSe13RU0z6ZA9428X8+uHSVf9QL5iswQJi/GyUzrSAnY6+2UTo5cBW5k0HjlDxlbIyq8Tz35rhBpOJ+DrJ91Fd854nP747kNq26ZVSnvDLx5Lz7ywSKgfVnjtirepY/vdE+olC1j506B+K7rxO//ekqSVrnZgELDY8oCAxXjZKQ0B26HHUVemgI2605MzhMwxSQ4U4c9+Gzv/39dLaM8OeyREoz03++mSF+jAPo2ZnVownTgNh6RzMVbyBVfpBRxv2S/ngfWkCwFbX9RuCJhFh61otu910VR2OHJ9ZL4NyQ9b0EHLgLkmKamQVsyQsRWC4nV+3FxBP/7J7vsV+cRo0GEH0buLnkqplNWyO9Upz5MmKizIp9Ufv0bt99itoZz4NrSiVup/cF96//XEh8XU1tZSvyNPVS7y+m3NMsrNbar0kyx5L5+MxSNdCFhk7SWWhYCtsxOtGVkBuyFfNhluZcCiE69kMStftVINdUwIWMl+1YuM021DL3j1LTrprFENveZkZ1PZb19RTk78+czZrXpQbW2d8MVYrO5VI86h6bfdaDqnyQJ2+/nQotJVB4TtZ9OpTSkAAYszs1oDArZKjqOen+VrFD7EzDG5RFRTG6PsrNSnW1kScH2XB/XpRZ8sSb3oKlmASxc9RQMPO1CptUfPAfTr7xv5gtaWqt+Kvvic0+jR+2/WrT/33y8pb0tifxys+f4nevHlN2jCLdOV8k6/LcmqeCFg8eWgrQEJ2+PHWxsC5iVloVxQBaw3VIi5kQw7N/vmd9uUf+jQvCl13yVf+W+RB2/ocd7w7Qe0S9vWCV/fevfDNOHWuPTY5z8vPE5Djhyg/Hf8aVWJrxEUWq6xmLLVvG7luykXelVUVFJ+u/1oxbKXqddfGm9TYu2X7iijtt0OocrKKhLdkmb83vpuK/VtX0wt8rMTwir5EwwAACAASURBVLUrXW1jyICFVkJDYQjYGjfRWpEUMLafRZeJefmoynlbeTV9+esOqq5/1GQWxag2rkVzaAYl0m1Fq1nw3l07Kc9zzqh/b6/hRVj1547jISXFpEi7PlaNwE8+7mjq1mVPevn1JfTf736i44YcTq88+0/daF97cykNPe0S7mz4u43ltHZrFTXPzaK+HYopM4PIjnSNHqKQN6WNrXmIamUvBbyQDvAV9hPpC8figYAdQ+vv878ODjuh6SiJee2WSvpOfeyknYy0nmCyhDf/uZXGT7mHHptxSwPj3zdspHY9Bij37N55/+NUXqF57KUagypa5TouZlztdZfx/z/2igvp7puvpxmP/ItmPv40rV3/K/XZrye98eITVFxcyLVc2B8CelvSFdW1tOr3MtpaEf/zpH+nYlp2Um/Tdu08oQjyNcWrW0C2gD+c1d96MCGuCQE7OLlh24KWiSqsYo6f/40RxTLqXSe2NdymdUva+P1H1O/Iv9Ony1fSuhXvUIf27XTRM+mNv/pSmnbTmIYyf27ZRqPH30pPPbcwNetNaSlGZ/9jGP3rkTulTC+Lh21Hl1fX0YaSnfTztiqqrfd90yyiqjP7ELVpFLodwZoFDAGbEdL/3qqAIVox5pETsFvbz2waIGCxxchKB13MCRdgabNgjox4nx7daOWHjQ/V0N6XO3rkuXTB8FOo857t6auV/6WXFr1J98ycTe1335XWr1pqKGiz88MrP3iF9um5l/hkJdUYN/luuuP+xxr+tUtWMzokezf6a9P2lJ2Rabt90QYgYFFiieV5JQzpWucMAVtnZ1oTAjZFxF0gKGJOewV0wlZw+nPDWVlZVLO58d27WjBPz3uZRoyZRDvKyhN4vTB3Bp1ywhBThg33ESf/ERCLUdOm6R9LadqoQQGWBd9TNIBaZ8YvTPPiA/nap24kYEjXPl/WAgQsh2NKK5CvQ2CTmvWbmHVvQVIvhkq+EKp+PCJvQrJC9rG58+iS0RPjVTWx1G1Z03Axl5V209W5/Nqp9MrshXRz4WGymhRuBwIWRpZSQStgCNc+z3QtZJzccQ73k7BOuOsmaVG4+SSswg0jpcXN2xAEzEvKmXJeidnKPcDHH/NXevnfjzgDIqnVr1etUS606tRxD5pw7WWO9Llp8xbl9qS5zcyzc0cCICII2D7ZZyfhDVL2KRq3AAE7Tbi+fQjZJdAm3TgtZisCdjr79YI824aGgL0gb69PSNceP9HangjYzeyXAfEiAxadCJ7ykDgPJWtlrIiZPUyiorqO8ps0vhu34Spo7X3ABtvPRYUFVPLzcsOgzx81jrZtL6WXnpppbXAe1PJSwMh+xSYc0hXjJbM0BCyTps/agrDtTYiZlH/YXEE/8b50QUfCD951E426aLhuoHOemU/njxpPHTPqaF0sfiXx1rWfUfNmxfYG51DthoeCxIgmFx1MnbLcf28wBMw3uRAvHycnS0HATtINSNsQtdhEmYlZZBua3fPL7v3V+0y+/QGacseDFGsSf+zleTV5NLcu/oaiL99bQL179RAL3oXSg4YOp48+/IKqEx74kdqxU1vUELD+JEO6LhwAAl1AwAKwolwUkjaefa2URQRsdv43WcBqFNNrm9DVtfl0eP+D6J1XnnR8aW7bXkKd9jtC2QpnH7YdPmzoUWn7ZVnwzYWHUIeseJa+ua6c1taW0tbaStpB1ZRDmdQxq4h65TjzmEgIOHFaIF3HDw/LHQgJmPUi40ponAO2PF++rhhFSc99c1PKnDDhjC19n2uuzASsvopQzYCTG83Y2Vz5J6e2pbXiPTeziuZkVxDr875p42n0yPNSxvi/db9Q595HenYBFuQbnxJIl+vw87wQBOz5FEQngKAKOp1kzWZt5Pa3qLz+tQxGZf/39RLas8Mehs2xjFJPwKzi6No8ur+2KZ135kk0e+btZqFxfa8V76CMano3p0ypN7k2l6bU5iqvJkz3yWzZnU5s0plOyu3K1Y/sQlEXMMQre0U52x4E7CxftC5AwCtBWxEsz7DO3f5G/YsP9N+MdNuksTRu9CWmAt7aZDs1Nzinuo0yqMXO+AVP02+7ga4acS5PiCll1Hf/si+04mX//6tYFu1fXaSbbd87czaNnXC7Z9kvizGKAoZ0LS11X1SCgH0xDQjCjIBdOTslWaO4v6jeSDPKvzQbmm42qVY8/LizaN2Hn9D/ckpM23o3lk1/rY6/7ICdH2ZvSRp02EG69Vimyy7ymv7w3IYys7PL6bzMnQl11sYyqFN1M5o98zY678yTU9orL6+ggt174xGUpjMkpwCkK4ej161AwF7PAPq3TUCVsxeSNQv+/rLltLwm9Tyxtp7ZeWBWlm1Df5lTSr0z4q/zM/uwjPjw6kL6OtZ4j7JeHXaL0+jMShqdlShdtbwqdT35qvH1z9mNLs7fN6Wbcw/70yxcy9/P/aBVQ90oZL8Qr+Wl4suKELAvpwVBySLg5Mu0eWM0Ox/cs3tX+uajVw2bUy/GEpEwb3xG5favLqSvYtmGtzyxPw46ZBbRzUWHkpOylTGeeYO7y2gmbRuDBw/jbnvx4gXcZVlBiFcIV2AKQ8CBmSoEKpuAm3I2k/Av37xHu7fbxXCI7y77hP56/Dk0PaucrtLJVmUxOr8mj+bUNaVmxYW0bd0XaZutq6ujrFY9iLIyiYb0kdW1J+3YEbOIeNMNzkjGEK8ny8G1TiFg11CjoyARcELOY0uW0uZYpS4Gnq1o9i7g/QfGM609M+q4zgvzcmfb1lfX5CriZR+jK7RXfPMt7df/BKKifKIBPXm7CGQ5PTnbFa8WhlbCkG4gl4mloCFgS9hQKaoE7Ir5sfIVtKz6d1sSViuzi7OWfvCZ8n8Pz6yh+7IquM8Rq20srMtWhLugLkf5p47t29G7i540vDWq16HH0ar/fk/UYw+iTrtGbilsu3ucY2O+4BDj54I71jEa9oQABOwJdnQaNgIiYl5fW0ITd3yki6B602rKzja/eEptgGXFo8ff2iBjUbaDDjuQ5jx0u+n9yOxK6atvmBZv/ti+ot2EorxT8oV4Q7E8hAchLGDWg92nYeFJWMLzhAoBJWAk5omlH9L6uvijHZM/S199igYeeqDlUa9d/wu9u+xTWrv+14Y22G1J7HN4/35C7SaIt99eRK38+SIIoUFZKAz5WoCGKoYEMrq3HhwTYdSz4EwIWAQYyoJAGgJMzAuqfqTlVX/Q+lgJxbSvL6wvv9subei3Ncs84VdSuoOGnnYJLfu4/gKsffck2qO1J7H4oVPI1w+zEL4YhAXMEIx7aI0tEsiAbeFD5QATKKndSEtKH6cYeziW+opCNh7lYVnpn5jFRPzNx69Ri+bOZp5fr1pDl187tVG67AKrvl2I8uIXZUX1A/l6O/Ory57xNgAHe4eAHYSLpkFAS2BxycO0I7Y1Lt4MvcdTqhtS2u/Zv8X///nDT6HJ4y6nDnu0sw33nfc/obsfmEWvvbm0sa2WhUQ9OxAV59tuPywNOCHgMJzzDbMY3Vq7ELBbpNGP7wmU122j36q/pU5NDqCsjGxp8W6o/oE+LJ/H357i2xjFH/2cEf9vneyYlei5d1c6YuDB1HnP9tS6VQtq1bI5FeTnKf3tKCunjz/7mj7+/Cv6/MtVxB49mfBhwu3WTui8rvbpU/yD0i/p54d3hFW+kKeMlWu/DS4Bs/O+2g8uwrIPHi34i8Ci7fdSTUYVjRl1Pt3z4BO0e04POij/JNtBvrp9OlVReVym+u9kSOxHFXC6Cinb1vWS1ouUCZZ9WhYRtWL/E9vGli1bEaBei9nP8oVARVaSf8saCjhZvOowIGD/TigiEyfw3o4nKaNZKW388ZOGynm79qJOdBD1yB0o3iAR1cZqaGHJnRbqiphav/lWmbvToKL4G5HmH7ZYKA4vpWsWqFtSdkK+bGzarWdI1Gy2w/99Bs1ZpGx0db9mRsJo9eRrV8K4ACv8iypoI5y/fVraNxKxZxwPLbqKmmYWCA1pW+0GenvHE2JZr1APfIW7NDmA9ssbklI4nZD9LF2j0TohZBH5HrzvNXyTgVIgkIZAg4C13zEZQ8BYL1EgUFa3lRaXPkx1aV4wf++DT9DYiXfQyc1u4EZRWruZ3tzxqMmFVjrNKRdnse9496r1wmLnj9m5Y6JuTQ6iXnlH6cav3qf80c7f6JGKlQnlHio+ggoy4k/ICsLHroy7L94chGE6HuOauwfr9tH9GrHdFMeDDXgHaQV88iTzhWh1GxoZcLBXzBMf9UnYRgv2aIjW71xFHY6soBeffDDtUHJa96RW1IEOKzyDY6gxmr/9NnZ/kTWJWqyWEphynli5z0m52rpzkz7UO++YhmLJDwe5oXQZ/VpXlvaPhrNze9BRTTtwjN0/RW4r+9Y/wQQkEiPp6g0BMrY/uRCwfYahbIGJlvcT5Fsqvqv6iM6+/gC6bvTFaYdbU1NDOW3+Qn8ruoLyMosMkbxe8gBVsCdbiSSwDdI1tm+LZsW0ZW38uc/qZ2X9CxFSnqSjXqjFbnWqv+WpZVY7uq+wV0J9Vu+87W/oZ+v1dR8tPpKaSrwqnHddsXKQqQgt8bJWxJvcC0Qszl2tkSJgnuyXVUYGbB26H2uKCFcv/iCKmAn44kmH0pUjztGdlsm3P0BT7njQdCuanUsWyn45M95d27am37/9QDe+O6Y/SuOm3GO8rGJE7OnSs5oPUf4+2BmrpYtL3uIK99zcHnSExCwYUvX+F0CGeLWjgIStzSkEbI1bQy3tlYxm581tdiW9ugzpJgcVNAmv27mC+p5WQI9Mn2rIt3iP/SlW3pQGF4/ULRcXMM9Hs0XMkS7zvKbw/kfm0ujxvP3Xx2j4QJDGcfBuQ4ddrIvevpJncn1b5rgj4hfaypYvRGx9yi0L2GoWHLZzwEa3EvhVyE6IV12CQRNwSd1m+qB6LpX/vsL0KGJXRffNO546NEncylUrCglYcbD5XvX2dV9QcXH9vbwmEbL44lvOrKBR2+metqXf+NxmQwK5FRx0YZouSBcKdF0u/tjhIGTDa65Mva6h+4z1LhBN7AICtolc9F4+L6XspHjdEPCdrzjzMoCuA8ekvQ0peWls+GMT7da9P73//ETabZcWKSvnyklz6bV3vra5ohqri76MYfjFY+mZFxZJ659dw1WQkUvts7195y9EKm9KnWgpnaT9KuF04k3I4F2WMARsc0WKCji5O7eE7IV8nRKmzSlLqc4EvGLZy9TrL3unfPflitV007T7lUc6FhUW0I4dZfTOsk/po5cmU5ukp0pVV9dSjyOv5Q/P5BzwkoVz6IiBh3C317ZLP9q0Zau1K7B1evnhvXu5+0dBEDAioG6Be0XJTL4srnkdEjPjm65x9m1kCQLmvQBLBWjlQqwwbUHbla+bMrYq4M2b3d+WcfsAnTl3Mc2a9z5tX7+8oWsm3j6DjB9Fee/E4XTC0QckhLvXoDFU13AbkL2RvPrco3Ts4EFcjdTV1VFWqx6UnZlBNbV1XNvbug3Xnxv+9p27KCuLXbqFDwi4Q8BJSesJOFm6eiN1QsYQsI11JVvATgo5KNmojemwVZVlwd9/sZi6du6otKOcTzX61EuKCe/jl6dS8+L407LW/PArHXeByRXJarsmGXDTJjlU+ccqrnG17zmQ9u7cmv5524XExmL8xiXzJv+75C7KyYF8zUmhhNsErEg6nXx5xZs8Ph4R8542gYBtrB6nBcw7iTaGgKr1BG6f+TI9/ty7yrng/7z1Hv3t1PT3BScA095vS0RTrj6Zhp/Un/YbMo7KyneK3Q+sMxOnnngMzZtzv+E8vffBZzTouLNIu1184HETaGtJudhtUfW9fPPmHdS0aXCegIVFDALJBJIlnSxgq/JV++nTh/85CUazY0vArGHRbegwbUEjqwzXgd9t4Bjqsmd7Gj92BF14xY38g1MuKk73jl+OG305ilx09qn02IxbdONh2fq7826kPXZtlVDmlbeW09VTnzKXcH0236VDG3rjqfH840ZJEAgggeXLG0812QlfhoQhYBszAAHbgOfTqmz79uC++9HHn9u4mjkpM5Yx1B57dabVn7ye0hR7a9OQgb3ononDdbu559FX6eGnlmi+T70N6dXZ19DeXdrJCBVtgIBvCciSLxugFAH/sCL+NiT2ue5482dAJ5ONagYM+fr2GLMVWFVVNf3l6Ou5nhDF1RHnwy542mrerIi2rv28oWjzjn2oOK8pvfP8BJ7qVFZWRUs+WEVvLltFrZoX0AH7dqbjj5KzlcYVAAqBgMcEIOB7dnN1Cgo36D+5yE4gELAdev6v2+fYG6hkR6Xti5mUi6HYQzHMn7nBDeWBOybSdZPupLraWvpmiZV3DnN3hYIgECoCEDAEHKoFHebBzHlhKd0yY2FcwuzD8eSqtDy0L1xQmmp8UxHF2C1DmebnaVMajjf62cs3U4vmYu8rDvOcYWwgYEQAAoaAcYQEjMAtM16iOS+8r4ma48qp5DHWMV9qLtRKyIwttMfar9/e/uDFSbRLm2YBo4pwQcAbAnYlLOPcrzryDO05YPaPTp8HDsNV0Nh+9ubA8brX0rIKmnLffFqw+Is0oaS8FFDsiVQN54oFZVxf/J1nb6T27RKvgvaaF/oHARAwJgABW1ghELAFaCGt8uuGLbTq219ozQ+/0aYtJbR85Vr6bu0Gi+eO620q6GB2BxTb1X59znXUrbO3z20O6TRjWCDgCAEI2AJWCNgCtJBXuX/Wf+iBuYvrzxfbuehK1L6JYOf/czTt2yP1TS8hxx+a4WVUVFL+5Aeo7A6BZ4qHZvTRGwgEbGHOIWAL0AJcpaamhk688F769n8blFGMv+wEuvD0w2nZZ9/SqAmzqaxipwTxNp7TffDmc+mKiXOVxNbK5+n7L6N++3e1UhV1BAhk/bCOspd/Q1WnHUvFp1xOVX8/hqrOOE6ghfqiO6upxUGn0La3n6RYy2bUou/JVPLkXVTbo4t4W6gRKAIQsIXpgoAtQAtoldXf/0InXHhv45XQbBzaq6Fl3Oer8ySqfY66jiqrqsWuvq5v65Fp59NR/dO/tzigU+G7sDN2lFPz/qfTto+fJ6raSc0HDaetX7xEpHmBRdHZ11D2yu9o61cvG8af+8QL1GThEipZ+DBlf/I1FY6ZRts+eE5ozC16n0A7/zaIym4bK1QvuTBvzLY68UFlxqtut7a0/fXHPYtGioBZ9LwP5Aj6RViQr2dr1ZOOlRcbOPXRyPutp8fTnu3bpPTU74SJ9Oe2MksRjL5gCF1+3hBLdaNWKet/P1PxSaOEhl3Tay+q7dKBMrfvoB333UAFN9xL5dddRLHmxQ3tcMssFqP82x+l8nGXmP7B1exvFyntJ4tDloALxt9DTV5favpHgxAsHxaGgF2YFNkP4oCAXZg0H3XhiIAV8SqpNF03YihdcuaRhiM+6oxptPZX8afUsUYPO6Arzb3vMh8RjVYo3AIWwOK0gPPun0u5s1+krZ/NJ8rJFogsWEV9KWCG0MlbkZABB2uRRjna8vJK2veYG+Qh0DzQY8iAfWjmrRdwtz3sontp1Xe/WHhgB1HbVsX04UuTuftCQXkERASc8/FXVHDVLZRRtZO2frlQNxN2UsAZ20sp98mFlPv4PKo54C+Uue43yty8NQVIyUszqbZT+7SgMsoqqPlh/6CSZ6dTbffO8mBKbgkClgw0uTnZ2S9rHxmww5Pms+alZMCah24c3LsrPTXDWkZ68XWP0jsfr7H0nOrMDKLvlt7rM7rhD8dIwJk/b6D8+2ZTztsfJYAom3Il7TzxKF04MgTM2sj8fSPXBNS1bkG13btQzf49qKZ3D6rt2pFizYoM6zK5VV78D6oYpf+SEK7Okwo1O/o8ihUXUsmLD6ZUz6isoqIzrqbyqaOJnR4w+ygC3rU1bf/PE2ZFHfs+5RxwmDJg2QKGfB1bh75tOP5ye7FnajQOprHiBacNohsuP9H2OEdP/hctevsrCzHFY1nxn2mUn59rOw40wEdAFfD2Jf+iJq+8Texiq4ySHQmVazvuTuVTr6Ka/bpzNSpDwEXnXa/0VdNvP6rp8xeq2btTw7nrzF//oGZDL6bSWdOo5oB9uGJKLlR88iiinBwqeW668hXLirO//i/lvPuJcrEZy/K1n3QXqeXNfJpyH3su4cI29Vz99lcepbr2ife8q3FvXzyb6tqaP5SGCVj7Kb/pcqo6ebCl8VqtJE3ALACeC7Hc3IKGgK0uC9RTCUx7cCE98dxSgZcpNEq3/W4t6JkZl9Nuu7SQCnTK9BfpyfkfiG9HC/wh0aZFIV0z4jg65W8HSY3dj401XfAW5U+eYTu08slXUtWwxMxVFbC28eojD6GKy4YrF3BZ+cgQsFG/6hZyuvEY1tteStlfrKKmr75LOUsSs3q1Xs0+e1H1wAOp5uDeVLf7LtTsyHMUZqyvlE8sRi32P5Gqhp9A5dfGLzxjHyULbtOSSp5J3NFpsugdKphwn+H2vbYPdQu69Mm7qPDKmylr9Q/K1ywrZtvn2ovprMwTTx0ImIdSfRlkwAKwQlRUaBs6FqN2u7Sg9164yXEC3QaOoZjobVBqeaN6SW9wGnXOUXT1Rcc6Ph6vOnBDwGa3IYmMnYmjtnN7Kpk/M6GarKugWaPKFvL5p1DFVedyh1Z80mVUu89etPOv/ShWWEBFl0ygbe//m2JF6V8Wwr7P/nRFyq1b2g7z7nmCcp9ckCDV7K/XUNG519G2D+dRTLObw9pj92az+6l5PunOAbPTAYVjbotXz86mkmfvU7bcnfqkFTDrzKkLsZABOzWVaNcpAsecfQf9wB4vyfU2JHe3ensecS3trKmxukdujqw+a+7RbTd6ZVZ0n84kcjGVFqrVekYTw8TBzsWWzrlDSMC5j/ybKi89nWsdsz6qD+9HO6bf2NhHLEaZf26jrBVrKOeLbyj7w+VU8tJDaUNlW8zN+/2dSv95s7LNnfzJ+XA5FV42mXY8NJmqDzV4J3X9Q0rKbr+Wdh4zoKEZ5Q+Es4dRxdj6Cxnrs+WKy8+iyotOM1/X9X9k6N0HzERefPrVROzYys6m7S8/QnXt2nK1K1IIAuakheyXE1RIiwmdC47FKDs7i9a8c7crNBreXexwb1+/fhsVFDR1uBd/Nm9VpFbr6VFQxVZ57klUcfX53ALO3LRF2bqtuPIcqrzg7ynNswuYMn/6mXK+WEU5731G2Z+t5JoIo8yeSbLq5CFUflPi/dXsqupmR51LO48/gspuHm3aT/GZYyhz3a8JDybJv/VhqjxnGNW1j79fXt3FSM6Kzf6QMXsQR/Y331PR8PiDTapOGULlE8XuFTcbnKsCdjP7ZQOXeQ4YAjZbSuH+/tYHFtDs598TGuSbT4+jTu3l/9WcLojBw2+jn37eJH5eWGBEZ554CE0de6pAjfAUZY+HjBUXcG9vqiOXLWB2jrXowhuo9Mm7U6701d2CZtnhgacoIW39fD6p9/nyzA7LJmv69KSanl2Fz4myC70yN2xKuMo4c8NmanbMBcrFXewiL54Py5apsoqqjzgkffH67JfdNlU6q377mKNhkduQ2FZ4Q7bN0TZvEakCZp3qXYg17LwzU2I6rdc7vHFaKgcBW8KGSjoElO3e6hquLTx25XSbloX00cKprvG88NpHaekna5zpLxZTXvIw/9GrnWnfx62q2SN7znP59ZcIRSpbwMUnjqSsdb+mfUqVnoCbDzxTufJ6+1tzid1SxLLFJi/8J34x1P49qXavPVNuK5IRd+6s5ynvgSdTYs279wmqGMN/D7wZcPYHCfvDRCT7ZW2KCNgsBqvfuyLgdPJVA3ZSwhCw1WWBenoE4lvR7ElWyqOsDD7xk6c/vOfuvbczZr9B7H/Wb53SG1KMrr1kKF16lv79qWFdNarAti17lmKF+ULDlCEytUP1Fhy9beQUAbPzp4f+QzmPWbLgYardc3fu2AsmTldum7Jz8VjWj+uVl1SoL5ng7lygYMGkGdRk4VvKVjbb0hb5+FrAbCAyLsQykq/TEoaARZYjyvIQ2FZSRn2Pm8i91eu2gNkYln68mi68TuID5usvxPr2nbsoS/OiAR5egS6zs5qaDzhDuWfV7OEYeuPMnzqTms5/w/BKXy5GtbXU4oCTlAuC2DZyuo9WwLlzX6K8+2YrxbYtfdr0wRnJ7anZK3vRRCzX4nn/6hpqceDJVHbX9bTz6MO4hslbiL22sdnhZ9maGwhYQ9uJTFiWgHH+l/ewiEa5BgkbZsLeZMDqDPy0/g8afFbiVbLisxOrz6Qz6Im7LqaB/XqINxHAGky4hSMnKa8aZJ+yaWNo57GHWxpJ1v9+IXZ7TqxpE9rx6C1U02tvIvZYMpFPLEbNDz5VkY3RNmvygyWqB/SlHQ9Yux0u5/3PqfCKqbTt3aeEz/1qh6b8UTBkgLT3G7NbkAovmdDwIA/2Qgp2IZWVTygFzECo54F5sl8tONkShoCtLEvU4SHA7r/tNkjntW/1Yv7i1VuoWZHYliVP37xlSssqaP+/1d9Got7by/amtb//CS8dZl8kbq+3al5AHy2YSpmi0uAN0kflMjf+Sc0GN15ZXNuto/JABu3rBa2Eq95yI1pX2f6tqVHeD8w+6jlcvXZUASsPknjpIYrlWX/imbp9bPTMZ57xsAuxsr5fK/xqRW3bajau/bcd90+g6kH2HhIDASfNIATMs6RRxk8EbrjjOZr36icJIRXkNaHlr93qm+3ar75ZS6+9/RX9uH4j/bjuD/plQ+rD9ZloO3doSwfv340O7bsX9d23E2WYnuf200zIiaX4H6Op/IYR3I+FlNOrcSvsquWKK84xz5xra23/saBGkrGthIpG3ERlk66g2h5dLA+z6b8XUfbqH7huN9LrJGPrdiq85nbl2dLVB/e2HEtyRd8LmAVs5zywaAbM+pMpYWTA0tYqGjIgsPq7X2jNj78rJZrkVsP26gAADtVJREFUZNGQw/ejnOws3zJj2XtVVQ1V7axWnqRVmJ9L2Tn+jde3IBEYCNgkoHsVtNpu1AWM8782VxiqgwAIgAAIpCXgiIBZT09ssn4/oqwsWEYGDAHjyAEBEAABEHCCAARsQhUCdmLZoU0QAAEQAAEIGALGUQACIAACIOABAVMBs5isnAe2swXN+pSxDW13CxrZrwcrEl2CAAiAgAEBrY+C/hsNARtMdNAnF0cxCIAACISFgF4iGOTfaQgYAg7L8YlxgAAIhJiA0U5sUCXsWwHL2IbGFnSIj0YMDQRAIDIEeE6DBlHCXAIWPQ9s9/yvuqrsnge2I+AgTmZkjkYMFARAIFIEeATMgATtdxsC1lnGQZvISB2NGCwIgEBkCPDKFwKuXxLIgCNzbGCgIAACIOAoAREBB03Coc2A7Ww/B20SHV39aBwEQAAEPCQAAQveC+yHDBgC9vCIQdcgEFECl118s2cjf+ixiZ717WTHEHA9XV4QQRcwzv86eTihbRDwhoCXcvRmxNZ69ZPIeZ2TPNKg/IZzb0GzAfLCkCVg1qfVK6HtZMBBmTxrhxdqgUBwCUCi/pk7N0TN6xwIWEMAAvbPQYJIQCBIBCDYIM0WX6x2RA0BaxjzwoCA+RYmSoFAVAlAtFGd+fTj1pM0r3PStRqEnUyhLWjebeggCzgIk4ZDFwT8QgAi9ctMhC8OO6cRGY0g/JZDwEnrNgiTFr5DDSPymgBE6vUMoP9kAhBwmjXBsyWADBgHEwh4QwAi9YY7epVPwK6Ad+z6cEJQds5Fyx9dvMWGDHj58uVcfTw7qYNpuSAL+PQp603H55cCffr08UsoiMMBApCpA1DRZGAIyBaw3sC9FHPGvDlTY6IzYibhoAo4SPIVnTMZ5SF8axQhUmvcUCvaBOwKmNFLzoJFiLohZghYMyMQsMjyFC8bdIFDpOJzjhogYJWA1wJ2I2OGgCFgq8eHo/WcljVk6uj0oXEQSCGgCpUnK5UhX7sZsMgUWs2WIWAIWGSd+aoskzRE6qspQTAgkJZAOqEaiThoAraaLUPA9eSw/ez9L8fjD7/qfRCIAARAQCoBI5nqSTgsAjYTsyUBs0aNLsQK4kVYELC8Yw4ilccSLYFAkAnwiDSdhHnq8XDh2e7macepMhAwMmDdtQWROnXYoV0QiAYBXpEmi5K3nhlFKwIW3S43i8Hoewg4IgKGTO0cJqgLAiAgSkBEon4RsJXtclEu2vIQMBEFbfsZMrWz5FEXBEDADQIiAmbxaCUsWldvPCIZME+fIu3xMLYsYNa43nlgmeeAWT9W3gnMA1MF5LWAIVSepYoyIAACQSIg8husjksVnJW66djwCpO3P972eOcJApacAUOmvEsP5UAABMJKgFdoyeNngrNa1w0BJ2fqducPAjYQMGRqd3mhPgiAQBQJWJWoFwIWjVVmFhwpAcsEF8WDCmMGARAAAR4ColLjadNKGZ7ffCux8rTLE68tAbMO0p0H9sM5YJ7BowwIgAAIgIB8AlakJj8K85cxWI0ztAK2csGVExOHNkEABEAABKwRsCo2a73p1zITpdU4zdrlHYfjGTCEyjsVKAcCIAACwSdgVWpOjNyp5017KmBcnOTEUkGbIAACIBB8AhAw/xwmZMAQKz84lAQBEAABEEglEAUBs1HLyIIzBvfrF8MiAgEQAAEQAAEZBIIgYBkxQsAyVgvaAAEQAAEQkEZAhtxkBePk6w4hYFmzhHZAAARAAASkEPC7gGXFBwFLWS5oBARAAARAQBYBWYKTEY/f3zWMc8AyZhltgAAIgAAIKAQgYP6FAAHzs0JJEAABEAABEwJ+FrDM2LAFjUMBBEAABEDAVwRkSs7uwJIlKTM2CNju7KA+CIAACICAVAIyJWc3MAjYLkHUBwEQAAEQCAwBvwpYZlwtZ5fT+vFzbc8JzgHbRogGQAAEQAAEVAIyRWeXqjYDlhkXBGx3ZlAfBEAABEBAOgGZorMbHARslyDqgwAIgAAIBIaAHwUsOyaWAbOP3W1obEEHZlkjUBAAARDwPwHZsrMzYjUDlh0TBGxnVlAXBEAABEDAEQKyZWcnSAjYDj3UBQEQAAEQCBQBvwlYdjxq9qtOip1taGxBB2ppI1gQAAEQ8D8B2dKzOmKWAcuOBQK2OhuoBwIgAAIg4DgB2dKzGjAEbJUc6oEACIAACPiWwOKhvWjwqyvTxgcB800btqD5OKEUCIAACIAAETHxaj/pJOwXATsxYdiCdoIq2gQBEAABEDAlkCxgtYJWxFESMBu/1QuxkAGbLjcUAAEQAAEQYAT05Mu+i4KAk7NfdVVAwDg+QAAEQAAEHCVgJGCthMOaAUPAji4vNA4CIAACIJCOgJl8IWDxdYMtaHFmqAECIAACkSPAI2BVwsiA+ZYHBMzHCaVAAARAINIEIGAibEFH+hDA4EEABEDAGwK8Ag5rFqwnXzZeXITlzZpEryAAAiAQegIi8oWA+ZcDtqD5WaEkCIAACASSgPacrPYl9byDERUwa/fkWf15mw9EOWTAgZgmBAkCIAAC/iGgd0GUiIghYP3zv9iC9s9aRyQgAAIg4BsCPFcj84g46gI2yn4hYN8sdwQCAiAAAv4hwCNgFq2ZhCHgcsNJxUVY/lnziAQEQAAEfEEAApYzDciA5XBEKyAAAiAQGQK8AkYWbLwkeAS8eOTEhEYGP3yz6TrDVdCmiFAABEAABIJJQETAZhKO8ja0mYAfX99Bd4EYiRgCDuZxhahBAARAwJQABGyKyLSAHfmqjetJGAI2xY8CIAACIBA8AqLyVUeod0FWVDNgIwEbZb7JKyadhCHg4B1XiBgEQAAETAlYFbDeVjQEnIhcRL56mTAEbLqMUQAEQAAEgknAqoTTZcEQcOMasCLfdBKGgIN5XCFqEAABEDAlYFXAyILjaPW2nyFg06WHAiAAAiAQbQJBEPCJ9EXCJC2kA3wzaekEbEe+yVkwMmDfTDUCAQEQAAG5BOwIOF0WLHsbOlm+6uj9ImEIWO56RGsgAAIgEBkCfhawnnz9JOFkAcvIfrVZMDLgyByKGCgIgEDUCNgVcHIWLCsDNpMv69cPWTAEHLUjBuMFARAAAUkEZAuYhSUq4XTvBeYRsNcSdlK+bGzsvmBkwJIWOpoBARAAAb8R8IOAGROthHnl66WAV5c90zCV/ecNU/5b5vYzBOy3IwXxgAAIgIBkAjIErG5Dq23Nv3CZcJRWBeyFhLXyVQe65u4rhcfMUwEZMA8llAEBEACBABKQJeB0QxcRcVAEnE6+TkoYAg7gQYWQQQAEQICHgJMCZv3zSlgVsMj2szo+ty7GMpIvi8WJLBgC5lnFKAMCIAACASTgtIB5JRwGATshYQg4gAcVQgYBEAABRmDeS48ZgrjgkOWOgxLJgq1kwGwATmfBZtmvU9vQELDjyxMdgAAIgIA8AmbS1fbkhoBFsmAIOHEdQMDyjgu0BAIgAAKOERARrx8lzLah/Shg3uwXW9COLW00DAIgAAL+JWBVvmxEfsmC587KswzYyS1oEQHLljAyYMtLAhVBAARAwHkCduTrpoDNtqIh4NS1AgE7f/ygBxAAARCwRMCufMMiYDYOJ7Jg0ewXGbClZYxKIAACIBA8AhBw45xBwMFbv4gYBEAABAJLIGgCNtqGtrMF7UQGbCX7RQYc2EMJgYMACICAGAEI2LkMGAIWW4soDQIgAAKRIiBDwH45D4wMOHXp4iKsSB3OGCwIgEDQCMiQsFu3Iqls0z0dy08Ctpr9Ygs6aEcP4gUBEAABmwTsShgCTpwACNjmgkR1EAABEAgagYtGDrUc8uDB8RfDW/lAwHIELPuNSBk/rFgUszKhl118s5VqqAMCIAACgSFgR5hODdKKiN0WMBt78ja0X7ag/ZL9MkaWBezU4kpuF6J3izT6AYHwEfCjQGVT5hFyGATMuMm4FxgClr0CJbUH2UsCiWZAwEECUZCqbHzPTuogu0nT9mRnwBCwKXIU4CEA0fNQQpkoEYBUnZ9ttyUMAZvPqe+3oM2HgBJGBCB7rA8/EIBgvZ8FtwXMRqyVsN1zwDIyYD9tP7PxQMDeHxehiACiD8U0Wh4EBGsZnWsVIWAiCNi15YaOwkoAsvduZiFa79jb7RkChoDtriHUBwHXCURV+JCt60vN0Q6jLmA72S+bGNn3AGML2tHljsZBAATsEFi+fLmd6qibRAACfsbWmoCAbeFDZRAAARAIFwHRP1K8lLDXF2HZyYCdkC8y4HAdixgNCIAACBgSuO74za4TUq+EhoAT0c+j5bgK2vXViA5BAARAwCMCURWwnezXqfO/ELBHBwG6BQEQAAEvCEDA1qg7sQUdCQG3bh1/BNvmzeutkUctEAABEAgJAQjY2kS6ImBVVlZC9JPgzMbhp1itsEYdEAABELBKwCsJe3kO2M4WtBPyZXOnZMDbflth6XWEPJPvtujMxJscs9vx8TBDGRAAARBwkkDUBGxHvmweAitgN4UnKl81NrclvGDBAseOrWHDrL+w27Gg0DAIgICvCEDAYtMRGgFrhy1bfH4TsJOi5V0+EDIvKZQDgegQgIDF5toJAbPtZ/ZxdAuaZ5gyRGxVviw+Gf2zdvwgXD3eEDHPSkQZEIgGAQiYf56dkC/r3TcClrEV7IWA/SxciJj/AENJEAgzgXRPyvLqaVheXITl5/O/vsiAkxe/nYxURMRW+wmieLWMkQ2H+ecWY4siAdHHUTJGbkuYPQ0LAm5cnb7LgGWK2ImDMOjihYSdWBVoEwTcI2BFtHrRuS1gFseJ9IVtWAvpAKE2kAEL4UotbDVTtdltQ/UwiRcSlrUq0A4IOEdApmghYOtvQHLq/C+bE99nwF5nxGEVLyTs3A8nWgYBEQJuiBYC9p+AVfmyufH8KmiRBcvKOp0RR0G8kLDoqkN5ELBOwEvRRlnAft9+DqSA1QXlhIijJl/GEhdlWf9hRU0QUAn4UbJms+P2eWC3zwFDwGYrQML3skQcRfmq+CFhCQsRTUSCQBBF65csGAKOz0Sgt6D1FpMdEUdZvsiCI+ENDFKQQJhECwELTr6Dz39OFvD/AUgTOXhS4qSMAAAAAElFTkSuQmCC"/>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3" name="AutoShape 4" descr="data:image/png;base64,iVBORw0KGgoAAAANSUhEUgAAAeAAAAFoCAYAAACPNyggAAAgAElEQVR4Xu2dB5QVRRaG7ySYTEZFAUkKrCgiioHgGsAVA+rqqpgjiAHBAAoSVMyKKOqqCKxhFRVBUVcUFcWsqIAsxgVMCEiYYRIT3p7qNz3TL3R3VXd1/t85e47Lq3Drq+r3za1OGYP79YsRPiAAAiAAAiAQIQLlsWLPR5sBAXs+BwgABEAABEDABQJ+kK52mBCwC5OOLkAABEAABNwj4DfR6o0cAnZvTaAnEAABEACBJAJBkaUTEwcBO0EVbYIACIAACOgSiLJ0sQWNAwMEQAAEQMB1AhBvInJkwK4vQXQIAiAAAtEiAPGmn28IOFrHAUYLAiAAAq4RgHiNUUPAri1FdAQCIAAC0SEA+ZrPNQRszgglQAAEQAAEOAlAvJygiAgC5meFkiAAAiDgOwJMePkZJb6IC/IVmwYIWIwXSoMACICApwR4JOeFkHni8hScDzuHgH04KQgJBEAABJIJWBWcGzK2GlvUZzmj/0FHO/YyBjcmPuoTiPGDAAiEm4AsuTnxeywrtnDPoP7oHBWwtlsnJj+qk4ZxgwAIRIOAbMHJ/B2WHVs0ZjRxlK4JmHUrc/KjOFkYMwiAQLQIOCU5u7/FTsUVrdklclXAkHDUlhfGCwIgYJWA05KzKmGn47LKK4j1IOAgzhpiBgEQCDUBtyQnImG3Ygr1xCYNDgKO0mxjrCAAAoEg4IXs9GTsRSyBmCQJQULAEiCiCRAAARCQRQDCk0XS/+24KmCR7Q7/o0OEIAACICCfAAQsn6lfW4SA/ToziAsEQCCSBCDg6Ey7awJG9hudRYWRggAIWCcAAVtnF7SaEHDQZgzxggAIhJoABBzq6U0YnCsCRvYbnQWFkYIACNgjAAHb4xek2hBwkGYLsYIACISeAAQc+iluGCAEHJ25xkhBAAQCQAACDsAkSQrRcQFj+1nSTKEZEACBSBCAgCMxzcogIeDozDVGCgIgEAACEHAAJklSiKEVcP9DTqTjj72UHnp0LK37+b+ScPE3c8LQEbTbLnvSP58Yx18JJUEABCJPAAKOzhJwXMAMpRfb0Pfd8TY1yWlKo8Yc5vpsZmZm0YP3LKO161fTnfddmND/rTctoJYtd9WNqaJyB40Zd5TrMaNDEAAB7wlAvt7PgZsRBEbAp508hv468DSaevuZ9PuGnwwZHfXXM+mUE68U5lhTs5OuuGZg2nrnnz2FDjpgiPLdG2/9ixYseki3/TtveZ1ym+bTldcOUspMm7yQptx2OlVVVRATcF5+YVrJ3nv7W0p5MwEXFbYg1gf7zHjkKvrvmk8Mx/rw9I/p51++o2l3nyPMBBVAAATcIwABu8faDz35XsBdO+9Hw44fRV067avwMhOwmn0ySd98x/CU7LO4uKWuZI0m5IG736OsrBzKyMigysoyunrckSnFTzp+FA0+8myKxWJ0+dj+VFdXS2Ov/CexMUy8+WTa/OdvUgQ8894PiI3TSMBNm+bRkCPPoWOOPpcyMjIhYD8cbYgBBAwIQL7RWx6+FnC67VozAc+4ayllZWWn3Xpm7VkRcIc99qbx18yln9aupLZt2lNhQXO6ceow2rJlQ8qKGTd2NnVs34NeXzybflq7ikZdcg+98948mjf/XqWs3QxYHd+q1R/SvvsMSJsB9+jej64ccX9CbMiAo3dwY8TuEUiWp+hpN8jXvbnyU0+uCFg7YKvvnJx67UPUcY+udMNtF9OvG9alZThz2gtUkF9EV078B5WUbkspc8+kJ6l5cUu6cOxQoTmYOHo6de3Uk6bNGEP77N2XThhyJn2yfCnN+df1adu5YsR06tn9YOU7lvWy7Ff92BHwzRPnU+tW7ei6CX+js06/QVfA2qB227Uz3TTuGWTAQjOOwiBgTsCKNJN//6y0YR4ZSgSFgOsCtgrGTMCP3vWyctGVnnxZv1YFPGf6G1RbV0sXjjlWCX/u/Yuppram4f+nG9N9U56hwoIiuuraQTR61ExaveZjWrzkSSUDtnIR1ogL76T9eg2kR58YR1+ueJdGXnQXBGx1MaEeCNggAGnagIeqCQRCI+Bp4x+jiXeMoB579aZrR95maZrPvWpwSr2D9h9Eo867kb5c9RFNf2yS8j0TeeuWuygZ8bc/rkqpc9Ypl9FRA05UBM3EzWIrLmpO1904xNIW9JGHn0F/H3ZVwlY2BGxpilEJBGwRgHxt4UPlJAKhEbA6rn26H6AI+K6Hx9OqNV8kDNdKBnznhDm0S5t2dM3Uc2jTn/Fzvocfciydf/poWvvz9zTp7lEJffTdrz9dccFN9O8F/6QOu3emvTr3otYt2yoXQl1w9d/ozolzqCC/gPsq6P33PZwuueB2+nrle/TIrOsa+oKAcSyDgLsEIF93eUehNwjYZJbZdnNlVTldet2whJJsW5p9zhsdvzWJfSZcdR+1370T1dTU0JZtmxUBv7BoNi1f+SFNGD2dZv37Hjpj2KWUn1dIY8enXkWdfBuSertR8nlk1hcEHIXDE2P0EwEI2E+zEY5YIGCDeTz+6DPo78edT29/sIjmzpuRUHLKNTNpz/bdaPaz0+ndj15LaUUvE2dZOBPwyHEnpTygJFnA7HxxUVGLhvuJtZ1AwOE4ADGKYBCAfIMxT0GLEgI2mLEHpz1PRQXNDOd085Y/aOyUsxvKPHz7S7Tpz99p3iuzGrbCzzxpBDVtkquUU88f6zWqfRKW2QVb2jbeeucZenFh4h8J7HtcBR20QxLx+pEABOzHWQl+TKER8Kx7XqXs7BzbM/L0/Idp8dKXqLCgmNhtTaU7ttPlN56att3Z9/2HMjMzSXvx1hP3vkaL31ugnH9Wz0UfNeAE6tFtP2UbW5sBs0a1tyXwPgkLW9C2pxkNgAA3AciXGxUKChIIjYB5xi1yEdalZ4+jQ/seQc+9/Di9tmRe2uavGTmNenXvS4veepaef+UJpQw7Z8wuAGMfVcB7d+6l3DvMRA0B88wUyoCAfwhAwP6Zi7BFAgHrzOhjd7+i3Fec7tYktcruu3ZUbjGqqCynEdcPo/16HkRjLr1FqaM9B8yezHXhGWPoygn/gIDDdgRhPKEnAAGHfoo9G6CvBWx2vtToqVjpiPJmwHvu0ZWmXPsQ/bHpN7rulvMMJ0cV9agb/k4XnTlWyYjZk7Z4LsJyags63aMotYPAYyk9O97QcQAJQMABnLSAhAwBp5ko9dGTM+fcSp9+udRwKtWtavZoyofm3tpQNlnAgwedRMNPHsm9LMzecmR0FTQEzI0ZBUHAlAAEbIoIBSwS8LWALY5JtxpvBiyjX6MHgmjbF31ou4zY0AYIgAA/AQiYnxVKihGIlIDF0DhfGvJ1njF6AAG7BCBguwRRX48ABOzh2oCAPYSPrkGAkwAEzAkKxVIIsN94o/UDAXu0aCBfj8CjWxAQJAABCwILeXGZv90QsEeLReYkejQEdAsCkSEACUdmqtMO1KnfawjY5XXl1ES6PAx0BwKRIhBWARv9HoV1zLwL143fagiYdzYklHNjQiWEiSZAAASSCIRNRiK/RV6NXRuj2zGI8LFzsEDAduhx1nVrMjnDQTEQAAELBNyWgIUQuapY+T1ya+y8sTkZD28MXLBNCkHAMigatOHmZDo8FDQPApEm4OSPvltg7fweOT1+K7HJjslKDHbmDgK2Q8+krtuT6eBQ0DQIgACR4S0lQQBk9zdJtvBUZnbikhWTnRiszj0EbJUc5OsQOTQLAv4mIOsH3+1RyhCME2OXERdjaSc2WTGIzikELEqMs7xXE8oZHoqBAAhYJGDnh95il1KqyfpNkj1+WXFZlbDM/kUnCgIWJcZZ3stJ5QwRxUAABCwSkC0hi2FwV5P9eyRr/LLjUoHwxOdU39yTQkQQsAgtzrJ+mFjOUFEMBEDAIgGeH3mLTUuvJvs3SdbYZceVDpw2Vjf6E5k8CFiElkBZv020QOgoCgIgwEFAloQ4urJdxInfIxnjdyIu27BcbAACdhB21BeXg2jRNAj4goAMCbkxEKd+i+yM36mY3OApqw8IWBZJnXawyBwGjOZBwGMCdiTkVuhO/g5ZHb+TMbnF1W4/ELBdgoL1segEgaE4CPiYwPANBzkW3WO7rJHSthu/OaISdiMmKfAcbgQCdhiwrOaxYGWRRDsgII+AkwK2E6VW3m79dvBK2K147PBzqy4E7BZpF/vBAncRNrqKLAG/ytdoQp7e9VNH58tMwvhtSsQPATu6HP3ROBa9P+YBUYSLQBAFzGbAaQmHa5adHQ0E7CxfX7UOEftqOhBMwAlAwAGfQB+EDwH7YBLcDAESdpM2+gozgaAKGFmwf1YlBOyfuXAtEkjYNdToKKQEgixfCNg/ixIC9s9cuBoJJOwqbnQWMgJBFzAk7I8FCQH7Yx5cjwICdh05OgwRAQg4RJPp4VAgYA/he901JOz1DKD/IBIIg3xV7rgi2tsVCAF7y9/T3iFgT/Gj84ASgIADOnE+DBsC9uGkuBUSBOwWafQTJgJhEjDOBXu7MiFgb/l72jsE7Cl+dB5AAmGTLwTs7SKEgL3l72nvELCn+NF5AAlAwAGcNB+HDAH7eHKcDg0Cdpow2g8TgTDKV50fXIzlzUqFgL3h7oteIWBfTAOCCAgBCDggExWgMCHgAE2WzFAhX5k00VYUCIRZwDgX7M0KhoC94e55rxCw51OAAAJEIOzyhYC9WYwQsDfcPe0V8vUUPzoPIIEoCBgSdn9hQsDuM/e0R8jXU/zoPKAEIOCATpzPw4aAfT5BMsODfGXSRFtRIRAV+arziSui3VvZELB7rD3tCfL1FH+oOq+sqaXVG8qpzx5FoRqX3mCCJOC8KW2UYVRM2mR5biBgy+iEK0LAwsiCUwHStT5Xi7/dSn3bF1LL/BzrjYS0JmNT1CSLDulUHNIRJg4rCAJWxatGvn79euU/28zKszRHkLAlbMKVIGBhZP6qAMk6Mx+frS+hrRW1NHjvFs50EOBWmYD3bpNHHVvmBngUfKEHUb4yJAwB860Pu6UgYLsEiQgSlADRZ01UVNfS+z+VIAtOmpf3f9pGFdWxyPxhEgYBW82EIWHnf5QyBvfrF3O+G/QAAsEjwDI99kEW3Dh3UWPidwEnbz1rjzJ1G1r9N9HtaAjY+d8sCNh5xughoATe/m4r1cSIBnQuprycrICOQl7Yq37fQb+VVEfmjxK/y5dNhIiArWTCkLC84yddSxCws3zReoAJ/La9ilZtKI+McMymKp79xqhtQRPqvUehWfHAfx9GAYtKGAJ2dhlDwM7yResBJ6BuuUY9C9b+MXJIx2Iqyg3/joDfBWyU/aqHXfI2NATsrx8kCNhf84FofEZAFTALK8rngqPGwe/yNdt+NhIwJOyfHxkI2D9zgUh8SGDNH+W0flslEWXQEV2bUXZWpg+jdDYk9Ypwtv3MOEThD5FkAct4wIXsWbKaAatx8F6UhW1o2TPX2B4E7BxbtBwSAuq5z+zMDDqiW/TuC377+61UUxe/WSIvO5MGdGkekpnVH4aegFkNO0+ZkgnOLQGzmCFhmTMHATtDE62GkoAq4Khmwdrt5312zad2zZqGcp7VQRnJ166A9aRpRep2BSyyFQ0BO7PkkQE7wxWthojAR/8rodKdtcoVwFHLgj//uZS2lNc0zGaUt59VCFZkqewe1D+nWe/QsNKuWZusr3QXYmljwFa0dz9WELB37NFzQAiUVtbSR+tKIiUhdbDa7Jf9GwQcJyMqSx5ROtWumYCNMuFNF1Y0PE8aWbD8HywIWD5TtBhCAo0iilFeTiYN6Bz+86DxC9Cq6mczGhdgpbv6OZ08RQTMK18rGTZP2zwCVvtWs2Em3uR/Y/8fEpb74wYBy+WJ1kJKIP5UrLiEopIJJme/HZo3pe675Id0huPDMjv/65QktVBly11EwOkmV7tFDQHLXf4QsFyeaC2kBLQPomBDzMvJCHUWvLG0mr76bUfCbEbhYSSyBcyToSYfMn4TsHaLGgKW+wMHAcvlidZCTCBK50OTxxqVrN8PAmaseSXMK3hkwf78YYKA/TkviMqHBJKl1DI/m/q2L/JhpPZCanzwRmI7Yb8AS/b5X145ppstCNjeGg5KbQg4KDOFOD0noH0bkBpMGKXU+OCN+PludvtVi7xsOrBDsedz4GQAfsl+/ZgBa7eh2X9jK1rOSoSA5XBEKxEhkJgFx6hlfk7osuB028992xcqYw3zx08C5pUwb5ZtdwsaAnZm5UPAznBFqyEloH0qVhiz4OQHb4RxjOmWJu/2s2wxGh0mPNvQvAJm/UDC/vtRgoD9NyeIyMcEGp+KpQYZo3bFTWif3cLxftzU7Bf3/2qXI48UWXkRMeotd56+RPqBgP33wwIB+29OEJGPCSQ/FStMGeKPmyvoxz/Zm5+0n1gkXsDgt+1ndQaMJCwiX2TA/vxRgYD9OS+IyscE0p0jbVecE/gsON242DTs3SaPOrbM9fGM2A8NAuZniAdz8LMyKwkBmxHC9yCQRCCM27Rbyqvp858TH7wRpuzeaBHznv/l2RJW+xHNTo3iS9evlfZlbEGzOCFgeT+JELA8lmgpIgTWbamkbzc1PitXHXaXVrnUpXVeICnoZb9sMGG81Uo7SX7NfrUxaiVsRb5qWzIknPz2JNySZP2Qh4Cts0PNCBMIUxZcU1tHb/+wPc1sRvMCLLvv7LUjSKcPKRkCRhYsb5YgYHks0VKECOhljEHMgt//aRtVVDPZpn7wAoZGJrxb0BBwhH4IbA4VArYJENWjSSDdU7HYE6PY25KCtmVrtP2MFzDE1zevfFnZqAmYjRnb0NZ+ByFga9xQK+IE9LdtifbZNZ/aNWsaCELxPyR2NrxmMTnooP0xIQo9COd/RcdkVF7WFjS2oeXMCgQshyNaiSCBMFy4ZDQGNqUQsFgG7OfsVz1EZUkYV0Pb/9GDgO0zRAsRJZD6VKxGEEHIgvWu5o6PAi9g0C5r3i3oKAkYWbD9Hz4I2D5DtBBRAnpPxVJx+D17NMt+8QKGxoUNAac/yJEF2/vxg4Dt8UPtiBMwkpifBWb04I2g/AEhY+lpzwEbZa88Ag5C9suYydqCRgZsfwVCwPYZooUIE0j3diQtDr9mwWbZLxuDX2OXudwgYPs01SwYV0KLs4SAxZmhBgg0EDA+j0rkxyzY6Aru+MDwAobkJW6WAQcl+1XH5UQWDAGL/zBCwOLMUAMEEgiYZZN+yyTjD96o0731iA0uai9gMBMoBKx/0CMDtv6DCAFbZ4eaIKAQMBPwIR2LqSg3yze0zOLF9nPqVMl8LaAfFoLMDJiNh0k4ihnw4qG9bE0nBGwLHyqDAFH6p2IlkvFLFmz24A01ar/E6+T64j3/y2KAgI1nIkgCtitNmWsSApZJE21FkoD5OVUivzzS0eyiMQhYfwnLei2gHw4S2RmwshP06kpXh+YnkVodOARslRzqgYCGgPG2rj+eEf3b9ipataHcZN5i1K64Ce2zW2Ho51fNgM3O/2pBqBIWqeNXkLIlLEvAYRAr75xDwLykUA4EDAi8/+M2qqgxurApRnk5mTSgc3PPOPKc+2XB+SVbdxqUFQE7HZOb7Xsp4ChJ1mhOM7q3Hhzr0CXdu0DdXAroCwSCTWBjaTV99dsO00F49YjKiupaev+nEtP4WIEonP9VQTAJhyGb5ZrYpEKyBZxuGxqiNZ4ZRcDpikDKVpY06kSZAG+G6YXgeM/9QsDRWcFOCPia6OCTMlJdASe3DiFL4Y1GQkyAT3LenA/m++MgGi9g0C7Bi0YODfGKNB4aBOz91HML2CxLPnPs7ylFnrlnN+9HiAhAwCUCZk/F0obRtjCHeu/uzoVOH63dTqVV7Py0+ad3u0JqW5RjXjAkJaIsYDaFkLC3C9mWgNXQxz20RncUkLC3E4ze3SXAl2nGY3LrYieRmLzYHnd3hhJ7g4DXS8ePbWh+pLYFbCRfNQxImH9CUDLYBPhl585WNO+DN1TqEHCw159o9MiARYnJLW9LwDzyVcO9/bLuyn/iXLLcCURr/iLw1S87aGPZTsPnLDdG7PytSXznpRsjipKAo579OrUFzdpFFsz3u+SagFk4qoS1oQVRyIUbRipD2LHrw3yUUSoyBHieipUMw6lbk/gevNEYTVGTLDqkU3Fk5goCduYcMATMfwhZFrBI9qsNJ1nCQRGwKt10aCFi/gUXhZL829DOZp5iccSobUET6r2HOxeG+WEdQMDxWXBiGxoS5lvhEDAHJyP5qtUhYQ6QESli/lSs9CBkbv+KPHhDjaZLq1zq0jovErME+TZOMwTs3ZK3JGCr2a86TG0WHIQMmEfA2JL2bhH7rWfep2Ilxy3z1qS3v99KNXXxC714P33bF1LL/GjcggQBQ8C8x4WT5SBgE7q88kUm7OQyDV7bYtu/jeNL9+7g0spa2lhWTVvLq2lLeY0pjJb52VzlkhuSmYGbBulxAQjYeQFjG9p8kXsiYBZWEK6KFpUvsmDzBReVElYFzPgwEa7fWklrNlYk4TLLaM2+N6YPAUdldSaO06ktaAjYfD0JC9ju9rMakt8FbEW+yILNF1xUSvy4uYJ+/LPS5nDtCVW086gIGNlv6spwSsK4Hcn4KMygi6YmvIyh+4JlhjVkCVjNgt06B7z+x2bKuHj7g4BFf75RPpmAnSzYC5oQsBfU/dGnUwJGFiwoYKPiTM5BF3Dy+NIJ2Y58kQX74wfFD1EETcDZmURHdGvhB3SOxoAM2L0MGAKWKGDW1JzBj0s9ONx6TKWaAZsFz4QMAZtRwvc8BMSeisXTotNl4lveR3RtRtlZmU535ln7ELC7AoaE9Zd6yha00VERVPmyMfEKuGfBmVJ+GHBfsBSMgW7Eyr243g84LuF0V2N7H5v9CCDf9Ayd3IKGgCFgCNj+bxdasEAgONvQqRd8OfWITAsYpVWBgPVROilhXIyVnjsyYA0XWdmv2iSyYGm/m4Ft6O3vtlJNzN2rmXlgtdu1La1b+Q5lZ2dTLBaj8y4bR/96dgERizWj8eEdYZMwBOyNgJEFQ8Cmv0sQsCkiFBAkYPWpWILd8BePxejQfn3ogzeeTVtn2PDLaOFrSxK+692ukNoWheMJWRAwBMx/sDhfEhkwMmDnV1nEexDahtZLliUm0bGt3xrOyMLX3qJhw0cRafoMw4VZkK/xgejkFjQy4IhnwIt7DVUI6N3nLDv7ZX2tLnsmgTrvPcgR91Xohs8v4Ljxbp1wNd0wdkQDh9MvuJqee+k1SjCiFUqxGDVp0oSqNq4yrf38gtfptPNH15eLxxX0+4QhYG8FDAmn8o9MBqwKWG8JnvxmB9MfJdECyQJOrg8hixINZvk1f5TT+m3sqVjmL0Yo/Xk5FRYWpB3ornsdSn9s+tOWiLt360z//fR1LpAHDDqJlq9Y3VB27zZ51LFlLlddPxaCgM1nBVmwOSOZJSBgInJCvukyYKOJg4xlLmt/tRV/M5F5TPdNG0+jR55nWPDUc6+kF15+I+ViKfPW495u3aoFbfrx45Tiq1Z/R0eccA5t/CHxu4wWeyck3kHNgiFfrhXi2LuB1d5xNXTiPEDAPhEwsmO+H4iglVq3pZK+3ZT8UoX0ozA7N6vWsizh+nO66fr59IsV1O+oU5UutN+/+sa7dNzplzYEHNR3BkPAfEeO0xkwiwISbpwLCNhBAYtmwXqHCLJjvh8PP5biOv9bf+sPr4DZOH9a+zN12f8oS9vR6fphtyJltuyuIGQb5XWaC7WULFhzRVYQs2AImO/oiKqA587K4wMkuVQkBGx0/tep7Wd1nuYfvT7tlJm99MJoniFkyUeBQ819/nMpbSmv5jr3m5x58oQ0aOhweu+Dz3lOLSc0t+rDRfSXHt1SuoiLNv7Jz8ulst++Vv57yh0P0uTbZjTcHzygczHl5WTxhOiLMouH9qJ5HeRf4+GLwUkOwg0Bt/FIdpJRSWnOMwG79QxoRsmPAtabPStihpClHAvSG+HKfpVe43vD6TLTg474O3369gu6sSVnp+aDiFHTJk2o8o/UK6G1AmbtTB53BU26/nKlSe13RU0z6ZA9428X8+uHSVf9QL5iswQJi/GyUzrSAnY6+2UTo5cBW5k0HjlDxlbIyq8Tz35rhBpOJ+DrJ91Fd854nP747kNq26ZVSnvDLx5Lz7ywSKgfVnjtirepY/vdE+olC1j506B+K7rxO//ekqSVrnZgELDY8oCAxXjZKQ0B26HHUVemgI2605MzhMwxSQ4U4c9+Gzv/39dLaM8OeyREoz03++mSF+jAPo2ZnVownTgNh6RzMVbyBVfpBRxv2S/ngfWkCwFbX9RuCJhFh61otu910VR2OHJ9ZL4NyQ9b0EHLgLkmKamQVsyQsRWC4nV+3FxBP/7J7vsV+cRo0GEH0buLnkqplNWyO9Upz5MmKizIp9Ufv0bt99itoZz4NrSiVup/cF96//XEh8XU1tZSvyNPVS7y+m3NMsrNbar0kyx5L5+MxSNdCFhk7SWWhYCtsxOtGVkBuyFfNhluZcCiE69kMStftVINdUwIWMl+1YuM021DL3j1LTrprFENveZkZ1PZb19RTk78+czZrXpQbW2d8MVYrO5VI86h6bfdaDqnyQJ2+/nQotJVB4TtZ9OpTSkAAYszs1oDArZKjqOen+VrFD7EzDG5RFRTG6PsrNSnW1kScH2XB/XpRZ8sSb3oKlmASxc9RQMPO1CptUfPAfTr7xv5gtaWqt+Kvvic0+jR+2/WrT/33y8pb0tifxys+f4nevHlN2jCLdOV8k6/LcmqeCFg8eWgrQEJ2+PHWxsC5iVloVxQBaw3VIi5kQw7N/vmd9uUf+jQvCl13yVf+W+RB2/ocd7w7Qe0S9vWCV/fevfDNOHWuPTY5z8vPE5Djhyg/Hf8aVWJrxEUWq6xmLLVvG7luykXelVUVFJ+u/1oxbKXqddfGm9TYu2X7iijtt0OocrKKhLdkmb83vpuK/VtX0wt8rMTwir5EwwAACAASURBVLUrXW1jyICFVkJDYQjYGjfRWpEUMLafRZeJefmoynlbeTV9+esOqq5/1GQWxag2rkVzaAYl0m1Fq1nw3l07Kc9zzqh/b6/hRVj1547jISXFpEi7PlaNwE8+7mjq1mVPevn1JfTf736i44YcTq88+0/daF97cykNPe0S7mz4u43ltHZrFTXPzaK+HYopM4PIjnSNHqKQN6WNrXmIamUvBbyQDvAV9hPpC8figYAdQ+vv878ODjuh6SiJee2WSvpOfeyknYy0nmCyhDf/uZXGT7mHHptxSwPj3zdspHY9Bij37N55/+NUXqF57KUagypa5TouZlztdZfx/z/2igvp7puvpxmP/ItmPv40rV3/K/XZrye98eITVFxcyLVc2B8CelvSFdW1tOr3MtpaEf/zpH+nYlp2Um/Tdu08oQjyNcWrW0C2gD+c1d96MCGuCQE7OLlh24KWiSqsYo6f/40RxTLqXSe2NdymdUva+P1H1O/Iv9Ony1fSuhXvUIf27XTRM+mNv/pSmnbTmIYyf27ZRqPH30pPPbcwNetNaSlGZ/9jGP3rkTulTC+Lh21Hl1fX0YaSnfTztiqqrfd90yyiqjP7ELVpFLodwZoFDAGbEdL/3qqAIVox5pETsFvbz2waIGCxxchKB13MCRdgabNgjox4nx7daOWHjQ/V0N6XO3rkuXTB8FOo857t6auV/6WXFr1J98ycTe1335XWr1pqKGiz88MrP3iF9um5l/hkJdUYN/luuuP+xxr+tUtWMzokezf6a9P2lJ2Rabt90QYgYFFiieV5JQzpWucMAVtnZ1oTAjZFxF0gKGJOewV0wlZw+nPDWVlZVLO58d27WjBPz3uZRoyZRDvKyhN4vTB3Bp1ywhBThg33ESf/ERCLUdOm6R9LadqoQQGWBd9TNIBaZ8YvTPPiA/nap24kYEjXPl/WAgQsh2NKK5CvQ2CTmvWbmHVvQVIvhkq+EKp+PCJvQrJC9rG58+iS0RPjVTWx1G1Z03Axl5V209W5/Nqp9MrshXRz4WGymhRuBwIWRpZSQStgCNc+z3QtZJzccQ73k7BOuOsmaVG4+SSswg0jpcXN2xAEzEvKmXJeidnKPcDHH/NXevnfjzgDIqnVr1etUS606tRxD5pw7WWO9Llp8xbl9qS5zcyzc0cCICII2D7ZZyfhDVL2KRq3AAE7Tbi+fQjZJdAm3TgtZisCdjr79YI824aGgL0gb69PSNceP9HangjYzeyXAfEiAxadCJ7ykDgPJWtlrIiZPUyiorqO8ps0vhu34Spo7X3ABtvPRYUFVPLzcsOgzx81jrZtL6WXnpppbXAe1PJSwMh+xSYc0hXjJbM0BCyTps/agrDtTYiZlH/YXEE/8b50QUfCD951E426aLhuoHOemU/njxpPHTPqaF0sfiXx1rWfUfNmxfYG51DthoeCxIgmFx1MnbLcf28wBMw3uRAvHycnS0HATtINSNsQtdhEmYlZZBua3fPL7v3V+0y+/QGacseDFGsSf+zleTV5NLcu/oaiL99bQL179RAL3oXSg4YOp48+/IKqEx74kdqxU1vUELD+JEO6LhwAAl1AwAKwolwUkjaefa2URQRsdv43WcBqFNNrm9DVtfl0eP+D6J1XnnR8aW7bXkKd9jtC2QpnH7YdPmzoUWn7ZVnwzYWHUIeseJa+ua6c1taW0tbaStpB1ZRDmdQxq4h65TjzmEgIOHFaIF3HDw/LHQgJmPUi40ponAO2PF++rhhFSc99c1PKnDDhjC19n2uuzASsvopQzYCTG83Y2Vz5J6e2pbXiPTeziuZkVxDr875p42n0yPNSxvi/db9Q595HenYBFuQbnxJIl+vw87wQBOz5FEQngKAKOp1kzWZt5Pa3qLz+tQxGZf/39RLas8Mehs2xjFJPwKzi6No8ur+2KZ135kk0e+btZqFxfa8V76CMano3p0ypN7k2l6bU5iqvJkz3yWzZnU5s0plOyu3K1Y/sQlEXMMQre0U52x4E7CxftC5AwCtBWxEsz7DO3f5G/YsP9N+MdNuksTRu9CWmAt7aZDs1Nzinuo0yqMXO+AVP02+7ga4acS5PiCll1Hf/si+04mX//6tYFu1fXaSbbd87czaNnXC7Z9kvizGKAoZ0LS11X1SCgH0xDQjCjIBdOTslWaO4v6jeSDPKvzQbmm42qVY8/LizaN2Hn9D/ckpM23o3lk1/rY6/7ICdH2ZvSRp02EG69Vimyy7ymv7w3IYys7PL6bzMnQl11sYyqFN1M5o98zY678yTU9orL6+ggt174xGUpjMkpwCkK4ej161AwF7PAPq3TUCVsxeSNQv+/rLltLwm9Tyxtp7ZeWBWlm1Df5lTSr0z4q/zM/uwjPjw6kL6OtZ4j7JeHXaL0+jMShqdlShdtbwqdT35qvH1z9mNLs7fN6Wbcw/70yxcy9/P/aBVQ90oZL8Qr+Wl4suKELAvpwVBySLg5Mu0eWM0Ox/cs3tX+uajVw2bUy/GEpEwb3xG5favLqSvYtmGtzyxPw46ZBbRzUWHkpOylTGeeYO7y2gmbRuDBw/jbnvx4gXcZVlBiFcIV2AKQ8CBmSoEKpuAm3I2k/Av37xHu7fbxXCI7y77hP56/Dk0PaucrtLJVmUxOr8mj+bUNaVmxYW0bd0XaZutq6ujrFY9iLIyiYb0kdW1J+3YEbOIeNMNzkjGEK8ny8G1TiFg11CjoyARcELOY0uW0uZYpS4Gnq1o9i7g/QfGM609M+q4zgvzcmfb1lfX5CriZR+jK7RXfPMt7df/BKKifKIBPXm7CGQ5PTnbFa8WhlbCkG4gl4mloCFgS9hQKaoE7Ir5sfIVtKz6d1sSViuzi7OWfvCZ8n8Pz6yh+7IquM8Rq20srMtWhLugLkf5p47t29G7i540vDWq16HH0ar/fk/UYw+iTrtGbilsu3ucY2O+4BDj54I71jEa9oQABOwJdnQaNgIiYl5fW0ITd3yki6B602rKzja/eEptgGXFo8ff2iBjUbaDDjuQ5jx0u+n9yOxK6atvmBZv/ti+ot2EorxT8oV4Q7E8hAchLGDWg92nYeFJWMLzhAoBJWAk5omlH9L6uvijHZM/S199igYeeqDlUa9d/wu9u+xTWrv+14Y22G1J7HN4/35C7SaIt99eRK38+SIIoUFZKAz5WoCGKoYEMrq3HhwTYdSz4EwIWAQYyoJAGgJMzAuqfqTlVX/Q+lgJxbSvL6wvv9subei3Ncs84VdSuoOGnnYJLfu4/gKsffck2qO1J7H4oVPI1w+zEL4YhAXMEIx7aI0tEsiAbeFD5QATKKndSEtKH6cYeziW+opCNh7lYVnpn5jFRPzNx69Ri+bOZp5fr1pDl187tVG67AKrvl2I8uIXZUX1A/l6O/Ory57xNgAHe4eAHYSLpkFAS2BxycO0I7Y1Lt4MvcdTqhtS2u/Zv8X///nDT6HJ4y6nDnu0sw33nfc/obsfmEWvvbm0sa2WhUQ9OxAV59tuPywNOCHgMJzzDbMY3Vq7ELBbpNGP7wmU122j36q/pU5NDqCsjGxp8W6o/oE+LJ/H357i2xjFH/2cEf9vneyYlei5d1c6YuDB1HnP9tS6VQtq1bI5FeTnKf3tKCunjz/7mj7+/Cv6/MtVxB49mfBhwu3WTui8rvbpU/yD0i/p54d3hFW+kKeMlWu/DS4Bs/O+2g8uwrIPHi34i8Ci7fdSTUYVjRl1Pt3z4BO0e04POij/JNtBvrp9OlVReVym+u9kSOxHFXC6Cinb1vWS1ouUCZZ9WhYRtWL/E9vGli1bEaBei9nP8oVARVaSf8saCjhZvOowIGD/TigiEyfw3o4nKaNZKW388ZOGynm79qJOdBD1yB0o3iAR1cZqaGHJnRbqiphav/lWmbvToKL4G5HmH7ZYKA4vpWsWqFtSdkK+bGzarWdI1Gy2w/99Bs1ZpGx0db9mRsJo9eRrV8K4ACv8iypoI5y/fVraNxKxZxwPLbqKmmYWCA1pW+0GenvHE2JZr1APfIW7NDmA9ssbklI4nZD9LF2j0TohZBH5HrzvNXyTgVIgkIZAg4C13zEZQ8BYL1EgUFa3lRaXPkx1aV4wf++DT9DYiXfQyc1u4EZRWruZ3tzxqMmFVjrNKRdnse9496r1wmLnj9m5Y6JuTQ6iXnlH6cav3qf80c7f6JGKlQnlHio+ggoy4k/ICsLHroy7L94chGE6HuOauwfr9tH9GrHdFMeDDXgHaQV88iTzhWh1GxoZcLBXzBMf9UnYRgv2aIjW71xFHY6soBeffDDtUHJa96RW1IEOKzyDY6gxmr/9NnZ/kTWJWqyWEphynli5z0m52rpzkz7UO++YhmLJDwe5oXQZ/VpXlvaPhrNze9BRTTtwjN0/RW4r+9Y/wQQkEiPp6g0BMrY/uRCwfYahbIGJlvcT5Fsqvqv6iM6+/gC6bvTFaYdbU1NDOW3+Qn8ruoLyMosMkbxe8gBVsCdbiSSwDdI1tm+LZsW0ZW38uc/qZ2X9CxFSnqSjXqjFbnWqv+WpZVY7uq+wV0J9Vu+87W/oZ+v1dR8tPpKaSrwqnHddsXKQqQgt8bJWxJvcC0Qszl2tkSJgnuyXVUYGbB26H2uKCFcv/iCKmAn44kmH0pUjztGdlsm3P0BT7njQdCuanUsWyn45M95d27am37/9QDe+O6Y/SuOm3GO8rGJE7OnSs5oPUf4+2BmrpYtL3uIK99zcHnSExCwYUvX+F0CGeLWjgIStzSkEbI1bQy3tlYxm581tdiW9ugzpJgcVNAmv27mC+p5WQI9Mn2rIt3iP/SlW3pQGF4/ULRcXMM9Hs0XMkS7zvKbw/kfm0ujxvP3Xx2j4QJDGcfBuQ4ddrIvevpJncn1b5rgj4hfaypYvRGx9yi0L2GoWHLZzwEa3EvhVyE6IV12CQRNwSd1m+qB6LpX/vsL0KGJXRffNO546NEncylUrCglYcbD5XvX2dV9QcXH9vbwmEbL44lvOrKBR2+metqXf+NxmQwK5FRx0YZouSBcKdF0u/tjhIGTDa65Mva6h+4z1LhBN7AICtolc9F4+L6XspHjdEPCdrzjzMoCuA8ekvQ0peWls+GMT7da9P73//ETabZcWKSvnyklz6bV3vra5ohqri76MYfjFY+mZFxZJ659dw1WQkUvts7195y9EKm9KnWgpnaT9KuF04k3I4F2WMARsc0WKCji5O7eE7IV8nRKmzSlLqc4EvGLZy9TrL3unfPflitV007T7lUc6FhUW0I4dZfTOsk/po5cmU5ukp0pVV9dSjyOv5Q/P5BzwkoVz6IiBh3C317ZLP9q0Zau1K7B1evnhvXu5+0dBEDAioG6Be0XJTL4srnkdEjPjm65x9m1kCQLmvQBLBWjlQqwwbUHbla+bMrYq4M2b3d+WcfsAnTl3Mc2a9z5tX7+8oWsm3j6DjB9Fee/E4XTC0QckhLvXoDFU13AbkL2RvPrco3Ts4EFcjdTV1VFWqx6UnZlBNbV1XNvbug3Xnxv+9p27KCuLXbqFDwi4Q8BJSesJOFm6eiN1QsYQsI11JVvATgo5KNmojemwVZVlwd9/sZi6du6otKOcTzX61EuKCe/jl6dS8+L407LW/PArHXeByRXJarsmGXDTJjlU+ccqrnG17zmQ9u7cmv5524XExmL8xiXzJv+75C7KyYF8zUmhhNsErEg6nXx5xZs8Ph4R8542gYBtrB6nBcw7iTaGgKr1BG6f+TI9/ty7yrng/7z1Hv3t1PT3BScA095vS0RTrj6Zhp/Un/YbMo7KyneK3Q+sMxOnnngMzZtzv+E8vffBZzTouLNIu1184HETaGtJudhtUfW9fPPmHdS0aXCegIVFDALJBJIlnSxgq/JV++nTh/85CUazY0vArGHRbegwbUEjqwzXgd9t4Bjqsmd7Gj92BF14xY38g1MuKk73jl+OG305ilx09qn02IxbdONh2fq7826kPXZtlVDmlbeW09VTnzKXcH0236VDG3rjqfH840ZJEAgggeXLG0812QlfhoQhYBszAAHbgOfTqmz79uC++9HHn9u4mjkpM5Yx1B57dabVn7ye0hR7a9OQgb3ononDdbu559FX6eGnlmi+T70N6dXZ19DeXdrJCBVtgIBvCciSLxugFAH/sCL+NiT2ue5482dAJ5ONagYM+fr2GLMVWFVVNf3l6Ou5nhDF1RHnwy542mrerIi2rv28oWjzjn2oOK8pvfP8BJ7qVFZWRUs+WEVvLltFrZoX0AH7dqbjj5KzlcYVAAqBgMcEIOB7dnN1Cgo36D+5yE4gELAdev6v2+fYG6hkR6Xti5mUi6HYQzHMn7nBDeWBOybSdZPupLraWvpmiZV3DnN3hYIgECoCEDAEHKoFHebBzHlhKd0yY2FcwuzD8eSqtDy0L1xQmmp8UxHF2C1DmebnaVMajjf62cs3U4vmYu8rDvOcYWwgYEQAAoaAcYQEjMAtM16iOS+8r4ma48qp5DHWMV9qLtRKyIwttMfar9/e/uDFSbRLm2YBo4pwQcAbAnYlLOPcrzryDO05YPaPTp8HDsNV0Nh+9ubA8brX0rIKmnLffFqw+Is0oaS8FFDsiVQN54oFZVxf/J1nb6T27RKvgvaaF/oHARAwJgABW1ghELAFaCGt8uuGLbTq219ozQ+/0aYtJbR85Vr6bu0Gi+eO620q6GB2BxTb1X59znXUrbO3z20O6TRjWCDgCAEI2AJWCNgCtJBXuX/Wf+iBuYvrzxfbuehK1L6JYOf/czTt2yP1TS8hxx+a4WVUVFL+5Aeo7A6BZ4qHZvTRGwgEbGHOIWAL0AJcpaamhk688F769n8blFGMv+wEuvD0w2nZZ9/SqAmzqaxipwTxNp7TffDmc+mKiXOVxNbK5+n7L6N++3e1UhV1BAhk/bCOspd/Q1WnHUvFp1xOVX8/hqrOOE6ghfqiO6upxUGn0La3n6RYy2bUou/JVPLkXVTbo4t4W6gRKAIQsIXpgoAtQAtoldXf/0InXHhv45XQbBzaq6Fl3Oer8ySqfY66jiqrqsWuvq5v65Fp59NR/dO/tzigU+G7sDN2lFPz/qfTto+fJ6raSc0HDaetX7xEpHmBRdHZ11D2yu9o61cvG8af+8QL1GThEipZ+DBlf/I1FY6ZRts+eE5ozC16n0A7/zaIym4bK1QvuTBvzLY68UFlxqtut7a0/fXHPYtGioBZ9LwP5Aj6RViQr2dr1ZOOlRcbOPXRyPutp8fTnu3bpPTU74SJ9Oe2MksRjL5gCF1+3hBLdaNWKet/P1PxSaOEhl3Tay+q7dKBMrfvoB333UAFN9xL5dddRLHmxQ3tcMssFqP82x+l8nGXmP7B1exvFyntJ4tDloALxt9DTV5favpHgxAsHxaGgF2YFNkP4oCAXZg0H3XhiIAV8SqpNF03YihdcuaRhiM+6oxptPZX8afUsUYPO6Arzb3vMh8RjVYo3AIWwOK0gPPun0u5s1+krZ/NJ8rJFogsWEV9KWCG0MlbkZABB2uRRjna8vJK2veYG+Qh0DzQY8iAfWjmrRdwtz3sontp1Xe/WHhgB1HbVsX04UuTuftCQXkERASc8/FXVHDVLZRRtZO2frlQNxN2UsAZ20sp98mFlPv4PKo54C+Uue43yty8NQVIyUszqbZT+7SgMsoqqPlh/6CSZ6dTbffO8mBKbgkClgw0uTnZ2S9rHxmww5Pms+alZMCah24c3LsrPTXDWkZ68XWP0jsfr7H0nOrMDKLvlt7rM7rhD8dIwJk/b6D8+2ZTztsfJYAom3Il7TzxKF04MgTM2sj8fSPXBNS1bkG13btQzf49qKZ3D6rt2pFizYoM6zK5VV78D6oYpf+SEK7Okwo1O/o8ihUXUsmLD6ZUz6isoqIzrqbyqaOJnR4w+ygC3rU1bf/PE2ZFHfs+5RxwmDJg2QKGfB1bh75tOP5ye7FnajQOprHiBacNohsuP9H2OEdP/hctevsrCzHFY1nxn2mUn59rOw40wEdAFfD2Jf+iJq+8Texiq4ySHQmVazvuTuVTr6Ka/bpzNSpDwEXnXa/0VdNvP6rp8xeq2btTw7nrzF//oGZDL6bSWdOo5oB9uGJKLlR88iiinBwqeW668hXLirO//i/lvPuJcrEZy/K1n3QXqeXNfJpyH3su4cI29Vz99lcepbr2ife8q3FvXzyb6tqaP5SGCVj7Kb/pcqo6ebCl8VqtJE3ALACeC7Hc3IKGgK0uC9RTCUx7cCE98dxSgZcpNEq3/W4t6JkZl9Nuu7SQCnTK9BfpyfkfiG9HC/wh0aZFIV0z4jg65W8HSY3dj401XfAW5U+eYTu08slXUtWwxMxVFbC28eojD6GKy4YrF3BZ+cgQsFG/6hZyuvEY1tteStlfrKKmr75LOUsSs3q1Xs0+e1H1wAOp5uDeVLf7LtTsyHMUZqyvlE8sRi32P5Gqhp9A5dfGLzxjHyULbtOSSp5J3NFpsugdKphwn+H2vbYPdQu69Mm7qPDKmylr9Q/K1ywrZtvn2ovprMwTTx0ImIdSfRlkwAKwQlRUaBs6FqN2u7Sg9164yXEC3QaOoZjobVBqeaN6SW9wGnXOUXT1Rcc6Ph6vOnBDwGa3IYmMnYmjtnN7Kpk/M6GarKugWaPKFvL5p1DFVedyh1Z80mVUu89etPOv/ShWWEBFl0ygbe//m2JF6V8Wwr7P/nRFyq1b2g7z7nmCcp9ckCDV7K/XUNG519G2D+dRTLObw9pj92az+6l5PunOAbPTAYVjbotXz86mkmfvU7bcnfqkFTDrzKkLsZABOzWVaNcpAsecfQf9wB4vyfU2JHe3ensecS3trKmxukdujqw+a+7RbTd6ZVZ0n84kcjGVFqrVekYTw8TBzsWWzrlDSMC5j/ybKi89nWsdsz6qD+9HO6bf2NhHLEaZf26jrBVrKOeLbyj7w+VU8tJDaUNlW8zN+/2dSv95s7LNnfzJ+XA5FV42mXY8NJmqDzV4J3X9Q0rKbr+Wdh4zoKEZ5Q+Es4dRxdj6Cxnrs+WKy8+iyotOM1/X9X9k6N0HzERefPrVROzYys6m7S8/QnXt2nK1K1IIAuakheyXE1RIiwmdC47FKDs7i9a8c7crNBreXexwb1+/fhsVFDR1uBd/Nm9VpFbr6VFQxVZ57klUcfX53ALO3LRF2bqtuPIcqrzg7ynNswuYMn/6mXK+WEU5731G2Z+t5JoIo8yeSbLq5CFUflPi/dXsqupmR51LO48/gspuHm3aT/GZYyhz3a8JDybJv/VhqjxnGNW1j79fXt3FSM6Kzf6QMXsQR/Y331PR8PiDTapOGULlE8XuFTcbnKsCdjP7ZQOXeQ4YAjZbSuH+/tYHFtDs598TGuSbT4+jTu3l/9WcLojBw2+jn37eJH5eWGBEZ554CE0de6pAjfAUZY+HjBUXcG9vqiOXLWB2jrXowhuo9Mm7U6701d2CZtnhgacoIW39fD6p9/nyzA7LJmv69KSanl2Fz4myC70yN2xKuMo4c8NmanbMBcrFXewiL54Py5apsoqqjzgkffH67JfdNlU6q377mKNhkduQ2FZ4Q7bN0TZvEakCZp3qXYg17LwzU2I6rdc7vHFaKgcBW8KGSjoElO3e6hquLTx25XSbloX00cKprvG88NpHaekna5zpLxZTXvIw/9GrnWnfx62q2SN7znP59ZcIRSpbwMUnjqSsdb+mfUqVnoCbDzxTufJ6+1tzid1SxLLFJi/8J34x1P49qXavPVNuK5IRd+6s5ynvgSdTYs279wmqGMN/D7wZcPYHCfvDRCT7ZW2KCNgsBqvfuyLgdPJVA3ZSwhCw1WWBenoE4lvR7ElWyqOsDD7xk6c/vOfuvbczZr9B7H/Wb53SG1KMrr1kKF16lv79qWFdNarAti17lmKF+ULDlCEytUP1Fhy9beQUAbPzp4f+QzmPWbLgYardc3fu2AsmTldum7Jz8VjWj+uVl1SoL5ng7lygYMGkGdRk4VvKVjbb0hb5+FrAbCAyLsQykq/TEoaARZYjyvIQ2FZSRn2Pm8i91eu2gNkYln68mi68TuID5usvxPr2nbsoS/OiAR5egS6zs5qaDzhDuWfV7OEYeuPMnzqTms5/w/BKXy5GtbXU4oCTlAuC2DZyuo9WwLlzX6K8+2YrxbYtfdr0wRnJ7anZK3vRRCzX4nn/6hpqceDJVHbX9bTz6MO4hslbiL22sdnhZ9maGwhYQ9uJTFiWgHH+l/ewiEa5BgkbZsLeZMDqDPy0/g8afFbiVbLisxOrz6Qz6Im7LqaB/XqINxHAGky4hSMnKa8aZJ+yaWNo57GHWxpJ1v9+IXZ7TqxpE9rx6C1U02tvIvZYMpFPLEbNDz5VkY3RNmvygyWqB/SlHQ9Yux0u5/3PqfCKqbTt3aeEz/1qh6b8UTBkgLT3G7NbkAovmdDwIA/2Qgp2IZWVTygFzECo54F5sl8tONkShoCtLEvU4SHA7r/tNkjntW/1Yv7i1VuoWZHYliVP37xlSssqaP+/1d9Got7by/amtb//CS8dZl8kbq+3al5AHy2YSpmi0uAN0kflMjf+Sc0GN15ZXNuto/JABu3rBa2Eq95yI1pX2f6tqVHeD8w+6jlcvXZUASsPknjpIYrlWX/imbp9bPTMZ57xsAuxsr5fK/xqRW3bajau/bcd90+g6kH2HhIDASfNIATMs6RRxk8EbrjjOZr36icJIRXkNaHlr93qm+3ar75ZS6+9/RX9uH4j/bjuD/plQ+rD9ZloO3doSwfv340O7bsX9d23E2WYnuf200zIiaX4H6Op/IYR3I+FlNOrcSvsquWKK84xz5xra23/saBGkrGthIpG3ERlk66g2h5dLA+z6b8XUfbqH7huN9LrJGPrdiq85nbl2dLVB/e2HEtyRd8LmAVs5zywaAbM+pMpYWTA0tYqGjIgsPq7X2jNj78rJZrkVsP26gAADtVJREFUZNGQw/ejnOws3zJj2XtVVQ1V7axWnqRVmJ9L2Tn+jde3IBEYCNgkoHsVtNpu1AWM8782VxiqgwAIgAAIpCXgiIBZT09ssn4/oqwsWEYGDAHjyAEBEAABEHCCAARsQhUCdmLZoU0QAAEQAAEIGALGUQACIAACIOABAVMBs5isnAe2swXN+pSxDW13CxrZrwcrEl2CAAiAgAEBrY+C/hsNARtMdNAnF0cxCIAACISFgF4iGOTfaQgYAg7L8YlxgAAIhJiA0U5sUCXsWwHL2IbGFnSIj0YMDQRAIDIEeE6DBlHCXAIWPQ9s9/yvuqrsnge2I+AgTmZkjkYMFARAIFIEeATMgATtdxsC1lnGQZvISB2NGCwIgEBkCPDKFwKuXxLIgCNzbGCgIAACIOAoAREBB03Coc2A7Ww/B20SHV39aBwEQAAEPCQAAQveC+yHDBgC9vCIQdcgEFECl118s2cjf+ixiZ717WTHEHA9XV4QQRcwzv86eTihbRDwhoCXcvRmxNZ69ZPIeZ2TPNKg/IZzb0GzAfLCkCVg1qfVK6HtZMBBmTxrhxdqgUBwCUCi/pk7N0TN6xwIWEMAAvbPQYJIQCBIBCDYIM0WX6x2RA0BaxjzwoCA+RYmSoFAVAlAtFGd+fTj1pM0r3PStRqEnUyhLWjebeggCzgIk4ZDFwT8QgAi9ctMhC8OO6cRGY0g/JZDwEnrNgiTFr5DDSPymgBE6vUMoP9kAhBwmjXBsyWADBgHEwh4QwAi9YY7epVPwK6Ad+z6cEJQds5Fyx9dvMWGDHj58uVcfTw7qYNpuSAL+PQp603H55cCffr08UsoiMMBApCpA1DRZGAIyBaw3sC9FHPGvDlTY6IzYibhoAo4SPIVnTMZ5SF8axQhUmvcUCvaBOwKmNFLzoJFiLohZghYMyMQsMjyFC8bdIFDpOJzjhogYJWA1wJ2I2OGgCFgq8eHo/WcljVk6uj0oXEQSCGgCpUnK5UhX7sZsMgUWs2WIWAIWGSd+aoskzRE6qspQTAgkJZAOqEaiThoAraaLUPA9eSw/ez9L8fjD7/qfRCIAARAQCoBI5nqSTgsAjYTsyUBs0aNLsQK4kVYELC8Yw4ilccSLYFAkAnwiDSdhHnq8XDh2e7macepMhAwMmDdtQWROnXYoV0QiAYBXpEmi5K3nhlFKwIW3S43i8Hoewg4IgKGTO0cJqgLAiAgSkBEon4RsJXtclEu2vIQMBEFbfsZMrWz5FEXBEDADQIiAmbxaCUsWldvPCIZME+fIu3xMLYsYNa43nlgmeeAWT9W3gnMA1MF5LWAIVSepYoyIAACQSIg8husjksVnJW66djwCpO3P972eOcJApacAUOmvEsP5UAABMJKgFdoyeNngrNa1w0BJ2fqducPAjYQMGRqd3mhPgiAQBQJWJWoFwIWjVVmFhwpAcsEF8WDCmMGARAAAR4ColLjadNKGZ7ffCux8rTLE68tAbMO0p0H9sM5YJ7BowwIgAAIgIB8AlakJj8K85cxWI0ztAK2csGVExOHNkEABEAABKwRsCo2a73p1zITpdU4zdrlHYfjGTCEyjsVKAcCIAACwSdgVWpOjNyp5017KmBcnOTEUkGbIAACIBB8AhAw/xwmZMAQKz84lAQBEAABEEglEAUBs1HLyIIzBvfrF8MiAgEQAAEQAAEZBIIgYBkxQsAyVgvaAAEQAAEQkEZAhtxkBePk6w4hYFmzhHZAAARAAASkEPC7gGXFBwFLWS5oBARAAARAQBYBWYKTEY/f3zWMc8AyZhltgAAIgAAIKAQgYP6FAAHzs0JJEAABEAABEwJ+FrDM2LAFjUMBBEAABEDAVwRkSs7uwJIlKTM2CNju7KA+CIAACICAVAIyJWc3MAjYLkHUBwEQAAEQCAwBvwpYZlwtZ5fT+vFzbc8JzgHbRogGQAAEQAAEVAIyRWeXqjYDlhkXBGx3ZlAfBEAABEBAOgGZorMbHARslyDqgwAIgAAIBIaAHwUsOyaWAbOP3W1obEEHZlkjUBAAARDwPwHZsrMzYjUDlh0TBGxnVlAXBEAABEDAEQKyZWcnSAjYDj3UBQEQAAEQCBQBvwlYdjxq9qtOip1taGxBB2ppI1gQAAEQ8D8B2dKzOmKWAcuOBQK2OhuoBwIgAAIg4DgB2dKzGjAEbJUc6oEACIAACPiWwOKhvWjwqyvTxgcB800btqD5OKEUCIAACIAAETHxaj/pJOwXATsxYdiCdoIq2gQBEAABEDAlkCxgtYJWxFESMBu/1QuxkAGbLjcUAAEQAAEQYAT05Mu+i4KAk7NfdVVAwDg+QAAEQAAEHCVgJGCthMOaAUPAji4vNA4CIAACIJCOgJl8IWDxdYMtaHFmqAECIAACkSPAI2BVwsiA+ZYHBMzHCaVAAARAINIEIGAibEFH+hDA4EEABEDAGwK8Ag5rFqwnXzZeXITlzZpEryAAAiAQegIi8oWA+ZcDtqD5WaEkCIAACASSgPacrPYl9byDERUwa/fkWf15mw9EOWTAgZgmBAkCIAAC/iGgd0GUiIghYP3zv9iC9s9aRyQgAAIg4BsCPFcj84g46gI2yn4hYN8sdwQCAiAAAv4hwCNgFq2ZhCHgcsNJxUVY/lnziAQEQAAEfEEAApYzDciA5XBEKyAAAiAQGQK8AkYWbLwkeAS8eOTEhEYGP3yz6TrDVdCmiFAABEAABIJJQETAZhKO8ja0mYAfX99Bd4EYiRgCDuZxhahBAARAwJQABGyKyLSAHfmqjetJGAI2xY8CIAACIBA8AqLyVUeod0FWVDNgIwEbZb7JKyadhCHg4B1XiBgEQAAETAlYFbDeVjQEnIhcRL56mTAEbLqMUQAEQAAEgknAqoTTZcEQcOMasCLfdBKGgIN5XCFqEAABEDAlYFXAyILjaPW2nyFg06WHAiAAAiAQbQJBEPCJ9EXCJC2kA3wzaekEbEe+yVkwMmDfTDUCAQEQAAG5BOwIOF0WLHsbOlm+6uj9ImEIWO56RGsgAAIgEBkCfhawnnz9JOFkAcvIfrVZMDLgyByKGCgIgEDUCNgVcHIWLCsDNpMv69cPWTAEHLUjBuMFARAAAUkEZAuYhSUq4XTvBeYRsNcSdlK+bGzsvmBkwJIWOpoBARAAAb8R8IOAGROthHnl66WAV5c90zCV/ecNU/5b5vYzBOy3IwXxgAAIgIBkAjIErG5Dq23Nv3CZcJRWBeyFhLXyVQe65u4rhcfMUwEZMA8llAEBEACBABKQJeB0QxcRcVAEnE6+TkoYAg7gQYWQQQAEQICHgJMCZv3zSlgVsMj2szo+ty7GMpIvi8WJLBgC5lnFKAMCIAACASTgtIB5JRwGATshYQg4gAcVQgYBEAABRmDeS48ZgrjgkOWOgxLJgq1kwGwATmfBZtmvU9vQELDjyxMdgAAIgIA8AmbS1fbkhoBFsmAIOHEdQMDyjgu0BAIgAAKOERARrx8lzLah/Shg3uwXW9COLW00DAIgAAL+JWBVvmxEfsmC587KswzYyS1oEQHLljAyYMtLAhVBAARAwHkCduTrpoDNtqIh4NS1AgE7f/ygBxAAARCwRMCufMMiYDYOJ7Jg0ewXGbClZYxKIAACIBA8AhBw45xBwMFbv4gYBEAABAJLIGgCNtqGtrMF7UQGbCX7RQYc2EMJgYMACICAGAEI2LkMGAIWW4soDQIgAAKRIiBDwH45D4wMOHXp4iKsSB3OGCwIgEDQCMiQsFu3Iqls0z0dy08Ctpr9Ygs6aEcP4gUBEAABmwTsShgCTpwACNjmgkR1EAABEAgagYtGDrUc8uDB8RfDW/lAwHIELPuNSBk/rFgUszKhl118s5VqqAMCIAACgSFgR5hODdKKiN0WMBt78ja0X7ag/ZL9MkaWBezU4kpuF6J3izT6AYHwEfCjQGVT5hFyGATMuMm4FxgClr0CJbUH2UsCiWZAwEECUZCqbHzPTuogu0nT9mRnwBCwKXIU4CEA0fNQQpkoEYBUnZ9ttyUMAZvPqe+3oM2HgBJGBCB7rA8/EIBgvZ8FtwXMRqyVsN1zwDIyYD9tP7PxQMDeHxehiACiD8U0Wh4EBGsZnWsVIWAiCNi15YaOwkoAsvduZiFa79jb7RkChoDtriHUBwHXCURV+JCt60vN0Q6jLmA72S+bGNn3AGML2tHljsZBAATsEFi+fLmd6qibRAACfsbWmoCAbeFDZRAAARAIFwHRP1K8lLDXF2HZyYCdkC8y4HAdixgNCIAACBgSuO74za4TUq+EhoAT0c+j5bgK2vXViA5BAARAwCMCURWwnezXqfO/ELBHBwG6BQEQAAEvCEDA1qg7sQUdCQG3bh1/BNvmzeutkUctEAABEAgJAQjY2kS6ImBVVlZC9JPgzMbhp1itsEYdEAABELBKwCsJe3kO2M4WtBPyZXOnZMDbflth6XWEPJPvtujMxJscs9vx8TBDGRAAARBwkkDUBGxHvmweAitgN4UnKl81NrclvGDBAseOrWHDrL+w27Gg0DAIgICvCEDAYtMRGgFrhy1bfH4TsJOi5V0+EDIvKZQDgegQgIDF5toJAbPtZ/ZxdAuaZ5gyRGxVviw+Gf2zdvwgXD3eEDHPSkQZEIgGAQiYf56dkC/r3TcClrEV7IWA/SxciJj/AENJEAgzgXRPyvLqaVheXITl5/O/vsiAkxe/nYxURMRW+wmieLWMkQ2H+ecWY4siAdHHUTJGbkuYPQ0LAm5cnb7LgGWK2ImDMOjihYSdWBVoEwTcI2BFtHrRuS1gFseJ9IVtWAvpAKE2kAEL4UotbDVTtdltQ/UwiRcSlrUq0A4IOEdApmghYOtvQHLq/C+bE99nwF5nxGEVLyTs3A8nWgYBEQJuiBYC9p+AVfmyufH8KmiRBcvKOp0RR0G8kLDoqkN5ELBOwEvRRlnAft9+DqSA1QXlhIijJl/GEhdlWf9hRU0QUAn4UbJms+P2eWC3zwFDwGYrQML3skQcRfmq+CFhCQsRTUSCQBBF65csGAKOz0Sgt6D1FpMdEUdZvsiCI+ENDFKQQJhECwELTr6Dz39OFvD/AUgTOXhS4qSMAAAAAElFTkSuQmCC"/>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7" name="テキスト ボックス 6"/>
          <p:cNvSpPr txBox="1"/>
          <p:nvPr/>
        </p:nvSpPr>
        <p:spPr>
          <a:xfrm>
            <a:off x="5929312" y="1600200"/>
            <a:ext cx="2762250" cy="3046988"/>
          </a:xfrm>
          <a:prstGeom prst="rect">
            <a:avLst/>
          </a:prstGeom>
          <a:noFill/>
        </p:spPr>
        <p:txBody>
          <a:bodyPr wrap="square" rtlCol="0">
            <a:spAutoFit/>
          </a:bodyPr>
          <a:lstStyle/>
          <a:p>
            <a:pPr algn="l"/>
            <a:r>
              <a:rPr lang="ja-JP" altLang="en-US" sz="2400" dirty="0" smtClean="0">
                <a:latin typeface="メイリオ" panose="020B0604030504040204" pitchFamily="50" charset="-128"/>
                <a:ea typeface="メイリオ" panose="020B0604030504040204" pitchFamily="50" charset="-128"/>
              </a:rPr>
              <a:t>色鉛筆や絵の具で書くイメージ</a:t>
            </a:r>
          </a:p>
          <a:p>
            <a:pPr algn="l"/>
            <a:endParaRPr kumimoji="1" lang="ja-JP" altLang="en-US" sz="2400" dirty="0" smtClean="0">
              <a:latin typeface="メイリオ" panose="020B0604030504040204" pitchFamily="50" charset="-128"/>
              <a:ea typeface="メイリオ" panose="020B0604030504040204" pitchFamily="50" charset="-128"/>
            </a:endParaRPr>
          </a:p>
          <a:p>
            <a:pPr algn="l"/>
            <a:r>
              <a:rPr kumimoji="1" lang="ja-JP" altLang="en-US" sz="2400" dirty="0" smtClean="0">
                <a:latin typeface="メイリオ" panose="020B0604030504040204" pitchFamily="50" charset="-128"/>
                <a:ea typeface="メイリオ" panose="020B0604030504040204" pitchFamily="50" charset="-128"/>
              </a:rPr>
              <a:t>・自由に書ける</a:t>
            </a:r>
          </a:p>
          <a:p>
            <a:pPr algn="l"/>
            <a:r>
              <a:rPr lang="ja-JP" altLang="en-US" sz="2400" dirty="0" smtClean="0">
                <a:latin typeface="メイリオ" panose="020B0604030504040204" pitchFamily="50" charset="-128"/>
                <a:ea typeface="メイリオ" panose="020B0604030504040204" pitchFamily="50" charset="-128"/>
              </a:rPr>
              <a:t>・簡単に作れる</a:t>
            </a:r>
          </a:p>
          <a:p>
            <a:pPr algn="l"/>
            <a:endParaRPr kumimoji="1" lang="ja-JP" altLang="en-US" sz="2400" dirty="0">
              <a:latin typeface="メイリオ" panose="020B0604030504040204" pitchFamily="50" charset="-128"/>
              <a:ea typeface="メイリオ" panose="020B0604030504040204" pitchFamily="50" charset="-128"/>
            </a:endParaRPr>
          </a:p>
          <a:p>
            <a:pPr algn="l"/>
            <a:r>
              <a:rPr lang="ja-JP" altLang="en-US" sz="2400" dirty="0" smtClean="0">
                <a:latin typeface="メイリオ" panose="020B0604030504040204" pitchFamily="50" charset="-128"/>
                <a:ea typeface="メイリオ" panose="020B0604030504040204" pitchFamily="50" charset="-128"/>
              </a:rPr>
              <a:t>絵やイラストが</a:t>
            </a:r>
            <a:br>
              <a:rPr lang="ja-JP" altLang="en-US" sz="2400" dirty="0" smtClean="0">
                <a:latin typeface="メイリオ" panose="020B0604030504040204" pitchFamily="50" charset="-128"/>
                <a:ea typeface="メイリオ" panose="020B0604030504040204" pitchFamily="50" charset="-128"/>
              </a:rPr>
            </a:br>
            <a:r>
              <a:rPr lang="ja-JP" altLang="en-US" sz="2400" dirty="0" smtClean="0">
                <a:latin typeface="メイリオ" panose="020B0604030504040204" pitchFamily="50" charset="-128"/>
                <a:ea typeface="メイリオ" panose="020B0604030504040204" pitchFamily="50" charset="-128"/>
              </a:rPr>
              <a:t>上手に人は楽。</a:t>
            </a:r>
            <a:endParaRPr kumimoji="1" lang="ja-JP" altLang="en-US" sz="2400" dirty="0" smtClean="0">
              <a:latin typeface="メイリオ" panose="020B0604030504040204" pitchFamily="50" charset="-128"/>
              <a:ea typeface="メイリオ" panose="020B0604030504040204" pitchFamily="50" charset="-128"/>
            </a:endParaRPr>
          </a:p>
        </p:txBody>
      </p:sp>
      <p:pic>
        <p:nvPicPr>
          <p:cNvPr id="4" name="図 3"/>
          <p:cNvPicPr>
            <a:picLocks noChangeAspect="1"/>
          </p:cNvPicPr>
          <p:nvPr/>
        </p:nvPicPr>
        <p:blipFill>
          <a:blip r:embed="rId2"/>
          <a:stretch>
            <a:fillRect/>
          </a:stretch>
        </p:blipFill>
        <p:spPr>
          <a:xfrm>
            <a:off x="475615" y="1182687"/>
            <a:ext cx="5419725" cy="4619625"/>
          </a:xfrm>
          <a:prstGeom prst="rect">
            <a:avLst/>
          </a:prstGeom>
        </p:spPr>
      </p:pic>
    </p:spTree>
    <p:extLst>
      <p:ext uri="{BB962C8B-B14F-4D97-AF65-F5344CB8AC3E}">
        <p14:creationId xmlns:p14="http://schemas.microsoft.com/office/powerpoint/2010/main" val="71733268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スライド番号プレースホルダー 3"/>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C4A9A6A-4A03-472C-9A19-0DAB97A53450}" type="slidenum">
              <a:rPr kumimoji="0" lang="en-US" altLang="ja-JP" sz="14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2</a:t>
            </a:fld>
            <a:endParaRPr kumimoji="0" lang="en-US" altLang="ja-JP" sz="14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pic>
        <p:nvPicPr>
          <p:cNvPr id="9" name="図 8"/>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4800" y="828020"/>
            <a:ext cx="1828799" cy="2124415"/>
          </a:xfrm>
          <a:prstGeom prst="rect">
            <a:avLst/>
          </a:prstGeom>
          <a:noFill/>
          <a:ln>
            <a:noFill/>
          </a:ln>
        </p:spPr>
      </p:pic>
      <p:sp>
        <p:nvSpPr>
          <p:cNvPr id="2" name="角丸四角形吹き出し 1"/>
          <p:cNvSpPr/>
          <p:nvPr/>
        </p:nvSpPr>
        <p:spPr bwMode="auto">
          <a:xfrm>
            <a:off x="2730015" y="1258062"/>
            <a:ext cx="5512768" cy="1023702"/>
          </a:xfrm>
          <a:prstGeom prst="wedgeRoundRectCallout">
            <a:avLst>
              <a:gd name="adj1" fmla="val -58745"/>
              <a:gd name="adj2" fmla="val -22262"/>
              <a:gd name="adj3" fmla="val 16667"/>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lang="ja-JP" altLang="en-US" sz="2400" dirty="0" smtClean="0">
                <a:latin typeface="メイリオ" panose="020B0604030504040204" pitchFamily="50" charset="-128"/>
                <a:ea typeface="メイリオ" panose="020B0604030504040204" pitchFamily="50" charset="-128"/>
              </a:rPr>
              <a:t>キャラクターを作った</a:t>
            </a:r>
            <a:r>
              <a:rPr lang="en-US" altLang="ja-JP" sz="2400" dirty="0" smtClean="0">
                <a:latin typeface="メイリオ" panose="020B0604030504040204" pitchFamily="50" charset="-128"/>
                <a:ea typeface="メイリオ" panose="020B0604030504040204" pitchFamily="50" charset="-128"/>
              </a:rPr>
              <a:t>Scratch</a:t>
            </a:r>
            <a:r>
              <a:rPr lang="ja-JP" altLang="en-US" sz="2400" dirty="0" smtClean="0">
                <a:latin typeface="メイリオ" panose="020B0604030504040204" pitchFamily="50" charset="-128"/>
                <a:ea typeface="メイリオ" panose="020B0604030504040204" pitchFamily="50" charset="-128"/>
              </a:rPr>
              <a:t>でプログラムを</a:t>
            </a:r>
            <a:r>
              <a:rPr kumimoji="1" lang="ja-JP" altLang="en-US" sz="24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作ってみよう。</a:t>
            </a:r>
          </a:p>
        </p:txBody>
      </p:sp>
      <p:pic>
        <p:nvPicPr>
          <p:cNvPr id="11" name="図 10"/>
          <p:cNvPicPr/>
          <p:nvPr/>
        </p:nvPicPr>
        <p:blipFill>
          <a:blip r:embed="rId3" cstate="print">
            <a:extLst>
              <a:ext uri="{28A0092B-C50C-407E-A947-70E740481C1C}">
                <a14:useLocalDpi xmlns:a14="http://schemas.microsoft.com/office/drawing/2010/main" val="0"/>
              </a:ext>
            </a:extLst>
          </a:blip>
          <a:srcRect/>
          <a:stretch>
            <a:fillRect/>
          </a:stretch>
        </p:blipFill>
        <p:spPr bwMode="auto">
          <a:xfrm flipH="1">
            <a:off x="7125054" y="2851403"/>
            <a:ext cx="1561746" cy="1691869"/>
          </a:xfrm>
          <a:prstGeom prst="rect">
            <a:avLst/>
          </a:prstGeom>
          <a:noFill/>
          <a:ln>
            <a:noFill/>
          </a:ln>
        </p:spPr>
      </p:pic>
      <p:sp>
        <p:nvSpPr>
          <p:cNvPr id="6" name="Text Box 2"/>
          <p:cNvSpPr txBox="1">
            <a:spLocks noChangeArrowheads="1"/>
          </p:cNvSpPr>
          <p:nvPr/>
        </p:nvSpPr>
        <p:spPr bwMode="auto">
          <a:xfrm>
            <a:off x="304800" y="304800"/>
            <a:ext cx="85344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1" lang="ja-JP" altLang="en-US" sz="2800" b="0" i="0" u="none" strike="noStrike" kern="1200" cap="none" spc="0" normalizeH="0" baseline="0" noProof="0" dirty="0" smtClean="0">
                <a:ln>
                  <a:noFill/>
                </a:ln>
                <a:solidFill>
                  <a:srgbClr val="FF0000"/>
                </a:solidFill>
                <a:effectLst/>
                <a:uLnTx/>
                <a:uFillTx/>
                <a:latin typeface="メイリオ" panose="020B0604030504040204" pitchFamily="50" charset="-128"/>
                <a:ea typeface="メイリオ" panose="020B0604030504040204" pitchFamily="50" charset="-128"/>
                <a:cs typeface="+mn-cs"/>
              </a:rPr>
              <a:t>課題</a:t>
            </a:r>
            <a:r>
              <a:rPr kumimoji="1" lang="en-US" altLang="ja-JP" sz="2800" b="0" i="0" u="none" strike="noStrike" kern="1200" cap="none" spc="0" normalizeH="0" baseline="0" noProof="0" dirty="0" smtClean="0">
                <a:ln>
                  <a:noFill/>
                </a:ln>
                <a:solidFill>
                  <a:srgbClr val="FF0000"/>
                </a:solidFill>
                <a:effectLst/>
                <a:uLnTx/>
                <a:uFillTx/>
                <a:latin typeface="メイリオ" panose="020B0604030504040204" pitchFamily="50" charset="-128"/>
                <a:ea typeface="メイリオ" panose="020B0604030504040204" pitchFamily="50" charset="-128"/>
                <a:cs typeface="+mn-cs"/>
              </a:rPr>
              <a:t>:Scratch</a:t>
            </a:r>
            <a:r>
              <a:rPr kumimoji="1" lang="ja-JP" altLang="en-US" sz="2800" b="0" i="0" u="none" strike="noStrike" kern="1200" cap="none" spc="0" normalizeH="0" baseline="0" noProof="0" dirty="0" smtClean="0">
                <a:ln>
                  <a:noFill/>
                </a:ln>
                <a:solidFill>
                  <a:srgbClr val="FF0000"/>
                </a:solidFill>
                <a:effectLst/>
                <a:uLnTx/>
                <a:uFillTx/>
                <a:latin typeface="メイリオ" panose="020B0604030504040204" pitchFamily="50" charset="-128"/>
                <a:ea typeface="メイリオ" panose="020B0604030504040204" pitchFamily="50" charset="-128"/>
                <a:cs typeface="+mn-cs"/>
              </a:rPr>
              <a:t>を使ってプログラムを作成</a:t>
            </a:r>
            <a:r>
              <a:rPr lang="ja-JP" altLang="en-US" sz="2800" dirty="0" smtClean="0">
                <a:solidFill>
                  <a:srgbClr val="FF0000"/>
                </a:solidFill>
                <a:latin typeface="メイリオ" panose="020B0604030504040204" pitchFamily="50" charset="-128"/>
                <a:ea typeface="メイリオ" panose="020B0604030504040204" pitchFamily="50" charset="-128"/>
              </a:rPr>
              <a:t>する</a:t>
            </a:r>
            <a:endParaRPr kumimoji="1" lang="en-US" altLang="ja-JP" sz="28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endParaRPr>
          </a:p>
        </p:txBody>
      </p:sp>
      <p:sp>
        <p:nvSpPr>
          <p:cNvPr id="7" name="角丸四角形吹き出し 6"/>
          <p:cNvSpPr/>
          <p:nvPr/>
        </p:nvSpPr>
        <p:spPr bwMode="auto">
          <a:xfrm>
            <a:off x="1447800" y="2526006"/>
            <a:ext cx="5512768" cy="1515206"/>
          </a:xfrm>
          <a:prstGeom prst="wedgeRoundRectCallout">
            <a:avLst>
              <a:gd name="adj1" fmla="val 58959"/>
              <a:gd name="adj2" fmla="val -8194"/>
              <a:gd name="adj3" fmla="val 16667"/>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lang="ja-JP" altLang="en-US" sz="2400" dirty="0" smtClean="0">
                <a:latin typeface="メイリオ" panose="020B0604030504040204" pitchFamily="50" charset="-128"/>
                <a:ea typeface="メイリオ" panose="020B0604030504040204" pitchFamily="50" charset="-128"/>
              </a:rPr>
              <a:t>ゲームでも、</a:t>
            </a:r>
          </a:p>
          <a:p>
            <a:pPr marL="0" marR="0" indent="0" algn="l" defTabSz="914400" rtl="0" eaLnBrk="1" fontAlgn="base" latinLnBrk="0" hangingPunct="1">
              <a:lnSpc>
                <a:spcPct val="100000"/>
              </a:lnSpc>
              <a:spcBef>
                <a:spcPct val="0"/>
              </a:spcBef>
              <a:spcAft>
                <a:spcPct val="0"/>
              </a:spcAft>
              <a:buClrTx/>
              <a:buSzTx/>
              <a:buFontTx/>
              <a:buNone/>
              <a:tabLst/>
            </a:pPr>
            <a:r>
              <a:rPr lang="ja-JP" altLang="en-US" sz="2400" dirty="0" smtClean="0">
                <a:latin typeface="メイリオ" panose="020B0604030504040204" pitchFamily="50" charset="-128"/>
                <a:ea typeface="メイリオ" panose="020B0604030504040204" pitchFamily="50" charset="-128"/>
              </a:rPr>
              <a:t>デジタル絵本でも、</a:t>
            </a:r>
            <a:br>
              <a:rPr lang="ja-JP" altLang="en-US" sz="2400" dirty="0" smtClean="0">
                <a:latin typeface="メイリオ" panose="020B0604030504040204" pitchFamily="50" charset="-128"/>
                <a:ea typeface="メイリオ" panose="020B0604030504040204" pitchFamily="50" charset="-128"/>
              </a:rPr>
            </a:br>
            <a:r>
              <a:rPr lang="ja-JP" altLang="en-US" sz="2400" dirty="0" smtClean="0">
                <a:latin typeface="メイリオ" panose="020B0604030504040204" pitchFamily="50" charset="-128"/>
                <a:ea typeface="メイリオ" panose="020B0604030504040204" pitchFamily="50" charset="-128"/>
              </a:rPr>
              <a:t>デジタルアートでも、なんでもいいよ</a:t>
            </a:r>
            <a:endParaRPr kumimoji="1" lang="ja-JP" altLang="en-US" sz="24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endParaRPr>
          </a:p>
        </p:txBody>
      </p:sp>
      <p:pic>
        <p:nvPicPr>
          <p:cNvPr id="8" name="図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01357" y="4285454"/>
            <a:ext cx="3002827" cy="2252121"/>
          </a:xfrm>
          <a:prstGeom prst="rect">
            <a:avLst/>
          </a:prstGeom>
        </p:spPr>
      </p:pic>
      <p:sp>
        <p:nvSpPr>
          <p:cNvPr id="4" name="角丸四角形吹き出し 3"/>
          <p:cNvSpPr/>
          <p:nvPr/>
        </p:nvSpPr>
        <p:spPr bwMode="auto">
          <a:xfrm>
            <a:off x="4384065" y="4885262"/>
            <a:ext cx="3886200" cy="1017973"/>
          </a:xfrm>
          <a:prstGeom prst="wedgeRoundRectCallout">
            <a:avLst>
              <a:gd name="adj1" fmla="val -20388"/>
              <a:gd name="adj2" fmla="val 49713"/>
              <a:gd name="adj3" fmla="val 16667"/>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24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できる人はスマホで動くようにしてみよう。</a:t>
            </a:r>
          </a:p>
        </p:txBody>
      </p:sp>
    </p:spTree>
    <p:extLst>
      <p:ext uri="{BB962C8B-B14F-4D97-AF65-F5344CB8AC3E}">
        <p14:creationId xmlns:p14="http://schemas.microsoft.com/office/powerpoint/2010/main" val="151732302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対角する 2 つの角を丸めた四角形 23"/>
          <p:cNvSpPr/>
          <p:nvPr/>
        </p:nvSpPr>
        <p:spPr>
          <a:xfrm>
            <a:off x="155705" y="4715476"/>
            <a:ext cx="3926992" cy="1803380"/>
          </a:xfrm>
          <a:prstGeom prst="round2DiagRect">
            <a:avLst/>
          </a:prstGeom>
          <a:noFill/>
          <a:ln w="317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ja-JP" altLang="en-US" dirty="0" smtClean="0">
                <a:solidFill>
                  <a:srgbClr val="FF0000"/>
                </a:solidFill>
                <a:latin typeface="メイリオ" panose="020B0604030504040204" pitchFamily="50" charset="-128"/>
                <a:ea typeface="メイリオ" panose="020B0604030504040204" pitchFamily="50" charset="-128"/>
              </a:rPr>
              <a:t>ワンポイント</a:t>
            </a:r>
            <a:r>
              <a:rPr lang="en-US" altLang="ja-JP" dirty="0" smtClean="0">
                <a:solidFill>
                  <a:srgbClr val="FF0000"/>
                </a:solidFill>
                <a:latin typeface="メイリオ" panose="020B0604030504040204" pitchFamily="50" charset="-128"/>
                <a:ea typeface="メイリオ" panose="020B0604030504040204" pitchFamily="50" charset="-128"/>
              </a:rPr>
              <a:t>:</a:t>
            </a:r>
            <a:r>
              <a:rPr lang="ja-JP" altLang="en-US" dirty="0">
                <a:solidFill>
                  <a:srgbClr val="FF0000"/>
                </a:solidFill>
                <a:latin typeface="メイリオ" panose="020B0604030504040204" pitchFamily="50" charset="-128"/>
                <a:ea typeface="メイリオ" panose="020B0604030504040204" pitchFamily="50" charset="-128"/>
              </a:rPr>
              <a:t> </a:t>
            </a:r>
            <a:r>
              <a:rPr lang="ja-JP" altLang="en-US" dirty="0" smtClean="0">
                <a:solidFill>
                  <a:srgbClr val="FF0000"/>
                </a:solidFill>
                <a:latin typeface="メイリオ" panose="020B0604030504040204" pitchFamily="50" charset="-128"/>
                <a:ea typeface="メイリオ" panose="020B0604030504040204" pitchFamily="50" charset="-128"/>
              </a:rPr>
              <a:t>選んだスプライトを削除することもできます。</a:t>
            </a:r>
            <a:endParaRPr kumimoji="1" lang="ja-JP" altLang="en-US" sz="1600" dirty="0" smtClean="0">
              <a:solidFill>
                <a:schemeClr val="tx1"/>
              </a:solidFill>
              <a:latin typeface="メイリオ" panose="020B0604030504040204" pitchFamily="50" charset="-128"/>
              <a:ea typeface="メイリオ" panose="020B0604030504040204" pitchFamily="50" charset="-128"/>
            </a:endParaRPr>
          </a:p>
          <a:p>
            <a:endParaRPr lang="ja-JP" altLang="en-US" sz="1600" dirty="0">
              <a:solidFill>
                <a:schemeClr val="tx1"/>
              </a:solidFill>
              <a:latin typeface="メイリオ" panose="020B0604030504040204" pitchFamily="50" charset="-128"/>
              <a:ea typeface="メイリオ" panose="020B0604030504040204" pitchFamily="50" charset="-128"/>
            </a:endParaRPr>
          </a:p>
          <a:p>
            <a:endParaRPr kumimoji="1" lang="ja-JP" altLang="en-US" sz="1600" dirty="0" smtClean="0">
              <a:solidFill>
                <a:schemeClr val="tx1"/>
              </a:solidFill>
              <a:latin typeface="メイリオ" panose="020B0604030504040204" pitchFamily="50" charset="-128"/>
              <a:ea typeface="メイリオ" panose="020B0604030504040204" pitchFamily="50" charset="-128"/>
            </a:endParaRPr>
          </a:p>
          <a:p>
            <a:endParaRPr kumimoji="1" lang="ja-JP" altLang="en-US" sz="1600" dirty="0">
              <a:solidFill>
                <a:schemeClr val="tx1"/>
              </a:solidFill>
              <a:latin typeface="メイリオ" panose="020B0604030504040204" pitchFamily="50" charset="-128"/>
              <a:ea typeface="メイリオ" panose="020B0604030504040204" pitchFamily="50" charset="-128"/>
            </a:endParaRPr>
          </a:p>
        </p:txBody>
      </p:sp>
      <p:pic>
        <p:nvPicPr>
          <p:cNvPr id="2" name="図 1"/>
          <p:cNvPicPr>
            <a:picLocks noChangeAspect="1"/>
          </p:cNvPicPr>
          <p:nvPr/>
        </p:nvPicPr>
        <p:blipFill>
          <a:blip r:embed="rId2"/>
          <a:stretch>
            <a:fillRect/>
          </a:stretch>
        </p:blipFill>
        <p:spPr>
          <a:xfrm>
            <a:off x="858129" y="5445186"/>
            <a:ext cx="1926812" cy="1038967"/>
          </a:xfrm>
          <a:prstGeom prst="rect">
            <a:avLst/>
          </a:prstGeom>
        </p:spPr>
      </p:pic>
      <p:pic>
        <p:nvPicPr>
          <p:cNvPr id="19" name="図 18"/>
          <p:cNvPicPr>
            <a:picLocks noChangeAspect="1"/>
          </p:cNvPicPr>
          <p:nvPr/>
        </p:nvPicPr>
        <p:blipFill>
          <a:blip r:embed="rId3"/>
          <a:stretch>
            <a:fillRect/>
          </a:stretch>
        </p:blipFill>
        <p:spPr>
          <a:xfrm>
            <a:off x="5731330" y="4503253"/>
            <a:ext cx="2810010" cy="1829539"/>
          </a:xfrm>
          <a:prstGeom prst="rect">
            <a:avLst/>
          </a:prstGeom>
        </p:spPr>
      </p:pic>
      <p:pic>
        <p:nvPicPr>
          <p:cNvPr id="3" name="図 2"/>
          <p:cNvPicPr>
            <a:picLocks noChangeAspect="1"/>
          </p:cNvPicPr>
          <p:nvPr/>
        </p:nvPicPr>
        <p:blipFill>
          <a:blip r:embed="rId4"/>
          <a:stretch>
            <a:fillRect/>
          </a:stretch>
        </p:blipFill>
        <p:spPr>
          <a:xfrm>
            <a:off x="107277" y="1209883"/>
            <a:ext cx="3381375" cy="2733675"/>
          </a:xfrm>
          <a:prstGeom prst="rect">
            <a:avLst/>
          </a:prstGeom>
        </p:spPr>
      </p:pic>
      <p:sp>
        <p:nvSpPr>
          <p:cNvPr id="8" name="テキスト ボックス 7"/>
          <p:cNvSpPr txBox="1"/>
          <p:nvPr/>
        </p:nvSpPr>
        <p:spPr>
          <a:xfrm>
            <a:off x="7825153" y="6524427"/>
            <a:ext cx="1318847" cy="369332"/>
          </a:xfrm>
          <a:prstGeom prst="rect">
            <a:avLst/>
          </a:prstGeom>
          <a:noFill/>
        </p:spPr>
        <p:txBody>
          <a:bodyPr wrap="square" rtlCol="0">
            <a:spAutoFit/>
          </a:bodyPr>
          <a:lstStyle/>
          <a:p>
            <a:fld id="{D706DB22-09A4-4B33-9D75-B8942571AE1E}" type="slidenum">
              <a:rPr kumimoji="1" lang="ja-JP" altLang="en-US" smtClean="0">
                <a:latin typeface="メイリオ" panose="020B0604030504040204" pitchFamily="50" charset="-128"/>
                <a:ea typeface="メイリオ" panose="020B0604030504040204" pitchFamily="50" charset="-128"/>
              </a:rPr>
              <a:t>20</a:t>
            </a:fld>
            <a:r>
              <a:rPr kumimoji="1" lang="ja-JP" altLang="en-US" dirty="0" smtClean="0">
                <a:latin typeface="メイリオ" panose="020B0604030504040204" pitchFamily="50" charset="-128"/>
                <a:ea typeface="メイリオ" panose="020B0604030504040204" pitchFamily="50" charset="-128"/>
              </a:rPr>
              <a:t>ページ</a:t>
            </a:r>
            <a:endParaRPr kumimoji="1" lang="ja-JP" altLang="en-US" dirty="0">
              <a:latin typeface="メイリオ" panose="020B0604030504040204" pitchFamily="50" charset="-128"/>
              <a:ea typeface="メイリオ" panose="020B0604030504040204" pitchFamily="50" charset="-128"/>
            </a:endParaRPr>
          </a:p>
        </p:txBody>
      </p:sp>
      <p:sp>
        <p:nvSpPr>
          <p:cNvPr id="10" name="角丸四角形 9"/>
          <p:cNvSpPr/>
          <p:nvPr/>
        </p:nvSpPr>
        <p:spPr>
          <a:xfrm>
            <a:off x="378136" y="76837"/>
            <a:ext cx="6424246" cy="534572"/>
          </a:xfrm>
          <a:prstGeom prst="roundRect">
            <a:avLst/>
          </a:prstGeom>
          <a:solidFill>
            <a:schemeClr val="accent1">
              <a:lumMod val="60000"/>
              <a:lumOff val="40000"/>
            </a:schemeClr>
          </a:solidFill>
          <a:ln w="38100">
            <a:solidFill>
              <a:srgbClr val="0066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extrusionH="57150">
              <a:bevelT w="88900" prst="relaxedInset"/>
            </a:sp3d>
          </a:bodyPr>
          <a:lstStyle/>
          <a:p>
            <a:r>
              <a:rPr lang="ja-JP" altLang="en-US" sz="2400" dirty="0" smtClean="0">
                <a:solidFill>
                  <a:schemeClr val="tx1"/>
                </a:solidFill>
                <a:latin typeface="メイリオ" panose="020B0604030504040204" pitchFamily="50" charset="-128"/>
                <a:ea typeface="メイリオ" panose="020B0604030504040204" pitchFamily="50" charset="-128"/>
              </a:rPr>
              <a:t>新しいスプライトを追加しよう</a:t>
            </a:r>
            <a:endParaRPr kumimoji="1" lang="ja-JP" altLang="en-US" sz="2400" dirty="0"/>
          </a:p>
        </p:txBody>
      </p:sp>
      <p:sp>
        <p:nvSpPr>
          <p:cNvPr id="22" name="テキスト ボックス 21"/>
          <p:cNvSpPr txBox="1"/>
          <p:nvPr/>
        </p:nvSpPr>
        <p:spPr>
          <a:xfrm>
            <a:off x="0" y="640784"/>
            <a:ext cx="8792091" cy="369332"/>
          </a:xfrm>
          <a:prstGeom prst="rect">
            <a:avLst/>
          </a:prstGeom>
          <a:noFill/>
        </p:spPr>
        <p:txBody>
          <a:bodyPr wrap="square" rtlCol="0">
            <a:spAutoFit/>
          </a:bodyPr>
          <a:lstStyle/>
          <a:p>
            <a:r>
              <a:rPr lang="ja-JP" altLang="en-US" dirty="0" smtClean="0">
                <a:latin typeface="メイリオ" panose="020B0604030504040204" pitchFamily="50" charset="-128"/>
                <a:ea typeface="メイリオ" panose="020B0604030504040204" pitchFamily="50" charset="-128"/>
              </a:rPr>
              <a:t>　新しいスプライトを追加してみよう。</a:t>
            </a:r>
          </a:p>
        </p:txBody>
      </p:sp>
      <p:sp>
        <p:nvSpPr>
          <p:cNvPr id="9" name="楕円 8"/>
          <p:cNvSpPr/>
          <p:nvPr/>
        </p:nvSpPr>
        <p:spPr>
          <a:xfrm>
            <a:off x="2484115" y="3381979"/>
            <a:ext cx="408716" cy="579874"/>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ボックス 11"/>
          <p:cNvSpPr txBox="1"/>
          <p:nvPr/>
        </p:nvSpPr>
        <p:spPr>
          <a:xfrm>
            <a:off x="378136" y="4069144"/>
            <a:ext cx="2839655" cy="646331"/>
          </a:xfrm>
          <a:prstGeom prst="rect">
            <a:avLst/>
          </a:prstGeom>
          <a:noFill/>
        </p:spPr>
        <p:txBody>
          <a:bodyPr wrap="square" rtlCol="0">
            <a:spAutoFit/>
          </a:bodyPr>
          <a:lstStyle/>
          <a:p>
            <a:r>
              <a:rPr lang="ja-JP" altLang="en-US" dirty="0" smtClean="0">
                <a:solidFill>
                  <a:srgbClr val="FF0000"/>
                </a:solidFill>
                <a:latin typeface="メイリオ" panose="020B0604030504040204" pitchFamily="50" charset="-128"/>
                <a:ea typeface="メイリオ" panose="020B0604030504040204" pitchFamily="50" charset="-128"/>
              </a:rPr>
              <a:t>ここをクリック後「スプライトを選び」を選択</a:t>
            </a:r>
          </a:p>
        </p:txBody>
      </p:sp>
      <p:sp>
        <p:nvSpPr>
          <p:cNvPr id="14" name="テキスト ボックス 13"/>
          <p:cNvSpPr txBox="1"/>
          <p:nvPr/>
        </p:nvSpPr>
        <p:spPr>
          <a:xfrm>
            <a:off x="3822250" y="3862412"/>
            <a:ext cx="5321750" cy="646331"/>
          </a:xfrm>
          <a:prstGeom prst="rect">
            <a:avLst/>
          </a:prstGeom>
          <a:noFill/>
        </p:spPr>
        <p:txBody>
          <a:bodyPr wrap="square" rtlCol="0">
            <a:spAutoFit/>
          </a:bodyPr>
          <a:lstStyle/>
          <a:p>
            <a:r>
              <a:rPr lang="ja-JP" altLang="en-US" dirty="0" smtClean="0">
                <a:latin typeface="メイリオ" panose="020B0604030504040204" pitchFamily="50" charset="-128"/>
                <a:ea typeface="メイリオ" panose="020B0604030504040204" pitchFamily="50" charset="-128"/>
              </a:rPr>
              <a:t>スクラッチで用意されているスプライトから好きなスプライトを、クリックして選択してみよう。</a:t>
            </a:r>
            <a:endParaRPr kumimoji="1" lang="ja-JP" altLang="en-US" dirty="0">
              <a:latin typeface="メイリオ" panose="020B0604030504040204" pitchFamily="50" charset="-128"/>
              <a:ea typeface="メイリオ" panose="020B0604030504040204" pitchFamily="50" charset="-128"/>
            </a:endParaRPr>
          </a:p>
        </p:txBody>
      </p:sp>
      <p:sp>
        <p:nvSpPr>
          <p:cNvPr id="16" name="下矢印 15"/>
          <p:cNvSpPr/>
          <p:nvPr/>
        </p:nvSpPr>
        <p:spPr>
          <a:xfrm rot="16200000">
            <a:off x="3694875" y="2441651"/>
            <a:ext cx="464234" cy="43051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テキスト ボックス 17"/>
          <p:cNvSpPr txBox="1"/>
          <p:nvPr/>
        </p:nvSpPr>
        <p:spPr>
          <a:xfrm>
            <a:off x="3926992" y="6484153"/>
            <a:ext cx="3880410" cy="369332"/>
          </a:xfrm>
          <a:prstGeom prst="rect">
            <a:avLst/>
          </a:prstGeom>
          <a:noFill/>
        </p:spPr>
        <p:txBody>
          <a:bodyPr wrap="square" rtlCol="0">
            <a:spAutoFit/>
          </a:bodyPr>
          <a:lstStyle/>
          <a:p>
            <a:r>
              <a:rPr lang="ja-JP" altLang="en-US" dirty="0" smtClean="0">
                <a:latin typeface="メイリオ" panose="020B0604030504040204" pitchFamily="50" charset="-128"/>
                <a:ea typeface="メイリオ" panose="020B0604030504040204" pitchFamily="50" charset="-128"/>
              </a:rPr>
              <a:t>　新しいスクリプトが追加されたよ</a:t>
            </a:r>
            <a:endParaRPr kumimoji="1" lang="ja-JP" altLang="en-US" dirty="0">
              <a:latin typeface="メイリオ" panose="020B0604030504040204" pitchFamily="50" charset="-128"/>
              <a:ea typeface="メイリオ" panose="020B0604030504040204" pitchFamily="50" charset="-128"/>
            </a:endParaRPr>
          </a:p>
        </p:txBody>
      </p:sp>
      <p:sp>
        <p:nvSpPr>
          <p:cNvPr id="15" name="楕円 14"/>
          <p:cNvSpPr/>
          <p:nvPr/>
        </p:nvSpPr>
        <p:spPr>
          <a:xfrm>
            <a:off x="2460859" y="5492769"/>
            <a:ext cx="304219" cy="304219"/>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7" name="図 16"/>
          <p:cNvPicPr>
            <a:picLocks noChangeAspect="1"/>
          </p:cNvPicPr>
          <p:nvPr/>
        </p:nvPicPr>
        <p:blipFill>
          <a:blip r:embed="rId5"/>
          <a:stretch>
            <a:fillRect/>
          </a:stretch>
        </p:blipFill>
        <p:spPr>
          <a:xfrm>
            <a:off x="4311918" y="1068867"/>
            <a:ext cx="4342226" cy="2688628"/>
          </a:xfrm>
          <a:prstGeom prst="rect">
            <a:avLst/>
          </a:prstGeom>
        </p:spPr>
      </p:pic>
      <p:sp>
        <p:nvSpPr>
          <p:cNvPr id="20" name="角丸四角形 19"/>
          <p:cNvSpPr/>
          <p:nvPr/>
        </p:nvSpPr>
        <p:spPr>
          <a:xfrm>
            <a:off x="5093642" y="1675785"/>
            <a:ext cx="637688" cy="584715"/>
          </a:xfrm>
          <a:prstGeom prst="roundRect">
            <a:avLst>
              <a:gd name="adj" fmla="val 3784"/>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下矢印 20"/>
          <p:cNvSpPr/>
          <p:nvPr/>
        </p:nvSpPr>
        <p:spPr>
          <a:xfrm rot="18928479">
            <a:off x="5290925" y="4550078"/>
            <a:ext cx="464234" cy="43051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テキスト ボックス 22"/>
          <p:cNvSpPr txBox="1"/>
          <p:nvPr/>
        </p:nvSpPr>
        <p:spPr>
          <a:xfrm>
            <a:off x="7825153" y="6524427"/>
            <a:ext cx="1318847" cy="369332"/>
          </a:xfrm>
          <a:prstGeom prst="rect">
            <a:avLst/>
          </a:prstGeom>
          <a:noFill/>
        </p:spPr>
        <p:txBody>
          <a:bodyPr wrap="square" rtlCol="0">
            <a:spAutoFit/>
          </a:bodyPr>
          <a:lstStyle/>
          <a:p>
            <a:fld id="{D706DB22-09A4-4B33-9D75-B8942571AE1E}" type="slidenum">
              <a:rPr kumimoji="1" lang="ja-JP" altLang="en-US" smtClean="0">
                <a:latin typeface="メイリオ" panose="020B0604030504040204" pitchFamily="50" charset="-128"/>
                <a:ea typeface="メイリオ" panose="020B0604030504040204" pitchFamily="50" charset="-128"/>
              </a:rPr>
              <a:t>20</a:t>
            </a:fld>
            <a:r>
              <a:rPr kumimoji="1" lang="ja-JP" altLang="en-US" dirty="0" smtClean="0">
                <a:latin typeface="メイリオ" panose="020B0604030504040204" pitchFamily="50" charset="-128"/>
                <a:ea typeface="メイリオ" panose="020B0604030504040204" pitchFamily="50" charset="-128"/>
              </a:rPr>
              <a:t>ページ</a:t>
            </a:r>
            <a:endParaRPr kumimoji="1" lang="ja-JP" altLang="en-US"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87531861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p:cNvPicPr>
            <a:picLocks noChangeAspect="1"/>
          </p:cNvPicPr>
          <p:nvPr/>
        </p:nvPicPr>
        <p:blipFill>
          <a:blip r:embed="rId2"/>
          <a:stretch>
            <a:fillRect/>
          </a:stretch>
        </p:blipFill>
        <p:spPr>
          <a:xfrm>
            <a:off x="281450" y="1003823"/>
            <a:ext cx="8497690" cy="5114285"/>
          </a:xfrm>
          <a:prstGeom prst="rect">
            <a:avLst/>
          </a:prstGeom>
        </p:spPr>
      </p:pic>
      <p:sp>
        <p:nvSpPr>
          <p:cNvPr id="4098" name="スライド番号プレースホルダー 5"/>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74FAFF6C-73AB-4A99-8CA0-CD8395AE7C10}" type="slidenum">
              <a:rPr lang="en-US" altLang="ja-JP" sz="1400" smtClean="0"/>
              <a:pPr>
                <a:spcBef>
                  <a:spcPct val="0"/>
                </a:spcBef>
                <a:buFontTx/>
                <a:buNone/>
              </a:pPr>
              <a:t>21</a:t>
            </a:fld>
            <a:endParaRPr lang="en-US" altLang="ja-JP" sz="1400" smtClean="0"/>
          </a:p>
        </p:txBody>
      </p:sp>
      <p:sp>
        <p:nvSpPr>
          <p:cNvPr id="4099" name="Rectangle 2"/>
          <p:cNvSpPr>
            <a:spLocks noGrp="1" noChangeArrowheads="1"/>
          </p:cNvSpPr>
          <p:nvPr>
            <p:ph type="ctrTitle"/>
          </p:nvPr>
        </p:nvSpPr>
        <p:spPr>
          <a:xfrm>
            <a:off x="250970" y="275693"/>
            <a:ext cx="8607280" cy="612775"/>
          </a:xfrm>
        </p:spPr>
        <p:txBody>
          <a:bodyPr/>
          <a:lstStyle/>
          <a:p>
            <a:pPr algn="l"/>
            <a:r>
              <a:rPr lang="ja-JP" altLang="en-US" sz="2800" dirty="0">
                <a:solidFill>
                  <a:srgbClr val="FF0000"/>
                </a:solidFill>
                <a:latin typeface="メイリオ" panose="020B0604030504040204" pitchFamily="50" charset="-128"/>
                <a:ea typeface="メイリオ" panose="020B0604030504040204" pitchFamily="50" charset="-128"/>
              </a:rPr>
              <a:t>背景</a:t>
            </a:r>
          </a:p>
        </p:txBody>
      </p:sp>
      <p:sp>
        <p:nvSpPr>
          <p:cNvPr id="4103" name="Rectangle 7"/>
          <p:cNvSpPr>
            <a:spLocks noChangeArrowheads="1"/>
          </p:cNvSpPr>
          <p:nvPr/>
        </p:nvSpPr>
        <p:spPr bwMode="auto">
          <a:xfrm>
            <a:off x="1944688" y="2435225"/>
            <a:ext cx="6913562" cy="2114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990600" indent="-53340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371600" indent="-4572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752600" indent="-3810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209800" indent="-3810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6670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31242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5814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40386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lnSpc>
                <a:spcPct val="120000"/>
              </a:lnSpc>
              <a:buFontTx/>
              <a:buNone/>
            </a:pPr>
            <a:endParaRPr lang="en-US" altLang="ja-JP" sz="2400">
              <a:latin typeface="メイリオ" panose="020B0604030504040204" pitchFamily="50" charset="-128"/>
              <a:ea typeface="メイリオ" panose="020B0604030504040204" pitchFamily="50" charset="-128"/>
            </a:endParaRPr>
          </a:p>
        </p:txBody>
      </p:sp>
      <p:sp>
        <p:nvSpPr>
          <p:cNvPr id="2" name="AutoShape 2" descr="data:image/png;base64,iVBORw0KGgoAAAANSUhEUgAAAeAAAAFoCAYAAACPNyggAAAgAElEQVR4Xu2dB5QVRRaG7ySYTEZFAUkKrCgiioHgGsAVA+rqqpgjiAHBAAoSVMyKKOqqCKxhFRVBUVcUFcWsqIAsxgVMCEiYYRIT3p7qNz3TL3R3VXd1/t85e47Lq3Drq+r3za1OGYP79YsRPiAAAiAAAiAQIQLlsWLPR5sBAXs+BwgABEAABEDABQJ+kK52mBCwC5OOLkAABEAABNwj4DfR6o0cAnZvTaAnEAABEACBJAJBkaUTEwcBO0EVbYIACIAACOgSiLJ0sQWNAwMEQAAEQMB1AhBvInJkwK4vQXQIAiAAAtEiAPGmn28IOFrHAUYLAiAAAq4RgHiNUUPAri1FdAQCIAAC0SEA+ZrPNQRszgglQAAEQAAEOAlAvJygiAgC5meFkiAAAiDgOwJMePkZJb6IC/IVmwYIWIwXSoMACICApwR4JOeFkHni8hScDzuHgH04KQgJBEAABJIJWBWcGzK2GlvUZzmj/0FHO/YyBjcmPuoTiPGDAAiEm4AsuTnxeywrtnDPoP7oHBWwtlsnJj+qk4ZxgwAIRIOAbMHJ/B2WHVs0ZjRxlK4JmHUrc/KjOFkYMwiAQLQIOCU5u7/FTsUVrdklclXAkHDUlhfGCwIgYJWA05KzKmGn47LKK4j1IOAgzhpiBgEQCDUBtyQnImG3Ygr1xCYNDgKO0mxjrCAAAoEg4IXs9GTsRSyBmCQJQULAEiCiCRAAARCQRQDCk0XS/+24KmCR7Q7/o0OEIAACICCfAAQsn6lfW4SA/ToziAsEQCCSBCDg6Ey7awJG9hudRYWRggAIWCcAAVtnF7SaEHDQZgzxggAIhJoABBzq6U0YnCsCRvYbnQWFkYIACNgjAAHb4xek2hBwkGYLsYIACISeAAQc+iluGCAEHJ25xkhBAAQCQAACDsAkSQrRcQFj+1nSTKEZEACBSBCAgCMxzcogIeDozDVGCgIgEAACEHAAJklSiKEVcP9DTqTjj72UHnp0LK37+b+ScPE3c8LQEbTbLnvSP58Yx18JJUEABCJPAAKOzhJwXMAMpRfb0Pfd8TY1yWlKo8Yc5vpsZmZm0YP3LKO161fTnfddmND/rTctoJYtd9WNqaJyB40Zd5TrMaNDEAAB7wlAvt7PgZsRBEbAp508hv468DSaevuZ9PuGnwwZHfXXM+mUE68U5lhTs5OuuGZg2nrnnz2FDjpgiPLdG2/9ixYseki3/TtveZ1ym+bTldcOUspMm7yQptx2OlVVVRATcF5+YVrJ3nv7W0p5MwEXFbYg1gf7zHjkKvrvmk8Mx/rw9I/p51++o2l3nyPMBBVAAATcIwABu8faDz35XsBdO+9Hw44fRV067avwMhOwmn0ySd98x/CU7LO4uKWuZI0m5IG736OsrBzKyMigysoyunrckSnFTzp+FA0+8myKxWJ0+dj+VFdXS2Ov/CexMUy8+WTa/OdvUgQ8894PiI3TSMBNm+bRkCPPoWOOPpcyMjIhYD8cbYgBBAwIQL7RWx6+FnC67VozAc+4ayllZWWn3Xpm7VkRcIc99qbx18yln9aupLZt2lNhQXO6ceow2rJlQ8qKGTd2NnVs34NeXzybflq7ikZdcg+98948mjf/XqWs3QxYHd+q1R/SvvsMSJsB9+jej64ccX9CbMiAo3dwY8TuEUiWp+hpN8jXvbnyU0+uCFg7YKvvnJx67UPUcY+udMNtF9OvG9alZThz2gtUkF9EV078B5WUbkspc8+kJ6l5cUu6cOxQoTmYOHo6de3Uk6bNGEP77N2XThhyJn2yfCnN+df1adu5YsR06tn9YOU7lvWy7Ff92BHwzRPnU+tW7ei6CX+js06/QVfA2qB227Uz3TTuGWTAQjOOwiBgTsCKNJN//6y0YR4ZSgSFgOsCtgrGTMCP3vWyctGVnnxZv1YFPGf6G1RbV0sXjjlWCX/u/Yuppram4f+nG9N9U56hwoIiuuraQTR61ExaveZjWrzkSSUDtnIR1ogL76T9eg2kR58YR1+ueJdGXnQXBGx1MaEeCNggAGnagIeqCQRCI+Bp4x+jiXeMoB579aZrR95maZrPvWpwSr2D9h9Eo867kb5c9RFNf2yS8j0TeeuWuygZ8bc/rkqpc9Ypl9FRA05UBM3EzWIrLmpO1904xNIW9JGHn0F/H3ZVwlY2BGxpilEJBGwRgHxt4UPlJAKhEbA6rn26H6AI+K6Hx9OqNV8kDNdKBnznhDm0S5t2dM3Uc2jTn/Fzvocfciydf/poWvvz9zTp7lEJffTdrz9dccFN9O8F/6QOu3emvTr3otYt2yoXQl1w9d/ozolzqCC/gPsq6P33PZwuueB2+nrle/TIrOsa+oKAcSyDgLsEIF93eUehNwjYZJbZdnNlVTldet2whJJsW5p9zhsdvzWJfSZcdR+1370T1dTU0JZtmxUBv7BoNi1f+SFNGD2dZv37Hjpj2KWUn1dIY8enXkWdfBuSertR8nlk1hcEHIXDE2P0EwEI2E+zEY5YIGCDeTz+6DPo78edT29/sIjmzpuRUHLKNTNpz/bdaPaz0+ndj15LaUUvE2dZOBPwyHEnpTygJFnA7HxxUVGLhvuJtZ1AwOE4ADGKYBCAfIMxT0GLEgI2mLEHpz1PRQXNDOd085Y/aOyUsxvKPHz7S7Tpz99p3iuzGrbCzzxpBDVtkquUU88f6zWqfRKW2QVb2jbeeucZenFh4h8J7HtcBR20QxLx+pEABOzHWQl+TKER8Kx7XqXs7BzbM/L0/Idp8dKXqLCgmNhtTaU7ttPlN56att3Z9/2HMjMzSXvx1hP3vkaL31ugnH9Wz0UfNeAE6tFtP2UbW5sBs0a1tyXwPgkLW9C2pxkNgAA3AciXGxUKChIIjYB5xi1yEdalZ4+jQ/seQc+9/Di9tmRe2uavGTmNenXvS4veepaef+UJpQw7Z8wuAGMfVcB7d+6l3DvMRA0B88wUyoCAfwhAwP6Zi7BFAgHrzOhjd7+i3Fec7tYktcruu3ZUbjGqqCynEdcPo/16HkRjLr1FqaM9B8yezHXhGWPoygn/gIDDdgRhPKEnAAGHfoo9G6CvBWx2vtToqVjpiPJmwHvu0ZWmXPsQ/bHpN7rulvMMJ0cV9agb/k4XnTlWyYjZk7Z4LsJyags63aMotYPAYyk9O97QcQAJQMABnLSAhAwBp5ko9dGTM+fcSp9+udRwKtWtavZoyofm3tpQNlnAgwedRMNPHsm9LMzecmR0FTQEzI0ZBUHAlAAEbIoIBSwS8LWALY5JtxpvBiyjX6MHgmjbF31ou4zY0AYIgAA/AQiYnxVKihGIlIDF0DhfGvJ1njF6AAG7BCBguwRRX48ABOzh2oCAPYSPrkGAkwAEzAkKxVIIsN94o/UDAXu0aCBfj8CjWxAQJAABCwILeXGZv90QsEeLReYkejQEdAsCkSEACUdmqtMO1KnfawjY5XXl1ES6PAx0BwKRIhBWARv9HoV1zLwL143fagiYdzYklHNjQiWEiSZAAASSCIRNRiK/RV6NXRuj2zGI8LFzsEDAduhx1nVrMjnDQTEQAAELBNyWgIUQuapY+T1ya+y8sTkZD28MXLBNCkHAMigatOHmZDo8FDQPApEm4OSPvltg7fweOT1+K7HJjslKDHbmDgK2Q8+krtuT6eBQ0DQIgACR4S0lQQBk9zdJtvBUZnbikhWTnRiszj0EbJUc5OsQOTQLAv4mIOsH3+1RyhCME2OXERdjaSc2WTGIzikELEqMs7xXE8oZHoqBAAhYJGDnh95il1KqyfpNkj1+WXFZlbDM/kUnCgIWJcZZ3stJ5QwRxUAABCwSkC0hi2FwV5P9eyRr/LLjUoHwxOdU39yTQkQQsAgtzrJ+mFjOUFEMBEDAIgGeH3mLTUuvJvs3SdbYZceVDpw2Vjf6E5k8CFiElkBZv020QOgoCgIgwEFAloQ4urJdxInfIxnjdyIu27BcbAACdhB21BeXg2jRNAj4goAMCbkxEKd+i+yM36mY3OApqw8IWBZJnXawyBwGjOZBwGMCdiTkVuhO/g5ZHb+TMbnF1W4/ELBdgoL1segEgaE4CPiYwPANBzkW3WO7rJHSthu/OaISdiMmKfAcbgQCdhiwrOaxYGWRRDsgII+AkwK2E6VW3m79dvBK2K147PBzqy4E7BZpF/vBAncRNrqKLAG/ytdoQp7e9VNH58tMwvhtSsQPATu6HP3ROBa9P+YBUYSLQBAFzGbAaQmHa5adHQ0E7CxfX7UOEftqOhBMwAlAwAGfQB+EDwH7YBLcDAESdpM2+gozgaAKGFmwf1YlBOyfuXAtEkjYNdToKKQEgixfCNg/ixIC9s9cuBoJJOwqbnQWMgJBFzAk7I8FCQH7Yx5cjwICdh05OgwRAQg4RJPp4VAgYA/he901JOz1DKD/IBIIg3xV7rgi2tsVCAF7y9/T3iFgT/Gj84ASgIADOnE+DBsC9uGkuBUSBOwWafQTJgJhEjDOBXu7MiFgb/l72jsE7Cl+dB5AAmGTLwTs7SKEgL3l72nvELCn+NF5AAlAwAGcNB+HDAH7eHKcDg0Cdpow2g8TgTDKV50fXIzlzUqFgL3h7oteIWBfTAOCCAgBCDggExWgMCHgAE2WzFAhX5k00VYUCIRZwDgX7M0KhoC94e55rxCw51OAAAJEIOzyhYC9WYwQsDfcPe0V8vUUPzoPIIEoCBgSdn9hQsDuM/e0R8jXU/zoPKAEIOCATpzPw4aAfT5BMsODfGXSRFtRIRAV+arziSui3VvZELB7rD3tCfL1FH+oOq+sqaXVG8qpzx5FoRqX3mCCJOC8KW2UYVRM2mR5biBgy+iEK0LAwsiCUwHStT5Xi7/dSn3bF1LL/BzrjYS0JmNT1CSLDulUHNIRJg4rCAJWxatGvn79euU/28zKszRHkLAlbMKVIGBhZP6qAMk6Mx+frS+hrRW1NHjvFs50EOBWmYD3bpNHHVvmBngUfKEHUb4yJAwB860Pu6UgYLsEiQgSlADRZ01UVNfS+z+VIAtOmpf3f9pGFdWxyPxhEgYBW82EIWHnf5QyBvfrF3O+G/QAAsEjwDI99kEW3Dh3UWPidwEnbz1rjzJ1G1r9N9HtaAjY+d8sCNh5xughoATe/m4r1cSIBnQuprycrICOQl7Yq37fQb+VVEfmjxK/y5dNhIiArWTCkLC84yddSxCws3zReoAJ/La9ilZtKI+McMymKp79xqhtQRPqvUehWfHAfx9GAYtKGAJ2dhlDwM7yResBJ6BuuUY9C9b+MXJIx2Iqyg3/joDfBWyU/aqHXfI2NATsrx8kCNhf84FofEZAFTALK8rngqPGwe/yNdt+NhIwJOyfHxkI2D9zgUh8SGDNH+W0flslEWXQEV2bUXZWpg+jdDYk9Ypwtv3MOEThD5FkAct4wIXsWbKaAatx8F6UhW1o2TPX2B4E7BxbtBwSAuq5z+zMDDqiW/TuC377+61UUxe/WSIvO5MGdGkekpnVH4aegFkNO0+ZkgnOLQGzmCFhmTMHATtDE62GkoAq4Khmwdrt5312zad2zZqGcp7VQRnJ166A9aRpRep2BSyyFQ0BO7PkkQE7wxWthojAR/8rodKdtcoVwFHLgj//uZS2lNc0zGaUt59VCFZkqewe1D+nWe/QsNKuWZusr3QXYmljwFa0dz9WELB37NFzQAiUVtbSR+tKIiUhdbDa7Jf9GwQcJyMqSx5ROtWumYCNMuFNF1Y0PE8aWbD8HywIWD5TtBhCAo0iilFeTiYN6Bz+86DxC9Cq6mczGhdgpbv6OZ08RQTMK18rGTZP2zwCVvtWs2Em3uR/Y/8fEpb74wYBy+WJ1kJKIP5UrLiEopIJJme/HZo3pe675Id0huPDMjv/65QktVBly11EwOkmV7tFDQHLXf4QsFyeaC2kBLQPomBDzMvJCHUWvLG0mr76bUfCbEbhYSSyBcyToSYfMn4TsHaLGgKW+wMHAcvlidZCTCBK50OTxxqVrN8PAmaseSXMK3hkwf78YYKA/TkviMqHBJKl1DI/m/q2L/JhpPZCanzwRmI7Yb8AS/b5X145ppstCNjeGg5KbQg4KDOFOD0noH0bkBpMGKXU+OCN+PludvtVi7xsOrBDsedz4GQAfsl+/ZgBa7eh2X9jK1rOSoSA5XBEKxEhkJgFx6hlfk7osuB028992xcqYw3zx08C5pUwb5ZtdwsaAnZm5UPAznBFqyEloH0qVhiz4OQHb4RxjOmWJu/2s2wxGh0mPNvQvAJm/UDC/vtRgoD9NyeIyMcEGp+KpQYZo3bFTWif3cLxftzU7Bf3/2qXI48UWXkRMeotd56+RPqBgP33wwIB+29OEJGPCSQ/FStMGeKPmyvoxz/Zm5+0n1gkXsDgt+1ndQaMJCwiX2TA/vxRgYD9OS+IyscE0p0jbVecE/gsON242DTs3SaPOrbM9fGM2A8NAuZniAdz8LMyKwkBmxHC9yCQRCCM27Rbyqvp858TH7wRpuzeaBHznv/l2RJW+xHNTo3iS9evlfZlbEGzOCFgeT+JELA8lmgpIgTWbamkbzc1PitXHXaXVrnUpXVeICnoZb9sMGG81Uo7SX7NfrUxaiVsRb5qWzIknPz2JNySZP2Qh4Cts0PNCBMIUxZcU1tHb/+wPc1sRvMCLLvv7LUjSKcPKRkCRhYsb5YgYHks0VKECOhljEHMgt//aRtVVDPZpn7wAoZGJrxb0BBwhH4IbA4VArYJENWjSSDdU7HYE6PY25KCtmVrtP2MFzDE1zevfFnZqAmYjRnb0NZ+ByFga9xQK+IE9LdtifbZNZ/aNWsaCELxPyR2NrxmMTnooP0xIQo9COd/RcdkVF7WFjS2oeXMCgQshyNaiSCBMFy4ZDQGNqUQsFgG7OfsVz1EZUkYV0Pb/9GDgO0zRAsRJZD6VKxGEEHIgvWu5o6PAi9g0C5r3i3oKAkYWbD9Hz4I2D5DtBBRAnpPxVJx+D17NMt+8QKGxoUNAac/yJEF2/vxg4Dt8UPtiBMwkpifBWb04I2g/AEhY+lpzwEbZa88Ag5C9suYydqCRgZsfwVCwPYZooUIE0j3diQtDr9mwWbZLxuDX2OXudwgYPs01SwYV0KLs4SAxZmhBgg0EDA+j0rkxyzY6Aru+MDwAobkJW6WAQcl+1XH5UQWDAGL/zBCwOLMUAMEEgiYZZN+yyTjD96o0731iA0uai9gMBMoBKx/0CMDtv6DCAFbZ4eaIKAQMBPwIR2LqSg3yze0zOLF9nPqVMl8LaAfFoLMDJiNh0k4ihnw4qG9bE0nBGwLHyqDAFH6p2IlkvFLFmz24A01ar/E6+T64j3/y2KAgI1nIkgCtitNmWsSApZJE21FkoD5OVUivzzS0eyiMQhYfwnLei2gHw4S2RmwshP06kpXh+YnkVodOARslRzqgYCGgPG2rj+eEf3b9ipataHcZN5i1K64Ce2zW2Ho51fNgM3O/2pBqBIWqeNXkLIlLEvAYRAr75xDwLykUA4EDAi8/+M2qqgxurApRnk5mTSgc3PPOPKc+2XB+SVbdxqUFQE7HZOb7Xsp4ChJ1mhOM7q3Hhzr0CXdu0DdXAroCwSCTWBjaTV99dsO00F49YjKiupaev+nEtP4WIEonP9VQTAJhyGb5ZrYpEKyBZxuGxqiNZ4ZRcDpikDKVpY06kSZAG+G6YXgeM/9QsDRWcFOCPia6OCTMlJdASe3DiFL4Y1GQkyAT3LenA/m++MgGi9g0C7Bi0YODfGKNB4aBOz91HML2CxLPnPs7ylFnrlnN+9HiAhAwCUCZk/F0obRtjCHeu/uzoVOH63dTqVV7Py0+ad3u0JqW5RjXjAkJaIsYDaFkLC3C9mWgNXQxz20RncUkLC3E4ze3SXAl2nGY3LrYieRmLzYHnd3hhJ7g4DXS8ePbWh+pLYFbCRfNQxImH9CUDLYBPhl585WNO+DN1TqEHCw159o9MiARYnJLW9LwDzyVcO9/bLuyn/iXLLcCURr/iLw1S87aGPZTsPnLDdG7PytSXznpRsjipKAo579OrUFzdpFFsz3u+SagFk4qoS1oQVRyIUbRipD2LHrw3yUUSoyBHieipUMw6lbk/gevNEYTVGTLDqkU3Fk5goCduYcMATMfwhZFrBI9qsNJ1nCQRGwKt10aCFi/gUXhZL829DOZp5iccSobUET6r2HOxeG+WEdQMDxWXBiGxoS5lvhEDAHJyP5qtUhYQ6QESli/lSs9CBkbv+KPHhDjaZLq1zq0jovErME+TZOMwTs3ZK3JGCr2a86TG0WHIQMmEfA2JL2bhH7rWfep2Ilxy3z1qS3v99KNXXxC714P33bF1LL/GjcggQBQ8C8x4WT5SBgE7q88kUm7OQyDV7bYtu/jeNL9+7g0spa2lhWTVvLq2lLeY0pjJb52VzlkhuSmYGbBulxAQjYeQFjG9p8kXsiYBZWEK6KFpUvsmDzBReVElYFzPgwEa7fWklrNlYk4TLLaM2+N6YPAUdldSaO06ktaAjYfD0JC9ju9rMakt8FbEW+yILNF1xUSvy4uYJ+/LPS5nDtCVW086gIGNlv6spwSsK4Hcn4KMygi6YmvIyh+4JlhjVkCVjNgt06B7z+x2bKuHj7g4BFf75RPpmAnSzYC5oQsBfU/dGnUwJGFiwoYKPiTM5BF3Dy+NIJ2Y58kQX74wfFD1EETcDZmURHdGvhB3SOxoAM2L0MGAKWKGDW1JzBj0s9ONx6TKWaAZsFz4QMAZtRwvc8BMSeisXTotNl4lveR3RtRtlZmU535ln7ELC7AoaE9Zd6yha00VERVPmyMfEKuGfBmVJ+GHBfsBSMgW7Eyr243g84LuF0V2N7H5v9CCDf9Ayd3IKGgCFgCNj+bxdasEAgONvQqRd8OfWITAsYpVWBgPVROilhXIyVnjsyYA0XWdmv2iSyYGm/m4Ft6O3vtlJNzN2rmXlgtdu1La1b+Q5lZ2dTLBaj8y4bR/96dgERizWj8eEdYZMwBOyNgJEFQ8Cmv0sQsCkiFBAkYPWpWILd8BePxejQfn3ogzeeTVtn2PDLaOFrSxK+692ukNoWheMJWRAwBMx/sDhfEhkwMmDnV1nEexDahtZLliUm0bGt3xrOyMLX3qJhw0cRafoMw4VZkK/xgejkFjQy4IhnwIt7DVUI6N3nLDv7ZX2tLnsmgTrvPcgR91Xohs8v4Ljxbp1wNd0wdkQDh9MvuJqee+k1SjCiFUqxGDVp0oSqNq4yrf38gtfptPNH15eLxxX0+4QhYG8FDAmn8o9MBqwKWG8JnvxmB9MfJdECyQJOrg8hixINZvk1f5TT+m3sqVjmL0Yo/Xk5FRYWpB3ornsdSn9s+tOWiLt360z//fR1LpAHDDqJlq9Y3VB27zZ51LFlLlddPxaCgM1nBVmwOSOZJSBgInJCvukyYKOJg4xlLmt/tRV/M5F5TPdNG0+jR55nWPDUc6+kF15+I+ViKfPW495u3aoFbfrx45Tiq1Z/R0eccA5t/CHxu4wWeyck3kHNgiFfrhXi2LuB1d5xNXTiPEDAPhEwsmO+H4iglVq3pZK+3ZT8UoX0ozA7N6vWsizh+nO66fr59IsV1O+oU5UutN+/+sa7dNzplzYEHNR3BkPAfEeO0xkwiwISbpwLCNhBAYtmwXqHCLJjvh8PP5biOv9bf+sPr4DZOH9a+zN12f8oS9vR6fphtyJltuyuIGQb5XWaC7WULFhzRVYQs2AImO/oiKqA587K4wMkuVQkBGx0/tep7Wd1nuYfvT7tlJm99MJoniFkyUeBQ819/nMpbSmv5jr3m5x58oQ0aOhweu+Dz3lOLSc0t+rDRfSXHt1SuoiLNv7Jz8ulst++Vv57yh0P0uTbZjTcHzygczHl5WTxhOiLMouH9qJ5HeRf4+GLwUkOwg0Bt/FIdpJRSWnOMwG79QxoRsmPAtabPStihpClHAvSG+HKfpVe43vD6TLTg474O3369gu6sSVnp+aDiFHTJk2o8o/UK6G1AmbtTB53BU26/nKlSe13RU0z6ZA9428X8+uHSVf9QL5iswQJi/GyUzrSAnY6+2UTo5cBW5k0HjlDxlbIyq8Tz35rhBpOJ+DrJ91Fd854nP747kNq26ZVSnvDLx5Lz7ywSKgfVnjtirepY/vdE+olC1j506B+K7rxO//ekqSVrnZgELDY8oCAxXjZKQ0B26HHUVemgI2605MzhMwxSQ4U4c9+Gzv/39dLaM8OeyREoz03++mSF+jAPo2ZnVownTgNh6RzMVbyBVfpBRxv2S/ngfWkCwFbX9RuCJhFh61otu910VR2OHJ9ZL4NyQ9b0EHLgLkmKamQVsyQsRWC4nV+3FxBP/7J7vsV+cRo0GEH0buLnkqplNWyO9Upz5MmKizIp9Ufv0bt99itoZz4NrSiVup/cF96//XEh8XU1tZSvyNPVS7y+m3NMsrNbar0kyx5L5+MxSNdCFhk7SWWhYCtsxOtGVkBuyFfNhluZcCiE69kMStftVINdUwIWMl+1YuM021DL3j1LTrprFENveZkZ1PZb19RTk78+czZrXpQbW2d8MVYrO5VI86h6bfdaDqnyQJ2+/nQotJVB4TtZ9OpTSkAAYszs1oDArZKjqOen+VrFD7EzDG5RFRTG6PsrNSnW1kScH2XB/XpRZ8sSb3oKlmASxc9RQMPO1CptUfPAfTr7xv5gtaWqt+Kvvic0+jR+2/WrT/33y8pb0tifxys+f4nevHlN2jCLdOV8k6/LcmqeCFg8eWgrQEJ2+PHWxsC5iVloVxQBaw3VIi5kQw7N/vmd9uUf+jQvCl13yVf+W+RB2/ocd7w7Qe0S9vWCV/fevfDNOHWuPTY5z8vPE5Djhyg/Hf8aVWJrxEUWq6xmLLVvG7luykXelVUVFJ+u/1oxbKXqddfGm9TYu2X7iijtt0OocrKKhLdkmb83vpuK/VtX0wt8rMTwir5EwwAACAASURBVLUrXW1jyICFVkJDYQjYGjfRWpEUMLafRZeJefmoynlbeTV9+esOqq5/1GQWxag2rkVzaAYl0m1Fq1nw3l07Kc9zzqh/b6/hRVj1547jISXFpEi7PlaNwE8+7mjq1mVPevn1JfTf736i44YcTq88+0/daF97cykNPe0S7mz4u43ltHZrFTXPzaK+HYopM4PIjnSNHqKQN6WNrXmIamUvBbyQDvAV9hPpC8figYAdQ+vv878ODjuh6SiJee2WSvpOfeyknYy0nmCyhDf/uZXGT7mHHptxSwPj3zdspHY9Bij37N55/+NUXqF57KUagypa5TouZlztdZfx/z/2igvp7puvpxmP/ItmPv40rV3/K/XZrye98eITVFxcyLVc2B8CelvSFdW1tOr3MtpaEf/zpH+nYlp2Um/Tdu08oQjyNcWrW0C2gD+c1d96MCGuCQE7OLlh24KWiSqsYo6f/40RxTLqXSe2NdymdUva+P1H1O/Iv9Ony1fSuhXvUIf27XTRM+mNv/pSmnbTmIYyf27ZRqPH30pPPbcwNetNaSlGZ/9jGP3rkTulTC+Lh21Hl1fX0YaSnfTztiqqrfd90yyiqjP7ELVpFLodwZoFDAGbEdL/3qqAIVox5pETsFvbz2waIGCxxchKB13MCRdgabNgjox4nx7daOWHjQ/V0N6XO3rkuXTB8FOo857t6auV/6WXFr1J98ycTe1335XWr1pqKGiz88MrP3iF9um5l/hkJdUYN/luuuP+xxr+tUtWMzokezf6a9P2lJ2Rabt90QYgYFFiieV5JQzpWucMAVtnZ1oTAjZFxF0gKGJOewV0wlZw+nPDWVlZVLO58d27WjBPz3uZRoyZRDvKyhN4vTB3Bp1ywhBThg33ESf/ERCLUdOm6R9LadqoQQGWBd9TNIBaZ8YvTPPiA/nap24kYEjXPl/WAgQsh2NKK5CvQ2CTmvWbmHVvQVIvhkq+EKp+PCJvQrJC9rG58+iS0RPjVTWx1G1Z03Axl5V209W5/Nqp9MrshXRz4WGymhRuBwIWRpZSQStgCNc+z3QtZJzccQ73k7BOuOsmaVG4+SSswg0jpcXN2xAEzEvKmXJeidnKPcDHH/NXevnfjzgDIqnVr1etUS606tRxD5pw7WWO9Llp8xbl9qS5zcyzc0cCICII2D7ZZyfhDVL2KRq3AAE7Tbi+fQjZJdAm3TgtZisCdjr79YI824aGgL0gb69PSNceP9HangjYzeyXAfEiAxadCJ7ykDgPJWtlrIiZPUyiorqO8ps0vhu34Spo7X3ABtvPRYUFVPLzcsOgzx81jrZtL6WXnpppbXAe1PJSwMh+xSYc0hXjJbM0BCyTps/agrDtTYiZlH/YXEE/8b50QUfCD951E426aLhuoHOemU/njxpPHTPqaF0sfiXx1rWfUfNmxfYG51DthoeCxIgmFx1MnbLcf28wBMw3uRAvHycnS0HATtINSNsQtdhEmYlZZBua3fPL7v3V+0y+/QGacseDFGsSf+zleTV5NLcu/oaiL99bQL179RAL3oXSg4YOp48+/IKqEx74kdqxU1vUELD+JEO6LhwAAl1AwAKwolwUkjaefa2URQRsdv43WcBqFNNrm9DVtfl0eP+D6J1XnnR8aW7bXkKd9jtC2QpnH7YdPmzoUWn7ZVnwzYWHUIeseJa+ua6c1taW0tbaStpB1ZRDmdQxq4h65TjzmEgIOHFaIF3HDw/LHQgJmPUi40ponAO2PF++rhhFSc99c1PKnDDhjC19n2uuzASsvopQzYCTG83Y2Vz5J6e2pbXiPTeziuZkVxDr875p42n0yPNSxvi/db9Q595HenYBFuQbnxJIl+vw87wQBOz5FEQngKAKOp1kzWZt5Pa3qLz+tQxGZf/39RLas8Mehs2xjFJPwKzi6No8ur+2KZ135kk0e+btZqFxfa8V76CMano3p0ypN7k2l6bU5iqvJkz3yWzZnU5s0plOyu3K1Y/sQlEXMMQre0U52x4E7CxftC5AwCtBWxEsz7DO3f5G/YsP9N+MdNuksTRu9CWmAt7aZDs1Nzinuo0yqMXO+AVP02+7ga4acS5PiCll1Hf/si+04mX//6tYFu1fXaSbbd87czaNnXC7Z9kvizGKAoZ0LS11X1SCgH0xDQjCjIBdOTslWaO4v6jeSDPKvzQbmm42qVY8/LizaN2Hn9D/ckpM23o3lk1/rY6/7ICdH2ZvSRp02EG69Vimyy7ymv7w3IYys7PL6bzMnQl11sYyqFN1M5o98zY678yTU9orL6+ggt174xGUpjMkpwCkK4ej161AwF7PAPq3TUCVsxeSNQv+/rLltLwm9Tyxtp7ZeWBWlm1Df5lTSr0z4q/zM/uwjPjw6kL6OtZ4j7JeHXaL0+jMShqdlShdtbwqdT35qvH1z9mNLs7fN6Wbcw/70yxcy9/P/aBVQ90oZL8Qr+Wl4suKELAvpwVBySLg5Mu0eWM0Ox/cs3tX+uajVw2bUy/GEpEwb3xG5favLqSvYtmGtzyxPw46ZBbRzUWHkpOylTGeeYO7y2gmbRuDBw/jbnvx4gXcZVlBiFcIV2AKQ8CBmSoEKpuAm3I2k/Av37xHu7fbxXCI7y77hP56/Dk0PaucrtLJVmUxOr8mj+bUNaVmxYW0bd0XaZutq6ujrFY9iLIyiYb0kdW1J+3YEbOIeNMNzkjGEK8ny8G1TiFg11CjoyARcELOY0uW0uZYpS4Gnq1o9i7g/QfGM609M+q4zgvzcmfb1lfX5CriZR+jK7RXfPMt7df/BKKifKIBPXm7CGQ5PTnbFa8WhlbCkG4gl4mloCFgS9hQKaoE7Ir5sfIVtKz6d1sSViuzi7OWfvCZ8n8Pz6yh+7IquM8Rq20srMtWhLugLkf5p47t29G7i540vDWq16HH0ar/fk/UYw+iTrtGbilsu3ucY2O+4BDj54I71jEa9oQABOwJdnQaNgIiYl5fW0ITd3yki6B602rKzja/eEptgGXFo8ff2iBjUbaDDjuQ5jx0u+n9yOxK6atvmBZv/ti+ot2EorxT8oV4Q7E8hAchLGDWg92nYeFJWMLzhAoBJWAk5omlH9L6uvijHZM/S199igYeeqDlUa9d/wu9u+xTWrv+14Y22G1J7HN4/35C7SaIt99eRK38+SIIoUFZKAz5WoCGKoYEMrq3HhwTYdSz4EwIWAQYyoJAGgJMzAuqfqTlVX/Q+lgJxbSvL6wvv9subei3Ncs84VdSuoOGnnYJLfu4/gKsffck2qO1J7H4oVPI1w+zEL4YhAXMEIx7aI0tEsiAbeFD5QATKKndSEtKH6cYeziW+opCNh7lYVnpn5jFRPzNx69Ri+bOZp5fr1pDl187tVG67AKrvl2I8uIXZUX1A/l6O/Ory57xNgAHe4eAHYSLpkFAS2BxycO0I7Y1Lt4MvcdTqhtS2u/Zv8X///nDT6HJ4y6nDnu0sw33nfc/obsfmEWvvbm0sa2WhUQ9OxAV59tuPywNOCHgMJzzDbMY3Vq7ELBbpNGP7wmU122j36q/pU5NDqCsjGxp8W6o/oE+LJ/H357i2xjFH/2cEf9vneyYlei5d1c6YuDB1HnP9tS6VQtq1bI5FeTnKf3tKCunjz/7mj7+/Cv6/MtVxB49mfBhwu3WTui8rvbpU/yD0i/p54d3hFW+kKeMlWu/DS4Bs/O+2g8uwrIPHi34i8Ci7fdSTUYVjRl1Pt3z4BO0e04POij/JNtBvrp9OlVReVym+u9kSOxHFXC6Cinb1vWS1ouUCZZ9WhYRtWL/E9vGli1bEaBei9nP8oVARVaSf8saCjhZvOowIGD/TigiEyfw3o4nKaNZKW388ZOGynm79qJOdBD1yB0o3iAR1cZqaGHJnRbqiphav/lWmbvToKL4G5HmH7ZYKA4vpWsWqFtSdkK+bGzarWdI1Gy2w/99Bs1ZpGx0db9mRsJo9eRrV8K4ACv8iypoI5y/fVraNxKxZxwPLbqKmmYWCA1pW+0GenvHE2JZr1APfIW7NDmA9ssbklI4nZD9LF2j0TohZBH5HrzvNXyTgVIgkIZAg4C13zEZQ8BYL1EgUFa3lRaXPkx1aV4wf++DT9DYiXfQyc1u4EZRWruZ3tzxqMmFVjrNKRdnse9496r1wmLnj9m5Y6JuTQ6iXnlH6cav3qf80c7f6JGKlQnlHio+ggoy4k/ICsLHroy7L94chGE6HuOauwfr9tH9GrHdFMeDDXgHaQV88iTzhWh1GxoZcLBXzBMf9UnYRgv2aIjW71xFHY6soBeffDDtUHJa96RW1IEOKzyDY6gxmr/9NnZ/kTWJWqyWEphynli5z0m52rpzkz7UO++YhmLJDwe5oXQZ/VpXlvaPhrNze9BRTTtwjN0/RW4r+9Y/wQQkEiPp6g0BMrY/uRCwfYahbIGJlvcT5Fsqvqv6iM6+/gC6bvTFaYdbU1NDOW3+Qn8ruoLyMosMkbxe8gBVsCdbiSSwDdI1tm+LZsW0ZW38uc/qZ2X9CxFSnqSjXqjFbnWqv+WpZVY7uq+wV0J9Vu+87W/oZ+v1dR8tPpKaSrwqnHddsXKQqQgt8bJWxJvcC0Qszl2tkSJgnuyXVUYGbB26H2uKCFcv/iCKmAn44kmH0pUjztGdlsm3P0BT7njQdCuanUsWyn45M95d27am37/9QDe+O6Y/SuOm3GO8rGJE7OnSs5oPUf4+2BmrpYtL3uIK99zcHnSExCwYUvX+F0CGeLWjgIStzSkEbI1bQy3tlYxm581tdiW9ugzpJgcVNAmv27mC+p5WQI9Mn2rIt3iP/SlW3pQGF4/ULRcXMM9Hs0XMkS7zvKbw/kfm0ujxvP3Xx2j4QJDGcfBuQ4ddrIvevpJncn1b5rgj4hfaypYvRGx9yi0L2GoWHLZzwEa3EvhVyE6IV12CQRNwSd1m+qB6LpX/vsL0KGJXRffNO546NEncylUrCglYcbD5XvX2dV9QcXH9vbwmEbL44lvOrKBR2+metqXf+NxmQwK5FRx0YZouSBcKdF0u/tjhIGTDa65Mva6h+4z1LhBN7AICtolc9F4+L6XspHjdEPCdrzjzMoCuA8ekvQ0peWls+GMT7da9P73//ETabZcWKSvnyklz6bV3vra5ohqri76MYfjFY+mZFxZJ659dw1WQkUvts7195y9EKm9KnWgpnaT9KuF04k3I4F2WMARsc0WKCji5O7eE7IV8nRKmzSlLqc4EvGLZy9TrL3unfPflitV007T7lUc6FhUW0I4dZfTOsk/po5cmU5ukp0pVV9dSjyOv5Q/P5BzwkoVz6IiBh3C317ZLP9q0Zau1K7B1evnhvXu5+0dBEDAioG6Be0XJTL4srnkdEjPjm65x9m1kCQLmvQBLBWjlQqwwbUHbla+bMrYq4M2b3d+WcfsAnTl3Mc2a9z5tX7+8oWsm3j6DjB9Fee/E4XTC0QckhLvXoDFU13AbkL2RvPrco3Ts4EFcjdTV1VFWqx6UnZlBNbV1XNvbug3Xnxv+9p27KCuLXbqFDwi4Q8BJSesJOFm6eiN1QsYQsI11JVvATgo5KNmojemwVZVlwd9/sZi6du6otKOcTzX61EuKCe/jl6dS8+L407LW/PArHXeByRXJarsmGXDTJjlU+ccqrnG17zmQ9u7cmv5524XExmL8xiXzJv+75C7KyYF8zUmhhNsErEg6nXx5xZs8Ph4R8542gYBtrB6nBcw7iTaGgKr1BG6f+TI9/ty7yrng/7z1Hv3t1PT3BScA095vS0RTrj6Zhp/Un/YbMo7KyneK3Q+sMxOnnngMzZtzv+E8vffBZzTouLNIu1184HETaGtJudhtUfW9fPPmHdS0aXCegIVFDALJBJIlnSxgq/JV++nTh/85CUazY0vArGHRbegwbUEjqwzXgd9t4Bjqsmd7Gj92BF14xY38g1MuKk73jl+OG305ilx09qn02IxbdONh2fq7826kPXZtlVDmlbeW09VTnzKXcH0236VDG3rjqfH840ZJEAgggeXLG0812QlfhoQhYBszAAHbgOfTqmz79uC++9HHn9u4mjkpM5Yx1B57dabVn7ye0hR7a9OQgb3ononDdbu559FX6eGnlmi+T70N6dXZ19DeXdrJCBVtgIBvCciSLxugFAH/sCL+NiT2ue5482dAJ5ONagYM+fr2GLMVWFVVNf3l6Ou5nhDF1RHnwy542mrerIi2rv28oWjzjn2oOK8pvfP8BJ7qVFZWRUs+WEVvLltFrZoX0AH7dqbjj5KzlcYVAAqBgMcEIOB7dnN1Cgo36D+5yE4gELAdev6v2+fYG6hkR6Xti5mUi6HYQzHMn7nBDeWBOybSdZPupLraWvpmiZV3DnN3hYIgECoCEDAEHKoFHebBzHlhKd0yY2FcwuzD8eSqtDy0L1xQmmp8UxHF2C1DmebnaVMajjf62cs3U4vmYu8rDvOcYWwgYEQAAoaAcYQEjMAtM16iOS+8r4ma48qp5DHWMV9qLtRKyIwttMfar9/e/uDFSbRLm2YBo4pwQcAbAnYlLOPcrzryDO05YPaPTp8HDsNV0Nh+9ubA8brX0rIKmnLffFqw+Is0oaS8FFDsiVQN54oFZVxf/J1nb6T27RKvgvaaF/oHARAwJgABW1ghELAFaCGt8uuGLbTq219ozQ+/0aYtJbR85Vr6bu0Gi+eO620q6GB2BxTb1X59znXUrbO3z20O6TRjWCDgCAEI2AJWCNgCtJBXuX/Wf+iBuYvrzxfbuehK1L6JYOf/czTt2yP1TS8hxx+a4WVUVFL+5Aeo7A6BZ4qHZvTRGwgEbGHOIWAL0AJcpaamhk688F769n8blFGMv+wEuvD0w2nZZ9/SqAmzqaxipwTxNp7TffDmc+mKiXOVxNbK5+n7L6N++3e1UhV1BAhk/bCOspd/Q1WnHUvFp1xOVX8/hqrOOE6ghfqiO6upxUGn0La3n6RYy2bUou/JVPLkXVTbo4t4W6gRKAIQsIXpgoAtQAtoldXf/0InXHhv45XQbBzaq6Fl3Oer8ySqfY66jiqrqsWuvq5v65Fp59NR/dO/tzigU+G7sDN2lFPz/qfTto+fJ6raSc0HDaetX7xEpHmBRdHZ11D2yu9o61cvG8af+8QL1GThEipZ+DBlf/I1FY6ZRts+eE5ozC16n0A7/zaIym4bK1QvuTBvzLY68UFlxqtut7a0/fXHPYtGioBZ9LwP5Aj6RViQr2dr1ZOOlRcbOPXRyPutp8fTnu3bpPTU74SJ9Oe2MksRjL5gCF1+3hBLdaNWKet/P1PxSaOEhl3Tay+q7dKBMrfvoB333UAFN9xL5dddRLHmxQ3tcMssFqP82x+l8nGXmP7B1exvFyntJ4tDloALxt9DTV5favpHgxAsHxaGgF2YFNkP4oCAXZg0H3XhiIAV8SqpNF03YihdcuaRhiM+6oxptPZX8afUsUYPO6Arzb3vMh8RjVYo3AIWwOK0gPPun0u5s1+krZ/NJ8rJFogsWEV9KWCG0MlbkZABB2uRRjna8vJK2veYG+Qh0DzQY8iAfWjmrRdwtz3sontp1Xe/WHhgB1HbVsX04UuTuftCQXkERASc8/FXVHDVLZRRtZO2frlQNxN2UsAZ20sp98mFlPv4PKo54C+Uue43yty8NQVIyUszqbZT+7SgMsoqqPlh/6CSZ6dTbffO8mBKbgkClgw0uTnZ2S9rHxmww5Pms+alZMCah24c3LsrPTXDWkZ68XWP0jsfr7H0nOrMDKLvlt7rM7rhD8dIwJk/b6D8+2ZTztsfJYAom3Il7TzxKF04MgTM2sj8fSPXBNS1bkG13btQzf49qKZ3D6rt2pFizYoM6zK5VV78D6oYpf+SEK7Okwo1O/o8ihUXUsmLD6ZUz6isoqIzrqbyqaOJnR4w+ygC3rU1bf/PE2ZFHfs+5RxwmDJg2QKGfB1bh75tOP5ye7FnajQOprHiBacNohsuP9H2OEdP/hctevsrCzHFY1nxn2mUn59rOw40wEdAFfD2Jf+iJq+8Texiq4ySHQmVazvuTuVTr6Ka/bpzNSpDwEXnXa/0VdNvP6rp8xeq2btTw7nrzF//oGZDL6bSWdOo5oB9uGJKLlR88iiinBwqeW668hXLirO//i/lvPuJcrEZy/K1n3QXqeXNfJpyH3su4cI29Vz99lcepbr2ife8q3FvXzyb6tqaP5SGCVj7Kb/pcqo6ebCl8VqtJE3ALACeC7Hc3IKGgK0uC9RTCUx7cCE98dxSgZcpNEq3/W4t6JkZl9Nuu7SQCnTK9BfpyfkfiG9HC/wh0aZFIV0z4jg65W8HSY3dj401XfAW5U+eYTu08slXUtWwxMxVFbC28eojD6GKy4YrF3BZ+cgQsFG/6hZyuvEY1tteStlfrKKmr75LOUsSs3q1Xs0+e1H1wAOp5uDeVLf7LtTsyHMUZqyvlE8sRi32P5Gqhp9A5dfGLzxjHyULbtOSSp5J3NFpsugdKphwn+H2vbYPdQu69Mm7qPDKmylr9Q/K1ywrZtvn2ovprMwTTx0ImIdSfRlkwAKwQlRUaBs6FqN2u7Sg9164yXEC3QaOoZjobVBqeaN6SW9wGnXOUXT1Rcc6Ph6vOnBDwGa3IYmMnYmjtnN7Kpk/M6GarKugWaPKFvL5p1DFVedyh1Z80mVUu89etPOv/ShWWEBFl0ygbe//m2JF6V8Wwr7P/nRFyq1b2g7z7nmCcp9ckCDV7K/XUNG519G2D+dRTLObw9pj92az+6l5PunOAbPTAYVjbotXz86mkmfvU7bcnfqkFTDrzKkLsZABOzWVaNcpAsecfQf9wB4vyfU2JHe3ensecS3trKmxukdujqw+a+7RbTd6ZVZ0n84kcjGVFqrVekYTw8TBzsWWzrlDSMC5j/ybKi89nWsdsz6qD+9HO6bf2NhHLEaZf26jrBVrKOeLbyj7w+VU8tJDaUNlW8zN+/2dSv95s7LNnfzJ+XA5FV42mXY8NJmqDzV4J3X9Q0rKbr+Wdh4zoKEZ5Q+Es4dRxdj6Cxnrs+WKy8+iyotOM1/X9X9k6N0HzERefPrVROzYys6m7S8/QnXt2nK1K1IIAuakheyXE1RIiwmdC47FKDs7i9a8c7crNBreXexwb1+/fhsVFDR1uBd/Nm9VpFbr6VFQxVZ57klUcfX53ALO3LRF2bqtuPIcqrzg7ynNswuYMn/6mXK+WEU5731G2Z+t5JoIo8yeSbLq5CFUflPi/dXsqupmR51LO48/gspuHm3aT/GZYyhz3a8JDybJv/VhqjxnGNW1j79fXt3FSM6Kzf6QMXsQR/Y331PR8PiDTapOGULlE8XuFTcbnKsCdjP7ZQOXeQ4YAjZbSuH+/tYHFtDs598TGuSbT4+jTu3l/9WcLojBw2+jn37eJH5eWGBEZ554CE0de6pAjfAUZY+HjBUXcG9vqiOXLWB2jrXowhuo9Mm7U6701d2CZtnhgacoIW39fD6p9/nyzA7LJmv69KSanl2Fz4myC70yN2xKuMo4c8NmanbMBcrFXewiL54Py5apsoqqjzgkffH67JfdNlU6q377mKNhkduQ2FZ4Q7bN0TZvEakCZp3qXYg17LwzU2I6rdc7vHFaKgcBW8KGSjoElO3e6hquLTx25XSbloX00cKprvG88NpHaekna5zpLxZTXvIw/9GrnWnfx62q2SN7znP59ZcIRSpbwMUnjqSsdb+mfUqVnoCbDzxTufJ6+1tzid1SxLLFJi/8J34x1P49qXavPVNuK5IRd+6s5ynvgSdTYs279wmqGMN/D7wZcPYHCfvDRCT7ZW2KCNgsBqvfuyLgdPJVA3ZSwhCw1WWBenoE4lvR7ElWyqOsDD7xk6c/vOfuvbczZr9B7H/Wb53SG1KMrr1kKF16lv79qWFdNarAti17lmKF+ULDlCEytUP1Fhy9beQUAbPzp4f+QzmPWbLgYardc3fu2AsmTldum7Jz8VjWj+uVl1SoL5ng7lygYMGkGdRk4VvKVjbb0hb5+FrAbCAyLsQykq/TEoaARZYjyvIQ2FZSRn2Pm8i91eu2gNkYln68mi68TuID5usvxPr2nbsoS/OiAR5egS6zs5qaDzhDuWfV7OEYeuPMnzqTms5/w/BKXy5GtbXU4oCTlAuC2DZyuo9WwLlzX6K8+2YrxbYtfdr0wRnJ7anZK3vRRCzX4nn/6hpqceDJVHbX9bTz6MO4hslbiL22sdnhZ9maGwhYQ9uJTFiWgHH+l/ewiEa5BgkbZsLeZMDqDPy0/g8afFbiVbLisxOrz6Qz6Im7LqaB/XqINxHAGky4hSMnKa8aZJ+yaWNo57GHWxpJ1v9+IXZ7TqxpE9rx6C1U02tvIvZYMpFPLEbNDz5VkY3RNmvygyWqB/SlHQ9Yux0u5/3PqfCKqbTt3aeEz/1qh6b8UTBkgLT3G7NbkAovmdDwIA/2Qgp2IZWVTygFzECo54F5sl8tONkShoCtLEvU4SHA7r/tNkjntW/1Yv7i1VuoWZHYliVP37xlSssqaP+/1d9Got7by/amtb//CS8dZl8kbq+3al5AHy2YSpmi0uAN0kflMjf+Sc0GN15ZXNuto/JABu3rBa2Eq95yI1pX2f6tqVHeD8w+6jlcvXZUASsPknjpIYrlWX/imbp9bPTMZ57xsAuxsr5fK/xqRW3bajau/bcd90+g6kH2HhIDASfNIATMs6RRxk8EbrjjOZr36icJIRXkNaHlr93qm+3ar75ZS6+9/RX9uH4j/bjuD/plQ+rD9ZloO3doSwfv340O7bsX9d23E2WYnuf200zIiaX4H6Op/IYR3I+FlNOrcSvsquWKK84xz5xra23/saBGkrGthIpG3ERlk66g2h5dLA+z6b8XUfbqH7huN9LrJGPrdiq85nbl2dLVB/e2HEtyRd8LmAVs5zywaAbM+pMpYWTA0tYqGjIgsPq7X2jNj78rJZrkVsP26gAADtVJREFUZNGQw/ejnOws3zJj2XtVVQ1V7axWnqRVmJ9L2Tn+jde3IBEYCNgkoHsVtNpu1AWM8782VxiqgwAIgAAIpCXgiIBZT09ssn4/oqwsWEYGDAHjyAEBEAABEHCCAARsQhUCdmLZoU0QAAEQAAEIGALGUQACIAACIOABAVMBs5isnAe2swXN+pSxDW13CxrZrwcrEl2CAAiAgAEBrY+C/hsNARtMdNAnF0cxCIAACISFgF4iGOTfaQgYAg7L8YlxgAAIhJiA0U5sUCXsWwHL2IbGFnSIj0YMDQRAIDIEeE6DBlHCXAIWPQ9s9/yvuqrsnge2I+AgTmZkjkYMFARAIFIEeATMgATtdxsC1lnGQZvISB2NGCwIgEBkCPDKFwKuXxLIgCNzbGCgIAACIOAoAREBB03Coc2A7Ww/B20SHV39aBwEQAAEPCQAAQveC+yHDBgC9vCIQdcgEFECl118s2cjf+ixiZ717WTHEHA9XV4QQRcwzv86eTihbRDwhoCXcvRmxNZ69ZPIeZ2TPNKg/IZzb0GzAfLCkCVg1qfVK6HtZMBBmTxrhxdqgUBwCUCi/pk7N0TN6xwIWEMAAvbPQYJIQCBIBCDYIM0WX6x2RA0BaxjzwoCA+RYmSoFAVAlAtFGd+fTj1pM0r3PStRqEnUyhLWjebeggCzgIk4ZDFwT8QgAi9ctMhC8OO6cRGY0g/JZDwEnrNgiTFr5DDSPymgBE6vUMoP9kAhBwmjXBsyWADBgHEwh4QwAi9YY7epVPwK6Ad+z6cEJQds5Fyx9dvMWGDHj58uVcfTw7qYNpuSAL+PQp603H55cCffr08UsoiMMBApCpA1DRZGAIyBaw3sC9FHPGvDlTY6IzYibhoAo4SPIVnTMZ5SF8axQhUmvcUCvaBOwKmNFLzoJFiLohZghYMyMQsMjyFC8bdIFDpOJzjhogYJWA1wJ2I2OGgCFgq8eHo/WcljVk6uj0oXEQSCGgCpUnK5UhX7sZsMgUWs2WIWAIWGSd+aoskzRE6qspQTAgkJZAOqEaiThoAraaLUPA9eSw/ez9L8fjD7/qfRCIAARAQCoBI5nqSTgsAjYTsyUBs0aNLsQK4kVYELC8Yw4ilccSLYFAkAnwiDSdhHnq8XDh2e7macepMhAwMmDdtQWROnXYoV0QiAYBXpEmi5K3nhlFKwIW3S43i8Hoewg4IgKGTO0cJqgLAiAgSkBEon4RsJXtclEu2vIQMBEFbfsZMrWz5FEXBEDADQIiAmbxaCUsWldvPCIZME+fIu3xMLYsYNa43nlgmeeAWT9W3gnMA1MF5LWAIVSepYoyIAACQSIg8husjksVnJW66djwCpO3P972eOcJApacAUOmvEsP5UAABMJKgFdoyeNngrNa1w0BJ2fqducPAjYQMGRqd3mhPgiAQBQJWJWoFwIWjVVmFhwpAcsEF8WDCmMGARAAAR4ColLjadNKGZ7ffCux8rTLE68tAbMO0p0H9sM5YJ7BowwIgAAIgIB8AlakJj8K85cxWI0ztAK2csGVExOHNkEABEAABKwRsCo2a73p1zITpdU4zdrlHYfjGTCEyjsVKAcCIAACwSdgVWpOjNyp5017KmBcnOTEUkGbIAACIBB8AhAw/xwmZMAQKz84lAQBEAABEEglEAUBs1HLyIIzBvfrF8MiAgEQAAEQAAEZBIIgYBkxQsAyVgvaAAEQAAEQkEZAhtxkBePk6w4hYFmzhHZAAARAAASkEPC7gGXFBwFLWS5oBARAAARAQBYBWYKTEY/f3zWMc8AyZhltgAAIgAAIKAQgYP6FAAHzs0JJEAABEAABEwJ+FrDM2LAFjUMBBEAABEDAVwRkSs7uwJIlKTM2CNju7KA+CIAACICAVAIyJWc3MAjYLkHUBwEQAAEQCAwBvwpYZlwtZ5fT+vFzbc8JzgHbRogGQAAEQAAEVAIyRWeXqjYDlhkXBGx3ZlAfBEAABEBAOgGZorMbHARslyDqgwAIgAAIBIaAHwUsOyaWAbOP3W1obEEHZlkjUBAAARDwPwHZsrMzYjUDlh0TBGxnVlAXBEAABEDAEQKyZWcnSAjYDj3UBQEQAAEQCBQBvwlYdjxq9qtOip1taGxBB2ppI1gQAAEQ8D8B2dKzOmKWAcuOBQK2OhuoBwIgAAIg4DgB2dKzGjAEbJUc6oEACIAACPiWwOKhvWjwqyvTxgcB800btqD5OKEUCIAACIAAETHxaj/pJOwXATsxYdiCdoIq2gQBEAABEDAlkCxgtYJWxFESMBu/1QuxkAGbLjcUAAEQAAEQYAT05Mu+i4KAk7NfdVVAwDg+QAAEQAAEHCVgJGCthMOaAUPAji4vNA4CIAACIJCOgJl8IWDxdYMtaHFmqAECIAACkSPAI2BVwsiA+ZYHBMzHCaVAAARAINIEIGAibEFH+hDA4EEABEDAGwK8Ag5rFqwnXzZeXITlzZpEryAAAiAQegIi8oWA+ZcDtqD5WaEkCIAACASSgPacrPYl9byDERUwa/fkWf15mw9EOWTAgZgmBAkCIAAC/iGgd0GUiIghYP3zv9iC9s9aRyQgAAIg4BsCPFcj84g46gI2yn4hYN8sdwQCAiAAAv4hwCNgFq2ZhCHgcsNJxUVY/lnziAQEQAAEfEEAApYzDciA5XBEKyAAAiAQGQK8AkYWbLwkeAS8eOTEhEYGP3yz6TrDVdCmiFAABEAABIJJQETAZhKO8ja0mYAfX99Bd4EYiRgCDuZxhahBAARAwJQABGyKyLSAHfmqjetJGAI2xY8CIAACIBA8AqLyVUeod0FWVDNgIwEbZb7JKyadhCHg4B1XiBgEQAAETAlYFbDeVjQEnIhcRL56mTAEbLqMUQAEQAAEgknAqoTTZcEQcOMasCLfdBKGgIN5XCFqEAABEDAlYFXAyILjaPW2nyFg06WHAiAAAiAQbQJBEPCJ9EXCJC2kA3wzaekEbEe+yVkwMmDfTDUCAQEQAAG5BOwIOF0WLHsbOlm+6uj9ImEIWO56RGsgAAIgEBkCfhawnnz9JOFkAcvIfrVZMDLgyByKGCgIgEDUCNgVcHIWLCsDNpMv69cPWTAEHLUjBuMFARAAAUkEZAuYhSUq4XTvBeYRsNcSdlK+bGzsvmBkwJIWOpoBARAAAb8R8IOAGROthHnl66WAV5c90zCV/ecNU/5b5vYzBOy3IwXxgAAIgIBkAjIErG5Dq23Nv3CZcJRWBeyFhLXyVQe65u4rhcfMUwEZMA8llAEBEACBABKQJeB0QxcRcVAEnE6+TkoYAg7gQYWQQQAEQICHgJMCZv3zSlgVsMj2szo+ty7GMpIvi8WJLBgC5lnFKAMCIAACASTgtIB5JRwGATshYQg4gAcVQgYBEAABRmDeS48ZgrjgkOWOgxLJgq1kwGwATmfBZtmvU9vQELDjyxMdgAAIgIA8AmbS1fbkhoBFsmAIOHEdQMDyjgu0BAIgAAKOERARrx8lzLah/Shg3uwXW9COLW00DAIgAAL+JWBVvmxEfsmC587KswzYyS1oEQHLljAyYMtLAhVBAARAwHkCduTrpoDNtqIh4NS1AgE7f/ygBxAAARCwRMCufMMiYDYOJ7Jg0ewXGbClZYxKIAACIBA8AhBw45xBwMFbv4gYBEAABAJLIGgCNtqGtrMF7UQGbCX7RQYc2EMJgYMACICAGAEI2LkMGAIWW4soDQIgAAKRIiBDwH45D4wMOHXp4iKsSB3OGCwIgEDQCMiQsFu3Iqls0z0dy08Ctpr9Ygs6aEcP4gUBEAABmwTsShgCTpwACNjmgkR1EAABEAgagYtGDrUc8uDB8RfDW/lAwHIELPuNSBk/rFgUszKhl118s5VqqAMCIAACgSFgR5hODdKKiN0WMBt78ja0X7ag/ZL9MkaWBezU4kpuF6J3izT6AYHwEfCjQGVT5hFyGATMuMm4FxgClr0CJbUH2UsCiWZAwEECUZCqbHzPTuogu0nT9mRnwBCwKXIU4CEA0fNQQpkoEYBUnZ9ttyUMAZvPqe+3oM2HgBJGBCB7rA8/EIBgvZ8FtwXMRqyVsN1zwDIyYD9tP7PxQMDeHxehiACiD8U0Wh4EBGsZnWsVIWAiCNi15YaOwkoAsvduZiFa79jb7RkChoDtriHUBwHXCURV+JCt60vN0Q6jLmA72S+bGNn3AGML2tHljsZBAATsEFi+fLmd6qibRAACfsbWmoCAbeFDZRAAARAIFwHRP1K8lLDXF2HZyYCdkC8y4HAdixgNCIAACBgSuO74za4TUq+EhoAT0c+j5bgK2vXViA5BAARAwCMCURWwnezXqfO/ELBHBwG6BQEQAAEvCEDA1qg7sQUdCQG3bh1/BNvmzeutkUctEAABEAgJAQjY2kS6ImBVVlZC9JPgzMbhp1itsEYdEAABELBKwCsJe3kO2M4WtBPyZXOnZMDbflth6XWEPJPvtujMxJscs9vx8TBDGRAAARBwkkDUBGxHvmweAitgN4UnKl81NrclvGDBAseOrWHDrL+w27Gg0DAIgICvCEDAYtMRGgFrhy1bfH4TsJOi5V0+EDIvKZQDgegQgIDF5toJAbPtZ/ZxdAuaZ5gyRGxVviw+Gf2zdvwgXD3eEDHPSkQZEIgGAQiYf56dkC/r3TcClrEV7IWA/SxciJj/AENJEAgzgXRPyvLqaVheXITl5/O/vsiAkxe/nYxURMRW+wmieLWMkQ2H+ecWY4siAdHHUTJGbkuYPQ0LAm5cnb7LgGWK2ImDMOjihYSdWBVoEwTcI2BFtHrRuS1gFseJ9IVtWAvpAKE2kAEL4UotbDVTtdltQ/UwiRcSlrUq0A4IOEdApmghYOtvQHLq/C+bE99nwF5nxGEVLyTs3A8nWgYBEQJuiBYC9p+AVfmyufH8KmiRBcvKOp0RR0G8kLDoqkN5ELBOwEvRRlnAft9+DqSA1QXlhIijJl/GEhdlWf9hRU0QUAn4UbJms+P2eWC3zwFDwGYrQML3skQcRfmq+CFhCQsRTUSCQBBF65csGAKOz0Sgt6D1FpMdEUdZvsiCI+ENDFKQQJhECwELTr6Dz39OFvD/AUgTOXhS4qSMAAAAAElFTkSuQmCC"/>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3" name="AutoShape 4" descr="data:image/png;base64,iVBORw0KGgoAAAANSUhEUgAAAeAAAAFoCAYAAACPNyggAAAgAElEQVR4Xu2dB5QVRRaG7ySYTEZFAUkKrCgiioHgGsAVA+rqqpgjiAHBAAoSVMyKKOqqCKxhFRVBUVcUFcWsqIAsxgVMCEiYYRIT3p7qNz3TL3R3VXd1/t85e47Lq3Drq+r3za1OGYP79YsRPiAAAiAAAiAQIQLlsWLPR5sBAXs+BwgABEAABEDABQJ+kK52mBCwC5OOLkAABEAABNwj4DfR6o0cAnZvTaAnEAABEACBJAJBkaUTEwcBO0EVbYIACIAACOgSiLJ0sQWNAwMEQAAEQMB1AhBvInJkwK4vQXQIAiAAAtEiAPGmn28IOFrHAUYLAiAAAq4RgHiNUUPAri1FdAQCIAAC0SEA+ZrPNQRszgglQAAEQAAEOAlAvJygiAgC5meFkiAAAiDgOwJMePkZJb6IC/IVmwYIWIwXSoMACICApwR4JOeFkHni8hScDzuHgH04KQgJBEAABJIJWBWcGzK2GlvUZzmj/0FHO/YyBjcmPuoTiPGDAAiEm4AsuTnxeywrtnDPoP7oHBWwtlsnJj+qk4ZxgwAIRIOAbMHJ/B2WHVs0ZjRxlK4JmHUrc/KjOFkYMwiAQLQIOCU5u7/FTsUVrdklclXAkHDUlhfGCwIgYJWA05KzKmGn47LKK4j1IOAgzhpiBgEQCDUBtyQnImG3Ygr1xCYNDgKO0mxjrCAAAoEg4IXs9GTsRSyBmCQJQULAEiCiCRAAARCQRQDCk0XS/+24KmCR7Q7/o0OEIAACICCfAAQsn6lfW4SA/ToziAsEQCCSBCDg6Ey7awJG9hudRYWRggAIWCcAAVtnF7SaEHDQZgzxggAIhJoABBzq6U0YnCsCRvYbnQWFkYIACNgjAAHb4xek2hBwkGYLsYIACISeAAQc+iluGCAEHJ25xkhBAAQCQAACDsAkSQrRcQFj+1nSTKEZEACBSBCAgCMxzcogIeDozDVGCgIgEAACEHAAJklSiKEVcP9DTqTjj72UHnp0LK37+b+ScPE3c8LQEbTbLnvSP58Yx18JJUEABCJPAAKOzhJwXMAMpRfb0Pfd8TY1yWlKo8Yc5vpsZmZm0YP3LKO161fTnfddmND/rTctoJYtd9WNqaJyB40Zd5TrMaNDEAAB7wlAvt7PgZsRBEbAp508hv468DSaevuZ9PuGnwwZHfXXM+mUE68U5lhTs5OuuGZg2nrnnz2FDjpgiPLdG2/9ixYseki3/TtveZ1ym+bTldcOUspMm7yQptx2OlVVVRATcF5+YVrJ3nv7W0p5MwEXFbYg1gf7zHjkKvrvmk8Mx/rw9I/p51++o2l3nyPMBBVAAATcIwABu8faDz35XsBdO+9Hw44fRV067avwMhOwmn0ySd98x/CU7LO4uKWuZI0m5IG736OsrBzKyMigysoyunrckSnFTzp+FA0+8myKxWJ0+dj+VFdXS2Ov/CexMUy8+WTa/OdvUgQ8894PiI3TSMBNm+bRkCPPoWOOPpcyMjIhYD8cbYgBBAwIQL7RWx6+FnC67VozAc+4ayllZWWn3Xpm7VkRcIc99qbx18yln9aupLZt2lNhQXO6ceow2rJlQ8qKGTd2NnVs34NeXzybflq7ikZdcg+98948mjf/XqWs3QxYHd+q1R/SvvsMSJsB9+jej64ccX9CbMiAo3dwY8TuEUiWp+hpN8jXvbnyU0+uCFg7YKvvnJx67UPUcY+udMNtF9OvG9alZThz2gtUkF9EV078B5WUbkspc8+kJ6l5cUu6cOxQoTmYOHo6de3Uk6bNGEP77N2XThhyJn2yfCnN+df1adu5YsR06tn9YOU7lvWy7Ff92BHwzRPnU+tW7ei6CX+js06/QVfA2qB227Uz3TTuGWTAQjOOwiBgTsCKNJN//6y0YR4ZSgSFgOsCtgrGTMCP3vWyctGVnnxZv1YFPGf6G1RbV0sXjjlWCX/u/Yuppram4f+nG9N9U56hwoIiuuraQTR61ExaveZjWrzkSSUDtnIR1ogL76T9eg2kR58YR1+ueJdGXnQXBGx1MaEeCNggAGnagIeqCQRCI+Bp4x+jiXeMoB579aZrR95maZrPvWpwSr2D9h9Eo867kb5c9RFNf2yS8j0TeeuWuygZ8bc/rkqpc9Ypl9FRA05UBM3EzWIrLmpO1904xNIW9JGHn0F/H3ZVwlY2BGxpilEJBGwRgHxt4UPlJAKhEbA6rn26H6AI+K6Hx9OqNV8kDNdKBnznhDm0S5t2dM3Uc2jTn/Fzvocfciydf/poWvvz9zTp7lEJffTdrz9dccFN9O8F/6QOu3emvTr3otYt2yoXQl1w9d/ozolzqCC/gPsq6P33PZwuueB2+nrle/TIrOsa+oKAcSyDgLsEIF93eUehNwjYZJbZdnNlVTldet2whJJsW5p9zhsdvzWJfSZcdR+1370T1dTU0JZtmxUBv7BoNi1f+SFNGD2dZv37Hjpj2KWUn1dIY8enXkWdfBuSertR8nlk1hcEHIXDE2P0EwEI2E+zEY5YIGCDeTz+6DPo78edT29/sIjmzpuRUHLKNTNpz/bdaPaz0+ndj15LaUUvE2dZOBPwyHEnpTygJFnA7HxxUVGLhvuJtZ1AwOE4ADGKYBCAfIMxT0GLEgI2mLEHpz1PRQXNDOd085Y/aOyUsxvKPHz7S7Tpz99p3iuzGrbCzzxpBDVtkquUU88f6zWqfRKW2QVb2jbeeucZenFh4h8J7HtcBR20QxLx+pEABOzHWQl+TKER8Kx7XqXs7BzbM/L0/Idp8dKXqLCgmNhtTaU7ttPlN56att3Z9/2HMjMzSXvx1hP3vkaL31ugnH9Wz0UfNeAE6tFtP2UbW5sBs0a1tyXwPgkLW9C2pxkNgAA3AciXGxUKChIIjYB5xi1yEdalZ4+jQ/seQc+9/Di9tmRe2uavGTmNenXvS4veepaef+UJpQw7Z8wuAGMfVcB7d+6l3DvMRA0B88wUyoCAfwhAwP6Zi7BFAgHrzOhjd7+i3Fec7tYktcruu3ZUbjGqqCynEdcPo/16HkRjLr1FqaM9B8yezHXhGWPoygn/gIDDdgRhPKEnAAGHfoo9G6CvBWx2vtToqVjpiPJmwHvu0ZWmXPsQ/bHpN7rulvMMJ0cV9agb/k4XnTlWyYjZk7Z4LsJyags63aMotYPAYyk9O97QcQAJQMABnLSAhAwBp5ko9dGTM+fcSp9+udRwKtWtavZoyofm3tpQNlnAgwedRMNPHsm9LMzecmR0FTQEzI0ZBUHAlAAEbIoIBSwS8LWALY5JtxpvBiyjX6MHgmjbF31ou4zY0AYIgAA/AQiYnxVKihGIlIDF0DhfGvJ1njF6AAG7BCBguwRRX48ABOzh2oCAPYSPrkGAkwAEzAkKxVIIsN94o/UDAXu0aCBfj8CjWxAQJAABCwILeXGZv90QsEeLReYkejQEdAsCkSEACUdmqtMO1KnfawjY5XXl1ES6PAx0BwKRIhBWARv9HoV1zLwL143fagiYdzYklHNjQiWEiSZAAASSCIRNRiK/RV6NXRuj2zGI8LFzsEDAduhx1nVrMjnDQTEQAAELBNyWgIUQuapY+T1ya+y8sTkZD28MXLBNCkHAMigatOHmZDo8FDQPApEm4OSPvltg7fweOT1+K7HJjslKDHbmDgK2Q8+krtuT6eBQ0DQIgACR4S0lQQBk9zdJtvBUZnbikhWTnRiszj0EbJUc5OsQOTQLAv4mIOsH3+1RyhCME2OXERdjaSc2WTGIzikELEqMs7xXE8oZHoqBAAhYJGDnh95il1KqyfpNkj1+WXFZlbDM/kUnCgIWJcZZ3stJ5QwRxUAABCwSkC0hi2FwV5P9eyRr/LLjUoHwxOdU39yTQkQQsAgtzrJ+mFjOUFEMBEDAIgGeH3mLTUuvJvs3SdbYZceVDpw2Vjf6E5k8CFiElkBZv020QOgoCgIgwEFAloQ4urJdxInfIxnjdyIu27BcbAACdhB21BeXg2jRNAj4goAMCbkxEKd+i+yM36mY3OApqw8IWBZJnXawyBwGjOZBwGMCdiTkVuhO/g5ZHb+TMbnF1W4/ELBdgoL1segEgaE4CPiYwPANBzkW3WO7rJHSthu/OaISdiMmKfAcbgQCdhiwrOaxYGWRRDsgII+AkwK2E6VW3m79dvBK2K147PBzqy4E7BZpF/vBAncRNrqKLAG/ytdoQp7e9VNH58tMwvhtSsQPATu6HP3ROBa9P+YBUYSLQBAFzGbAaQmHa5adHQ0E7CxfX7UOEftqOhBMwAlAwAGfQB+EDwH7YBLcDAESdpM2+gozgaAKGFmwf1YlBOyfuXAtEkjYNdToKKQEgixfCNg/ixIC9s9cuBoJJOwqbnQWMgJBFzAk7I8FCQH7Yx5cjwICdh05OgwRAQg4RJPp4VAgYA/he901JOz1DKD/IBIIg3xV7rgi2tsVCAF7y9/T3iFgT/Gj84ASgIADOnE+DBsC9uGkuBUSBOwWafQTJgJhEjDOBXu7MiFgb/l72jsE7Cl+dB5AAmGTLwTs7SKEgL3l72nvELCn+NF5AAlAwAGcNB+HDAH7eHKcDg0Cdpow2g8TgTDKV50fXIzlzUqFgL3h7oteIWBfTAOCCAgBCDggExWgMCHgAE2WzFAhX5k00VYUCIRZwDgX7M0KhoC94e55rxCw51OAAAJEIOzyhYC9WYwQsDfcPe0V8vUUPzoPIIEoCBgSdn9hQsDuM/e0R8jXU/zoPKAEIOCATpzPw4aAfT5BMsODfGXSRFtRIRAV+arziSui3VvZELB7rD3tCfL1FH+oOq+sqaXVG8qpzx5FoRqX3mCCJOC8KW2UYVRM2mR5biBgy+iEK0LAwsiCUwHStT5Xi7/dSn3bF1LL/BzrjYS0JmNT1CSLDulUHNIRJg4rCAJWxatGvn79euU/28zKszRHkLAlbMKVIGBhZP6qAMk6Mx+frS+hrRW1NHjvFs50EOBWmYD3bpNHHVvmBngUfKEHUb4yJAwB860Pu6UgYLsEiQgSlADRZ01UVNfS+z+VIAtOmpf3f9pGFdWxyPxhEgYBW82EIWHnf5QyBvfrF3O+G/QAAsEjwDI99kEW3Dh3UWPidwEnbz1rjzJ1G1r9N9HtaAjY+d8sCNh5xughoATe/m4r1cSIBnQuprycrICOQl7Yq37fQb+VVEfmjxK/y5dNhIiArWTCkLC84yddSxCws3zReoAJ/La9ilZtKI+McMymKp79xqhtQRPqvUehWfHAfx9GAYtKGAJ2dhlDwM7yResBJ6BuuUY9C9b+MXJIx2Iqyg3/joDfBWyU/aqHXfI2NATsrx8kCNhf84FofEZAFTALK8rngqPGwe/yNdt+NhIwJOyfHxkI2D9zgUh8SGDNH+W0flslEWXQEV2bUXZWpg+jdDYk9Ypwtv3MOEThD5FkAct4wIXsWbKaAatx8F6UhW1o2TPX2B4E7BxbtBwSAuq5z+zMDDqiW/TuC377+61UUxe/WSIvO5MGdGkekpnVH4aegFkNO0+ZkgnOLQGzmCFhmTMHATtDE62GkoAq4Khmwdrt5312zad2zZqGcp7VQRnJ166A9aRpRep2BSyyFQ0BO7PkkQE7wxWthojAR/8rodKdtcoVwFHLgj//uZS2lNc0zGaUt59VCFZkqewe1D+nWe/QsNKuWZusr3QXYmljwFa0dz9WELB37NFzQAiUVtbSR+tKIiUhdbDa7Jf9GwQcJyMqSx5ROtWumYCNMuFNF1Y0PE8aWbD8HywIWD5TtBhCAo0iilFeTiYN6Bz+86DxC9Cq6mczGhdgpbv6OZ08RQTMK18rGTZP2zwCVvtWs2Em3uR/Y/8fEpb74wYBy+WJ1kJKIP5UrLiEopIJJme/HZo3pe675Id0huPDMjv/65QktVBly11EwOkmV7tFDQHLXf4QsFyeaC2kBLQPomBDzMvJCHUWvLG0mr76bUfCbEbhYSSyBcyToSYfMn4TsHaLGgKW+wMHAcvlidZCTCBK50OTxxqVrN8PAmaseSXMK3hkwf78YYKA/TkviMqHBJKl1DI/m/q2L/JhpPZCanzwRmI7Yb8AS/b5X145ppstCNjeGg5KbQg4KDOFOD0noH0bkBpMGKXU+OCN+PludvtVi7xsOrBDsedz4GQAfsl+/ZgBa7eh2X9jK1rOSoSA5XBEKxEhkJgFx6hlfk7osuB028992xcqYw3zx08C5pUwb5ZtdwsaAnZm5UPAznBFqyEloH0qVhiz4OQHb4RxjOmWJu/2s2wxGh0mPNvQvAJm/UDC/vtRgoD9NyeIyMcEGp+KpQYZo3bFTWif3cLxftzU7Bf3/2qXI48UWXkRMeotd56+RPqBgP33wwIB+29OEJGPCSQ/FStMGeKPmyvoxz/Zm5+0n1gkXsDgt+1ndQaMJCwiX2TA/vxRgYD9OS+IyscE0p0jbVecE/gsON242DTs3SaPOrbM9fGM2A8NAuZniAdz8LMyKwkBmxHC9yCQRCCM27Rbyqvp858TH7wRpuzeaBHznv/l2RJW+xHNTo3iS9evlfZlbEGzOCFgeT+JELA8lmgpIgTWbamkbzc1PitXHXaXVrnUpXVeICnoZb9sMGG81Uo7SX7NfrUxaiVsRb5qWzIknPz2JNySZP2Qh4Cts0PNCBMIUxZcU1tHb/+wPc1sRvMCLLvv7LUjSKcPKRkCRhYsb5YgYHks0VKECOhljEHMgt//aRtVVDPZpn7wAoZGJrxb0BBwhH4IbA4VArYJENWjSSDdU7HYE6PY25KCtmVrtP2MFzDE1zevfFnZqAmYjRnb0NZ+ByFga9xQK+IE9LdtifbZNZ/aNWsaCELxPyR2NrxmMTnooP0xIQo9COd/RcdkVF7WFjS2oeXMCgQshyNaiSCBMFy4ZDQGNqUQsFgG7OfsVz1EZUkYV0Pb/9GDgO0zRAsRJZD6VKxGEEHIgvWu5o6PAi9g0C5r3i3oKAkYWbD9Hz4I2D5DtBBRAnpPxVJx+D17NMt+8QKGxoUNAac/yJEF2/vxg4Dt8UPtiBMwkpifBWb04I2g/AEhY+lpzwEbZa88Ag5C9suYydqCRgZsfwVCwPYZooUIE0j3diQtDr9mwWbZLxuDX2OXudwgYPs01SwYV0KLs4SAxZmhBgg0EDA+j0rkxyzY6Aru+MDwAobkJW6WAQcl+1XH5UQWDAGL/zBCwOLMUAMEEgiYZZN+yyTjD96o0731iA0uai9gMBMoBKx/0CMDtv6DCAFbZ4eaIKAQMBPwIR2LqSg3yze0zOLF9nPqVMl8LaAfFoLMDJiNh0k4ihnw4qG9bE0nBGwLHyqDAFH6p2IlkvFLFmz24A01ar/E6+T64j3/y2KAgI1nIkgCtitNmWsSApZJE21FkoD5OVUivzzS0eyiMQhYfwnLei2gHw4S2RmwshP06kpXh+YnkVodOARslRzqgYCGgPG2rj+eEf3b9ipataHcZN5i1K64Ce2zW2Ho51fNgM3O/2pBqBIWqeNXkLIlLEvAYRAr75xDwLykUA4EDAi8/+M2qqgxurApRnk5mTSgc3PPOPKc+2XB+SVbdxqUFQE7HZOb7Xsp4ChJ1mhOM7q3Hhzr0CXdu0DdXAroCwSCTWBjaTV99dsO00F49YjKiupaev+nEtP4WIEonP9VQTAJhyGb5ZrYpEKyBZxuGxqiNZ4ZRcDpikDKVpY06kSZAG+G6YXgeM/9QsDRWcFOCPia6OCTMlJdASe3DiFL4Y1GQkyAT3LenA/m++MgGi9g0C7Bi0YODfGKNB4aBOz91HML2CxLPnPs7ylFnrlnN+9HiAhAwCUCZk/F0obRtjCHeu/uzoVOH63dTqVV7Py0+ad3u0JqW5RjXjAkJaIsYDaFkLC3C9mWgNXQxz20RncUkLC3E4ze3SXAl2nGY3LrYieRmLzYHnd3hhJ7g4DXS8ePbWh+pLYFbCRfNQxImH9CUDLYBPhl585WNO+DN1TqEHCw159o9MiARYnJLW9LwDzyVcO9/bLuyn/iXLLcCURr/iLw1S87aGPZTsPnLDdG7PytSXznpRsjipKAo579OrUFzdpFFsz3u+SagFk4qoS1oQVRyIUbRipD2LHrw3yUUSoyBHieipUMw6lbk/gevNEYTVGTLDqkU3Fk5goCduYcMATMfwhZFrBI9qsNJ1nCQRGwKt10aCFi/gUXhZL829DOZp5iccSobUET6r2HOxeG+WEdQMDxWXBiGxoS5lvhEDAHJyP5qtUhYQ6QESli/lSs9CBkbv+KPHhDjaZLq1zq0jovErME+TZOMwTs3ZK3JGCr2a86TG0WHIQMmEfA2JL2bhH7rWfep2Ilxy3z1qS3v99KNXXxC714P33bF1LL/GjcggQBQ8C8x4WT5SBgE7q88kUm7OQyDV7bYtu/jeNL9+7g0spa2lhWTVvLq2lLeY0pjJb52VzlkhuSmYGbBulxAQjYeQFjG9p8kXsiYBZWEK6KFpUvsmDzBReVElYFzPgwEa7fWklrNlYk4TLLaM2+N6YPAUdldSaO06ktaAjYfD0JC9ju9rMakt8FbEW+yILNF1xUSvy4uYJ+/LPS5nDtCVW086gIGNlv6spwSsK4Hcn4KMygi6YmvIyh+4JlhjVkCVjNgt06B7z+x2bKuHj7g4BFf75RPpmAnSzYC5oQsBfU/dGnUwJGFiwoYKPiTM5BF3Dy+NIJ2Y58kQX74wfFD1EETcDZmURHdGvhB3SOxoAM2L0MGAKWKGDW1JzBj0s9ONx6TKWaAZsFz4QMAZtRwvc8BMSeisXTotNl4lveR3RtRtlZmU535ln7ELC7AoaE9Zd6yha00VERVPmyMfEKuGfBmVJ+GHBfsBSMgW7Eyr243g84LuF0V2N7H5v9CCDf9Ayd3IKGgCFgCNj+bxdasEAgONvQqRd8OfWITAsYpVWBgPVROilhXIyVnjsyYA0XWdmv2iSyYGm/m4Ft6O3vtlJNzN2rmXlgtdu1La1b+Q5lZ2dTLBaj8y4bR/96dgERizWj8eEdYZMwBOyNgJEFQ8Cmv0sQsCkiFBAkYPWpWILd8BePxejQfn3ogzeeTVtn2PDLaOFrSxK+692ukNoWheMJWRAwBMx/sDhfEhkwMmDnV1nEexDahtZLliUm0bGt3xrOyMLX3qJhw0cRafoMw4VZkK/xgejkFjQy4IhnwIt7DVUI6N3nLDv7ZX2tLnsmgTrvPcgR91Xohs8v4Ljxbp1wNd0wdkQDh9MvuJqee+k1SjCiFUqxGDVp0oSqNq4yrf38gtfptPNH15eLxxX0+4QhYG8FDAmn8o9MBqwKWG8JnvxmB9MfJdECyQJOrg8hixINZvk1f5TT+m3sqVjmL0Yo/Xk5FRYWpB3ornsdSn9s+tOWiLt360z//fR1LpAHDDqJlq9Y3VB27zZ51LFlLlddPxaCgM1nBVmwOSOZJSBgInJCvukyYKOJg4xlLmt/tRV/M5F5TPdNG0+jR55nWPDUc6+kF15+I+ViKfPW495u3aoFbfrx45Tiq1Z/R0eccA5t/CHxu4wWeyck3kHNgiFfrhXi2LuB1d5xNXTiPEDAPhEwsmO+H4iglVq3pZK+3ZT8UoX0ozA7N6vWsizh+nO66fr59IsV1O+oU5UutN+/+sa7dNzplzYEHNR3BkPAfEeO0xkwiwISbpwLCNhBAYtmwXqHCLJjvh8PP5biOv9bf+sPr4DZOH9a+zN12f8oS9vR6fphtyJltuyuIGQb5XWaC7WULFhzRVYQs2AImO/oiKqA587K4wMkuVQkBGx0/tep7Wd1nuYfvT7tlJm99MJoniFkyUeBQ819/nMpbSmv5jr3m5x58oQ0aOhweu+Dz3lOLSc0t+rDRfSXHt1SuoiLNv7Jz8ulst++Vv57yh0P0uTbZjTcHzygczHl5WTxhOiLMouH9qJ5HeRf4+GLwUkOwg0Bt/FIdpJRSWnOMwG79QxoRsmPAtabPStihpClHAvSG+HKfpVe43vD6TLTg474O3369gu6sSVnp+aDiFHTJk2o8o/UK6G1AmbtTB53BU26/nKlSe13RU0z6ZA9428X8+uHSVf9QL5iswQJi/GyUzrSAnY6+2UTo5cBW5k0HjlDxlbIyq8Tz35rhBpOJ+DrJ91Fd854nP747kNq26ZVSnvDLx5Lz7ywSKgfVnjtirepY/vdE+olC1j506B+K7rxO//ekqSVrnZgELDY8oCAxXjZKQ0B26HHUVemgI2605MzhMwxSQ4U4c9+Gzv/39dLaM8OeyREoz03++mSF+jAPo2ZnVownTgNh6RzMVbyBVfpBRxv2S/ngfWkCwFbX9RuCJhFh61otu910VR2OHJ9ZL4NyQ9b0EHLgLkmKamQVsyQsRWC4nV+3FxBP/7J7vsV+cRo0GEH0buLnkqplNWyO9Upz5MmKizIp9Ufv0bt99itoZz4NrSiVup/cF96//XEh8XU1tZSvyNPVS7y+m3NMsrNbar0kyx5L5+MxSNdCFhk7SWWhYCtsxOtGVkBuyFfNhluZcCiE69kMStftVINdUwIWMl+1YuM021DL3j1LTrprFENveZkZ1PZb19RTk78+czZrXpQbW2d8MVYrO5VI86h6bfdaDqnyQJ2+/nQotJVB4TtZ9OpTSkAAYszs1oDArZKjqOen+VrFD7EzDG5RFRTG6PsrNSnW1kScH2XB/XpRZ8sSb3oKlmASxc9RQMPO1CptUfPAfTr7xv5gtaWqt+Kvvic0+jR+2/WrT/33y8pb0tifxys+f4nevHlN2jCLdOV8k6/LcmqeCFg8eWgrQEJ2+PHWxsC5iVloVxQBaw3VIi5kQw7N/vmd9uUf+jQvCl13yVf+W+RB2/ocd7w7Qe0S9vWCV/fevfDNOHWuPTY5z8vPE5Djhyg/Hf8aVWJrxEUWq6xmLLVvG7luykXelVUVFJ+u/1oxbKXqddfGm9TYu2X7iijtt0OocrKKhLdkmb83vpuK/VtX0wt8rMTwir5EwwAACAASURBVLUrXW1jyICFVkJDYQjYGjfRWpEUMLafRZeJefmoynlbeTV9+esOqq5/1GQWxag2rkVzaAYl0m1Fq1nw3l07Kc9zzqh/b6/hRVj1547jISXFpEi7PlaNwE8+7mjq1mVPevn1JfTf736i44YcTq88+0/daF97cykNPe0S7mz4u43ltHZrFTXPzaK+HYopM4PIjnSNHqKQN6WNrXmIamUvBbyQDvAV9hPpC8figYAdQ+vv878ODjuh6SiJee2WSvpOfeyknYy0nmCyhDf/uZXGT7mHHptxSwPj3zdspHY9Bij37N55/+NUXqF57KUagypa5TouZlztdZfx/z/2igvp7puvpxmP/ItmPv40rV3/K/XZrye98eITVFxcyLVc2B8CelvSFdW1tOr3MtpaEf/zpH+nYlp2Um/Tdu08oQjyNcWrW0C2gD+c1d96MCGuCQE7OLlh24KWiSqsYo6f/40RxTLqXSe2NdymdUva+P1H1O/Iv9Ony1fSuhXvUIf27XTRM+mNv/pSmnbTmIYyf27ZRqPH30pPPbcwNetNaSlGZ/9jGP3rkTulTC+Lh21Hl1fX0YaSnfTztiqqrfd90yyiqjP7ELVpFLodwZoFDAGbEdL/3qqAIVox5pETsFvbz2waIGCxxchKB13MCRdgabNgjox4nx7daOWHjQ/V0N6XO3rkuXTB8FOo857t6auV/6WXFr1J98ycTe1335XWr1pqKGiz88MrP3iF9um5l/hkJdUYN/luuuP+xxr+tUtWMzokezf6a9P2lJ2Rabt90QYgYFFiieV5JQzpWucMAVtnZ1oTAjZFxF0gKGJOewV0wlZw+nPDWVlZVLO58d27WjBPz3uZRoyZRDvKyhN4vTB3Bp1ywhBThg33ESf/ERCLUdOm6R9LadqoQQGWBd9TNIBaZ8YvTPPiA/nap24kYEjXPl/WAgQsh2NKK5CvQ2CTmvWbmHVvQVIvhkq+EKp+PCJvQrJC9rG58+iS0RPjVTWx1G1Z03Axl5V209W5/Nqp9MrshXRz4WGymhRuBwIWRpZSQStgCNc+z3QtZJzccQ73k7BOuOsmaVG4+SSswg0jpcXN2xAEzEvKmXJeidnKPcDHH/NXevnfjzgDIqnVr1etUS606tRxD5pw7WWO9Llp8xbl9qS5zcyzc0cCICII2D7ZZyfhDVL2KRq3AAE7Tbi+fQjZJdAm3TgtZisCdjr79YI824aGgL0gb69PSNceP9HangjYzeyXAfEiAxadCJ7ykDgPJWtlrIiZPUyiorqO8ps0vhu34Spo7X3ABtvPRYUFVPLzcsOgzx81jrZtL6WXnpppbXAe1PJSwMh+xSYc0hXjJbM0BCyTps/agrDtTYiZlH/YXEE/8b50QUfCD951E426aLhuoHOemU/njxpPHTPqaF0sfiXx1rWfUfNmxfYG51DthoeCxIgmFx1MnbLcf28wBMw3uRAvHycnS0HATtINSNsQtdhEmYlZZBua3fPL7v3V+0y+/QGacseDFGsSf+zleTV5NLcu/oaiL99bQL179RAL3oXSg4YOp48+/IKqEx74kdqxU1vUELD+JEO6LhwAAl1AwAKwolwUkjaefa2URQRsdv43WcBqFNNrm9DVtfl0eP+D6J1XnnR8aW7bXkKd9jtC2QpnH7YdPmzoUWn7ZVnwzYWHUIeseJa+ua6c1taW0tbaStpB1ZRDmdQxq4h65TjzmEgIOHFaIF3HDw/LHQgJmPUi40ponAO2PF++rhhFSc99c1PKnDDhjC19n2uuzASsvopQzYCTG83Y2Vz5J6e2pbXiPTeziuZkVxDr875p42n0yPNSxvi/db9Q595HenYBFuQbnxJIl+vw87wQBOz5FEQngKAKOp1kzWZt5Pa3qLz+tQxGZf/39RLas8Mehs2xjFJPwKzi6No8ur+2KZ135kk0e+btZqFxfa8V76CMano3p0ypN7k2l6bU5iqvJkz3yWzZnU5s0plOyu3K1Y/sQlEXMMQre0U52x4E7CxftC5AwCtBWxEsz7DO3f5G/YsP9N+MdNuksTRu9CWmAt7aZDs1Nzinuo0yqMXO+AVP02+7ga4acS5PiCll1Hf/si+04mX//6tYFu1fXaSbbd87czaNnXC7Z9kvizGKAoZ0LS11X1SCgH0xDQjCjIBdOTslWaO4v6jeSDPKvzQbmm42qVY8/LizaN2Hn9D/ckpM23o3lk1/rY6/7ICdH2ZvSRp02EG69Vimyy7ymv7w3IYys7PL6bzMnQl11sYyqFN1M5o98zY678yTU9orL6+ggt174xGUpjMkpwCkK4ej161AwF7PAPq3TUCVsxeSNQv+/rLltLwm9Tyxtp7ZeWBWlm1Df5lTSr0z4q/zM/uwjPjw6kL6OtZ4j7JeHXaL0+jMShqdlShdtbwqdT35qvH1z9mNLs7fN6Wbcw/70yxcy9/P/aBVQ90oZL8Qr+Wl4suKELAvpwVBySLg5Mu0eWM0Ox/cs3tX+uajVw2bUy/GEpEwb3xG5favLqSvYtmGtzyxPw46ZBbRzUWHkpOylTGeeYO7y2gmbRuDBw/jbnvx4gXcZVlBiFcIV2AKQ8CBmSoEKpuAm3I2k/Av37xHu7fbxXCI7y77hP56/Dk0PaucrtLJVmUxOr8mj+bUNaVmxYW0bd0XaZutq6ujrFY9iLIyiYb0kdW1J+3YEbOIeNMNzkjGEK8ny8G1TiFg11CjoyARcELOY0uW0uZYpS4Gnq1o9i7g/QfGM609M+q4zgvzcmfb1lfX5CriZR+jK7RXfPMt7df/BKKifKIBPXm7CGQ5PTnbFa8WhlbCkG4gl4mloCFgS9hQKaoE7Ir5sfIVtKz6d1sSViuzi7OWfvCZ8n8Pz6yh+7IquM8Rq20srMtWhLugLkf5p47t29G7i540vDWq16HH0ar/fk/UYw+iTrtGbilsu3ucY2O+4BDj54I71jEa9oQABOwJdnQaNgIiYl5fW0ITd3yki6B602rKzja/eEptgGXFo8ff2iBjUbaDDjuQ5jx0u+n9yOxK6atvmBZv/ti+ot2EorxT8oV4Q7E8hAchLGDWg92nYeFJWMLzhAoBJWAk5omlH9L6uvijHZM/S199igYeeqDlUa9d/wu9u+xTWrv+14Y22G1J7HN4/35C7SaIt99eRK38+SIIoUFZKAz5WoCGKoYEMrq3HhwTYdSz4EwIWAQYyoJAGgJMzAuqfqTlVX/Q+lgJxbSvL6wvv9subei3Ncs84VdSuoOGnnYJLfu4/gKsffck2qO1J7H4oVPI1w+zEL4YhAXMEIx7aI0tEsiAbeFD5QATKKndSEtKH6cYeziW+opCNh7lYVnpn5jFRPzNx69Ri+bOZp5fr1pDl187tVG67AKrvl2I8uIXZUX1A/l6O/Ory57xNgAHe4eAHYSLpkFAS2BxycO0I7Y1Lt4MvcdTqhtS2u/Zv8X///nDT6HJ4y6nDnu0sw33nfc/obsfmEWvvbm0sa2WhUQ9OxAV59tuPywNOCHgMJzzDbMY3Vq7ELBbpNGP7wmU122j36q/pU5NDqCsjGxp8W6o/oE+LJ/H357i2xjFH/2cEf9vneyYlei5d1c6YuDB1HnP9tS6VQtq1bI5FeTnKf3tKCunjz/7mj7+/Cv6/MtVxB49mfBhwu3WTui8rvbpU/yD0i/p54d3hFW+kKeMlWu/DS4Bs/O+2g8uwrIPHi34i8Ci7fdSTUYVjRl1Pt3z4BO0e04POij/JNtBvrp9OlVReVym+u9kSOxHFXC6Cinb1vWS1ouUCZZ9WhYRtWL/E9vGli1bEaBei9nP8oVARVaSf8saCjhZvOowIGD/TigiEyfw3o4nKaNZKW388ZOGynm79qJOdBD1yB0o3iAR1cZqaGHJnRbqiphav/lWmbvToKL4G5HmH7ZYKA4vpWsWqFtSdkK+bGzarWdI1Gy2w/99Bs1ZpGx0db9mRsJo9eRrV8K4ACv8iypoI5y/fVraNxKxZxwPLbqKmmYWCA1pW+0GenvHE2JZr1APfIW7NDmA9ssbklI4nZD9LF2j0TohZBH5HrzvNXyTgVIgkIZAg4C13zEZQ8BYL1EgUFa3lRaXPkx1aV4wf++DT9DYiXfQyc1u4EZRWruZ3tzxqMmFVjrNKRdnse9496r1wmLnj9m5Y6JuTQ6iXnlH6cav3qf80c7f6JGKlQnlHio+ggoy4k/ICsLHroy7L94chGE6HuOauwfr9tH9GrHdFMeDDXgHaQV88iTzhWh1GxoZcLBXzBMf9UnYRgv2aIjW71xFHY6soBeffDDtUHJa96RW1IEOKzyDY6gxmr/9NnZ/kTWJWqyWEphynli5z0m52rpzkz7UO++YhmLJDwe5oXQZ/VpXlvaPhrNze9BRTTtwjN0/RW4r+9Y/wQQkEiPp6g0BMrY/uRCwfYahbIGJlvcT5Fsqvqv6iM6+/gC6bvTFaYdbU1NDOW3+Qn8ruoLyMosMkbxe8gBVsCdbiSSwDdI1tm+LZsW0ZW38uc/qZ2X9CxFSnqSjXqjFbnWqv+WpZVY7uq+wV0J9Vu+87W/oZ+v1dR8tPpKaSrwqnHddsXKQqQgt8bJWxJvcC0Qszl2tkSJgnuyXVUYGbB26H2uKCFcv/iCKmAn44kmH0pUjztGdlsm3P0BT7njQdCuanUsWyn45M95d27am37/9QDe+O6Y/SuOm3GO8rGJE7OnSs5oPUf4+2BmrpYtL3uIK99zcHnSExCwYUvX+F0CGeLWjgIStzSkEbI1bQy3tlYxm581tdiW9ugzpJgcVNAmv27mC+p5WQI9Mn2rIt3iP/SlW3pQGF4/ULRcXMM9Hs0XMkS7zvKbw/kfm0ujxvP3Xx2j4QJDGcfBuQ4ddrIvevpJncn1b5rgj4hfaypYvRGx9yi0L2GoWHLZzwEa3EvhVyE6IV12CQRNwSd1m+qB6LpX/vsL0KGJXRffNO546NEncylUrCglYcbD5XvX2dV9QcXH9vbwmEbL44lvOrKBR2+metqXf+NxmQwK5FRx0YZouSBcKdF0u/tjhIGTDa65Mva6h+4z1LhBN7AICtolc9F4+L6XspHjdEPCdrzjzMoCuA8ekvQ0peWls+GMT7da9P73//ETabZcWKSvnyklz6bV3vra5ohqri76MYfjFY+mZFxZJ659dw1WQkUvts7195y9EKm9KnWgpnaT9KuF04k3I4F2WMARsc0WKCji5O7eE7IV8nRKmzSlLqc4EvGLZy9TrL3unfPflitV007T7lUc6FhUW0I4dZfTOsk/po5cmU5ukp0pVV9dSjyOv5Q/P5BzwkoVz6IiBh3C317ZLP9q0Zau1K7B1evnhvXu5+0dBEDAioG6Be0XJTL4srnkdEjPjm65x9m1kCQLmvQBLBWjlQqwwbUHbla+bMrYq4M2b3d+WcfsAnTl3Mc2a9z5tX7+8oWsm3j6DjB9Fee/E4XTC0QckhLvXoDFU13AbkL2RvPrco3Ts4EFcjdTV1VFWqx6UnZlBNbV1XNvbug3Xnxv+9p27KCuLXbqFDwi4Q8BJSesJOFm6eiN1QsYQsI11JVvATgo5KNmojemwVZVlwd9/sZi6du6otKOcTzX61EuKCe/jl6dS8+L407LW/PArHXeByRXJarsmGXDTJjlU+ccqrnG17zmQ9u7cmv5524XExmL8xiXzJv+75C7KyYF8zUmhhNsErEg6nXx5xZs8Ph4R8542gYBtrB6nBcw7iTaGgKr1BG6f+TI9/ty7yrng/7z1Hv3t1PT3BScA095vS0RTrj6Zhp/Un/YbMo7KyneK3Q+sMxOnnngMzZtzv+E8vffBZzTouLNIu1184HETaGtJudhtUfW9fPPmHdS0aXCegIVFDALJBJIlnSxgq/JV++nTh/85CUazY0vArGHRbegwbUEjqwzXgd9t4Bjqsmd7Gj92BF14xY38g1MuKk73jl+OG305ilx09qn02IxbdONh2fq7826kPXZtlVDmlbeW09VTnzKXcH0236VDG3rjqfH840ZJEAgggeXLG0812QlfhoQhYBszAAHbgOfTqmz79uC++9HHn9u4mjkpM5Yx1B57dabVn7ye0hR7a9OQgb3ononDdbu559FX6eGnlmi+T70N6dXZ19DeXdrJCBVtgIBvCciSLxugFAH/sCL+NiT2ue5482dAJ5ONagYM+fr2GLMVWFVVNf3l6Ou5nhDF1RHnwy542mrerIi2rv28oWjzjn2oOK8pvfP8BJ7qVFZWRUs+WEVvLltFrZoX0AH7dqbjj5KzlcYVAAqBgMcEIOB7dnN1Cgo36D+5yE4gELAdev6v2+fYG6hkR6Xti5mUi6HYQzHMn7nBDeWBOybSdZPupLraWvpmiZV3DnN3hYIgECoCEDAEHKoFHebBzHlhKd0yY2FcwuzD8eSqtDy0L1xQmmp8UxHF2C1DmebnaVMajjf62cs3U4vmYu8rDvOcYWwgYEQAAoaAcYQEjMAtM16iOS+8r4ma48qp5DHWMV9qLtRKyIwttMfar9/e/uDFSbRLm2YBo4pwQcAbAnYlLOPcrzryDO05YPaPTp8HDsNV0Nh+9ubA8brX0rIKmnLffFqw+Is0oaS8FFDsiVQN54oFZVxf/J1nb6T27RKvgvaaF/oHARAwJgABW1ghELAFaCGt8uuGLbTq219ozQ+/0aYtJbR85Vr6bu0Gi+eO620q6GB2BxTb1X59znXUrbO3z20O6TRjWCDgCAEI2AJWCNgCtJBXuX/Wf+iBuYvrzxfbuehK1L6JYOf/czTt2yP1TS8hxx+a4WVUVFL+5Aeo7A6BZ4qHZvTRGwgEbGHOIWAL0AJcpaamhk688F769n8blFGMv+wEuvD0w2nZZ9/SqAmzqaxipwTxNp7TffDmc+mKiXOVxNbK5+n7L6N++3e1UhV1BAhk/bCOspd/Q1WnHUvFp1xOVX8/hqrOOE6ghfqiO6upxUGn0La3n6RYy2bUou/JVPLkXVTbo4t4W6gRKAIQsIXpgoAtQAtoldXf/0InXHhv45XQbBzaq6Fl3Oer8ySqfY66jiqrqsWuvq5v65Fp59NR/dO/tzigU+G7sDN2lFPz/qfTto+fJ6raSc0HDaetX7xEpHmBRdHZ11D2yu9o61cvG8af+8QL1GThEipZ+DBlf/I1FY6ZRts+eE5ozC16n0A7/zaIym4bK1QvuTBvzLY68UFlxqtut7a0/fXHPYtGioBZ9LwP5Aj6RViQr2dr1ZOOlRcbOPXRyPutp8fTnu3bpPTU74SJ9Oe2MksRjL5gCF1+3hBLdaNWKet/P1PxSaOEhl3Tay+q7dKBMrfvoB333UAFN9xL5dddRLHmxQ3tcMssFqP82x+l8nGXmP7B1exvFyntJ4tDloALxt9DTV5favpHgxAsHxaGgF2YFNkP4oCAXZg0H3XhiIAV8SqpNF03YihdcuaRhiM+6oxptPZX8afUsUYPO6Arzb3vMh8RjVYo3AIWwOK0gPPun0u5s1+krZ/NJ8rJFogsWEV9KWCG0MlbkZABB2uRRjna8vJK2veYG+Qh0DzQY8iAfWjmrRdwtz3sontp1Xe/WHhgB1HbVsX04UuTuftCQXkERASc8/FXVHDVLZRRtZO2frlQNxN2UsAZ20sp98mFlPv4PKo54C+Uue43yty8NQVIyUszqbZT+7SgMsoqqPlh/6CSZ6dTbffO8mBKbgkClgw0uTnZ2S9rHxmww5Pms+alZMCah24c3LsrPTXDWkZ68XWP0jsfr7H0nOrMDKLvlt7rM7rhD8dIwJk/b6D8+2ZTztsfJYAom3Il7TzxKF04MgTM2sj8fSPXBNS1bkG13btQzf49qKZ3D6rt2pFizYoM6zK5VV78D6oYpf+SEK7Okwo1O/o8ihUXUsmLD6ZUz6isoqIzrqbyqaOJnR4w+ygC3rU1bf/PE2ZFHfs+5RxwmDJg2QKGfB1bh75tOP5ye7FnajQOprHiBacNohsuP9H2OEdP/hctevsrCzHFY1nxn2mUn59rOw40wEdAFfD2Jf+iJq+8Texiq4ySHQmVazvuTuVTr6Ka/bpzNSpDwEXnXa/0VdNvP6rp8xeq2btTw7nrzF//oGZDL6bSWdOo5oB9uGJKLlR88iiinBwqeW668hXLirO//i/lvPuJcrEZy/K1n3QXqeXNfJpyH3su4cI29Vz99lcepbr2ife8q3FvXzyb6tqaP5SGCVj7Kb/pcqo6ebCl8VqtJE3ALACeC7Hc3IKGgK0uC9RTCUx7cCE98dxSgZcpNEq3/W4t6JkZl9Nuu7SQCnTK9BfpyfkfiG9HC/wh0aZFIV0z4jg65W8HSY3dj401XfAW5U+eYTu08slXUtWwxMxVFbC28eojD6GKy4YrF3BZ+cgQsFG/6hZyuvEY1tteStlfrKKmr75LOUsSs3q1Xs0+e1H1wAOp5uDeVLf7LtTsyHMUZqyvlE8sRi32P5Gqhp9A5dfGLzxjHyULbtOSSp5J3NFpsugdKphwn+H2vbYPdQu69Mm7qPDKmylr9Q/K1ywrZtvn2ovprMwTTx0ImIdSfRlkwAKwQlRUaBs6FqN2u7Sg9164yXEC3QaOoZjobVBqeaN6SW9wGnXOUXT1Rcc6Ph6vOnBDwGa3IYmMnYmjtnN7Kpk/M6GarKugWaPKFvL5p1DFVedyh1Z80mVUu89etPOv/ShWWEBFl0ygbe//m2JF6V8Wwr7P/nRFyq1b2g7z7nmCcp9ckCDV7K/XUNG519G2D+dRTLObw9pj92az+6l5PunOAbPTAYVjbotXz86mkmfvU7bcnfqkFTDrzKkLsZABOzWVaNcpAsecfQf9wB4vyfU2JHe3ensecS3trKmxukdujqw+a+7RbTd6ZVZ0n84kcjGVFqrVekYTw8TBzsWWzrlDSMC5j/ybKi89nWsdsz6qD+9HO6bf2NhHLEaZf26jrBVrKOeLbyj7w+VU8tJDaUNlW8zN+/2dSv95s7LNnfzJ+XA5FV42mXY8NJmqDzV4J3X9Q0rKbr+Wdh4zoKEZ5Q+Es4dRxdj6Cxnrs+WKy8+iyotOM1/X9X9k6N0HzERefPrVROzYys6m7S8/QnXt2nK1K1IIAuakheyXE1RIiwmdC47FKDs7i9a8c7crNBreXexwb1+/fhsVFDR1uBd/Nm9VpFbr6VFQxVZ57klUcfX53ALO3LRF2bqtuPIcqrzg7ynNswuYMn/6mXK+WEU5731G2Z+t5JoIo8yeSbLq5CFUflPi/dXsqupmR51LO48/gspuHm3aT/GZYyhz3a8JDybJv/VhqjxnGNW1j79fXt3FSM6Kzf6QMXsQR/Y331PR8PiDTapOGULlE8XuFTcbnKsCdjP7ZQOXeQ4YAjZbSuH+/tYHFtDs598TGuSbT4+jTu3l/9WcLojBw2+jn37eJH5eWGBEZ554CE0de6pAjfAUZY+HjBUXcG9vqiOXLWB2jrXowhuo9Mm7U6701d2CZtnhgacoIW39fD6p9/nyzA7LJmv69KSanl2Fz4myC70yN2xKuMo4c8NmanbMBcrFXewiL54Py5apsoqqjzgkffH67JfdNlU6q377mKNhkduQ2FZ4Q7bN0TZvEakCZp3qXYg17LwzU2I6rdc7vHFaKgcBW8KGSjoElO3e6hquLTx25XSbloX00cKprvG88NpHaekna5zpLxZTXvIw/9GrnWnfx62q2SN7znP59ZcIRSpbwMUnjqSsdb+mfUqVnoCbDzxTufJ6+1tzid1SxLLFJi/8J34x1P49qXavPVNuK5IRd+6s5ynvgSdTYs279wmqGMN/D7wZcPYHCfvDRCT7ZW2KCNgsBqvfuyLgdPJVA3ZSwhCw1WWBenoE4lvR7ElWyqOsDD7xk6c/vOfuvbczZr9B7H/Wb53SG1KMrr1kKF16lv79qWFdNarAti17lmKF+ULDlCEytUP1Fhy9beQUAbPzp4f+QzmPWbLgYardc3fu2AsmTldum7Jz8VjWj+uVl1SoL5ng7lygYMGkGdRk4VvKVjbb0hb5+FrAbCAyLsQykq/TEoaARZYjyvIQ2FZSRn2Pm8i91eu2gNkYln68mi68TuID5usvxPr2nbsoS/OiAR5egS6zs5qaDzhDuWfV7OEYeuPMnzqTms5/w/BKXy5GtbXU4oCTlAuC2DZyuo9WwLlzX6K8+2YrxbYtfdr0wRnJ7anZK3vRRCzX4nn/6hpqceDJVHbX9bTz6MO4hslbiL22sdnhZ9maGwhYQ9uJTFiWgHH+l/ewiEa5BgkbZsLeZMDqDPy0/g8afFbiVbLisxOrz6Qz6Im7LqaB/XqINxHAGky4hSMnKa8aZJ+yaWNo57GHWxpJ1v9+IXZ7TqxpE9rx6C1U02tvIvZYMpFPLEbNDz5VkY3RNmvygyWqB/SlHQ9Yux0u5/3PqfCKqbTt3aeEz/1qh6b8UTBkgLT3G7NbkAovmdDwIA/2Qgp2IZWVTygFzECo54F5sl8tONkShoCtLEvU4SHA7r/tNkjntW/1Yv7i1VuoWZHYliVP37xlSssqaP+/1d9Got7by/amtb//CS8dZl8kbq+3al5AHy2YSpmi0uAN0kflMjf+Sc0GN15ZXNuto/JABu3rBa2Eq95yI1pX2f6tqVHeD8w+6jlcvXZUASsPknjpIYrlWX/imbp9bPTMZ57xsAuxsr5fK/xqRW3bajau/bcd90+g6kH2HhIDASfNIATMs6RRxk8EbrjjOZr36icJIRXkNaHlr93qm+3ar75ZS6+9/RX9uH4j/bjuD/plQ+rD9ZloO3doSwfv340O7bsX9d23E2WYnuf200zIiaX4H6Op/IYR3I+FlNOrcSvsquWKK84xz5xra23/saBGkrGthIpG3ERlk66g2h5dLA+z6b8XUfbqH7huN9LrJGPrdiq85nbl2dLVB/e2HEtyRd8LmAVs5zywaAbM+pMpYWTA0tYqGjIgsPq7X2jNj78rJZrkVsP26gAADtVJREFUZNGQw/ejnOws3zJj2XtVVQ1V7axWnqRVmJ9L2Tn+jde3IBEYCNgkoHsVtNpu1AWM8782VxiqgwAIgAAIpCXgiIBZT09ssn4/oqwsWEYGDAHjyAEBEAABEHCCAARsQhUCdmLZoU0QAAEQAAEIGALGUQACIAACIOABAVMBs5isnAe2swXN+pSxDW13CxrZrwcrEl2CAAiAgAEBrY+C/hsNARtMdNAnF0cxCIAACISFgF4iGOTfaQgYAg7L8YlxgAAIhJiA0U5sUCXsWwHL2IbGFnSIj0YMDQRAIDIEeE6DBlHCXAIWPQ9s9/yvuqrsnge2I+AgTmZkjkYMFARAIFIEeATMgATtdxsC1lnGQZvISB2NGCwIgEBkCPDKFwKuXxLIgCNzbGCgIAACIOAoAREBB03Coc2A7Ww/B20SHV39aBwEQAAEPCQAAQveC+yHDBgC9vCIQdcgEFECl118s2cjf+ixiZ717WTHEHA9XV4QQRcwzv86eTihbRDwhoCXcvRmxNZ69ZPIeZ2TPNKg/IZzb0GzAfLCkCVg1qfVK6HtZMBBmTxrhxdqgUBwCUCi/pk7N0TN6xwIWEMAAvbPQYJIQCBIBCDYIM0WX6x2RA0BaxjzwoCA+RYmSoFAVAlAtFGd+fTj1pM0r3PStRqEnUyhLWjebeggCzgIk4ZDFwT8QgAi9ctMhC8OO6cRGY0g/JZDwEnrNgiTFr5DDSPymgBE6vUMoP9kAhBwmjXBsyWADBgHEwh4QwAi9YY7epVPwK6Ad+z6cEJQds5Fyx9dvMWGDHj58uVcfTw7qYNpuSAL+PQp603H55cCffr08UsoiMMBApCpA1DRZGAIyBaw3sC9FHPGvDlTY6IzYibhoAo4SPIVnTMZ5SF8axQhUmvcUCvaBOwKmNFLzoJFiLohZghYMyMQsMjyFC8bdIFDpOJzjhogYJWA1wJ2I2OGgCFgq8eHo/WcljVk6uj0oXEQSCGgCpUnK5UhX7sZsMgUWs2WIWAIWGSd+aoskzRE6qspQTAgkJZAOqEaiThoAraaLUPA9eSw/ez9L8fjD7/qfRCIAARAQCoBI5nqSTgsAjYTsyUBs0aNLsQK4kVYELC8Yw4ilccSLYFAkAnwiDSdhHnq8XDh2e7macepMhAwMmDdtQWROnXYoV0QiAYBXpEmi5K3nhlFKwIW3S43i8Hoewg4IgKGTO0cJqgLAiAgSkBEon4RsJXtclEu2vIQMBEFbfsZMrWz5FEXBEDADQIiAmbxaCUsWldvPCIZME+fIu3xMLYsYNa43nlgmeeAWT9W3gnMA1MF5LWAIVSepYoyIAACQSIg8husjksVnJW66djwCpO3P972eOcJApacAUOmvEsP5UAABMJKgFdoyeNngrNa1w0BJ2fqducPAjYQMGRqd3mhPgiAQBQJWJWoFwIWjVVmFhwpAcsEF8WDCmMGARAAAR4ColLjadNKGZ7ffCux8rTLE68tAbMO0p0H9sM5YJ7BowwIgAAIgIB8AlakJj8K85cxWI0ztAK2csGVExOHNkEABEAABKwRsCo2a73p1zITpdU4zdrlHYfjGTCEyjsVKAcCIAACwSdgVWpOjNyp5017KmBcnOTEUkGbIAACIBB8AhAw/xwmZMAQKz84lAQBEAABEEglEAUBs1HLyIIzBvfrF8MiAgEQAAEQAAEZBIIgYBkxQsAyVgvaAAEQAAEQkEZAhtxkBePk6w4hYFmzhHZAAARAAASkEPC7gGXFBwFLWS5oBARAAARAQBYBWYKTEY/f3zWMc8AyZhltgAAIgAAIKAQgYP6FAAHzs0JJEAABEAABEwJ+FrDM2LAFjUMBBEAABEDAVwRkSs7uwJIlKTM2CNju7KA+CIAACICAVAIyJWc3MAjYLkHUBwEQAAEQCAwBvwpYZlwtZ5fT+vFzbc8JzgHbRogGQAAEQAAEVAIyRWeXqjYDlhkXBGx3ZlAfBEAABEBAOgGZorMbHARslyDqgwAIgAAIBIaAHwUsOyaWAbOP3W1obEEHZlkjUBAAARDwPwHZsrMzYjUDlh0TBGxnVlAXBEAABEDAEQKyZWcnSAjYDj3UBQEQAAEQCBQBvwlYdjxq9qtOip1taGxBB2ppI1gQAAEQ8D8B2dKzOmKWAcuOBQK2OhuoBwIgAAIg4DgB2dKzGjAEbJUc6oEACIAACPiWwOKhvWjwqyvTxgcB800btqD5OKEUCIAACIAAETHxaj/pJOwXATsxYdiCdoIq2gQBEAABEDAlkCxgtYJWxFESMBu/1QuxkAGbLjcUAAEQAAEQYAT05Mu+i4KAk7NfdVVAwDg+QAAEQAAEHCVgJGCthMOaAUPAji4vNA4CIAACIJCOgJl8IWDxdYMtaHFmqAECIAACkSPAI2BVwsiA+ZYHBMzHCaVAAARAINIEIGAibEFH+hDA4EEABEDAGwK8Ag5rFqwnXzZeXITlzZpEryAAAiAQegIi8oWA+ZcDtqD5WaEkCIAACASSgPacrPYl9byDERUwa/fkWf15mw9EOWTAgZgmBAkCIAAC/iGgd0GUiIghYP3zv9iC9s9aRyQgAAIg4BsCPFcj84g46gI2yn4hYN8sdwQCAiAAAv4hwCNgFq2ZhCHgcsNJxUVY/lnziAQEQAAEfEEAApYzDciA5XBEKyAAAiAQGQK8AkYWbLwkeAS8eOTEhEYGP3yz6TrDVdCmiFAABEAABIJJQETAZhKO8ja0mYAfX99Bd4EYiRgCDuZxhahBAARAwJQABGyKyLSAHfmqjetJGAI2xY8CIAACIBA8AqLyVUeod0FWVDNgIwEbZb7JKyadhCHg4B1XiBgEQAAETAlYFbDeVjQEnIhcRL56mTAEbLqMUQAEQAAEgknAqoTTZcEQcOMasCLfdBKGgIN5XCFqEAABEDAlYFXAyILjaPW2nyFg06WHAiAAAiAQbQJBEPCJ9EXCJC2kA3wzaekEbEe+yVkwMmDfTDUCAQEQAAG5BOwIOF0WLHsbOlm+6uj9ImEIWO56RGsgAAIgEBkCfhawnnz9JOFkAcvIfrVZMDLgyByKGCgIgEDUCNgVcHIWLCsDNpMv69cPWTAEHLUjBuMFARAAAUkEZAuYhSUq4XTvBeYRsNcSdlK+bGzsvmBkwJIWOpoBARAAAb8R8IOAGROthHnl66WAV5c90zCV/ecNU/5b5vYzBOy3IwXxgAAIgIBkAjIErG5Dq23Nv3CZcJRWBeyFhLXyVQe65u4rhcfMUwEZMA8llAEBEACBABKQJeB0QxcRcVAEnE6+TkoYAg7gQYWQQQAEQICHgJMCZv3zSlgVsMj2szo+ty7GMpIvi8WJLBgC5lnFKAMCIAACASTgtIB5JRwGATshYQg4gAcVQgYBEAABRmDeS48ZgrjgkOWOgxLJgq1kwGwATmfBZtmvU9vQELDjyxMdgAAIgIA8AmbS1fbkhoBFsmAIOHEdQMDyjgu0BAIgAAKOERARrx8lzLah/Shg3uwXW9COLW00DAIgAAL+JWBVvmxEfsmC587KswzYyS1oEQHLljAyYMtLAhVBAARAwHkCduTrpoDNtqIh4NS1AgE7f/ygBxAAARCwRMCufMMiYDYOJ7Jg0ewXGbClZYxKIAACIBA8AhBw45xBwMFbv4gYBEAABAJLIGgCNtqGtrMF7UQGbCX7RQYc2EMJgYMACICAGAEI2LkMGAIWW4soDQIgAAKRIiBDwH45D4wMOHXp4iKsSB3OGCwIgEDQCMiQsFu3Iqls0z0dy08Ctpr9Ygs6aEcP4gUBEAABmwTsShgCTpwACNjmgkR1EAABEAgagYtGDrUc8uDB8RfDW/lAwHIELPuNSBk/rFgUszKhl118s5VqqAMCIAACgSFgR5hODdKKiN0WMBt78ja0X7ag/ZL9MkaWBezU4kpuF6J3izT6AYHwEfCjQGVT5hFyGATMuMm4FxgClr0CJbUH2UsCiWZAwEECUZCqbHzPTuogu0nT9mRnwBCwKXIU4CEA0fNQQpkoEYBUnZ9ttyUMAZvPqe+3oM2HgBJGBCB7rA8/EIBgvZ8FtwXMRqyVsN1zwDIyYD9tP7PxQMDeHxehiACiD8U0Wh4EBGsZnWsVIWAiCNi15YaOwkoAsvduZiFa79jb7RkChoDtriHUBwHXCURV+JCt60vN0Q6jLmA72S+bGNn3AGML2tHljsZBAATsEFi+fLmd6qibRAACfsbWmoCAbeFDZRAAARAIFwHRP1K8lLDXF2HZyYCdkC8y4HAdixgNCIAACBgSuO74za4TUq+EhoAT0c+j5bgK2vXViA5BAARAwCMCURWwnezXqfO/ELBHBwG6BQEQAAEvCEDA1qg7sQUdCQG3bh1/BNvmzeutkUctEAABEAgJAQjY2kS6ImBVVlZC9JPgzMbhp1itsEYdEAABELBKwCsJe3kO2M4WtBPyZXOnZMDbflth6XWEPJPvtujMxJscs9vx8TBDGRAAARBwkkDUBGxHvmweAitgN4UnKl81NrclvGDBAseOrWHDrL+w27Gg0DAIgICvCEDAYtMRGgFrhy1bfH4TsJOi5V0+EDIvKZQDgegQgIDF5toJAbPtZ/ZxdAuaZ5gyRGxVviw+Gf2zdvwgXD3eEDHPSkQZEIgGAQiYf56dkC/r3TcClrEV7IWA/SxciJj/AENJEAgzgXRPyvLqaVheXITl5/O/vsiAkxe/nYxURMRW+wmieLWMkQ2H+ecWY4siAdHHUTJGbkuYPQ0LAm5cnb7LgGWK2ImDMOjihYSdWBVoEwTcI2BFtHrRuS1gFseJ9IVtWAvpAKE2kAEL4UotbDVTtdltQ/UwiRcSlrUq0A4IOEdApmghYOtvQHLq/C+bE99nwF5nxGEVLyTs3A8nWgYBEQJuiBYC9p+AVfmyufH8KmiRBcvKOp0RR0G8kLDoqkN5ELBOwEvRRlnAft9+DqSA1QXlhIijJl/GEhdlWf9hRU0QUAn4UbJms+P2eWC3zwFDwGYrQML3skQcRfmq+CFhCQsRTUSCQBBF65csGAKOz0Sgt6D1FpMdEUdZvsiCI+ENDFKQQJhECwELTr6Dz39OFvD/AUgTOXhS4qSMAAAAAElFTkSuQmCC"/>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13" name="楕円 12"/>
          <p:cNvSpPr/>
          <p:nvPr/>
        </p:nvSpPr>
        <p:spPr bwMode="auto">
          <a:xfrm>
            <a:off x="8110168" y="5625688"/>
            <a:ext cx="684212" cy="492419"/>
          </a:xfrm>
          <a:prstGeom prst="ellipse">
            <a:avLst/>
          </a:prstGeom>
          <a:noFill/>
          <a:ln w="2540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6" name="線吹き出し 1 (枠付き) 5"/>
          <p:cNvSpPr/>
          <p:nvPr/>
        </p:nvSpPr>
        <p:spPr bwMode="auto">
          <a:xfrm>
            <a:off x="5105400" y="3104459"/>
            <a:ext cx="1905000" cy="1162741"/>
          </a:xfrm>
          <a:prstGeom prst="borderCallout1">
            <a:avLst>
              <a:gd name="adj1" fmla="val 103353"/>
              <a:gd name="adj2" fmla="val 90400"/>
              <a:gd name="adj3" fmla="val 210343"/>
              <a:gd name="adj4" fmla="val 161334"/>
            </a:avLst>
          </a:prstGeom>
          <a:solidFill>
            <a:schemeClr val="accent1"/>
          </a:solidFill>
          <a:ln w="1905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背景への切り替え・作成等</a:t>
            </a:r>
          </a:p>
        </p:txBody>
      </p:sp>
      <p:sp>
        <p:nvSpPr>
          <p:cNvPr id="12" name="線吹き出し 1 (枠付き) 11"/>
          <p:cNvSpPr/>
          <p:nvPr/>
        </p:nvSpPr>
        <p:spPr bwMode="auto">
          <a:xfrm>
            <a:off x="3900329" y="4855424"/>
            <a:ext cx="3002280" cy="1545376"/>
          </a:xfrm>
          <a:prstGeom prst="borderCallout1">
            <a:avLst>
              <a:gd name="adj1" fmla="val 55266"/>
              <a:gd name="adj2" fmla="val -5811"/>
              <a:gd name="adj3" fmla="val 58994"/>
              <a:gd name="adj4" fmla="val -42638"/>
            </a:avLst>
          </a:prstGeom>
          <a:solidFill>
            <a:schemeClr val="accent1"/>
          </a:solidFill>
          <a:ln w="1905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l"/>
            <a:r>
              <a:rPr kumimoji="1" lang="ja-JP" altLang="en-US" sz="24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「ベクター</a:t>
            </a:r>
            <a:r>
              <a:rPr lang="ja-JP" altLang="en-US" sz="2400" dirty="0" smtClean="0">
                <a:latin typeface="メイリオ" panose="020B0604030504040204" pitchFamily="50" charset="-128"/>
                <a:ea typeface="メイリオ" panose="020B0604030504040204" pitchFamily="50" charset="-128"/>
              </a:rPr>
              <a:t>に変換</a:t>
            </a:r>
            <a:r>
              <a:rPr kumimoji="1" lang="ja-JP" altLang="en-US" sz="24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」なので、現在</a:t>
            </a:r>
            <a:r>
              <a:rPr lang="ja-JP" altLang="en-US" sz="2400" dirty="0">
                <a:latin typeface="メイリオ" panose="020B0604030504040204" pitchFamily="50" charset="-128"/>
                <a:ea typeface="メイリオ" panose="020B0604030504040204" pitchFamily="50" charset="-128"/>
              </a:rPr>
              <a:t>はラスタ形式</a:t>
            </a:r>
            <a:r>
              <a:rPr lang="en-US" altLang="ja-JP" sz="2400" dirty="0">
                <a:latin typeface="メイリオ" panose="020B0604030504040204" pitchFamily="50" charset="-128"/>
                <a:ea typeface="メイリオ" panose="020B0604030504040204" pitchFamily="50" charset="-128"/>
              </a:rPr>
              <a:t>(</a:t>
            </a:r>
            <a:r>
              <a:rPr lang="ja-JP" altLang="en-US" sz="2400" dirty="0">
                <a:latin typeface="メイリオ" panose="020B0604030504040204" pitchFamily="50" charset="-128"/>
                <a:ea typeface="メイリオ" panose="020B0604030504040204" pitchFamily="50" charset="-128"/>
              </a:rPr>
              <a:t>ビットマップ形式</a:t>
            </a:r>
            <a:r>
              <a:rPr lang="en-US" altLang="ja-JP" sz="2400" dirty="0">
                <a:latin typeface="メイリオ" panose="020B0604030504040204" pitchFamily="50" charset="-128"/>
                <a:ea typeface="メイリオ" panose="020B0604030504040204" pitchFamily="50" charset="-128"/>
              </a:rPr>
              <a:t>)</a:t>
            </a:r>
          </a:p>
        </p:txBody>
      </p:sp>
      <p:sp>
        <p:nvSpPr>
          <p:cNvPr id="14" name="楕円 13"/>
          <p:cNvSpPr/>
          <p:nvPr/>
        </p:nvSpPr>
        <p:spPr bwMode="auto">
          <a:xfrm>
            <a:off x="1260476" y="5465024"/>
            <a:ext cx="1177924" cy="609600"/>
          </a:xfrm>
          <a:prstGeom prst="ellipse">
            <a:avLst/>
          </a:prstGeom>
          <a:noFill/>
          <a:ln w="2540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Tree>
    <p:extLst>
      <p:ext uri="{BB962C8B-B14F-4D97-AF65-F5344CB8AC3E}">
        <p14:creationId xmlns:p14="http://schemas.microsoft.com/office/powerpoint/2010/main" val="95325607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p:cNvPicPr>
            <a:picLocks noChangeAspect="1"/>
          </p:cNvPicPr>
          <p:nvPr/>
        </p:nvPicPr>
        <p:blipFill>
          <a:blip r:embed="rId2"/>
          <a:stretch>
            <a:fillRect/>
          </a:stretch>
        </p:blipFill>
        <p:spPr>
          <a:xfrm>
            <a:off x="140679" y="1010116"/>
            <a:ext cx="3443287" cy="1935278"/>
          </a:xfrm>
          <a:prstGeom prst="rect">
            <a:avLst/>
          </a:prstGeom>
        </p:spPr>
      </p:pic>
      <p:sp>
        <p:nvSpPr>
          <p:cNvPr id="8" name="テキスト ボックス 7"/>
          <p:cNvSpPr txBox="1"/>
          <p:nvPr/>
        </p:nvSpPr>
        <p:spPr>
          <a:xfrm>
            <a:off x="7825153" y="6524427"/>
            <a:ext cx="1318847" cy="369332"/>
          </a:xfrm>
          <a:prstGeom prst="rect">
            <a:avLst/>
          </a:prstGeom>
          <a:noFill/>
        </p:spPr>
        <p:txBody>
          <a:bodyPr wrap="square" rtlCol="0">
            <a:spAutoFit/>
          </a:bodyPr>
          <a:lstStyle/>
          <a:p>
            <a:fld id="{D706DB22-09A4-4B33-9D75-B8942571AE1E}" type="slidenum">
              <a:rPr kumimoji="1" lang="ja-JP" altLang="en-US" smtClean="0">
                <a:latin typeface="メイリオ" panose="020B0604030504040204" pitchFamily="50" charset="-128"/>
                <a:ea typeface="メイリオ" panose="020B0604030504040204" pitchFamily="50" charset="-128"/>
              </a:rPr>
              <a:t>22</a:t>
            </a:fld>
            <a:r>
              <a:rPr kumimoji="1" lang="ja-JP" altLang="en-US" dirty="0" smtClean="0">
                <a:latin typeface="メイリオ" panose="020B0604030504040204" pitchFamily="50" charset="-128"/>
                <a:ea typeface="メイリオ" panose="020B0604030504040204" pitchFamily="50" charset="-128"/>
              </a:rPr>
              <a:t>ページ</a:t>
            </a:r>
            <a:endParaRPr kumimoji="1" lang="ja-JP" altLang="en-US" dirty="0">
              <a:latin typeface="メイリオ" panose="020B0604030504040204" pitchFamily="50" charset="-128"/>
              <a:ea typeface="メイリオ" panose="020B0604030504040204" pitchFamily="50" charset="-128"/>
            </a:endParaRPr>
          </a:p>
        </p:txBody>
      </p:sp>
      <p:sp>
        <p:nvSpPr>
          <p:cNvPr id="10" name="角丸四角形 9"/>
          <p:cNvSpPr/>
          <p:nvPr/>
        </p:nvSpPr>
        <p:spPr>
          <a:xfrm>
            <a:off x="688462" y="0"/>
            <a:ext cx="6879955" cy="534572"/>
          </a:xfrm>
          <a:prstGeom prst="roundRect">
            <a:avLst/>
          </a:prstGeom>
          <a:solidFill>
            <a:srgbClr val="FF99CC"/>
          </a:solidFill>
          <a:ln w="38100">
            <a:solidFill>
              <a:srgbClr val="0066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extrusionH="57150">
              <a:bevelT w="88900" prst="relaxedInset"/>
            </a:sp3d>
          </a:bodyPr>
          <a:lstStyle/>
          <a:p>
            <a:r>
              <a:rPr lang="ja-JP" altLang="en-US" sz="2400" dirty="0" smtClean="0">
                <a:solidFill>
                  <a:schemeClr val="tx1"/>
                </a:solidFill>
                <a:latin typeface="メイリオ" panose="020B0604030504040204" pitchFamily="50" charset="-128"/>
                <a:ea typeface="メイリオ" panose="020B0604030504040204" pitchFamily="50" charset="-128"/>
              </a:rPr>
              <a:t>背景を追加しよう</a:t>
            </a:r>
            <a:endParaRPr kumimoji="1" lang="ja-JP" altLang="en-US" sz="2400" dirty="0"/>
          </a:p>
        </p:txBody>
      </p:sp>
      <p:sp>
        <p:nvSpPr>
          <p:cNvPr id="22" name="テキスト ボックス 21"/>
          <p:cNvSpPr txBox="1"/>
          <p:nvPr/>
        </p:nvSpPr>
        <p:spPr>
          <a:xfrm>
            <a:off x="0" y="640784"/>
            <a:ext cx="8792091" cy="369332"/>
          </a:xfrm>
          <a:prstGeom prst="rect">
            <a:avLst/>
          </a:prstGeom>
          <a:noFill/>
        </p:spPr>
        <p:txBody>
          <a:bodyPr wrap="square" rtlCol="0">
            <a:spAutoFit/>
          </a:bodyPr>
          <a:lstStyle/>
          <a:p>
            <a:r>
              <a:rPr lang="ja-JP" altLang="en-US" dirty="0" smtClean="0">
                <a:latin typeface="メイリオ" panose="020B0604030504040204" pitchFamily="50" charset="-128"/>
                <a:ea typeface="メイリオ" panose="020B0604030504040204" pitchFamily="50" charset="-128"/>
              </a:rPr>
              <a:t>　新しい背景を追加してみよう。</a:t>
            </a:r>
            <a:endParaRPr kumimoji="1" lang="ja-JP" altLang="en-US" dirty="0">
              <a:latin typeface="メイリオ" panose="020B0604030504040204" pitchFamily="50" charset="-128"/>
              <a:ea typeface="メイリオ" panose="020B0604030504040204" pitchFamily="50" charset="-128"/>
            </a:endParaRPr>
          </a:p>
        </p:txBody>
      </p:sp>
      <p:sp>
        <p:nvSpPr>
          <p:cNvPr id="12" name="楕円 11"/>
          <p:cNvSpPr/>
          <p:nvPr/>
        </p:nvSpPr>
        <p:spPr>
          <a:xfrm>
            <a:off x="2981850" y="2269672"/>
            <a:ext cx="602115" cy="675722"/>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4" name="図 3"/>
          <p:cNvPicPr>
            <a:picLocks noChangeAspect="1"/>
          </p:cNvPicPr>
          <p:nvPr/>
        </p:nvPicPr>
        <p:blipFill>
          <a:blip r:embed="rId3"/>
          <a:stretch>
            <a:fillRect/>
          </a:stretch>
        </p:blipFill>
        <p:spPr>
          <a:xfrm>
            <a:off x="4249013" y="959797"/>
            <a:ext cx="4352245" cy="2133889"/>
          </a:xfrm>
          <a:prstGeom prst="rect">
            <a:avLst/>
          </a:prstGeom>
        </p:spPr>
      </p:pic>
      <p:sp>
        <p:nvSpPr>
          <p:cNvPr id="11" name="下矢印 10"/>
          <p:cNvSpPr/>
          <p:nvPr/>
        </p:nvSpPr>
        <p:spPr>
          <a:xfrm rot="16200000">
            <a:off x="3684373" y="1738862"/>
            <a:ext cx="464234" cy="43051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5" name="図 4"/>
          <p:cNvPicPr>
            <a:picLocks noChangeAspect="1"/>
          </p:cNvPicPr>
          <p:nvPr/>
        </p:nvPicPr>
        <p:blipFill>
          <a:blip r:embed="rId4"/>
          <a:stretch>
            <a:fillRect/>
          </a:stretch>
        </p:blipFill>
        <p:spPr>
          <a:xfrm>
            <a:off x="5499271" y="3228033"/>
            <a:ext cx="2325882" cy="3296394"/>
          </a:xfrm>
          <a:prstGeom prst="rect">
            <a:avLst/>
          </a:prstGeom>
        </p:spPr>
      </p:pic>
      <p:sp>
        <p:nvSpPr>
          <p:cNvPr id="14" name="下矢印 13"/>
          <p:cNvSpPr/>
          <p:nvPr/>
        </p:nvSpPr>
        <p:spPr>
          <a:xfrm rot="18793774">
            <a:off x="4641073" y="3266019"/>
            <a:ext cx="464234" cy="43051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3845073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スライド番号プレースホルダー 5"/>
          <p:cNvSpPr>
            <a:spLocks noGrp="1"/>
          </p:cNvSpPr>
          <p:nvPr>
            <p:ph type="sldNum" sz="quarter" idx="12"/>
          </p:nvPr>
        </p:nvSpPr>
        <p:spPr>
          <a:xfrm>
            <a:off x="6614160" y="6506311"/>
            <a:ext cx="2133600" cy="476250"/>
          </a:xfrm>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74FAFF6C-73AB-4A99-8CA0-CD8395AE7C10}" type="slidenum">
              <a:rPr lang="en-US" altLang="ja-JP" sz="1400" smtClean="0"/>
              <a:pPr>
                <a:spcBef>
                  <a:spcPct val="0"/>
                </a:spcBef>
                <a:buFontTx/>
                <a:buNone/>
              </a:pPr>
              <a:t>23</a:t>
            </a:fld>
            <a:endParaRPr lang="en-US" altLang="ja-JP" sz="1400" dirty="0" smtClean="0"/>
          </a:p>
        </p:txBody>
      </p:sp>
      <p:sp>
        <p:nvSpPr>
          <p:cNvPr id="15" name="テキスト ボックス 14"/>
          <p:cNvSpPr txBox="1"/>
          <p:nvPr/>
        </p:nvSpPr>
        <p:spPr>
          <a:xfrm>
            <a:off x="441960" y="851377"/>
            <a:ext cx="8305800" cy="769441"/>
          </a:xfrm>
          <a:prstGeom prst="rect">
            <a:avLst/>
          </a:prstGeom>
          <a:noFill/>
        </p:spPr>
        <p:txBody>
          <a:bodyPr wrap="square" rtlCol="0">
            <a:spAutoFit/>
          </a:bodyPr>
          <a:lstStyle/>
          <a:p>
            <a:pPr algn="l"/>
            <a:r>
              <a:rPr kumimoji="1" lang="ja-JP" altLang="en-US" sz="2200" dirty="0">
                <a:latin typeface="メイリオ" panose="020B0604030504040204" pitchFamily="50" charset="-128"/>
                <a:ea typeface="メイリオ" panose="020B0604030504040204" pitchFamily="50" charset="-128"/>
              </a:rPr>
              <a:t>インターネット</a:t>
            </a:r>
            <a:r>
              <a:rPr kumimoji="1" lang="ja-JP" altLang="en-US" sz="2200" dirty="0" smtClean="0">
                <a:latin typeface="メイリオ" panose="020B0604030504040204" pitchFamily="50" charset="-128"/>
                <a:ea typeface="メイリオ" panose="020B0604030504040204" pitchFamily="50" charset="-128"/>
              </a:rPr>
              <a:t>には多くの</a:t>
            </a:r>
            <a:r>
              <a:rPr kumimoji="1" lang="en-US" altLang="ja-JP" sz="2200" dirty="0" smtClean="0">
                <a:latin typeface="メイリオ" panose="020B0604030504040204" pitchFamily="50" charset="-128"/>
                <a:ea typeface="メイリオ" panose="020B0604030504040204" pitchFamily="50" charset="-128"/>
              </a:rPr>
              <a:t>BGM</a:t>
            </a:r>
            <a:r>
              <a:rPr kumimoji="1" lang="ja-JP" altLang="en-US" sz="2200" dirty="0" smtClean="0">
                <a:latin typeface="メイリオ" panose="020B0604030504040204" pitchFamily="50" charset="-128"/>
                <a:ea typeface="メイリオ" panose="020B0604030504040204" pitchFamily="50" charset="-128"/>
              </a:rPr>
              <a:t>や効果音などの音源がフリーで提供されています。</a:t>
            </a:r>
            <a:endParaRPr kumimoji="1" lang="ja-JP" altLang="en-US" sz="2200" dirty="0">
              <a:latin typeface="メイリオ" panose="020B0604030504040204" pitchFamily="50" charset="-128"/>
              <a:ea typeface="メイリオ" panose="020B0604030504040204" pitchFamily="50" charset="-128"/>
            </a:endParaRPr>
          </a:p>
        </p:txBody>
      </p:sp>
      <p:pic>
        <p:nvPicPr>
          <p:cNvPr id="5" name="図 4"/>
          <p:cNvPicPr>
            <a:picLocks noChangeAspect="1"/>
          </p:cNvPicPr>
          <p:nvPr/>
        </p:nvPicPr>
        <p:blipFill>
          <a:blip r:embed="rId2"/>
          <a:stretch>
            <a:fillRect/>
          </a:stretch>
        </p:blipFill>
        <p:spPr>
          <a:xfrm>
            <a:off x="441960" y="1752600"/>
            <a:ext cx="4996972" cy="3292465"/>
          </a:xfrm>
          <a:prstGeom prst="rect">
            <a:avLst/>
          </a:prstGeom>
        </p:spPr>
      </p:pic>
      <p:sp>
        <p:nvSpPr>
          <p:cNvPr id="8" name="角丸四角形 7"/>
          <p:cNvSpPr/>
          <p:nvPr/>
        </p:nvSpPr>
        <p:spPr>
          <a:xfrm>
            <a:off x="688462" y="0"/>
            <a:ext cx="6879955" cy="534572"/>
          </a:xfrm>
          <a:prstGeom prst="roundRect">
            <a:avLst/>
          </a:prstGeom>
          <a:solidFill>
            <a:srgbClr val="FF99CC"/>
          </a:solidFill>
          <a:ln w="38100">
            <a:solidFill>
              <a:srgbClr val="0066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extrusionH="57150">
              <a:bevelT w="88900" prst="relaxedInset"/>
            </a:sp3d>
          </a:bodyPr>
          <a:lstStyle/>
          <a:p>
            <a:r>
              <a:rPr lang="ja-JP" altLang="en-US" sz="2400" dirty="0" smtClean="0">
                <a:solidFill>
                  <a:schemeClr val="tx1"/>
                </a:solidFill>
                <a:latin typeface="メイリオ" panose="020B0604030504040204" pitchFamily="50" charset="-128"/>
                <a:ea typeface="メイリオ" panose="020B0604030504040204" pitchFamily="50" charset="-128"/>
              </a:rPr>
              <a:t>音の利用</a:t>
            </a:r>
            <a:endParaRPr kumimoji="1" lang="ja-JP" altLang="en-US" sz="2400" dirty="0"/>
          </a:p>
        </p:txBody>
      </p:sp>
      <p:pic>
        <p:nvPicPr>
          <p:cNvPr id="2" name="図 1"/>
          <p:cNvPicPr>
            <a:picLocks noChangeAspect="1"/>
          </p:cNvPicPr>
          <p:nvPr/>
        </p:nvPicPr>
        <p:blipFill>
          <a:blip r:embed="rId3"/>
          <a:stretch>
            <a:fillRect/>
          </a:stretch>
        </p:blipFill>
        <p:spPr>
          <a:xfrm>
            <a:off x="4343400" y="4928962"/>
            <a:ext cx="4038600" cy="1841707"/>
          </a:xfrm>
          <a:prstGeom prst="rect">
            <a:avLst/>
          </a:prstGeom>
        </p:spPr>
      </p:pic>
    </p:spTree>
    <p:extLst>
      <p:ext uri="{BB962C8B-B14F-4D97-AF65-F5344CB8AC3E}">
        <p14:creationId xmlns:p14="http://schemas.microsoft.com/office/powerpoint/2010/main" val="277784179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ext Box 2"/>
          <p:cNvSpPr txBox="1">
            <a:spLocks noChangeArrowheads="1"/>
          </p:cNvSpPr>
          <p:nvPr/>
        </p:nvSpPr>
        <p:spPr bwMode="auto">
          <a:xfrm>
            <a:off x="304800" y="304800"/>
            <a:ext cx="8534400" cy="11079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400" dirty="0" smtClean="0">
                <a:latin typeface="メイリオ" panose="020B0604030504040204" pitchFamily="50" charset="-128"/>
                <a:ea typeface="メイリオ" panose="020B0604030504040204" pitchFamily="50" charset="-128"/>
              </a:rPr>
              <a:t>ヒント</a:t>
            </a:r>
            <a:r>
              <a:rPr lang="en-US" altLang="ja-JP" sz="2400" dirty="0" smtClean="0">
                <a:latin typeface="メイリオ" panose="020B0604030504040204" pitchFamily="50" charset="-128"/>
                <a:ea typeface="メイリオ" panose="020B0604030504040204" pitchFamily="50" charset="-128"/>
              </a:rPr>
              <a:t>: Web</a:t>
            </a:r>
            <a:r>
              <a:rPr lang="ja-JP" altLang="en-US" sz="2400" dirty="0" smtClean="0">
                <a:latin typeface="メイリオ" panose="020B0604030504040204" pitchFamily="50" charset="-128"/>
                <a:ea typeface="メイリオ" panose="020B0604030504040204" pitchFamily="50" charset="-128"/>
              </a:rPr>
              <a:t>の画像を利用しよう。</a:t>
            </a:r>
            <a:endParaRPr lang="ja-JP" altLang="en-US" sz="2400" dirty="0">
              <a:latin typeface="メイリオ" panose="020B0604030504040204" pitchFamily="50" charset="-128"/>
              <a:ea typeface="メイリオ" panose="020B0604030504040204" pitchFamily="50" charset="-128"/>
            </a:endParaRPr>
          </a:p>
          <a:p>
            <a:pPr lvl="0" algn="l">
              <a:spcBef>
                <a:spcPct val="50000"/>
              </a:spcBef>
            </a:pPr>
            <a:endParaRPr kumimoji="1" lang="en-US" altLang="ja-JP"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13" name="テキスト ボックス 12"/>
          <p:cNvSpPr txBox="1"/>
          <p:nvPr/>
        </p:nvSpPr>
        <p:spPr>
          <a:xfrm>
            <a:off x="304800" y="4707709"/>
            <a:ext cx="4236720" cy="830997"/>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右クリック後、名前をつけて</a:t>
            </a:r>
          </a:p>
          <a:p>
            <a:pPr marL="0" marR="0" lvl="0" indent="0" algn="l" defTabSz="914400" rtl="0" eaLnBrk="1" fontAlgn="base" latinLnBrk="0" hangingPunct="1">
              <a:lnSpc>
                <a:spcPct val="100000"/>
              </a:lnSpc>
              <a:spcBef>
                <a:spcPct val="0"/>
              </a:spcBef>
              <a:spcAft>
                <a:spcPct val="0"/>
              </a:spcAft>
              <a:buClrTx/>
              <a:buSzTx/>
              <a:buFontTx/>
              <a:buNone/>
              <a:tabLst/>
              <a:defRPr/>
            </a:pPr>
            <a:r>
              <a:rPr lang="ja-JP" altLang="en-US" sz="2400" dirty="0" smtClean="0">
                <a:solidFill>
                  <a:srgbClr val="000000"/>
                </a:solidFill>
                <a:latin typeface="メイリオ" panose="020B0604030504040204" pitchFamily="50" charset="-128"/>
                <a:ea typeface="メイリオ" panose="020B0604030504040204" pitchFamily="50" charset="-128"/>
              </a:rPr>
              <a:t>ファイルとして画像を保存</a:t>
            </a:r>
            <a:endPar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pic>
        <p:nvPicPr>
          <p:cNvPr id="4" name="図 3"/>
          <p:cNvPicPr>
            <a:picLocks noChangeAspect="1"/>
          </p:cNvPicPr>
          <p:nvPr/>
        </p:nvPicPr>
        <p:blipFill>
          <a:blip r:embed="rId2"/>
          <a:stretch>
            <a:fillRect/>
          </a:stretch>
        </p:blipFill>
        <p:spPr>
          <a:xfrm>
            <a:off x="483870" y="990600"/>
            <a:ext cx="4057650" cy="3571403"/>
          </a:xfrm>
          <a:prstGeom prst="rect">
            <a:avLst/>
          </a:prstGeom>
        </p:spPr>
      </p:pic>
      <p:sp>
        <p:nvSpPr>
          <p:cNvPr id="7" name="楕円 6"/>
          <p:cNvSpPr/>
          <p:nvPr/>
        </p:nvSpPr>
        <p:spPr bwMode="auto">
          <a:xfrm>
            <a:off x="2133600" y="3276600"/>
            <a:ext cx="2133600" cy="457200"/>
          </a:xfrm>
          <a:prstGeom prst="ellipse">
            <a:avLst/>
          </a:prstGeom>
          <a:noFill/>
          <a:ln w="2540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5" name="右矢印 4"/>
          <p:cNvSpPr/>
          <p:nvPr/>
        </p:nvSpPr>
        <p:spPr bwMode="auto">
          <a:xfrm>
            <a:off x="4724400" y="3276600"/>
            <a:ext cx="609600" cy="609600"/>
          </a:xfrm>
          <a:prstGeom prst="right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pic>
        <p:nvPicPr>
          <p:cNvPr id="6" name="図 5"/>
          <p:cNvPicPr>
            <a:picLocks noChangeAspect="1"/>
          </p:cNvPicPr>
          <p:nvPr/>
        </p:nvPicPr>
        <p:blipFill>
          <a:blip r:embed="rId3"/>
          <a:stretch>
            <a:fillRect/>
          </a:stretch>
        </p:blipFill>
        <p:spPr>
          <a:xfrm>
            <a:off x="5638800" y="2109787"/>
            <a:ext cx="3057525" cy="2333625"/>
          </a:xfrm>
          <a:prstGeom prst="rect">
            <a:avLst/>
          </a:prstGeom>
        </p:spPr>
      </p:pic>
      <p:sp>
        <p:nvSpPr>
          <p:cNvPr id="10" name="テキスト ボックス 9"/>
          <p:cNvSpPr txBox="1"/>
          <p:nvPr/>
        </p:nvSpPr>
        <p:spPr>
          <a:xfrm>
            <a:off x="4907280" y="4707708"/>
            <a:ext cx="4236720" cy="830997"/>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アップロードで、</a:t>
            </a:r>
            <a:r>
              <a:rPr lang="ja-JP" altLang="en-US" sz="2400" dirty="0" smtClean="0">
                <a:solidFill>
                  <a:srgbClr val="000000"/>
                </a:solidFill>
                <a:latin typeface="メイリオ" panose="020B0604030504040204" pitchFamily="50" charset="-128"/>
                <a:ea typeface="メイリオ" panose="020B0604030504040204" pitchFamily="50" charset="-128"/>
              </a:rPr>
              <a:t>保存したファイルを読み込み</a:t>
            </a:r>
            <a:endPar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Tree>
    <p:extLst>
      <p:ext uri="{BB962C8B-B14F-4D97-AF65-F5344CB8AC3E}">
        <p14:creationId xmlns:p14="http://schemas.microsoft.com/office/powerpoint/2010/main" val="115445100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ext Box 2"/>
          <p:cNvSpPr txBox="1">
            <a:spLocks noChangeArrowheads="1"/>
          </p:cNvSpPr>
          <p:nvPr/>
        </p:nvSpPr>
        <p:spPr bwMode="auto">
          <a:xfrm>
            <a:off x="304800" y="304800"/>
            <a:ext cx="8534400" cy="11079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400" dirty="0" smtClean="0">
                <a:latin typeface="メイリオ" panose="020B0604030504040204" pitchFamily="50" charset="-128"/>
                <a:ea typeface="メイリオ" panose="020B0604030504040204" pitchFamily="50" charset="-128"/>
              </a:rPr>
              <a:t>ヒント</a:t>
            </a:r>
            <a:r>
              <a:rPr lang="en-US" altLang="ja-JP" sz="2400" dirty="0" smtClean="0">
                <a:latin typeface="メイリオ" panose="020B0604030504040204" pitchFamily="50" charset="-128"/>
                <a:ea typeface="メイリオ" panose="020B0604030504040204" pitchFamily="50" charset="-128"/>
              </a:rPr>
              <a:t>: </a:t>
            </a:r>
            <a:r>
              <a:rPr lang="ja-JP" altLang="en-US" sz="2400" dirty="0" smtClean="0">
                <a:latin typeface="メイリオ" panose="020B0604030504040204" pitchFamily="50" charset="-128"/>
                <a:ea typeface="メイリオ" panose="020B0604030504040204" pitchFamily="50" charset="-128"/>
              </a:rPr>
              <a:t>スプライト</a:t>
            </a:r>
            <a:r>
              <a:rPr lang="ja-JP" altLang="en-US" sz="2400" dirty="0">
                <a:latin typeface="メイリオ" panose="020B0604030504040204" pitchFamily="50" charset="-128"/>
                <a:ea typeface="メイリオ" panose="020B0604030504040204" pitchFamily="50" charset="-128"/>
              </a:rPr>
              <a:t>を切り抜く</a:t>
            </a:r>
            <a:r>
              <a:rPr lang="en-US" altLang="ja-JP" sz="2400" dirty="0">
                <a:latin typeface="メイリオ" panose="020B0604030504040204" pitchFamily="50" charset="-128"/>
                <a:ea typeface="メイリオ" panose="020B0604030504040204" pitchFamily="50" charset="-128"/>
              </a:rPr>
              <a:t>/</a:t>
            </a:r>
            <a:r>
              <a:rPr lang="ja-JP" altLang="en-US" sz="2400" dirty="0">
                <a:latin typeface="メイリオ" panose="020B0604030504040204" pitchFamily="50" charset="-128"/>
                <a:ea typeface="メイリオ" panose="020B0604030504040204" pitchFamily="50" charset="-128"/>
              </a:rPr>
              <a:t>背景を透けるようにする</a:t>
            </a:r>
          </a:p>
          <a:p>
            <a:pPr lvl="0" algn="l">
              <a:spcBef>
                <a:spcPct val="50000"/>
              </a:spcBef>
            </a:pPr>
            <a:endParaRPr kumimoji="1" lang="en-US" altLang="ja-JP"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13" name="テキスト ボックス 12"/>
          <p:cNvSpPr txBox="1"/>
          <p:nvPr/>
        </p:nvSpPr>
        <p:spPr>
          <a:xfrm>
            <a:off x="304800" y="4707709"/>
            <a:ext cx="8229600" cy="830997"/>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2400" b="0" i="0" u="none" strike="noStrike" kern="1200" cap="none" spc="0" normalizeH="0" baseline="0" noProof="0" dirty="0" smtClean="0">
                <a:ln>
                  <a:noFill/>
                </a:ln>
                <a:solidFill>
                  <a:srgbClr val="FF0000"/>
                </a:solidFill>
                <a:effectLst/>
                <a:uLnTx/>
                <a:uFillTx/>
                <a:latin typeface="メイリオ" panose="020B0604030504040204" pitchFamily="50" charset="-128"/>
                <a:ea typeface="メイリオ" panose="020B0604030504040204" pitchFamily="50" charset="-128"/>
                <a:cs typeface="+mn-cs"/>
              </a:rPr>
              <a:t>/</a:t>
            </a:r>
            <a:r>
              <a:rPr kumimoji="1" lang="en-US" altLang="ja-JP"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 </a:t>
            </a:r>
            <a:r>
              <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を指定して塗りつぶしを行うと、</a:t>
            </a:r>
            <a:r>
              <a:rPr kumimoji="1" lang="en-US" altLang="ja-JP"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Web</a:t>
            </a:r>
            <a:r>
              <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などで見つけ</a:t>
            </a:r>
            <a:r>
              <a:rPr kumimoji="1" lang="ja-JP" altLang="en-US" sz="2400" b="0" i="0" u="none" strike="noStrike" kern="1200" cap="none" spc="0" normalizeH="0" baseline="0" noProof="0" dirty="0" err="1" smtClean="0">
                <a:ln>
                  <a:noFill/>
                </a:ln>
                <a:solidFill>
                  <a:srgbClr val="000000"/>
                </a:solidFill>
                <a:effectLst/>
                <a:uLnTx/>
                <a:uFillTx/>
                <a:latin typeface="メイリオ" panose="020B0604030504040204" pitchFamily="50" charset="-128"/>
                <a:ea typeface="メイリオ" panose="020B0604030504040204" pitchFamily="50" charset="-128"/>
                <a:cs typeface="+mn-cs"/>
              </a:rPr>
              <a:t>だ</a:t>
            </a:r>
            <a:r>
              <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イラストや画像を切り抜いて、背景をすけるようにできます。</a:t>
            </a:r>
          </a:p>
        </p:txBody>
      </p:sp>
      <p:pic>
        <p:nvPicPr>
          <p:cNvPr id="2" name="図 1"/>
          <p:cNvPicPr>
            <a:picLocks noChangeAspect="1"/>
          </p:cNvPicPr>
          <p:nvPr/>
        </p:nvPicPr>
        <p:blipFill>
          <a:blip r:embed="rId2"/>
          <a:stretch>
            <a:fillRect/>
          </a:stretch>
        </p:blipFill>
        <p:spPr>
          <a:xfrm>
            <a:off x="2286000" y="858798"/>
            <a:ext cx="4267200" cy="3705225"/>
          </a:xfrm>
          <a:prstGeom prst="rect">
            <a:avLst/>
          </a:prstGeom>
        </p:spPr>
      </p:pic>
      <p:sp>
        <p:nvSpPr>
          <p:cNvPr id="3" name="楕円 2"/>
          <p:cNvSpPr/>
          <p:nvPr/>
        </p:nvSpPr>
        <p:spPr bwMode="auto">
          <a:xfrm>
            <a:off x="2209800" y="3048000"/>
            <a:ext cx="609600" cy="381000"/>
          </a:xfrm>
          <a:prstGeom prst="ellipse">
            <a:avLst/>
          </a:prstGeom>
          <a:noFill/>
          <a:ln w="6350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Tree>
    <p:extLst>
      <p:ext uri="{BB962C8B-B14F-4D97-AF65-F5344CB8AC3E}">
        <p14:creationId xmlns:p14="http://schemas.microsoft.com/office/powerpoint/2010/main" val="115594666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ext Box 2"/>
          <p:cNvSpPr txBox="1">
            <a:spLocks noChangeArrowheads="1"/>
          </p:cNvSpPr>
          <p:nvPr/>
        </p:nvSpPr>
        <p:spPr bwMode="auto">
          <a:xfrm>
            <a:off x="304800" y="304800"/>
            <a:ext cx="85344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lvl="0" algn="l">
              <a:spcBef>
                <a:spcPct val="50000"/>
              </a:spcBef>
            </a:pPr>
            <a:r>
              <a:rPr lang="ja-JP" altLang="en-US" sz="2800" dirty="0" smtClean="0">
                <a:solidFill>
                  <a:srgbClr val="000000"/>
                </a:solidFill>
                <a:latin typeface="メイリオ" panose="020B0604030504040204" pitchFamily="50" charset="-128"/>
                <a:ea typeface="メイリオ" panose="020B0604030504040204" pitchFamily="50" charset="-128"/>
              </a:rPr>
              <a:t>高度テクニック</a:t>
            </a:r>
            <a:r>
              <a:rPr lang="en-US" altLang="ja-JP" sz="2800" dirty="0" smtClean="0">
                <a:solidFill>
                  <a:srgbClr val="000000"/>
                </a:solidFill>
                <a:latin typeface="メイリオ" panose="020B0604030504040204" pitchFamily="50" charset="-128"/>
                <a:ea typeface="メイリオ" panose="020B0604030504040204" pitchFamily="50" charset="-128"/>
              </a:rPr>
              <a:t>:PC</a:t>
            </a:r>
            <a:r>
              <a:rPr lang="ja-JP" altLang="en-US" sz="2800" dirty="0">
                <a:solidFill>
                  <a:srgbClr val="000000"/>
                </a:solidFill>
                <a:latin typeface="メイリオ" panose="020B0604030504040204" pitchFamily="50" charset="-128"/>
                <a:ea typeface="メイリオ" panose="020B0604030504040204" pitchFamily="50" charset="-128"/>
              </a:rPr>
              <a:t>画面の切り取りと利用</a:t>
            </a:r>
            <a:endParaRPr kumimoji="1" lang="en-US" altLang="ja-JP"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13" name="テキスト ボックス 12"/>
          <p:cNvSpPr txBox="1"/>
          <p:nvPr/>
        </p:nvSpPr>
        <p:spPr>
          <a:xfrm>
            <a:off x="304800" y="4707709"/>
            <a:ext cx="8229600" cy="1569660"/>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上記のキーを使用すると、現在</a:t>
            </a:r>
            <a:r>
              <a:rPr kumimoji="1" lang="en-US" altLang="ja-JP"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PC</a:t>
            </a:r>
            <a:r>
              <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上に表示されているものをイメージ</a:t>
            </a:r>
            <a:r>
              <a:rPr kumimoji="1" lang="en-US" altLang="ja-JP"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a:t>
            </a:r>
            <a:r>
              <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ビットマップ</a:t>
            </a:r>
            <a:r>
              <a:rPr kumimoji="1" lang="en-US" altLang="ja-JP"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a:t>
            </a:r>
            <a:r>
              <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としてコピーすることができます。ペイントなどのツールに、それを張り付けて加工し、画像ファイルとして保存することにより利用できます。</a:t>
            </a:r>
          </a:p>
        </p:txBody>
      </p:sp>
      <p:pic>
        <p:nvPicPr>
          <p:cNvPr id="4" name="図 3"/>
          <p:cNvPicPr>
            <a:picLocks noChangeAspect="1"/>
          </p:cNvPicPr>
          <p:nvPr/>
        </p:nvPicPr>
        <p:blipFill>
          <a:blip r:embed="rId2"/>
          <a:stretch>
            <a:fillRect/>
          </a:stretch>
        </p:blipFill>
        <p:spPr>
          <a:xfrm>
            <a:off x="335280" y="978967"/>
            <a:ext cx="2941320" cy="1981723"/>
          </a:xfrm>
          <a:prstGeom prst="rect">
            <a:avLst/>
          </a:prstGeom>
        </p:spPr>
      </p:pic>
      <p:sp>
        <p:nvSpPr>
          <p:cNvPr id="5" name="テキスト ボックス 4"/>
          <p:cNvSpPr txBox="1"/>
          <p:nvPr/>
        </p:nvSpPr>
        <p:spPr>
          <a:xfrm>
            <a:off x="320040" y="3110925"/>
            <a:ext cx="990600" cy="584775"/>
          </a:xfrm>
          <a:prstGeom prst="rect">
            <a:avLst/>
          </a:prstGeom>
          <a:noFill/>
          <a:ln w="19050">
            <a:solidFill>
              <a:schemeClr val="tx1"/>
            </a:solidFill>
          </a:ln>
        </p:spPr>
        <p:txBody>
          <a:bodyPr wrap="square" rtlCol="0">
            <a:spAutoFit/>
          </a:bodyPr>
          <a:lstStyle/>
          <a:p>
            <a:pPr algn="l"/>
            <a:r>
              <a:rPr kumimoji="1" lang="en-US" altLang="ja-JP" sz="1600" dirty="0" err="1" smtClean="0">
                <a:latin typeface="メイリオ" panose="020B0604030504040204" pitchFamily="50" charset="-128"/>
                <a:ea typeface="メイリオ" panose="020B0604030504040204" pitchFamily="50" charset="-128"/>
              </a:rPr>
              <a:t>Prt</a:t>
            </a:r>
            <a:r>
              <a:rPr kumimoji="1" lang="en-US" altLang="ja-JP" sz="1600" dirty="0" smtClean="0">
                <a:latin typeface="メイリオ" panose="020B0604030504040204" pitchFamily="50" charset="-128"/>
                <a:ea typeface="メイリオ" panose="020B0604030504040204" pitchFamily="50" charset="-128"/>
              </a:rPr>
              <a:t> </a:t>
            </a:r>
            <a:r>
              <a:rPr kumimoji="1" lang="en-US" altLang="ja-JP" sz="1600" dirty="0" err="1" smtClean="0">
                <a:latin typeface="メイリオ" panose="020B0604030504040204" pitchFamily="50" charset="-128"/>
                <a:ea typeface="メイリオ" panose="020B0604030504040204" pitchFamily="50" charset="-128"/>
              </a:rPr>
              <a:t>Sc</a:t>
            </a:r>
            <a:endParaRPr kumimoji="1" lang="en-US" altLang="ja-JP" sz="1600" dirty="0" smtClean="0">
              <a:latin typeface="メイリオ" panose="020B0604030504040204" pitchFamily="50" charset="-128"/>
              <a:ea typeface="メイリオ" panose="020B0604030504040204" pitchFamily="50" charset="-128"/>
            </a:endParaRPr>
          </a:p>
          <a:p>
            <a:pPr algn="l"/>
            <a:r>
              <a:rPr lang="en-US" altLang="ja-JP" sz="1600" dirty="0" smtClean="0">
                <a:latin typeface="メイリオ" panose="020B0604030504040204" pitchFamily="50" charset="-128"/>
                <a:ea typeface="メイリオ" panose="020B0604030504040204" pitchFamily="50" charset="-128"/>
              </a:rPr>
              <a:t>Sys </a:t>
            </a:r>
            <a:r>
              <a:rPr lang="en-US" altLang="ja-JP" sz="1600" dirty="0" err="1" smtClean="0">
                <a:latin typeface="メイリオ" panose="020B0604030504040204" pitchFamily="50" charset="-128"/>
                <a:ea typeface="メイリオ" panose="020B0604030504040204" pitchFamily="50" charset="-128"/>
              </a:rPr>
              <a:t>Rq</a:t>
            </a:r>
            <a:endParaRPr kumimoji="1" lang="ja-JP" altLang="en-US" sz="1600" dirty="0" smtClean="0">
              <a:latin typeface="メイリオ" panose="020B0604030504040204" pitchFamily="50" charset="-128"/>
              <a:ea typeface="メイリオ" panose="020B0604030504040204" pitchFamily="50" charset="-128"/>
            </a:endParaRPr>
          </a:p>
        </p:txBody>
      </p:sp>
      <p:sp>
        <p:nvSpPr>
          <p:cNvPr id="10" name="テキスト ボックス 9"/>
          <p:cNvSpPr txBox="1"/>
          <p:nvPr/>
        </p:nvSpPr>
        <p:spPr>
          <a:xfrm>
            <a:off x="342900" y="3845935"/>
            <a:ext cx="990600" cy="584775"/>
          </a:xfrm>
          <a:prstGeom prst="rect">
            <a:avLst/>
          </a:prstGeom>
          <a:noFill/>
          <a:ln w="19050">
            <a:solidFill>
              <a:schemeClr val="tx1"/>
            </a:solidFill>
          </a:ln>
        </p:spPr>
        <p:txBody>
          <a:bodyPr wrap="square" rtlCol="0">
            <a:spAutoFit/>
          </a:bodyPr>
          <a:lstStyle/>
          <a:p>
            <a:pPr algn="l"/>
            <a:r>
              <a:rPr kumimoji="1" lang="en-US" altLang="ja-JP" sz="1600" dirty="0" err="1" smtClean="0">
                <a:latin typeface="メイリオ" panose="020B0604030504040204" pitchFamily="50" charset="-128"/>
                <a:ea typeface="メイリオ" panose="020B0604030504040204" pitchFamily="50" charset="-128"/>
              </a:rPr>
              <a:t>Prt</a:t>
            </a:r>
            <a:r>
              <a:rPr kumimoji="1" lang="en-US" altLang="ja-JP" sz="1600" dirty="0" smtClean="0">
                <a:latin typeface="メイリオ" panose="020B0604030504040204" pitchFamily="50" charset="-128"/>
                <a:ea typeface="メイリオ" panose="020B0604030504040204" pitchFamily="50" charset="-128"/>
              </a:rPr>
              <a:t> </a:t>
            </a:r>
            <a:r>
              <a:rPr kumimoji="1" lang="en-US" altLang="ja-JP" sz="1600" dirty="0" err="1" smtClean="0">
                <a:latin typeface="メイリオ" panose="020B0604030504040204" pitchFamily="50" charset="-128"/>
                <a:ea typeface="メイリオ" panose="020B0604030504040204" pitchFamily="50" charset="-128"/>
              </a:rPr>
              <a:t>Sc</a:t>
            </a:r>
            <a:endParaRPr kumimoji="1" lang="en-US" altLang="ja-JP" sz="1600" dirty="0" smtClean="0">
              <a:latin typeface="メイリオ" panose="020B0604030504040204" pitchFamily="50" charset="-128"/>
              <a:ea typeface="メイリオ" panose="020B0604030504040204" pitchFamily="50" charset="-128"/>
            </a:endParaRPr>
          </a:p>
          <a:p>
            <a:pPr algn="l"/>
            <a:r>
              <a:rPr lang="en-US" altLang="ja-JP" sz="1600" dirty="0" smtClean="0">
                <a:latin typeface="メイリオ" panose="020B0604030504040204" pitchFamily="50" charset="-128"/>
                <a:ea typeface="メイリオ" panose="020B0604030504040204" pitchFamily="50" charset="-128"/>
              </a:rPr>
              <a:t>Sys </a:t>
            </a:r>
            <a:r>
              <a:rPr lang="en-US" altLang="ja-JP" sz="1600" dirty="0" err="1" smtClean="0">
                <a:latin typeface="メイリオ" panose="020B0604030504040204" pitchFamily="50" charset="-128"/>
                <a:ea typeface="メイリオ" panose="020B0604030504040204" pitchFamily="50" charset="-128"/>
              </a:rPr>
              <a:t>Rq</a:t>
            </a:r>
            <a:endParaRPr kumimoji="1" lang="ja-JP" altLang="en-US" sz="1600" dirty="0" smtClean="0">
              <a:latin typeface="メイリオ" panose="020B0604030504040204" pitchFamily="50" charset="-128"/>
              <a:ea typeface="メイリオ" panose="020B0604030504040204" pitchFamily="50" charset="-128"/>
            </a:endParaRPr>
          </a:p>
        </p:txBody>
      </p:sp>
      <p:sp>
        <p:nvSpPr>
          <p:cNvPr id="11" name="テキスト ボックス 10"/>
          <p:cNvSpPr txBox="1"/>
          <p:nvPr/>
        </p:nvSpPr>
        <p:spPr>
          <a:xfrm>
            <a:off x="1397318" y="3234035"/>
            <a:ext cx="6832282" cy="1200329"/>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ja-JP" altLang="en-US" sz="2400" dirty="0" smtClean="0">
                <a:solidFill>
                  <a:srgbClr val="000000"/>
                </a:solidFill>
                <a:latin typeface="メイリオ" panose="020B0604030504040204" pitchFamily="50" charset="-128"/>
                <a:ea typeface="メイリオ" panose="020B0604030504040204" pitchFamily="50" charset="-128"/>
              </a:rPr>
              <a:t>画面イメージのコピー</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 Alt</a:t>
            </a:r>
            <a:r>
              <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キー  </a:t>
            </a:r>
            <a:r>
              <a:rPr lang="ja-JP" altLang="en-US" sz="2400" dirty="0">
                <a:solidFill>
                  <a:srgbClr val="000000"/>
                </a:solidFill>
                <a:latin typeface="メイリオ" panose="020B0604030504040204" pitchFamily="50" charset="-128"/>
                <a:ea typeface="メイリオ" panose="020B0604030504040204" pitchFamily="50" charset="-128"/>
              </a:rPr>
              <a:t>現在</a:t>
            </a:r>
            <a:r>
              <a:rPr lang="ja-JP" altLang="en-US" sz="2400" dirty="0" smtClean="0">
                <a:solidFill>
                  <a:srgbClr val="000000"/>
                </a:solidFill>
                <a:latin typeface="メイリオ" panose="020B0604030504040204" pitchFamily="50" charset="-128"/>
                <a:ea typeface="メイリオ" panose="020B0604030504040204" pitchFamily="50" charset="-128"/>
              </a:rPr>
              <a:t>のウィンドのイメージのコピー</a:t>
            </a:r>
            <a:endPar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8" name="右矢印 7"/>
          <p:cNvSpPr/>
          <p:nvPr/>
        </p:nvSpPr>
        <p:spPr bwMode="auto">
          <a:xfrm>
            <a:off x="3436620" y="1663522"/>
            <a:ext cx="533400" cy="611900"/>
          </a:xfrm>
          <a:prstGeom prst="right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pic>
        <p:nvPicPr>
          <p:cNvPr id="9" name="図 8"/>
          <p:cNvPicPr>
            <a:picLocks noChangeAspect="1"/>
          </p:cNvPicPr>
          <p:nvPr/>
        </p:nvPicPr>
        <p:blipFill>
          <a:blip r:embed="rId3"/>
          <a:stretch>
            <a:fillRect/>
          </a:stretch>
        </p:blipFill>
        <p:spPr>
          <a:xfrm>
            <a:off x="4038600" y="997761"/>
            <a:ext cx="2259604" cy="1995771"/>
          </a:xfrm>
          <a:prstGeom prst="rect">
            <a:avLst/>
          </a:prstGeom>
        </p:spPr>
      </p:pic>
      <p:sp>
        <p:nvSpPr>
          <p:cNvPr id="14" name="右矢印 13"/>
          <p:cNvSpPr/>
          <p:nvPr/>
        </p:nvSpPr>
        <p:spPr bwMode="auto">
          <a:xfrm>
            <a:off x="6397264" y="1663522"/>
            <a:ext cx="533400" cy="611900"/>
          </a:xfrm>
          <a:prstGeom prst="right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5" name="テキスト ボックス 14"/>
          <p:cNvSpPr txBox="1"/>
          <p:nvPr/>
        </p:nvSpPr>
        <p:spPr>
          <a:xfrm>
            <a:off x="7060204" y="1272908"/>
            <a:ext cx="1689598" cy="1569660"/>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Jpeg</a:t>
            </a:r>
            <a:r>
              <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などの画像として保存し利用</a:t>
            </a:r>
          </a:p>
        </p:txBody>
      </p:sp>
    </p:spTree>
    <p:extLst>
      <p:ext uri="{BB962C8B-B14F-4D97-AF65-F5344CB8AC3E}">
        <p14:creationId xmlns:p14="http://schemas.microsoft.com/office/powerpoint/2010/main" val="317574911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スライド番号プレースホルダー 3"/>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C4A9A6A-4A03-472C-9A19-0DAB97A53450}" type="slidenum">
              <a:rPr kumimoji="0" lang="en-US" altLang="ja-JP" sz="14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27</a:t>
            </a:fld>
            <a:endParaRPr kumimoji="0" lang="en-US" altLang="ja-JP" sz="14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2" name="角丸四角形吹き出し 1"/>
          <p:cNvSpPr/>
          <p:nvPr/>
        </p:nvSpPr>
        <p:spPr bwMode="auto">
          <a:xfrm>
            <a:off x="1676400" y="2383495"/>
            <a:ext cx="4140460" cy="1959905"/>
          </a:xfrm>
          <a:prstGeom prst="wedgeRoundRectCallout">
            <a:avLst>
              <a:gd name="adj1" fmla="val -50279"/>
              <a:gd name="adj2" fmla="val -20773"/>
              <a:gd name="adj3" fmla="val 16667"/>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en-US" altLang="ja-JP" sz="36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Scratch</a:t>
            </a:r>
            <a:r>
              <a:rPr kumimoji="1" lang="ja-JP" altLang="en-US" sz="36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
            </a:r>
            <a:br>
              <a:rPr kumimoji="1" lang="ja-JP" altLang="en-US" sz="36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br>
            <a:r>
              <a:rPr kumimoji="1" lang="ja-JP" altLang="en-US" sz="36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プログラミング</a:t>
            </a:r>
            <a:br>
              <a:rPr kumimoji="1" lang="ja-JP" altLang="en-US" sz="36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br>
            <a:r>
              <a:rPr kumimoji="1" lang="ja-JP" altLang="en-US" sz="36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超入門</a:t>
            </a:r>
            <a:r>
              <a:rPr kumimoji="1" lang="ja-JP" altLang="en-US" sz="24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a:t>
            </a:r>
          </a:p>
        </p:txBody>
      </p:sp>
      <p:pic>
        <p:nvPicPr>
          <p:cNvPr id="7" name="図 6"/>
          <p:cNvPicPr/>
          <p:nvPr/>
        </p:nvPicPr>
        <p:blipFill>
          <a:blip r:embed="rId2" cstate="print">
            <a:extLst>
              <a:ext uri="{28A0092B-C50C-407E-A947-70E740481C1C}">
                <a14:useLocalDpi xmlns:a14="http://schemas.microsoft.com/office/drawing/2010/main" val="0"/>
              </a:ext>
            </a:extLst>
          </a:blip>
          <a:srcRect/>
          <a:stretch>
            <a:fillRect/>
          </a:stretch>
        </p:blipFill>
        <p:spPr bwMode="auto">
          <a:xfrm flipH="1">
            <a:off x="6019800" y="3194538"/>
            <a:ext cx="1870703" cy="2202782"/>
          </a:xfrm>
          <a:prstGeom prst="rect">
            <a:avLst/>
          </a:prstGeom>
          <a:noFill/>
          <a:ln>
            <a:noFill/>
          </a:ln>
        </p:spPr>
      </p:pic>
    </p:spTree>
    <p:extLst>
      <p:ext uri="{BB962C8B-B14F-4D97-AF65-F5344CB8AC3E}">
        <p14:creationId xmlns:p14="http://schemas.microsoft.com/office/powerpoint/2010/main" val="182522308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p:cNvPicPr>
            <a:picLocks noChangeAspect="1"/>
          </p:cNvPicPr>
          <p:nvPr/>
        </p:nvPicPr>
        <p:blipFill>
          <a:blip r:embed="rId2"/>
          <a:stretch>
            <a:fillRect/>
          </a:stretch>
        </p:blipFill>
        <p:spPr>
          <a:xfrm>
            <a:off x="378449" y="1601775"/>
            <a:ext cx="6446104" cy="4282635"/>
          </a:xfrm>
          <a:prstGeom prst="rect">
            <a:avLst/>
          </a:prstGeom>
        </p:spPr>
      </p:pic>
      <p:sp>
        <p:nvSpPr>
          <p:cNvPr id="8" name="テキスト ボックス 7"/>
          <p:cNvSpPr txBox="1"/>
          <p:nvPr/>
        </p:nvSpPr>
        <p:spPr>
          <a:xfrm>
            <a:off x="7825153" y="6496291"/>
            <a:ext cx="1318847" cy="369332"/>
          </a:xfrm>
          <a:prstGeom prst="rect">
            <a:avLst/>
          </a:prstGeom>
          <a:noFill/>
        </p:spPr>
        <p:txBody>
          <a:bodyPr wrap="square" rtlCol="0">
            <a:spAutoFit/>
          </a:bodyPr>
          <a:lstStyle/>
          <a:p>
            <a:fld id="{D706DB22-09A4-4B33-9D75-B8942571AE1E}" type="slidenum">
              <a:rPr kumimoji="1" lang="ja-JP" altLang="en-US" smtClean="0">
                <a:latin typeface="メイリオ" panose="020B0604030504040204" pitchFamily="50" charset="-128"/>
                <a:ea typeface="メイリオ" panose="020B0604030504040204" pitchFamily="50" charset="-128"/>
              </a:rPr>
              <a:t>28</a:t>
            </a:fld>
            <a:r>
              <a:rPr kumimoji="1" lang="ja-JP" altLang="en-US" dirty="0" smtClean="0">
                <a:latin typeface="メイリオ" panose="020B0604030504040204" pitchFamily="50" charset="-128"/>
                <a:ea typeface="メイリオ" panose="020B0604030504040204" pitchFamily="50" charset="-128"/>
              </a:rPr>
              <a:t>ページ</a:t>
            </a:r>
            <a:endParaRPr kumimoji="1" lang="ja-JP" altLang="en-US" dirty="0">
              <a:latin typeface="メイリオ" panose="020B0604030504040204" pitchFamily="50" charset="-128"/>
              <a:ea typeface="メイリオ" panose="020B0604030504040204" pitchFamily="50" charset="-128"/>
            </a:endParaRPr>
          </a:p>
        </p:txBody>
      </p:sp>
      <p:sp>
        <p:nvSpPr>
          <p:cNvPr id="10" name="角丸四角形 9"/>
          <p:cNvSpPr/>
          <p:nvPr/>
        </p:nvSpPr>
        <p:spPr>
          <a:xfrm>
            <a:off x="0" y="0"/>
            <a:ext cx="6963508" cy="534572"/>
          </a:xfrm>
          <a:prstGeom prst="roundRect">
            <a:avLst/>
          </a:prstGeom>
          <a:noFill/>
          <a:ln w="38100">
            <a:solidFill>
              <a:srgbClr val="0066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extrusionH="57150">
              <a:bevelT w="88900" prst="relaxedInset"/>
            </a:sp3d>
          </a:bodyPr>
          <a:lstStyle/>
          <a:p>
            <a:r>
              <a:rPr kumimoji="1" lang="en-US" altLang="ja-JP" dirty="0" smtClean="0">
                <a:solidFill>
                  <a:schemeClr val="tx1"/>
                </a:solidFill>
              </a:rPr>
              <a:t> </a:t>
            </a:r>
            <a:r>
              <a:rPr kumimoji="1" lang="en-US" altLang="ja-JP" sz="2400" dirty="0" smtClean="0">
                <a:solidFill>
                  <a:schemeClr val="tx1"/>
                </a:solidFill>
                <a:latin typeface="メイリオ" panose="020B0604030504040204" pitchFamily="50" charset="-128"/>
                <a:ea typeface="メイリオ" panose="020B0604030504040204" pitchFamily="50" charset="-128"/>
              </a:rPr>
              <a:t> </a:t>
            </a:r>
            <a:r>
              <a:rPr lang="en-US" altLang="ja-JP" sz="2400" dirty="0">
                <a:solidFill>
                  <a:schemeClr val="tx1"/>
                </a:solidFill>
                <a:latin typeface="メイリオ" panose="020B0604030504040204" pitchFamily="50" charset="-128"/>
                <a:ea typeface="メイリオ" panose="020B0604030504040204" pitchFamily="50" charset="-128"/>
              </a:rPr>
              <a:t>2. </a:t>
            </a:r>
            <a:r>
              <a:rPr lang="ja-JP" altLang="en-US" sz="2400" dirty="0">
                <a:solidFill>
                  <a:schemeClr val="tx1"/>
                </a:solidFill>
                <a:latin typeface="メイリオ" panose="020B0604030504040204" pitchFamily="50" charset="-128"/>
                <a:ea typeface="メイリオ" panose="020B0604030504040204" pitchFamily="50" charset="-128"/>
              </a:rPr>
              <a:t>スクラッチ</a:t>
            </a:r>
            <a:r>
              <a:rPr lang="ja-JP" altLang="en-US" sz="2400" dirty="0" smtClean="0">
                <a:solidFill>
                  <a:schemeClr val="tx1"/>
                </a:solidFill>
                <a:latin typeface="メイリオ" panose="020B0604030504040204" pitchFamily="50" charset="-128"/>
                <a:ea typeface="メイリオ" panose="020B0604030504040204" pitchFamily="50" charset="-128"/>
              </a:rPr>
              <a:t>を</a:t>
            </a:r>
            <a:r>
              <a:rPr lang="ja-JP" altLang="en-US" sz="2400" dirty="0">
                <a:solidFill>
                  <a:schemeClr val="tx1"/>
                </a:solidFill>
                <a:latin typeface="メイリオ" panose="020B0604030504040204" pitchFamily="50" charset="-128"/>
                <a:ea typeface="メイリオ" panose="020B0604030504040204" pitchFamily="50" charset="-128"/>
              </a:rPr>
              <a:t>使って</a:t>
            </a:r>
            <a:r>
              <a:rPr lang="ja-JP" altLang="en-US" sz="2400" dirty="0" smtClean="0">
                <a:solidFill>
                  <a:schemeClr val="tx1"/>
                </a:solidFill>
                <a:latin typeface="メイリオ" panose="020B0604030504040204" pitchFamily="50" charset="-128"/>
                <a:ea typeface="メイリオ" panose="020B0604030504040204" pitchFamily="50" charset="-128"/>
              </a:rPr>
              <a:t>みよう</a:t>
            </a:r>
            <a:r>
              <a:rPr lang="en-US" altLang="ja-JP" sz="2400" dirty="0" smtClean="0">
                <a:solidFill>
                  <a:schemeClr val="tx1"/>
                </a:solidFill>
                <a:latin typeface="メイリオ" panose="020B0604030504040204" pitchFamily="50" charset="-128"/>
                <a:ea typeface="メイリオ" panose="020B0604030504040204" pitchFamily="50" charset="-128"/>
              </a:rPr>
              <a:t>:</a:t>
            </a:r>
            <a:r>
              <a:rPr lang="ja-JP" altLang="en-US" sz="2400" dirty="0" smtClean="0">
                <a:solidFill>
                  <a:schemeClr val="tx1"/>
                </a:solidFill>
                <a:latin typeface="メイリオ" panose="020B0604030504040204" pitchFamily="50" charset="-128"/>
                <a:ea typeface="メイリオ" panose="020B0604030504040204" pitchFamily="50" charset="-128"/>
              </a:rPr>
              <a:t>初めての修業</a:t>
            </a:r>
            <a:r>
              <a:rPr lang="en-US" altLang="ja-JP" sz="2400" dirty="0" smtClean="0">
                <a:solidFill>
                  <a:schemeClr val="tx1"/>
                </a:solidFill>
                <a:latin typeface="メイリオ" panose="020B0604030504040204" pitchFamily="50" charset="-128"/>
                <a:ea typeface="メイリオ" panose="020B0604030504040204" pitchFamily="50" charset="-128"/>
              </a:rPr>
              <a:t>(2)</a:t>
            </a:r>
            <a:r>
              <a:rPr kumimoji="1" lang="en-US" altLang="ja-JP" sz="2400" dirty="0" smtClean="0"/>
              <a:t>.</a:t>
            </a:r>
            <a:endParaRPr kumimoji="1" lang="ja-JP" altLang="en-US" sz="2400" dirty="0"/>
          </a:p>
        </p:txBody>
      </p:sp>
      <p:sp>
        <p:nvSpPr>
          <p:cNvPr id="14" name="角丸四角形 13"/>
          <p:cNvSpPr/>
          <p:nvPr/>
        </p:nvSpPr>
        <p:spPr>
          <a:xfrm>
            <a:off x="1914036" y="2085777"/>
            <a:ext cx="2401951" cy="3128959"/>
          </a:xfrm>
          <a:prstGeom prst="roundRect">
            <a:avLst>
              <a:gd name="adj" fmla="val 3784"/>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テキスト ボックス 15"/>
          <p:cNvSpPr txBox="1"/>
          <p:nvPr/>
        </p:nvSpPr>
        <p:spPr>
          <a:xfrm>
            <a:off x="1941891" y="3743092"/>
            <a:ext cx="2346239" cy="1354217"/>
          </a:xfrm>
          <a:prstGeom prst="rect">
            <a:avLst/>
          </a:prstGeom>
          <a:noFill/>
        </p:spPr>
        <p:txBody>
          <a:bodyPr wrap="square" rtlCol="0">
            <a:spAutoFit/>
          </a:bodyPr>
          <a:lstStyle/>
          <a:p>
            <a:r>
              <a:rPr lang="ja-JP" altLang="en-US" dirty="0" smtClean="0">
                <a:solidFill>
                  <a:srgbClr val="FF0000"/>
                </a:solidFill>
                <a:latin typeface="メイリオ" panose="020B0604030504040204" pitchFamily="50" charset="-128"/>
                <a:ea typeface="メイリオ" panose="020B0604030504040204" pitchFamily="50" charset="-128"/>
              </a:rPr>
              <a:t>コード</a:t>
            </a:r>
            <a:r>
              <a:rPr lang="en-US" altLang="ja-JP" dirty="0" smtClean="0">
                <a:solidFill>
                  <a:srgbClr val="FF0000"/>
                </a:solidFill>
                <a:latin typeface="メイリオ" panose="020B0604030504040204" pitchFamily="50" charset="-128"/>
                <a:ea typeface="メイリオ" panose="020B0604030504040204" pitchFamily="50" charset="-128"/>
              </a:rPr>
              <a:t>(</a:t>
            </a:r>
            <a:r>
              <a:rPr lang="ja-JP" altLang="en-US" dirty="0" smtClean="0">
                <a:solidFill>
                  <a:srgbClr val="FF0000"/>
                </a:solidFill>
                <a:latin typeface="メイリオ" panose="020B0604030504040204" pitchFamily="50" charset="-128"/>
                <a:ea typeface="メイリオ" panose="020B0604030504040204" pitchFamily="50" charset="-128"/>
              </a:rPr>
              <a:t>スクリプト</a:t>
            </a:r>
            <a:r>
              <a:rPr lang="en-US" altLang="ja-JP" dirty="0" smtClean="0">
                <a:solidFill>
                  <a:srgbClr val="FF0000"/>
                </a:solidFill>
                <a:latin typeface="メイリオ" panose="020B0604030504040204" pitchFamily="50" charset="-128"/>
                <a:ea typeface="メイリオ" panose="020B0604030504040204" pitchFamily="50" charset="-128"/>
              </a:rPr>
              <a:t>): </a:t>
            </a:r>
            <a:r>
              <a:rPr lang="ja-JP" altLang="en-US" sz="1600" dirty="0" smtClean="0">
                <a:latin typeface="メイリオ" panose="020B0604030504040204" pitchFamily="50" charset="-128"/>
                <a:ea typeface="メイリオ" panose="020B0604030504040204" pitchFamily="50" charset="-128"/>
              </a:rPr>
              <a:t>劇の台本にあたります。個々のスプライトがどのように演じるのか指示します。</a:t>
            </a:r>
            <a:endParaRPr kumimoji="1" lang="ja-JP" altLang="en-US" dirty="0">
              <a:latin typeface="メイリオ" panose="020B0604030504040204" pitchFamily="50" charset="-128"/>
              <a:ea typeface="メイリオ" panose="020B0604030504040204" pitchFamily="50" charset="-128"/>
            </a:endParaRPr>
          </a:p>
        </p:txBody>
      </p:sp>
      <p:sp>
        <p:nvSpPr>
          <p:cNvPr id="20" name="テキスト ボックス 19"/>
          <p:cNvSpPr txBox="1"/>
          <p:nvPr/>
        </p:nvSpPr>
        <p:spPr>
          <a:xfrm>
            <a:off x="4503157" y="2164471"/>
            <a:ext cx="2030696" cy="369332"/>
          </a:xfrm>
          <a:prstGeom prst="rect">
            <a:avLst/>
          </a:prstGeom>
          <a:noFill/>
        </p:spPr>
        <p:txBody>
          <a:bodyPr wrap="square" rtlCol="0">
            <a:spAutoFit/>
          </a:bodyPr>
          <a:lstStyle/>
          <a:p>
            <a:r>
              <a:rPr lang="ja-JP" altLang="en-US" dirty="0">
                <a:solidFill>
                  <a:srgbClr val="FF0000"/>
                </a:solidFill>
                <a:latin typeface="メイリオ" panose="020B0604030504040204" pitchFamily="50" charset="-128"/>
                <a:ea typeface="メイリオ" panose="020B0604030504040204" pitchFamily="50" charset="-128"/>
              </a:rPr>
              <a:t>ステージ</a:t>
            </a:r>
            <a:endParaRPr kumimoji="1" lang="ja-JP" altLang="en-US" dirty="0">
              <a:solidFill>
                <a:srgbClr val="FF0000"/>
              </a:solidFill>
              <a:latin typeface="メイリオ" panose="020B0604030504040204" pitchFamily="50" charset="-128"/>
              <a:ea typeface="メイリオ" panose="020B0604030504040204" pitchFamily="50" charset="-128"/>
            </a:endParaRPr>
          </a:p>
        </p:txBody>
      </p:sp>
      <p:sp>
        <p:nvSpPr>
          <p:cNvPr id="34" name="テキスト ボックス 33"/>
          <p:cNvSpPr txBox="1"/>
          <p:nvPr/>
        </p:nvSpPr>
        <p:spPr>
          <a:xfrm>
            <a:off x="94959" y="607796"/>
            <a:ext cx="8975188" cy="923330"/>
          </a:xfrm>
          <a:prstGeom prst="rect">
            <a:avLst/>
          </a:prstGeom>
          <a:noFill/>
        </p:spPr>
        <p:txBody>
          <a:bodyPr wrap="square" rtlCol="0">
            <a:spAutoFit/>
          </a:bodyPr>
          <a:lstStyle/>
          <a:p>
            <a:r>
              <a:rPr kumimoji="1" lang="ja-JP" altLang="en-US" dirty="0" smtClean="0">
                <a:latin typeface="メイリオ" panose="020B0604030504040204" pitchFamily="50" charset="-128"/>
                <a:ea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rPr>
              <a:t>スクラッチのプログラムでは、いろいろなキャラクターにいろいろ命令して、ゲーム、電子絵本、アプリなど作ることができるよ。</a:t>
            </a:r>
          </a:p>
          <a:p>
            <a:r>
              <a:rPr kumimoji="1" lang="ja-JP" altLang="en-US" dirty="0">
                <a:latin typeface="メイリオ" panose="020B0604030504040204" pitchFamily="50" charset="-128"/>
                <a:ea typeface="メイリオ" panose="020B0604030504040204" pitchFamily="50" charset="-128"/>
              </a:rPr>
              <a:t>　</a:t>
            </a:r>
            <a:r>
              <a:rPr kumimoji="1" lang="ja-JP" altLang="en-US" dirty="0" smtClean="0">
                <a:latin typeface="メイリオ" panose="020B0604030504040204" pitchFamily="50" charset="-128"/>
                <a:ea typeface="メイリオ" panose="020B0604030504040204" pitchFamily="50" charset="-128"/>
              </a:rPr>
              <a:t>スクラッチのプログラム、は劇やドラマみたいに考えるといいかも。</a:t>
            </a:r>
            <a:endParaRPr kumimoji="1" lang="ja-JP" altLang="en-US" dirty="0">
              <a:latin typeface="メイリオ" panose="020B0604030504040204" pitchFamily="50" charset="-128"/>
              <a:ea typeface="メイリオ" panose="020B0604030504040204" pitchFamily="50" charset="-128"/>
            </a:endParaRPr>
          </a:p>
        </p:txBody>
      </p:sp>
      <p:sp>
        <p:nvSpPr>
          <p:cNvPr id="36" name="角丸四角形 35"/>
          <p:cNvSpPr/>
          <p:nvPr/>
        </p:nvSpPr>
        <p:spPr>
          <a:xfrm>
            <a:off x="4426265" y="2039871"/>
            <a:ext cx="2360860" cy="1764686"/>
          </a:xfrm>
          <a:prstGeom prst="roundRect">
            <a:avLst>
              <a:gd name="adj" fmla="val 9305"/>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角丸四角形 36"/>
          <p:cNvSpPr/>
          <p:nvPr/>
        </p:nvSpPr>
        <p:spPr>
          <a:xfrm>
            <a:off x="4426265" y="4607904"/>
            <a:ext cx="1898104" cy="647839"/>
          </a:xfrm>
          <a:prstGeom prst="roundRect">
            <a:avLst>
              <a:gd name="adj" fmla="val 3784"/>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テキスト ボックス 37"/>
          <p:cNvSpPr txBox="1"/>
          <p:nvPr/>
        </p:nvSpPr>
        <p:spPr>
          <a:xfrm>
            <a:off x="4848996" y="4660137"/>
            <a:ext cx="2030696" cy="369332"/>
          </a:xfrm>
          <a:prstGeom prst="rect">
            <a:avLst/>
          </a:prstGeom>
          <a:noFill/>
        </p:spPr>
        <p:txBody>
          <a:bodyPr wrap="square" rtlCol="0">
            <a:spAutoFit/>
          </a:bodyPr>
          <a:lstStyle/>
          <a:p>
            <a:r>
              <a:rPr kumimoji="1" lang="ja-JP" altLang="en-US" dirty="0" smtClean="0">
                <a:solidFill>
                  <a:srgbClr val="FF0000"/>
                </a:solidFill>
                <a:latin typeface="メイリオ" panose="020B0604030504040204" pitchFamily="50" charset="-128"/>
                <a:ea typeface="メイリオ" panose="020B0604030504040204" pitchFamily="50" charset="-128"/>
              </a:rPr>
              <a:t>スプライト</a:t>
            </a:r>
            <a:endParaRPr kumimoji="1" lang="ja-JP" altLang="en-US" dirty="0">
              <a:solidFill>
                <a:srgbClr val="FF0000"/>
              </a:solidFill>
              <a:latin typeface="メイリオ" panose="020B0604030504040204" pitchFamily="50" charset="-128"/>
              <a:ea typeface="メイリオ" panose="020B0604030504040204" pitchFamily="50" charset="-128"/>
            </a:endParaRPr>
          </a:p>
        </p:txBody>
      </p:sp>
      <p:sp>
        <p:nvSpPr>
          <p:cNvPr id="39" name="対角する 2 つの角を丸めた四角形 38"/>
          <p:cNvSpPr/>
          <p:nvPr/>
        </p:nvSpPr>
        <p:spPr>
          <a:xfrm>
            <a:off x="6824553" y="1687498"/>
            <a:ext cx="2245593" cy="4381141"/>
          </a:xfrm>
          <a:prstGeom prst="round2DiagRect">
            <a:avLst/>
          </a:prstGeom>
          <a:noFill/>
          <a:ln w="31750">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ja-JP" altLang="en-US" dirty="0" smtClean="0">
                <a:solidFill>
                  <a:srgbClr val="FF0000"/>
                </a:solidFill>
                <a:latin typeface="メイリオ" panose="020B0604030504040204" pitchFamily="50" charset="-128"/>
                <a:ea typeface="メイリオ" panose="020B0604030504040204" pitchFamily="50" charset="-128"/>
              </a:rPr>
              <a:t>コード</a:t>
            </a:r>
            <a:r>
              <a:rPr lang="en-US" altLang="ja-JP" dirty="0" smtClean="0">
                <a:solidFill>
                  <a:srgbClr val="FF0000"/>
                </a:solidFill>
                <a:latin typeface="メイリオ" panose="020B0604030504040204" pitchFamily="50" charset="-128"/>
                <a:ea typeface="メイリオ" panose="020B0604030504040204" pitchFamily="50" charset="-128"/>
              </a:rPr>
              <a:t>(</a:t>
            </a:r>
            <a:r>
              <a:rPr lang="ja-JP" altLang="en-US" dirty="0" smtClean="0">
                <a:solidFill>
                  <a:srgbClr val="FF0000"/>
                </a:solidFill>
                <a:latin typeface="メイリオ" panose="020B0604030504040204" pitchFamily="50" charset="-128"/>
                <a:ea typeface="メイリオ" panose="020B0604030504040204" pitchFamily="50" charset="-128"/>
              </a:rPr>
              <a:t>スプライト</a:t>
            </a:r>
            <a:r>
              <a:rPr lang="en-US" altLang="ja-JP" dirty="0" smtClean="0">
                <a:solidFill>
                  <a:srgbClr val="FF0000"/>
                </a:solidFill>
                <a:latin typeface="メイリオ" panose="020B0604030504040204" pitchFamily="50" charset="-128"/>
                <a:ea typeface="メイリオ" panose="020B0604030504040204" pitchFamily="50" charset="-128"/>
              </a:rPr>
              <a:t>):</a:t>
            </a:r>
            <a:r>
              <a:rPr lang="ja-JP" altLang="en-US" sz="1600" dirty="0" smtClean="0">
                <a:solidFill>
                  <a:schemeClr val="tx1"/>
                </a:solidFill>
                <a:latin typeface="メイリオ" panose="020B0604030504040204" pitchFamily="50" charset="-128"/>
                <a:ea typeface="メイリオ" panose="020B0604030504040204" pitchFamily="50" charset="-128"/>
              </a:rPr>
              <a:t>劇の役者にあたります。スクラッチではプログラムでこのスプライトを動かすことができます。この</a:t>
            </a:r>
            <a:r>
              <a:rPr lang="ja-JP" altLang="en-US" sz="1600" dirty="0">
                <a:solidFill>
                  <a:schemeClr val="tx1"/>
                </a:solidFill>
                <a:latin typeface="メイリオ" panose="020B0604030504040204" pitchFamily="50" charset="-128"/>
                <a:ea typeface="メイリオ" panose="020B0604030504040204" pitchFamily="50" charset="-128"/>
              </a:rPr>
              <a:t>画面</a:t>
            </a:r>
            <a:r>
              <a:rPr lang="ja-JP" altLang="en-US" sz="1600" dirty="0" smtClean="0">
                <a:solidFill>
                  <a:schemeClr val="tx1"/>
                </a:solidFill>
                <a:latin typeface="メイリオ" panose="020B0604030504040204" pitchFamily="50" charset="-128"/>
                <a:ea typeface="メイリオ" panose="020B0604030504040204" pitchFamily="50" charset="-128"/>
              </a:rPr>
              <a:t>ではネコとネズミのスプライトがあります。</a:t>
            </a:r>
          </a:p>
          <a:p>
            <a:r>
              <a:rPr lang="ja-JP" altLang="en-US" sz="1600" dirty="0" smtClean="0">
                <a:solidFill>
                  <a:schemeClr val="tx1"/>
                </a:solidFill>
                <a:latin typeface="メイリオ" panose="020B0604030504040204" pitchFamily="50" charset="-128"/>
                <a:ea typeface="メイリオ" panose="020B0604030504040204" pitchFamily="50" charset="-128"/>
              </a:rPr>
              <a:t/>
            </a:r>
            <a:br>
              <a:rPr lang="ja-JP" altLang="en-US" sz="1600" dirty="0" smtClean="0">
                <a:solidFill>
                  <a:schemeClr val="tx1"/>
                </a:solidFill>
                <a:latin typeface="メイリオ" panose="020B0604030504040204" pitchFamily="50" charset="-128"/>
                <a:ea typeface="メイリオ" panose="020B0604030504040204" pitchFamily="50" charset="-128"/>
              </a:rPr>
            </a:br>
            <a:r>
              <a:rPr lang="ja-JP" altLang="en-US" dirty="0" smtClean="0">
                <a:solidFill>
                  <a:srgbClr val="FF0000"/>
                </a:solidFill>
                <a:latin typeface="メイリオ" panose="020B0604030504040204" pitchFamily="50" charset="-128"/>
                <a:ea typeface="メイリオ" panose="020B0604030504040204" pitchFamily="50" charset="-128"/>
              </a:rPr>
              <a:t>ステージ</a:t>
            </a:r>
            <a:r>
              <a:rPr lang="en-US" altLang="ja-JP" sz="1600" dirty="0" smtClean="0">
                <a:solidFill>
                  <a:srgbClr val="FF0000"/>
                </a:solidFill>
                <a:latin typeface="メイリオ" panose="020B0604030504040204" pitchFamily="50" charset="-128"/>
                <a:ea typeface="メイリオ" panose="020B0604030504040204" pitchFamily="50" charset="-128"/>
              </a:rPr>
              <a:t>: </a:t>
            </a:r>
            <a:r>
              <a:rPr lang="ja-JP" altLang="en-US" sz="1600" dirty="0" smtClean="0">
                <a:solidFill>
                  <a:schemeClr val="tx1"/>
                </a:solidFill>
                <a:latin typeface="メイリオ" panose="020B0604030504040204" pitchFamily="50" charset="-128"/>
                <a:ea typeface="メイリオ" panose="020B0604030504040204" pitchFamily="50" charset="-128"/>
              </a:rPr>
              <a:t>劇のステージにあたります。スプライト達はこの中で劇をします。</a:t>
            </a:r>
          </a:p>
          <a:p>
            <a:endParaRPr lang="ja-JP" altLang="en-US" sz="1600" dirty="0" smtClean="0">
              <a:solidFill>
                <a:schemeClr val="tx1"/>
              </a:solidFill>
              <a:latin typeface="メイリオ" panose="020B0604030504040204" pitchFamily="50" charset="-128"/>
              <a:ea typeface="メイリオ" panose="020B0604030504040204" pitchFamily="50" charset="-128"/>
            </a:endParaRPr>
          </a:p>
          <a:p>
            <a:endParaRPr kumimoji="1" lang="ja-JP" altLang="en-US" sz="1600" dirty="0">
              <a:solidFill>
                <a:schemeClr val="tx1"/>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25313115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p:cNvPicPr>
            <a:picLocks noChangeAspect="1"/>
          </p:cNvPicPr>
          <p:nvPr/>
        </p:nvPicPr>
        <p:blipFill>
          <a:blip r:embed="rId2"/>
          <a:stretch>
            <a:fillRect/>
          </a:stretch>
        </p:blipFill>
        <p:spPr>
          <a:xfrm>
            <a:off x="694564" y="757534"/>
            <a:ext cx="3256950" cy="5766894"/>
          </a:xfrm>
          <a:prstGeom prst="rect">
            <a:avLst/>
          </a:prstGeom>
        </p:spPr>
      </p:pic>
      <p:sp>
        <p:nvSpPr>
          <p:cNvPr id="8" name="テキスト ボックス 7"/>
          <p:cNvSpPr txBox="1"/>
          <p:nvPr/>
        </p:nvSpPr>
        <p:spPr>
          <a:xfrm>
            <a:off x="7825153" y="6524427"/>
            <a:ext cx="1318847" cy="369332"/>
          </a:xfrm>
          <a:prstGeom prst="rect">
            <a:avLst/>
          </a:prstGeom>
          <a:noFill/>
        </p:spPr>
        <p:txBody>
          <a:bodyPr wrap="square" rtlCol="0">
            <a:spAutoFit/>
          </a:bodyPr>
          <a:lstStyle/>
          <a:p>
            <a:fld id="{D706DB22-09A4-4B33-9D75-B8942571AE1E}" type="slidenum">
              <a:rPr kumimoji="1" lang="ja-JP" altLang="en-US" smtClean="0">
                <a:latin typeface="メイリオ" panose="020B0604030504040204" pitchFamily="50" charset="-128"/>
                <a:ea typeface="メイリオ" panose="020B0604030504040204" pitchFamily="50" charset="-128"/>
              </a:rPr>
              <a:t>29</a:t>
            </a:fld>
            <a:r>
              <a:rPr kumimoji="1" lang="ja-JP" altLang="en-US" dirty="0" smtClean="0">
                <a:latin typeface="メイリオ" panose="020B0604030504040204" pitchFamily="50" charset="-128"/>
                <a:ea typeface="メイリオ" panose="020B0604030504040204" pitchFamily="50" charset="-128"/>
              </a:rPr>
              <a:t>ページ</a:t>
            </a:r>
            <a:endParaRPr kumimoji="1" lang="ja-JP" altLang="en-US" dirty="0">
              <a:latin typeface="メイリオ" panose="020B0604030504040204" pitchFamily="50" charset="-128"/>
              <a:ea typeface="メイリオ" panose="020B0604030504040204" pitchFamily="50" charset="-128"/>
            </a:endParaRPr>
          </a:p>
        </p:txBody>
      </p:sp>
      <p:sp>
        <p:nvSpPr>
          <p:cNvPr id="10" name="角丸四角形 9"/>
          <p:cNvSpPr/>
          <p:nvPr/>
        </p:nvSpPr>
        <p:spPr>
          <a:xfrm>
            <a:off x="0" y="0"/>
            <a:ext cx="7962314" cy="534572"/>
          </a:xfrm>
          <a:prstGeom prst="roundRect">
            <a:avLst/>
          </a:prstGeom>
          <a:noFill/>
          <a:ln w="38100">
            <a:solidFill>
              <a:srgbClr val="0066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extrusionH="57150">
              <a:bevelT w="88900" prst="relaxedInset"/>
            </a:sp3d>
          </a:bodyPr>
          <a:lstStyle/>
          <a:p>
            <a:r>
              <a:rPr kumimoji="1" lang="en-US" altLang="ja-JP" dirty="0" smtClean="0">
                <a:solidFill>
                  <a:schemeClr val="tx1"/>
                </a:solidFill>
              </a:rPr>
              <a:t> </a:t>
            </a:r>
            <a:r>
              <a:rPr lang="ja-JP" altLang="en-US" sz="2400" dirty="0" smtClean="0">
                <a:solidFill>
                  <a:schemeClr val="tx1"/>
                </a:solidFill>
                <a:latin typeface="メイリオ" panose="020B0604030504040204" pitchFamily="50" charset="-128"/>
                <a:ea typeface="メイリオ" panose="020B0604030504040204" pitchFamily="50" charset="-128"/>
              </a:rPr>
              <a:t> </a:t>
            </a:r>
            <a:r>
              <a:rPr lang="en-US" altLang="ja-JP" sz="2400" dirty="0" smtClean="0">
                <a:solidFill>
                  <a:schemeClr val="tx1"/>
                </a:solidFill>
                <a:latin typeface="メイリオ" panose="020B0604030504040204" pitchFamily="50" charset="-128"/>
                <a:ea typeface="メイリオ" panose="020B0604030504040204" pitchFamily="50" charset="-128"/>
              </a:rPr>
              <a:t>2 (1) </a:t>
            </a:r>
            <a:r>
              <a:rPr lang="ja-JP" altLang="en-US" sz="2400" dirty="0" smtClean="0">
                <a:solidFill>
                  <a:schemeClr val="tx1"/>
                </a:solidFill>
                <a:latin typeface="メイリオ" panose="020B0604030504040204" pitchFamily="50" charset="-128"/>
                <a:ea typeface="メイリオ" panose="020B0604030504040204" pitchFamily="50" charset="-128"/>
              </a:rPr>
              <a:t>ネコ</a:t>
            </a:r>
            <a:r>
              <a:rPr lang="en-US" altLang="ja-JP" sz="2400" dirty="0" smtClean="0">
                <a:solidFill>
                  <a:schemeClr val="tx1"/>
                </a:solidFill>
                <a:latin typeface="メイリオ" panose="020B0604030504040204" pitchFamily="50" charset="-128"/>
                <a:ea typeface="メイリオ" panose="020B0604030504040204" pitchFamily="50" charset="-128"/>
              </a:rPr>
              <a:t>(</a:t>
            </a:r>
            <a:r>
              <a:rPr lang="ja-JP" altLang="en-US" sz="2400" dirty="0" smtClean="0">
                <a:solidFill>
                  <a:schemeClr val="tx1"/>
                </a:solidFill>
                <a:latin typeface="メイリオ" panose="020B0604030504040204" pitchFamily="50" charset="-128"/>
                <a:ea typeface="メイリオ" panose="020B0604030504040204" pitchFamily="50" charset="-128"/>
              </a:rPr>
              <a:t>スプライト</a:t>
            </a:r>
            <a:r>
              <a:rPr lang="en-US" altLang="ja-JP" sz="2400" dirty="0" smtClean="0">
                <a:solidFill>
                  <a:schemeClr val="tx1"/>
                </a:solidFill>
                <a:latin typeface="メイリオ" panose="020B0604030504040204" pitchFamily="50" charset="-128"/>
                <a:ea typeface="メイリオ" panose="020B0604030504040204" pitchFamily="50" charset="-128"/>
              </a:rPr>
              <a:t>)</a:t>
            </a:r>
            <a:r>
              <a:rPr lang="ja-JP" altLang="en-US" sz="2400" dirty="0" smtClean="0">
                <a:solidFill>
                  <a:schemeClr val="tx1"/>
                </a:solidFill>
                <a:latin typeface="メイリオ" panose="020B0604030504040204" pitchFamily="50" charset="-128"/>
                <a:ea typeface="メイリオ" panose="020B0604030504040204" pitchFamily="50" charset="-128"/>
              </a:rPr>
              <a:t>をドラッグして手で動かそう</a:t>
            </a:r>
            <a:r>
              <a:rPr kumimoji="1" lang="en-US" altLang="ja-JP" sz="2400" dirty="0" smtClean="0"/>
              <a:t>.</a:t>
            </a:r>
            <a:endParaRPr kumimoji="1" lang="ja-JP" altLang="en-US" sz="2400" dirty="0"/>
          </a:p>
        </p:txBody>
      </p:sp>
      <p:sp>
        <p:nvSpPr>
          <p:cNvPr id="22" name="テキスト ボックス 21"/>
          <p:cNvSpPr txBox="1"/>
          <p:nvPr/>
        </p:nvSpPr>
        <p:spPr>
          <a:xfrm>
            <a:off x="4672366" y="727864"/>
            <a:ext cx="3812210" cy="2308324"/>
          </a:xfrm>
          <a:prstGeom prst="rect">
            <a:avLst/>
          </a:prstGeom>
          <a:noFill/>
        </p:spPr>
        <p:txBody>
          <a:bodyPr wrap="square" rtlCol="0">
            <a:spAutoFit/>
          </a:bodyPr>
          <a:lstStyle/>
          <a:p>
            <a:r>
              <a:rPr lang="ja-JP" altLang="en-US" dirty="0" smtClean="0">
                <a:latin typeface="メイリオ" panose="020B0604030504040204" pitchFamily="50" charset="-128"/>
                <a:ea typeface="メイリオ" panose="020B0604030504040204" pitchFamily="50" charset="-128"/>
              </a:rPr>
              <a:t>　スクラッチでプログラムを作成するための作成画面</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エディター</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が表示されます。まず、ネコのスプライトがあるので、マウスでドラッグしてステージ</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プログラムの動作が表示される画面</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の中を動かしてみよう。</a:t>
            </a:r>
          </a:p>
          <a:p>
            <a:endParaRPr kumimoji="1" lang="ja-JP" altLang="en-US" dirty="0">
              <a:latin typeface="メイリオ" panose="020B0604030504040204" pitchFamily="50" charset="-128"/>
              <a:ea typeface="メイリオ" panose="020B0604030504040204" pitchFamily="50" charset="-128"/>
            </a:endParaRPr>
          </a:p>
        </p:txBody>
      </p:sp>
      <p:sp>
        <p:nvSpPr>
          <p:cNvPr id="11" name="テキスト ボックス 10"/>
          <p:cNvSpPr txBox="1"/>
          <p:nvPr/>
        </p:nvSpPr>
        <p:spPr>
          <a:xfrm>
            <a:off x="870769" y="1495641"/>
            <a:ext cx="1452270" cy="369332"/>
          </a:xfrm>
          <a:prstGeom prst="rect">
            <a:avLst/>
          </a:prstGeom>
          <a:noFill/>
        </p:spPr>
        <p:txBody>
          <a:bodyPr wrap="square" rtlCol="0">
            <a:spAutoFit/>
          </a:bodyPr>
          <a:lstStyle/>
          <a:p>
            <a:r>
              <a:rPr kumimoji="1" lang="ja-JP" altLang="en-US" dirty="0" smtClean="0">
                <a:solidFill>
                  <a:srgbClr val="FF0000"/>
                </a:solidFill>
                <a:latin typeface="メイリオ" panose="020B0604030504040204" pitchFamily="50" charset="-128"/>
                <a:ea typeface="メイリオ" panose="020B0604030504040204" pitchFamily="50" charset="-128"/>
              </a:rPr>
              <a:t>ステージ</a:t>
            </a:r>
            <a:endParaRPr kumimoji="1" lang="ja-JP" altLang="en-US" dirty="0">
              <a:solidFill>
                <a:srgbClr val="FF0000"/>
              </a:solidFill>
              <a:latin typeface="メイリオ" panose="020B0604030504040204" pitchFamily="50" charset="-128"/>
              <a:ea typeface="メイリオ" panose="020B0604030504040204" pitchFamily="50" charset="-128"/>
            </a:endParaRPr>
          </a:p>
        </p:txBody>
      </p:sp>
      <p:sp>
        <p:nvSpPr>
          <p:cNvPr id="12" name="楕円 11"/>
          <p:cNvSpPr/>
          <p:nvPr/>
        </p:nvSpPr>
        <p:spPr>
          <a:xfrm>
            <a:off x="1729134" y="4004962"/>
            <a:ext cx="1618223" cy="271566"/>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角丸四角形 14"/>
          <p:cNvSpPr/>
          <p:nvPr/>
        </p:nvSpPr>
        <p:spPr>
          <a:xfrm>
            <a:off x="775058" y="4913197"/>
            <a:ext cx="2572299" cy="1157992"/>
          </a:xfrm>
          <a:prstGeom prst="roundRect">
            <a:avLst>
              <a:gd name="adj" fmla="val 9305"/>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テキスト ボックス 15"/>
          <p:cNvSpPr txBox="1"/>
          <p:nvPr/>
        </p:nvSpPr>
        <p:spPr>
          <a:xfrm>
            <a:off x="1355625" y="4913197"/>
            <a:ext cx="2147230" cy="369332"/>
          </a:xfrm>
          <a:prstGeom prst="rect">
            <a:avLst/>
          </a:prstGeom>
          <a:noFill/>
        </p:spPr>
        <p:txBody>
          <a:bodyPr wrap="square" rtlCol="0">
            <a:spAutoFit/>
          </a:bodyPr>
          <a:lstStyle/>
          <a:p>
            <a:r>
              <a:rPr kumimoji="1" lang="ja-JP" altLang="en-US" dirty="0" smtClean="0">
                <a:solidFill>
                  <a:srgbClr val="FF0000"/>
                </a:solidFill>
                <a:latin typeface="メイリオ" panose="020B0604030504040204" pitchFamily="50" charset="-128"/>
                <a:ea typeface="メイリオ" panose="020B0604030504040204" pitchFamily="50" charset="-128"/>
              </a:rPr>
              <a:t>スプライトリスト</a:t>
            </a:r>
            <a:endParaRPr kumimoji="1" lang="ja-JP" altLang="en-US" dirty="0">
              <a:solidFill>
                <a:srgbClr val="FF0000"/>
              </a:solidFill>
              <a:latin typeface="メイリオ" panose="020B0604030504040204" pitchFamily="50" charset="-128"/>
              <a:ea typeface="メイリオ" panose="020B0604030504040204" pitchFamily="50" charset="-128"/>
            </a:endParaRPr>
          </a:p>
        </p:txBody>
      </p:sp>
      <p:sp>
        <p:nvSpPr>
          <p:cNvPr id="17" name="テキスト ボックス 16"/>
          <p:cNvSpPr txBox="1"/>
          <p:nvPr/>
        </p:nvSpPr>
        <p:spPr>
          <a:xfrm>
            <a:off x="4920658" y="2885905"/>
            <a:ext cx="3830814" cy="1200329"/>
          </a:xfrm>
          <a:prstGeom prst="rect">
            <a:avLst/>
          </a:prstGeom>
          <a:noFill/>
        </p:spPr>
        <p:txBody>
          <a:bodyPr wrap="square" rtlCol="0">
            <a:spAutoFit/>
          </a:bodyPr>
          <a:lstStyle/>
          <a:p>
            <a:r>
              <a:rPr lang="ja-JP" altLang="en-US" dirty="0" smtClean="0">
                <a:latin typeface="メイリオ" panose="020B0604030504040204" pitchFamily="50" charset="-128"/>
                <a:ea typeface="メイリオ" panose="020B0604030504040204" pitchFamily="50" charset="-128"/>
              </a:rPr>
              <a:t>チェック</a:t>
            </a:r>
            <a:br>
              <a:rPr lang="ja-JP" altLang="en-US" dirty="0" smtClean="0">
                <a:latin typeface="メイリオ" panose="020B0604030504040204" pitchFamily="50" charset="-128"/>
                <a:ea typeface="メイリオ" panose="020B0604030504040204" pitchFamily="50" charset="-128"/>
              </a:rPr>
            </a:br>
            <a:r>
              <a:rPr lang="ja-JP" altLang="en-US" dirty="0" smtClean="0">
                <a:latin typeface="メイリオ" panose="020B0604030504040204" pitchFamily="50" charset="-128"/>
                <a:ea typeface="メイリオ" panose="020B0604030504040204" pitchFamily="50" charset="-128"/>
              </a:rPr>
              <a:t>□ ネコをドラッグで動かせた。</a:t>
            </a:r>
          </a:p>
          <a:p>
            <a:r>
              <a:rPr kumimoji="1" lang="ja-JP" altLang="en-US" dirty="0" smtClean="0">
                <a:latin typeface="メイリオ" panose="020B0604030504040204" pitchFamily="50" charset="-128"/>
                <a:ea typeface="メイリオ" panose="020B0604030504040204" pitchFamily="50" charset="-128"/>
              </a:rPr>
              <a:t>□ ネコを動かすとステージの右下の</a:t>
            </a:r>
            <a:r>
              <a:rPr kumimoji="1" lang="en-US" altLang="ja-JP" dirty="0" smtClean="0">
                <a:latin typeface="メイリオ" panose="020B0604030504040204" pitchFamily="50" charset="-128"/>
                <a:ea typeface="メイリオ" panose="020B0604030504040204" pitchFamily="50" charset="-128"/>
              </a:rPr>
              <a:t>X</a:t>
            </a:r>
            <a:r>
              <a:rPr kumimoji="1" lang="ja-JP" altLang="en-US" dirty="0" smtClean="0">
                <a:latin typeface="メイリオ" panose="020B0604030504040204" pitchFamily="50" charset="-128"/>
                <a:ea typeface="メイリオ" panose="020B0604030504040204" pitchFamily="50" charset="-128"/>
              </a:rPr>
              <a:t>と</a:t>
            </a:r>
            <a:r>
              <a:rPr kumimoji="1" lang="en-US" altLang="ja-JP" dirty="0" smtClean="0">
                <a:latin typeface="メイリオ" panose="020B0604030504040204" pitchFamily="50" charset="-128"/>
                <a:ea typeface="メイリオ" panose="020B0604030504040204" pitchFamily="50" charset="-128"/>
              </a:rPr>
              <a:t>Y</a:t>
            </a:r>
            <a:r>
              <a:rPr kumimoji="1" lang="ja-JP" altLang="en-US" dirty="0" smtClean="0">
                <a:latin typeface="メイリオ" panose="020B0604030504040204" pitchFamily="50" charset="-128"/>
                <a:ea typeface="メイリオ" panose="020B0604030504040204" pitchFamily="50" charset="-128"/>
              </a:rPr>
              <a:t>の数字が変わることを見た。</a:t>
            </a:r>
            <a:endParaRPr kumimoji="1" lang="ja-JP" altLang="en-US" dirty="0">
              <a:latin typeface="メイリオ" panose="020B0604030504040204" pitchFamily="50" charset="-128"/>
              <a:ea typeface="メイリオ" panose="020B0604030504040204" pitchFamily="50" charset="-128"/>
            </a:endParaRPr>
          </a:p>
        </p:txBody>
      </p:sp>
      <p:sp>
        <p:nvSpPr>
          <p:cNvPr id="18" name="テキスト ボックス 17"/>
          <p:cNvSpPr txBox="1"/>
          <p:nvPr/>
        </p:nvSpPr>
        <p:spPr>
          <a:xfrm>
            <a:off x="775058" y="3169089"/>
            <a:ext cx="3301477" cy="646331"/>
          </a:xfrm>
          <a:prstGeom prst="rect">
            <a:avLst/>
          </a:prstGeom>
          <a:noFill/>
        </p:spPr>
        <p:txBody>
          <a:bodyPr wrap="square" rtlCol="0">
            <a:spAutoFit/>
          </a:bodyPr>
          <a:lstStyle/>
          <a:p>
            <a:r>
              <a:rPr kumimoji="1" lang="ja-JP" altLang="en-US" dirty="0" smtClean="0">
                <a:latin typeface="メイリオ" panose="020B0604030504040204" pitchFamily="50" charset="-128"/>
                <a:ea typeface="メイリオ" panose="020B0604030504040204" pitchFamily="50" charset="-128"/>
              </a:rPr>
              <a:t>マウスの左ボタンを押しながらネコを動かす</a:t>
            </a:r>
            <a:endParaRPr kumimoji="1" lang="ja-JP" altLang="en-US" dirty="0">
              <a:latin typeface="メイリオ" panose="020B0604030504040204" pitchFamily="50" charset="-128"/>
              <a:ea typeface="メイリオ" panose="020B0604030504040204" pitchFamily="50" charset="-128"/>
            </a:endParaRPr>
          </a:p>
        </p:txBody>
      </p:sp>
      <p:sp>
        <p:nvSpPr>
          <p:cNvPr id="19" name="対角する 2 つの角を丸めた四角形 18"/>
          <p:cNvSpPr/>
          <p:nvPr/>
        </p:nvSpPr>
        <p:spPr>
          <a:xfrm>
            <a:off x="4890325" y="5403112"/>
            <a:ext cx="3891477" cy="1121315"/>
          </a:xfrm>
          <a:prstGeom prst="round2DiagRect">
            <a:avLst/>
          </a:prstGeom>
          <a:noFill/>
          <a:ln w="317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ja-JP" altLang="en-US" dirty="0" smtClean="0">
                <a:solidFill>
                  <a:srgbClr val="FF0000"/>
                </a:solidFill>
                <a:latin typeface="メイリオ" panose="020B0604030504040204" pitchFamily="50" charset="-128"/>
                <a:ea typeface="メイリオ" panose="020B0604030504040204" pitchFamily="50" charset="-128"/>
              </a:rPr>
              <a:t>ワンポイント</a:t>
            </a:r>
            <a:r>
              <a:rPr lang="en-US" altLang="ja-JP" dirty="0" smtClean="0">
                <a:solidFill>
                  <a:srgbClr val="FF0000"/>
                </a:solidFill>
                <a:latin typeface="メイリオ" panose="020B0604030504040204" pitchFamily="50" charset="-128"/>
                <a:ea typeface="メイリオ" panose="020B0604030504040204" pitchFamily="50" charset="-128"/>
              </a:rPr>
              <a:t>:</a:t>
            </a:r>
            <a:r>
              <a:rPr lang="ja-JP" altLang="en-US" dirty="0">
                <a:solidFill>
                  <a:srgbClr val="FF0000"/>
                </a:solidFill>
                <a:latin typeface="メイリオ" panose="020B0604030504040204" pitchFamily="50" charset="-128"/>
                <a:ea typeface="メイリオ" panose="020B0604030504040204" pitchFamily="50" charset="-128"/>
              </a:rPr>
              <a:t> </a:t>
            </a:r>
            <a:r>
              <a:rPr lang="ja-JP" altLang="en-US" dirty="0" smtClean="0">
                <a:solidFill>
                  <a:srgbClr val="FF0000"/>
                </a:solidFill>
                <a:latin typeface="メイリオ" panose="020B0604030504040204" pitchFamily="50" charset="-128"/>
                <a:ea typeface="メイリオ" panose="020B0604030504040204" pitchFamily="50" charset="-128"/>
              </a:rPr>
              <a:t>ブロックの大きさ</a:t>
            </a:r>
            <a:r>
              <a:rPr lang="ja-JP" altLang="en-US" sz="1600" dirty="0">
                <a:solidFill>
                  <a:schemeClr val="tx1"/>
                </a:solidFill>
                <a:latin typeface="メイリオ" panose="020B0604030504040204" pitchFamily="50" charset="-128"/>
                <a:ea typeface="メイリオ" panose="020B0604030504040204" pitchFamily="50" charset="-128"/>
              </a:rPr>
              <a:t>左上の</a:t>
            </a:r>
            <a:r>
              <a:rPr lang="en-US" altLang="ja-JP" sz="1600" dirty="0">
                <a:solidFill>
                  <a:schemeClr val="tx1"/>
                </a:solidFill>
                <a:latin typeface="メイリオ" panose="020B0604030504040204" pitchFamily="50" charset="-128"/>
                <a:ea typeface="メイリオ" panose="020B0604030504040204" pitchFamily="50" charset="-128"/>
              </a:rPr>
              <a:t>SCRATH</a:t>
            </a:r>
            <a:r>
              <a:rPr lang="ja-JP" altLang="en-US" sz="1600" dirty="0">
                <a:solidFill>
                  <a:schemeClr val="tx1"/>
                </a:solidFill>
                <a:latin typeface="メイリオ" panose="020B0604030504040204" pitchFamily="50" charset="-128"/>
                <a:ea typeface="メイリオ" panose="020B0604030504040204" pitchFamily="50" charset="-128"/>
              </a:rPr>
              <a:t>の横の地球</a:t>
            </a:r>
            <a:r>
              <a:rPr lang="ja-JP" altLang="en-US" sz="1600" dirty="0" smtClean="0">
                <a:solidFill>
                  <a:schemeClr val="tx1"/>
                </a:solidFill>
                <a:latin typeface="メイリオ" panose="020B0604030504040204" pitchFamily="50" charset="-128"/>
                <a:ea typeface="メイリオ" panose="020B0604030504040204" pitchFamily="50" charset="-128"/>
              </a:rPr>
              <a:t>を</a:t>
            </a:r>
            <a:r>
              <a:rPr lang="en-US" altLang="ja-JP" sz="1600" dirty="0" smtClean="0">
                <a:solidFill>
                  <a:schemeClr val="tx1"/>
                </a:solidFill>
                <a:latin typeface="メイリオ" panose="020B0604030504040204" pitchFamily="50" charset="-128"/>
                <a:ea typeface="メイリオ" panose="020B0604030504040204" pitchFamily="50" charset="-128"/>
              </a:rPr>
              <a:t>Shift</a:t>
            </a:r>
            <a:r>
              <a:rPr lang="ja-JP" altLang="en-US" sz="1600" dirty="0" smtClean="0">
                <a:solidFill>
                  <a:schemeClr val="tx1"/>
                </a:solidFill>
                <a:latin typeface="メイリオ" panose="020B0604030504040204" pitchFamily="50" charset="-128"/>
                <a:ea typeface="メイリオ" panose="020B0604030504040204" pitchFamily="50" charset="-128"/>
              </a:rPr>
              <a:t>を押しながらクリックすると、ブロックの大きさを変えることができます。</a:t>
            </a:r>
          </a:p>
          <a:p>
            <a:endParaRPr kumimoji="1" lang="ja-JP" altLang="en-US" sz="1600" dirty="0">
              <a:solidFill>
                <a:schemeClr val="tx1"/>
              </a:solidFill>
              <a:latin typeface="メイリオ" panose="020B0604030504040204" pitchFamily="50" charset="-128"/>
              <a:ea typeface="メイリオ" panose="020B0604030504040204" pitchFamily="50" charset="-128"/>
            </a:endParaRPr>
          </a:p>
        </p:txBody>
      </p:sp>
      <p:sp>
        <p:nvSpPr>
          <p:cNvPr id="21" name="楕円 20"/>
          <p:cNvSpPr/>
          <p:nvPr/>
        </p:nvSpPr>
        <p:spPr>
          <a:xfrm>
            <a:off x="1729134" y="2237997"/>
            <a:ext cx="773723" cy="859928"/>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テキスト ボックス 22"/>
          <p:cNvSpPr txBox="1"/>
          <p:nvPr/>
        </p:nvSpPr>
        <p:spPr>
          <a:xfrm>
            <a:off x="2244106" y="2122780"/>
            <a:ext cx="1452270" cy="369332"/>
          </a:xfrm>
          <a:prstGeom prst="rect">
            <a:avLst/>
          </a:prstGeom>
          <a:noFill/>
        </p:spPr>
        <p:txBody>
          <a:bodyPr wrap="square" rtlCol="0">
            <a:spAutoFit/>
          </a:bodyPr>
          <a:lstStyle/>
          <a:p>
            <a:r>
              <a:rPr kumimoji="1" lang="ja-JP" altLang="en-US" dirty="0" smtClean="0">
                <a:solidFill>
                  <a:srgbClr val="FF0000"/>
                </a:solidFill>
                <a:latin typeface="メイリオ" panose="020B0604030504040204" pitchFamily="50" charset="-128"/>
                <a:ea typeface="メイリオ" panose="020B0604030504040204" pitchFamily="50" charset="-128"/>
              </a:rPr>
              <a:t>スプライト</a:t>
            </a:r>
            <a:endParaRPr kumimoji="1" lang="ja-JP" altLang="en-US" dirty="0">
              <a:solidFill>
                <a:srgbClr val="FF0000"/>
              </a:solidFill>
              <a:latin typeface="メイリオ" panose="020B0604030504040204" pitchFamily="50" charset="-128"/>
              <a:ea typeface="メイリオ" panose="020B0604030504040204" pitchFamily="50" charset="-128"/>
            </a:endParaRPr>
          </a:p>
        </p:txBody>
      </p:sp>
      <p:sp>
        <p:nvSpPr>
          <p:cNvPr id="20" name="対角する 2 つの角を丸めた四角形 19"/>
          <p:cNvSpPr/>
          <p:nvPr/>
        </p:nvSpPr>
        <p:spPr>
          <a:xfrm>
            <a:off x="4890326" y="4081696"/>
            <a:ext cx="3891477" cy="1181663"/>
          </a:xfrm>
          <a:prstGeom prst="round2DiagRect">
            <a:avLst/>
          </a:prstGeom>
          <a:noFill/>
          <a:ln w="317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ja-JP" altLang="en-US" dirty="0" smtClean="0">
                <a:solidFill>
                  <a:srgbClr val="FF0000"/>
                </a:solidFill>
                <a:latin typeface="メイリオ" panose="020B0604030504040204" pitchFamily="50" charset="-128"/>
                <a:ea typeface="メイリオ" panose="020B0604030504040204" pitchFamily="50" charset="-128"/>
              </a:rPr>
              <a:t>ワンポイント</a:t>
            </a:r>
            <a:r>
              <a:rPr lang="en-US" altLang="ja-JP" dirty="0" smtClean="0">
                <a:solidFill>
                  <a:srgbClr val="FF0000"/>
                </a:solidFill>
                <a:latin typeface="メイリオ" panose="020B0604030504040204" pitchFamily="50" charset="-128"/>
                <a:ea typeface="メイリオ" panose="020B0604030504040204" pitchFamily="50" charset="-128"/>
              </a:rPr>
              <a:t>:</a:t>
            </a:r>
            <a:r>
              <a:rPr lang="ja-JP" altLang="en-US" dirty="0">
                <a:solidFill>
                  <a:srgbClr val="FF0000"/>
                </a:solidFill>
                <a:latin typeface="メイリオ" panose="020B0604030504040204" pitchFamily="50" charset="-128"/>
                <a:ea typeface="メイリオ" panose="020B0604030504040204" pitchFamily="50" charset="-128"/>
              </a:rPr>
              <a:t> </a:t>
            </a:r>
            <a:r>
              <a:rPr lang="ja-JP" altLang="en-US" dirty="0" smtClean="0">
                <a:solidFill>
                  <a:srgbClr val="FF0000"/>
                </a:solidFill>
                <a:latin typeface="メイリオ" panose="020B0604030504040204" pitchFamily="50" charset="-128"/>
                <a:ea typeface="メイリオ" panose="020B0604030504040204" pitchFamily="50" charset="-128"/>
              </a:rPr>
              <a:t>言語</a:t>
            </a:r>
            <a:r>
              <a:rPr lang="ja-JP" altLang="en-US" dirty="0">
                <a:solidFill>
                  <a:srgbClr val="FF0000"/>
                </a:solidFill>
                <a:latin typeface="メイリオ" panose="020B0604030504040204" pitchFamily="50" charset="-128"/>
                <a:ea typeface="メイリオ" panose="020B0604030504040204" pitchFamily="50" charset="-128"/>
              </a:rPr>
              <a:t/>
            </a:r>
            <a:br>
              <a:rPr lang="ja-JP" altLang="en-US" dirty="0">
                <a:solidFill>
                  <a:srgbClr val="FF0000"/>
                </a:solidFill>
                <a:latin typeface="メイリオ" panose="020B0604030504040204" pitchFamily="50" charset="-128"/>
                <a:ea typeface="メイリオ" panose="020B0604030504040204" pitchFamily="50" charset="-128"/>
              </a:rPr>
            </a:br>
            <a:r>
              <a:rPr lang="ja-JP" altLang="en-US" sz="1600" dirty="0">
                <a:solidFill>
                  <a:schemeClr val="tx1"/>
                </a:solidFill>
                <a:latin typeface="メイリオ" panose="020B0604030504040204" pitchFamily="50" charset="-128"/>
                <a:ea typeface="メイリオ" panose="020B0604030504040204" pitchFamily="50" charset="-128"/>
              </a:rPr>
              <a:t>左上</a:t>
            </a:r>
            <a:r>
              <a:rPr lang="ja-JP" altLang="en-US" sz="1600" dirty="0" smtClean="0">
                <a:solidFill>
                  <a:schemeClr val="tx1"/>
                </a:solidFill>
                <a:latin typeface="メイリオ" panose="020B0604030504040204" pitchFamily="50" charset="-128"/>
                <a:ea typeface="メイリオ" panose="020B0604030504040204" pitchFamily="50" charset="-128"/>
              </a:rPr>
              <a:t>の</a:t>
            </a:r>
            <a:r>
              <a:rPr lang="en-US" altLang="ja-JP" sz="1600" dirty="0" smtClean="0">
                <a:solidFill>
                  <a:schemeClr val="tx1"/>
                </a:solidFill>
                <a:latin typeface="メイリオ" panose="020B0604030504040204" pitchFamily="50" charset="-128"/>
                <a:ea typeface="メイリオ" panose="020B0604030504040204" pitchFamily="50" charset="-128"/>
              </a:rPr>
              <a:t>SCRATH</a:t>
            </a:r>
            <a:r>
              <a:rPr lang="ja-JP" altLang="en-US" sz="1600" dirty="0" smtClean="0">
                <a:solidFill>
                  <a:schemeClr val="tx1"/>
                </a:solidFill>
                <a:latin typeface="メイリオ" panose="020B0604030504040204" pitchFamily="50" charset="-128"/>
                <a:ea typeface="メイリオ" panose="020B0604030504040204" pitchFamily="50" charset="-128"/>
              </a:rPr>
              <a:t>の横の地球をクリックすると「にほんご」でひらがな表示が選べます。</a:t>
            </a:r>
          </a:p>
        </p:txBody>
      </p:sp>
    </p:spTree>
    <p:extLst>
      <p:ext uri="{BB962C8B-B14F-4D97-AF65-F5344CB8AC3E}">
        <p14:creationId xmlns:p14="http://schemas.microsoft.com/office/powerpoint/2010/main" val="15022318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スライド番号プレースホルダー 3"/>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C4A9A6A-4A03-472C-9A19-0DAB97A53450}" type="slidenum">
              <a:rPr kumimoji="0" lang="en-US" altLang="ja-JP" sz="14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3</a:t>
            </a:fld>
            <a:endParaRPr kumimoji="0" lang="en-US" altLang="ja-JP" sz="14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46082" name="Text Box 2"/>
          <p:cNvSpPr txBox="1">
            <a:spLocks noChangeArrowheads="1"/>
          </p:cNvSpPr>
          <p:nvPr/>
        </p:nvSpPr>
        <p:spPr bwMode="auto">
          <a:xfrm>
            <a:off x="304800" y="304800"/>
            <a:ext cx="85344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1" lang="ja-JP" altLang="en-US" sz="2800" b="0" i="0" u="none" strike="noStrike" kern="1200" cap="none" spc="0" normalizeH="0" baseline="0" noProof="0" dirty="0" smtClean="0">
                <a:ln>
                  <a:noFill/>
                </a:ln>
                <a:solidFill>
                  <a:srgbClr val="FF0000"/>
                </a:solidFill>
                <a:effectLst/>
                <a:uLnTx/>
                <a:uFillTx/>
                <a:latin typeface="メイリオ" panose="020B0604030504040204" pitchFamily="50" charset="-128"/>
                <a:ea typeface="メイリオ" panose="020B0604030504040204" pitchFamily="50" charset="-128"/>
                <a:cs typeface="+mn-cs"/>
              </a:rPr>
              <a:t>情報デザインの場面</a:t>
            </a:r>
            <a:r>
              <a:rPr kumimoji="1" lang="en-US" altLang="ja-JP" sz="2800" b="0" i="0" u="none" strike="noStrike" kern="1200" cap="none" spc="0" normalizeH="0" baseline="0" noProof="0" dirty="0" smtClean="0">
                <a:ln>
                  <a:noFill/>
                </a:ln>
                <a:solidFill>
                  <a:srgbClr val="FF0000"/>
                </a:solidFill>
                <a:effectLst/>
                <a:uLnTx/>
                <a:uFillTx/>
                <a:latin typeface="メイリオ" panose="020B0604030504040204" pitchFamily="50" charset="-128"/>
                <a:ea typeface="メイリオ" panose="020B0604030504040204" pitchFamily="50" charset="-128"/>
                <a:cs typeface="+mn-cs"/>
              </a:rPr>
              <a:t>: </a:t>
            </a:r>
            <a:r>
              <a:rPr kumimoji="1" lang="ja-JP" altLang="en-US" sz="2800" b="0" i="0" u="none" strike="noStrike" kern="1200" cap="none" spc="0" normalizeH="0" baseline="0" noProof="0" dirty="0" smtClean="0">
                <a:ln>
                  <a:noFill/>
                </a:ln>
                <a:solidFill>
                  <a:srgbClr val="FF0000"/>
                </a:solidFill>
                <a:effectLst/>
                <a:uLnTx/>
                <a:uFillTx/>
                <a:latin typeface="メイリオ" panose="020B0604030504040204" pitchFamily="50" charset="-128"/>
                <a:ea typeface="メイリオ" panose="020B0604030504040204" pitchFamily="50" charset="-128"/>
                <a:cs typeface="+mn-cs"/>
              </a:rPr>
              <a:t>サービス</a:t>
            </a:r>
            <a:r>
              <a:rPr kumimoji="1" lang="en-US" altLang="ja-JP" sz="2800" b="0" i="0" u="none" strike="noStrike" kern="1200" cap="none" spc="0" normalizeH="0" baseline="0" noProof="0" dirty="0" smtClean="0">
                <a:ln>
                  <a:noFill/>
                </a:ln>
                <a:solidFill>
                  <a:srgbClr val="FF0000"/>
                </a:solidFill>
                <a:effectLst/>
                <a:uLnTx/>
                <a:uFillTx/>
                <a:latin typeface="メイリオ" panose="020B0604030504040204" pitchFamily="50" charset="-128"/>
                <a:ea typeface="メイリオ" panose="020B0604030504040204" pitchFamily="50" charset="-128"/>
                <a:cs typeface="+mn-cs"/>
              </a:rPr>
              <a:t>/</a:t>
            </a:r>
            <a:r>
              <a:rPr kumimoji="1" lang="ja-JP" altLang="en-US" sz="2800" b="0" i="0" u="none" strike="noStrike" kern="1200" cap="none" spc="0" normalizeH="0" baseline="0" noProof="0" dirty="0" smtClean="0">
                <a:ln>
                  <a:noFill/>
                </a:ln>
                <a:solidFill>
                  <a:srgbClr val="FF0000"/>
                </a:solidFill>
                <a:effectLst/>
                <a:uLnTx/>
                <a:uFillTx/>
                <a:latin typeface="メイリオ" panose="020B0604030504040204" pitchFamily="50" charset="-128"/>
                <a:ea typeface="メイリオ" panose="020B0604030504040204" pitchFamily="50" charset="-128"/>
                <a:cs typeface="+mn-cs"/>
              </a:rPr>
              <a:t>道具提供</a:t>
            </a:r>
            <a:endParaRPr kumimoji="1" lang="en-US" altLang="ja-JP" sz="28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endParaRPr>
          </a:p>
        </p:txBody>
      </p:sp>
      <p:pic>
        <p:nvPicPr>
          <p:cNvPr id="21" name="図 20"/>
          <p:cNvPicPr>
            <a:picLocks noChangeAspect="1"/>
          </p:cNvPicPr>
          <p:nvPr/>
        </p:nvPicPr>
        <p:blipFill>
          <a:blip r:embed="rId2"/>
          <a:stretch>
            <a:fillRect/>
          </a:stretch>
        </p:blipFill>
        <p:spPr>
          <a:xfrm>
            <a:off x="6339840" y="840938"/>
            <a:ext cx="1551131" cy="3117413"/>
          </a:xfrm>
          <a:prstGeom prst="rect">
            <a:avLst/>
          </a:prstGeom>
        </p:spPr>
      </p:pic>
      <p:sp>
        <p:nvSpPr>
          <p:cNvPr id="10" name="右矢印 9"/>
          <p:cNvSpPr/>
          <p:nvPr/>
        </p:nvSpPr>
        <p:spPr bwMode="auto">
          <a:xfrm>
            <a:off x="2529840" y="1864064"/>
            <a:ext cx="3671253" cy="309839"/>
          </a:xfrm>
          <a:prstGeom prst="rightArrow">
            <a:avLst/>
          </a:prstGeom>
          <a:solidFill>
            <a:schemeClr val="accent1"/>
          </a:solidFill>
          <a:ln w="25400" cap="flat" cmpd="sng" algn="ctr">
            <a:solidFill>
              <a:schemeClr val="tx1"/>
            </a:solidFill>
            <a:prstDash val="solid"/>
            <a:round/>
            <a:headEnd type="none" w="med" len="med"/>
            <a:tailEnd type="none" w="med" len="med"/>
          </a:ln>
          <a:effectLs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20" name="雲形吹き出し 19"/>
          <p:cNvSpPr/>
          <p:nvPr/>
        </p:nvSpPr>
        <p:spPr bwMode="auto">
          <a:xfrm>
            <a:off x="3074439" y="968379"/>
            <a:ext cx="2873201" cy="2504265"/>
          </a:xfrm>
          <a:prstGeom prst="cloudCallout">
            <a:avLst>
              <a:gd name="adj1" fmla="val -15985"/>
              <a:gd name="adj2" fmla="val 43981"/>
            </a:avLst>
          </a:prstGeom>
          <a:solidFill>
            <a:schemeClr val="bg1"/>
          </a:solidFill>
          <a:ln w="2540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20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Web</a:t>
            </a:r>
            <a:r>
              <a:rPr kumimoji="1" lang="ja-JP" altLang="en-US" sz="20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サービス</a:t>
            </a:r>
            <a:r>
              <a:rPr kumimoji="1" lang="en-US" altLang="ja-JP" sz="20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
            </a:r>
            <a:br>
              <a:rPr kumimoji="1" lang="en-US" altLang="ja-JP" sz="20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br>
            <a:r>
              <a:rPr kumimoji="1" lang="ja-JP" altLang="en-US" sz="20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アプリ</a:t>
            </a:r>
            <a:r>
              <a:rPr kumimoji="1" lang="en-US" altLang="ja-JP" sz="20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 </a:t>
            </a:r>
            <a:r>
              <a:rPr kumimoji="1" lang="ja-JP" altLang="en-US" sz="20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
            </a:r>
            <a:br>
              <a:rPr kumimoji="1" lang="ja-JP" altLang="en-US" sz="20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br>
            <a:r>
              <a:rPr kumimoji="1" lang="ja-JP" altLang="en-US" sz="20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店頭サービス</a:t>
            </a:r>
          </a:p>
          <a:p>
            <a:pPr marL="0" marR="0" lvl="0" indent="0" algn="l" defTabSz="914400" rtl="0" eaLnBrk="1" fontAlgn="base" latinLnBrk="0" hangingPunct="1">
              <a:lnSpc>
                <a:spcPct val="100000"/>
              </a:lnSpc>
              <a:spcBef>
                <a:spcPct val="0"/>
              </a:spcBef>
              <a:spcAft>
                <a:spcPct val="0"/>
              </a:spcAft>
              <a:buClrTx/>
              <a:buSzTx/>
              <a:buFontTx/>
              <a:buNone/>
              <a:tabLst/>
              <a:defRPr/>
            </a:pPr>
            <a:r>
              <a:rPr lang="ja-JP" altLang="en-US" sz="2000" noProof="0" dirty="0" smtClean="0">
                <a:solidFill>
                  <a:srgbClr val="000000"/>
                </a:solidFill>
                <a:latin typeface="メイリオ" panose="020B0604030504040204" pitchFamily="50" charset="-128"/>
                <a:ea typeface="メイリオ" panose="020B0604030504040204" pitchFamily="50" charset="-128"/>
              </a:rPr>
              <a:t>家電</a:t>
            </a:r>
            <a:r>
              <a:rPr lang="en-US" altLang="ja-JP" sz="2000" noProof="0" dirty="0" smtClean="0">
                <a:solidFill>
                  <a:srgbClr val="000000"/>
                </a:solidFill>
                <a:latin typeface="メイリオ" panose="020B0604030504040204" pitchFamily="50" charset="-128"/>
                <a:ea typeface="メイリオ" panose="020B0604030504040204" pitchFamily="50" charset="-128"/>
              </a:rPr>
              <a:t>/ </a:t>
            </a:r>
            <a:r>
              <a:rPr lang="ja-JP" altLang="en-US" sz="2000" noProof="0" dirty="0" smtClean="0">
                <a:solidFill>
                  <a:srgbClr val="000000"/>
                </a:solidFill>
                <a:latin typeface="メイリオ" panose="020B0604030504040204" pitchFamily="50" charset="-128"/>
                <a:ea typeface="メイリオ" panose="020B0604030504040204" pitchFamily="50" charset="-128"/>
              </a:rPr>
              <a:t>日用品</a:t>
            </a:r>
            <a:br>
              <a:rPr lang="ja-JP" altLang="en-US" sz="2000" noProof="0" dirty="0" smtClean="0">
                <a:solidFill>
                  <a:srgbClr val="000000"/>
                </a:solidFill>
                <a:latin typeface="メイリオ" panose="020B0604030504040204" pitchFamily="50" charset="-128"/>
                <a:ea typeface="メイリオ" panose="020B0604030504040204" pitchFamily="50" charset="-128"/>
              </a:rPr>
            </a:br>
            <a:r>
              <a:rPr lang="ja-JP" altLang="en-US" sz="2000" noProof="0" dirty="0" smtClean="0">
                <a:solidFill>
                  <a:srgbClr val="000000"/>
                </a:solidFill>
                <a:latin typeface="メイリオ" panose="020B0604030504040204" pitchFamily="50" charset="-128"/>
                <a:ea typeface="メイリオ" panose="020B0604030504040204" pitchFamily="50" charset="-128"/>
              </a:rPr>
              <a:t>自動車 </a:t>
            </a:r>
            <a:r>
              <a:rPr lang="en-US" altLang="ja-JP" sz="2000" noProof="0" dirty="0" smtClean="0">
                <a:solidFill>
                  <a:srgbClr val="000000"/>
                </a:solidFill>
                <a:latin typeface="メイリオ" panose="020B0604030504040204" pitchFamily="50" charset="-128"/>
                <a:ea typeface="メイリオ" panose="020B0604030504040204" pitchFamily="50" charset="-128"/>
              </a:rPr>
              <a:t>……</a:t>
            </a:r>
            <a:endParaRPr kumimoji="1" lang="ja-JP" altLang="en-US" sz="20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pic>
        <p:nvPicPr>
          <p:cNvPr id="3" name="図 2"/>
          <p:cNvPicPr>
            <a:picLocks noChangeAspect="1"/>
          </p:cNvPicPr>
          <p:nvPr/>
        </p:nvPicPr>
        <p:blipFill>
          <a:blip r:embed="rId3"/>
          <a:stretch>
            <a:fillRect/>
          </a:stretch>
        </p:blipFill>
        <p:spPr>
          <a:xfrm>
            <a:off x="466840" y="721340"/>
            <a:ext cx="1866900" cy="2905125"/>
          </a:xfrm>
          <a:prstGeom prst="rect">
            <a:avLst/>
          </a:prstGeom>
        </p:spPr>
      </p:pic>
      <p:sp>
        <p:nvSpPr>
          <p:cNvPr id="16" name="楕円 15"/>
          <p:cNvSpPr/>
          <p:nvPr/>
        </p:nvSpPr>
        <p:spPr bwMode="auto">
          <a:xfrm>
            <a:off x="1765040" y="2382990"/>
            <a:ext cx="1714500" cy="1032375"/>
          </a:xfrm>
          <a:prstGeom prst="ellipse">
            <a:avLst/>
          </a:prstGeom>
          <a:solidFill>
            <a:srgbClr val="FF99FF"/>
          </a:solidFill>
          <a:ln w="2540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20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情報</a:t>
            </a:r>
            <a:br>
              <a:rPr kumimoji="1" lang="ja-JP" altLang="en-US" sz="20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br>
            <a:r>
              <a:rPr kumimoji="1" lang="ja-JP" altLang="en-US" sz="20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デザイン</a:t>
            </a:r>
          </a:p>
        </p:txBody>
      </p:sp>
      <p:pic>
        <p:nvPicPr>
          <p:cNvPr id="9" name="図 8"/>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67856" y="3908127"/>
            <a:ext cx="2106583" cy="2124415"/>
          </a:xfrm>
          <a:prstGeom prst="rect">
            <a:avLst/>
          </a:prstGeom>
          <a:noFill/>
          <a:ln>
            <a:noFill/>
          </a:ln>
        </p:spPr>
      </p:pic>
      <p:sp>
        <p:nvSpPr>
          <p:cNvPr id="2" name="角丸四角形吹き出し 1"/>
          <p:cNvSpPr/>
          <p:nvPr/>
        </p:nvSpPr>
        <p:spPr bwMode="auto">
          <a:xfrm>
            <a:off x="3479540" y="4190999"/>
            <a:ext cx="4140460" cy="1322321"/>
          </a:xfrm>
          <a:prstGeom prst="wedgeRoundRectCallout">
            <a:avLst>
              <a:gd name="adj1" fmla="val -58745"/>
              <a:gd name="adj2" fmla="val -22262"/>
              <a:gd name="adj3" fmla="val 16667"/>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b="0" i="0" u="none" strike="noStrike" cap="none" normalizeH="0" baseline="0" dirty="0" smtClean="0">
                <a:ln>
                  <a:noFill/>
                </a:ln>
                <a:solidFill>
                  <a:srgbClr val="FF0000"/>
                </a:solidFill>
                <a:effectLst/>
                <a:latin typeface="メイリオ" panose="020B0604030504040204" pitchFamily="50" charset="-128"/>
                <a:ea typeface="メイリオ" panose="020B0604030504040204" pitchFamily="50" charset="-128"/>
              </a:rPr>
              <a:t>自由に楽しく</a:t>
            </a:r>
            <a:r>
              <a:rPr kumimoji="1" lang="en-US" altLang="ja-JP" sz="2400" b="0" i="0" u="none" strike="noStrike" cap="none" normalizeH="0" baseline="0" dirty="0" smtClean="0">
                <a:ln>
                  <a:noFill/>
                </a:ln>
                <a:solidFill>
                  <a:srgbClr val="FF0000"/>
                </a:solidFill>
                <a:effectLst/>
                <a:latin typeface="メイリオ" panose="020B0604030504040204" pitchFamily="50" charset="-128"/>
                <a:ea typeface="メイリオ" panose="020B0604030504040204" pitchFamily="50" charset="-128"/>
              </a:rPr>
              <a:t/>
            </a:r>
            <a:br>
              <a:rPr kumimoji="1" lang="en-US" altLang="ja-JP" sz="2400" b="0" i="0" u="none" strike="noStrike" cap="none" normalizeH="0" baseline="0" dirty="0" smtClean="0">
                <a:ln>
                  <a:noFill/>
                </a:ln>
                <a:solidFill>
                  <a:srgbClr val="FF0000"/>
                </a:solidFill>
                <a:effectLst/>
                <a:latin typeface="メイリオ" panose="020B0604030504040204" pitchFamily="50" charset="-128"/>
                <a:ea typeface="メイリオ" panose="020B0604030504040204" pitchFamily="50" charset="-128"/>
              </a:rPr>
            </a:br>
            <a:r>
              <a:rPr kumimoji="1" lang="ja-JP" altLang="en-US" sz="2400" b="0" i="0" u="none" strike="noStrike" cap="none" normalizeH="0" baseline="0" dirty="0" smtClean="0">
                <a:ln>
                  <a:noFill/>
                </a:ln>
                <a:solidFill>
                  <a:srgbClr val="FF0000"/>
                </a:solidFill>
                <a:effectLst/>
                <a:latin typeface="メイリオ" panose="020B0604030504040204" pitchFamily="50" charset="-128"/>
                <a:ea typeface="メイリオ" panose="020B0604030504040204" pitchFamily="50" charset="-128"/>
              </a:rPr>
              <a:t>やってね</a:t>
            </a:r>
            <a:r>
              <a:rPr kumimoji="1" lang="en-US" altLang="ja-JP" sz="2400" b="0" i="0" u="none" strike="noStrike" cap="none" normalizeH="0" baseline="0" dirty="0" smtClean="0">
                <a:ln>
                  <a:noFill/>
                </a:ln>
                <a:solidFill>
                  <a:srgbClr val="FF0000"/>
                </a:solidFill>
                <a:effectLst/>
                <a:latin typeface="メイリオ" panose="020B0604030504040204" pitchFamily="50" charset="-128"/>
                <a:ea typeface="メイリオ" panose="020B0604030504040204" pitchFamily="50" charset="-128"/>
              </a:rPr>
              <a:t>!</a:t>
            </a:r>
            <a:r>
              <a:rPr kumimoji="1" lang="ja-JP" altLang="en-US" sz="2400" b="0" i="0" u="none" strike="noStrike" cap="none" normalizeH="0" baseline="0" dirty="0" smtClean="0">
                <a:ln>
                  <a:noFill/>
                </a:ln>
                <a:solidFill>
                  <a:srgbClr val="FF0000"/>
                </a:solidFill>
                <a:effectLst/>
                <a:latin typeface="メイリオ" panose="020B0604030504040204" pitchFamily="50" charset="-128"/>
                <a:ea typeface="メイリオ" panose="020B0604030504040204" pitchFamily="50" charset="-128"/>
              </a:rPr>
              <a:t/>
            </a:r>
            <a:br>
              <a:rPr kumimoji="1" lang="ja-JP" altLang="en-US" sz="2400" b="0" i="0" u="none" strike="noStrike" cap="none" normalizeH="0" baseline="0" dirty="0" smtClean="0">
                <a:ln>
                  <a:noFill/>
                </a:ln>
                <a:solidFill>
                  <a:srgbClr val="FF0000"/>
                </a:solidFill>
                <a:effectLst/>
                <a:latin typeface="メイリオ" panose="020B0604030504040204" pitchFamily="50" charset="-128"/>
                <a:ea typeface="メイリオ" panose="020B0604030504040204" pitchFamily="50" charset="-128"/>
              </a:rPr>
            </a:br>
            <a:r>
              <a:rPr kumimoji="1" lang="ja-JP" altLang="en-US" sz="2400" b="0" i="0" u="none" strike="noStrike" cap="none" normalizeH="0" baseline="0" dirty="0" smtClean="0">
                <a:ln>
                  <a:noFill/>
                </a:ln>
                <a:solidFill>
                  <a:srgbClr val="FF0000"/>
                </a:solidFill>
                <a:effectLst/>
                <a:latin typeface="メイリオ" panose="020B0604030504040204" pitchFamily="50" charset="-128"/>
                <a:ea typeface="メイリオ" panose="020B0604030504040204" pitchFamily="50" charset="-128"/>
              </a:rPr>
              <a:t>何つくってもいいです。</a:t>
            </a:r>
          </a:p>
        </p:txBody>
      </p:sp>
    </p:spTree>
    <p:extLst>
      <p:ext uri="{BB962C8B-B14F-4D97-AF65-F5344CB8AC3E}">
        <p14:creationId xmlns:p14="http://schemas.microsoft.com/office/powerpoint/2010/main" val="240912446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2"/>
          <a:stretch>
            <a:fillRect/>
          </a:stretch>
        </p:blipFill>
        <p:spPr>
          <a:xfrm>
            <a:off x="1581365" y="1660139"/>
            <a:ext cx="6640285" cy="4238323"/>
          </a:xfrm>
          <a:prstGeom prst="rect">
            <a:avLst/>
          </a:prstGeom>
        </p:spPr>
      </p:pic>
      <p:sp>
        <p:nvSpPr>
          <p:cNvPr id="8" name="テキスト ボックス 7"/>
          <p:cNvSpPr txBox="1"/>
          <p:nvPr/>
        </p:nvSpPr>
        <p:spPr>
          <a:xfrm>
            <a:off x="7825153" y="6524427"/>
            <a:ext cx="1318847" cy="369332"/>
          </a:xfrm>
          <a:prstGeom prst="rect">
            <a:avLst/>
          </a:prstGeom>
          <a:noFill/>
        </p:spPr>
        <p:txBody>
          <a:bodyPr wrap="square" rtlCol="0">
            <a:spAutoFit/>
          </a:bodyPr>
          <a:lstStyle/>
          <a:p>
            <a:fld id="{D706DB22-09A4-4B33-9D75-B8942571AE1E}" type="slidenum">
              <a:rPr kumimoji="1" lang="ja-JP" altLang="en-US" smtClean="0">
                <a:latin typeface="メイリオ" panose="020B0604030504040204" pitchFamily="50" charset="-128"/>
                <a:ea typeface="メイリオ" panose="020B0604030504040204" pitchFamily="50" charset="-128"/>
              </a:rPr>
              <a:t>30</a:t>
            </a:fld>
            <a:r>
              <a:rPr kumimoji="1" lang="ja-JP" altLang="en-US" dirty="0" smtClean="0">
                <a:latin typeface="メイリオ" panose="020B0604030504040204" pitchFamily="50" charset="-128"/>
                <a:ea typeface="メイリオ" panose="020B0604030504040204" pitchFamily="50" charset="-128"/>
              </a:rPr>
              <a:t>ページ</a:t>
            </a:r>
            <a:endParaRPr kumimoji="1" lang="ja-JP" altLang="en-US" dirty="0">
              <a:latin typeface="メイリオ" panose="020B0604030504040204" pitchFamily="50" charset="-128"/>
              <a:ea typeface="メイリオ" panose="020B0604030504040204" pitchFamily="50" charset="-128"/>
            </a:endParaRPr>
          </a:p>
        </p:txBody>
      </p:sp>
      <p:sp>
        <p:nvSpPr>
          <p:cNvPr id="10" name="角丸四角形 9"/>
          <p:cNvSpPr/>
          <p:nvPr/>
        </p:nvSpPr>
        <p:spPr>
          <a:xfrm>
            <a:off x="0" y="0"/>
            <a:ext cx="5289452" cy="534572"/>
          </a:xfrm>
          <a:prstGeom prst="roundRect">
            <a:avLst/>
          </a:prstGeom>
          <a:noFill/>
          <a:ln w="38100">
            <a:solidFill>
              <a:srgbClr val="0066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extrusionH="57150">
              <a:bevelT w="88900" prst="relaxedInset"/>
            </a:sp3d>
          </a:bodyPr>
          <a:lstStyle/>
          <a:p>
            <a:r>
              <a:rPr kumimoji="1" lang="en-US" altLang="ja-JP" dirty="0" smtClean="0">
                <a:solidFill>
                  <a:schemeClr val="tx1"/>
                </a:solidFill>
              </a:rPr>
              <a:t> </a:t>
            </a:r>
            <a:r>
              <a:rPr lang="ja-JP" altLang="en-US" sz="2400" dirty="0" smtClean="0">
                <a:solidFill>
                  <a:schemeClr val="tx1"/>
                </a:solidFill>
                <a:latin typeface="メイリオ" panose="020B0604030504040204" pitchFamily="50" charset="-128"/>
                <a:ea typeface="メイリオ" panose="020B0604030504040204" pitchFamily="50" charset="-128"/>
              </a:rPr>
              <a:t> </a:t>
            </a:r>
            <a:r>
              <a:rPr lang="en-US" altLang="ja-JP" sz="2400" dirty="0" smtClean="0">
                <a:solidFill>
                  <a:schemeClr val="tx1"/>
                </a:solidFill>
                <a:latin typeface="メイリオ" panose="020B0604030504040204" pitchFamily="50" charset="-128"/>
                <a:ea typeface="メイリオ" panose="020B0604030504040204" pitchFamily="50" charset="-128"/>
              </a:rPr>
              <a:t>2 (2) </a:t>
            </a:r>
            <a:r>
              <a:rPr lang="ja-JP" altLang="en-US" sz="2400" dirty="0" smtClean="0">
                <a:solidFill>
                  <a:schemeClr val="tx1"/>
                </a:solidFill>
                <a:latin typeface="メイリオ" panose="020B0604030504040204" pitchFamily="50" charset="-128"/>
                <a:ea typeface="メイリオ" panose="020B0604030504040204" pitchFamily="50" charset="-128"/>
              </a:rPr>
              <a:t>ネコを</a:t>
            </a:r>
            <a:r>
              <a:rPr lang="ja-JP" altLang="en-US" sz="2400" dirty="0">
                <a:solidFill>
                  <a:schemeClr val="tx1"/>
                </a:solidFill>
                <a:latin typeface="メイリオ" panose="020B0604030504040204" pitchFamily="50" charset="-128"/>
                <a:ea typeface="メイリオ" panose="020B0604030504040204" pitchFamily="50" charset="-128"/>
              </a:rPr>
              <a:t>ブロック</a:t>
            </a:r>
            <a:r>
              <a:rPr lang="ja-JP" altLang="en-US" sz="2400" dirty="0" smtClean="0">
                <a:solidFill>
                  <a:schemeClr val="tx1"/>
                </a:solidFill>
                <a:latin typeface="メイリオ" panose="020B0604030504040204" pitchFamily="50" charset="-128"/>
                <a:ea typeface="メイリオ" panose="020B0604030504040204" pitchFamily="50" charset="-128"/>
              </a:rPr>
              <a:t>で動かそう</a:t>
            </a:r>
            <a:r>
              <a:rPr kumimoji="1" lang="en-US" altLang="ja-JP" sz="2400" dirty="0" smtClean="0"/>
              <a:t>.</a:t>
            </a:r>
            <a:endParaRPr kumimoji="1" lang="ja-JP" altLang="en-US" sz="2400" dirty="0"/>
          </a:p>
        </p:txBody>
      </p:sp>
      <p:sp>
        <p:nvSpPr>
          <p:cNvPr id="22" name="テキスト ボックス 21"/>
          <p:cNvSpPr txBox="1"/>
          <p:nvPr/>
        </p:nvSpPr>
        <p:spPr>
          <a:xfrm>
            <a:off x="0" y="680879"/>
            <a:ext cx="8419077" cy="1200329"/>
          </a:xfrm>
          <a:prstGeom prst="rect">
            <a:avLst/>
          </a:prstGeom>
          <a:noFill/>
        </p:spPr>
        <p:txBody>
          <a:bodyPr wrap="square" rtlCol="0">
            <a:spAutoFit/>
          </a:bodyPr>
          <a:lstStyle/>
          <a:p>
            <a:r>
              <a:rPr lang="ja-JP" altLang="en-US" dirty="0" smtClean="0">
                <a:latin typeface="メイリオ" panose="020B0604030504040204" pitchFamily="50" charset="-128"/>
                <a:ea typeface="メイリオ" panose="020B0604030504040204" pitchFamily="50" charset="-128"/>
              </a:rPr>
              <a:t>　今度は</a:t>
            </a:r>
            <a:r>
              <a:rPr lang="en-US" altLang="ja-JP" dirty="0" smtClean="0">
                <a:latin typeface="メイリオ" panose="020B0604030504040204" pitchFamily="50" charset="-128"/>
                <a:ea typeface="メイリオ" panose="020B0604030504040204" pitchFamily="50" charset="-128"/>
              </a:rPr>
              <a:t>[(10)</a:t>
            </a:r>
            <a:r>
              <a:rPr lang="ja-JP" altLang="en-US" dirty="0" smtClean="0">
                <a:latin typeface="メイリオ" panose="020B0604030504040204" pitchFamily="50" charset="-128"/>
                <a:ea typeface="メイリオ" panose="020B0604030504040204" pitchFamily="50" charset="-128"/>
              </a:rPr>
              <a:t>歩動かす</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のブロックを使ってスプライトを動かしてみよう。</a:t>
            </a:r>
          </a:p>
          <a:p>
            <a:r>
              <a:rPr lang="ja-JP" altLang="en-US" dirty="0" smtClean="0">
                <a:latin typeface="メイリオ" panose="020B0604030504040204" pitchFamily="50" charset="-128"/>
                <a:ea typeface="メイリオ" panose="020B0604030504040204" pitchFamily="50" charset="-128"/>
              </a:rPr>
              <a:t>ブロックをドラッグしてコードエリアに盛ってきて、その後ブロックをクリックしてみよう。どんどんクリックするとネコはどうなるかな</a:t>
            </a:r>
            <a:r>
              <a:rPr lang="en-US" altLang="ja-JP" dirty="0" smtClean="0">
                <a:latin typeface="メイリオ" panose="020B0604030504040204" pitchFamily="50" charset="-128"/>
                <a:ea typeface="メイリオ" panose="020B0604030504040204" pitchFamily="50" charset="-128"/>
              </a:rPr>
              <a:t>?</a:t>
            </a:r>
            <a:endParaRPr lang="ja-JP" altLang="en-US" dirty="0" smtClean="0">
              <a:latin typeface="メイリオ" panose="020B0604030504040204" pitchFamily="50" charset="-128"/>
              <a:ea typeface="メイリオ" panose="020B0604030504040204" pitchFamily="50" charset="-128"/>
            </a:endParaRPr>
          </a:p>
          <a:p>
            <a:endParaRPr kumimoji="1" lang="ja-JP" altLang="en-US" dirty="0">
              <a:latin typeface="メイリオ" panose="020B0604030504040204" pitchFamily="50" charset="-128"/>
              <a:ea typeface="メイリオ" panose="020B0604030504040204" pitchFamily="50" charset="-128"/>
            </a:endParaRPr>
          </a:p>
        </p:txBody>
      </p:sp>
      <p:sp>
        <p:nvSpPr>
          <p:cNvPr id="9" name="角丸四角形 8"/>
          <p:cNvSpPr/>
          <p:nvPr/>
        </p:nvSpPr>
        <p:spPr>
          <a:xfrm>
            <a:off x="3198314" y="1960463"/>
            <a:ext cx="2500357" cy="3673719"/>
          </a:xfrm>
          <a:prstGeom prst="roundRect">
            <a:avLst>
              <a:gd name="adj" fmla="val 3784"/>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テキスト ボックス 22"/>
          <p:cNvSpPr txBox="1"/>
          <p:nvPr/>
        </p:nvSpPr>
        <p:spPr>
          <a:xfrm>
            <a:off x="3240895" y="3145471"/>
            <a:ext cx="2260777" cy="646331"/>
          </a:xfrm>
          <a:prstGeom prst="rect">
            <a:avLst/>
          </a:prstGeom>
          <a:noFill/>
        </p:spPr>
        <p:txBody>
          <a:bodyPr wrap="square" rtlCol="0">
            <a:spAutoFit/>
          </a:bodyPr>
          <a:lstStyle/>
          <a:p>
            <a:r>
              <a:rPr lang="ja-JP" altLang="en-US" dirty="0" smtClean="0">
                <a:solidFill>
                  <a:srgbClr val="FF0000"/>
                </a:solidFill>
                <a:latin typeface="メイリオ" panose="020B0604030504040204" pitchFamily="50" charset="-128"/>
                <a:ea typeface="メイリオ" panose="020B0604030504040204" pitchFamily="50" charset="-128"/>
              </a:rPr>
              <a:t>コード</a:t>
            </a:r>
            <a:r>
              <a:rPr lang="en-US" altLang="ja-JP" dirty="0" smtClean="0">
                <a:solidFill>
                  <a:srgbClr val="FF0000"/>
                </a:solidFill>
                <a:latin typeface="メイリオ" panose="020B0604030504040204" pitchFamily="50" charset="-128"/>
                <a:ea typeface="メイリオ" panose="020B0604030504040204" pitchFamily="50" charset="-128"/>
              </a:rPr>
              <a:t>(</a:t>
            </a:r>
            <a:r>
              <a:rPr lang="ja-JP" altLang="en-US" dirty="0" smtClean="0">
                <a:solidFill>
                  <a:srgbClr val="FF0000"/>
                </a:solidFill>
                <a:latin typeface="メイリオ" panose="020B0604030504040204" pitchFamily="50" charset="-128"/>
                <a:ea typeface="メイリオ" panose="020B0604030504040204" pitchFamily="50" charset="-128"/>
              </a:rPr>
              <a:t>スクリプト</a:t>
            </a:r>
            <a:r>
              <a:rPr lang="en-US" altLang="ja-JP" dirty="0" smtClean="0">
                <a:solidFill>
                  <a:srgbClr val="FF0000"/>
                </a:solidFill>
                <a:latin typeface="メイリオ" panose="020B0604030504040204" pitchFamily="50" charset="-128"/>
                <a:ea typeface="メイリオ" panose="020B0604030504040204" pitchFamily="50" charset="-128"/>
              </a:rPr>
              <a:t>)</a:t>
            </a:r>
            <a:r>
              <a:rPr lang="ja-JP" altLang="en-US" dirty="0" smtClean="0">
                <a:solidFill>
                  <a:srgbClr val="FF0000"/>
                </a:solidFill>
                <a:latin typeface="メイリオ" panose="020B0604030504040204" pitchFamily="50" charset="-128"/>
                <a:ea typeface="メイリオ" panose="020B0604030504040204" pitchFamily="50" charset="-128"/>
              </a:rPr>
              <a:t>エリア</a:t>
            </a:r>
            <a:endParaRPr kumimoji="1" lang="ja-JP" altLang="en-US" dirty="0">
              <a:solidFill>
                <a:srgbClr val="FF0000"/>
              </a:solidFill>
              <a:latin typeface="メイリオ" panose="020B0604030504040204" pitchFamily="50" charset="-128"/>
              <a:ea typeface="メイリオ" panose="020B0604030504040204" pitchFamily="50" charset="-128"/>
            </a:endParaRPr>
          </a:p>
        </p:txBody>
      </p:sp>
      <p:sp>
        <p:nvSpPr>
          <p:cNvPr id="20" name="円弧 19"/>
          <p:cNvSpPr/>
          <p:nvPr/>
        </p:nvSpPr>
        <p:spPr>
          <a:xfrm rot="20894348">
            <a:off x="1087256" y="2378087"/>
            <a:ext cx="2994269" cy="897184"/>
          </a:xfrm>
          <a:prstGeom prst="arc">
            <a:avLst>
              <a:gd name="adj1" fmla="val 16200000"/>
              <a:gd name="adj2" fmla="val 21273644"/>
            </a:avLst>
          </a:prstGeom>
          <a:ln w="19050">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24" name="角丸四角形 23"/>
          <p:cNvSpPr/>
          <p:nvPr/>
        </p:nvSpPr>
        <p:spPr>
          <a:xfrm>
            <a:off x="1581365" y="1999131"/>
            <a:ext cx="256807" cy="3682913"/>
          </a:xfrm>
          <a:prstGeom prst="roundRect">
            <a:avLst>
              <a:gd name="adj" fmla="val 17838"/>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角丸四角形 25"/>
          <p:cNvSpPr/>
          <p:nvPr/>
        </p:nvSpPr>
        <p:spPr>
          <a:xfrm>
            <a:off x="1844195" y="1998188"/>
            <a:ext cx="1254374" cy="3683856"/>
          </a:xfrm>
          <a:prstGeom prst="roundRect">
            <a:avLst>
              <a:gd name="adj" fmla="val 8965"/>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テキスト ボックス 26"/>
          <p:cNvSpPr txBox="1"/>
          <p:nvPr/>
        </p:nvSpPr>
        <p:spPr>
          <a:xfrm>
            <a:off x="2916563" y="5849750"/>
            <a:ext cx="2030696" cy="369332"/>
          </a:xfrm>
          <a:prstGeom prst="rect">
            <a:avLst/>
          </a:prstGeom>
          <a:noFill/>
        </p:spPr>
        <p:txBody>
          <a:bodyPr wrap="square" rtlCol="0">
            <a:spAutoFit/>
          </a:bodyPr>
          <a:lstStyle/>
          <a:p>
            <a:r>
              <a:rPr lang="ja-JP" altLang="en-US" dirty="0" smtClean="0">
                <a:solidFill>
                  <a:srgbClr val="FF0000"/>
                </a:solidFill>
                <a:latin typeface="メイリオ" panose="020B0604030504040204" pitchFamily="50" charset="-128"/>
                <a:ea typeface="メイリオ" panose="020B0604030504040204" pitchFamily="50" charset="-128"/>
              </a:rPr>
              <a:t>ブロックパレット</a:t>
            </a:r>
            <a:endParaRPr kumimoji="1" lang="ja-JP" altLang="en-US" dirty="0">
              <a:solidFill>
                <a:srgbClr val="FF0000"/>
              </a:solidFill>
              <a:latin typeface="メイリオ" panose="020B0604030504040204" pitchFamily="50" charset="-128"/>
              <a:ea typeface="メイリオ" panose="020B0604030504040204" pitchFamily="50" charset="-128"/>
            </a:endParaRPr>
          </a:p>
        </p:txBody>
      </p:sp>
      <p:sp>
        <p:nvSpPr>
          <p:cNvPr id="28" name="テキスト ボックス 27"/>
          <p:cNvSpPr txBox="1"/>
          <p:nvPr/>
        </p:nvSpPr>
        <p:spPr>
          <a:xfrm>
            <a:off x="116690" y="1683148"/>
            <a:ext cx="1464676" cy="646331"/>
          </a:xfrm>
          <a:prstGeom prst="rect">
            <a:avLst/>
          </a:prstGeom>
          <a:noFill/>
        </p:spPr>
        <p:txBody>
          <a:bodyPr wrap="square" rtlCol="0">
            <a:spAutoFit/>
          </a:bodyPr>
          <a:lstStyle/>
          <a:p>
            <a:r>
              <a:rPr lang="ja-JP" altLang="en-US" dirty="0" smtClean="0">
                <a:solidFill>
                  <a:srgbClr val="FF0000"/>
                </a:solidFill>
                <a:latin typeface="メイリオ" panose="020B0604030504040204" pitchFamily="50" charset="-128"/>
                <a:ea typeface="メイリオ" panose="020B0604030504040204" pitchFamily="50" charset="-128"/>
              </a:rPr>
              <a:t>ブロック</a:t>
            </a:r>
            <a:br>
              <a:rPr lang="ja-JP" altLang="en-US" dirty="0" smtClean="0">
                <a:solidFill>
                  <a:srgbClr val="FF0000"/>
                </a:solidFill>
                <a:latin typeface="メイリオ" panose="020B0604030504040204" pitchFamily="50" charset="-128"/>
                <a:ea typeface="メイリオ" panose="020B0604030504040204" pitchFamily="50" charset="-128"/>
              </a:rPr>
            </a:br>
            <a:r>
              <a:rPr lang="ja-JP" altLang="en-US" dirty="0" smtClean="0">
                <a:solidFill>
                  <a:srgbClr val="FF0000"/>
                </a:solidFill>
                <a:latin typeface="メイリオ" panose="020B0604030504040204" pitchFamily="50" charset="-128"/>
                <a:ea typeface="メイリオ" panose="020B0604030504040204" pitchFamily="50" charset="-128"/>
              </a:rPr>
              <a:t>カテゴリー</a:t>
            </a:r>
            <a:endParaRPr kumimoji="1" lang="ja-JP" altLang="en-US" dirty="0">
              <a:solidFill>
                <a:srgbClr val="FF0000"/>
              </a:solidFill>
              <a:latin typeface="メイリオ" panose="020B0604030504040204" pitchFamily="50" charset="-128"/>
              <a:ea typeface="メイリオ" panose="020B0604030504040204" pitchFamily="50" charset="-128"/>
            </a:endParaRPr>
          </a:p>
        </p:txBody>
      </p:sp>
      <p:cxnSp>
        <p:nvCxnSpPr>
          <p:cNvPr id="30" name="直線矢印コネクタ 29"/>
          <p:cNvCxnSpPr/>
          <p:nvPr/>
        </p:nvCxnSpPr>
        <p:spPr>
          <a:xfrm>
            <a:off x="1039202" y="2293440"/>
            <a:ext cx="344736" cy="298898"/>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1" name="直線矢印コネクタ 30"/>
          <p:cNvCxnSpPr/>
          <p:nvPr/>
        </p:nvCxnSpPr>
        <p:spPr>
          <a:xfrm flipH="1" flipV="1">
            <a:off x="3066571" y="5686772"/>
            <a:ext cx="261423" cy="153562"/>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5" name="テキスト ボックス 34"/>
          <p:cNvSpPr txBox="1"/>
          <p:nvPr/>
        </p:nvSpPr>
        <p:spPr>
          <a:xfrm>
            <a:off x="365820" y="5861618"/>
            <a:ext cx="6953842" cy="923330"/>
          </a:xfrm>
          <a:prstGeom prst="rect">
            <a:avLst/>
          </a:prstGeom>
          <a:noFill/>
        </p:spPr>
        <p:txBody>
          <a:bodyPr wrap="square" rtlCol="0">
            <a:spAutoFit/>
          </a:bodyPr>
          <a:lstStyle/>
          <a:p>
            <a:r>
              <a:rPr lang="ja-JP" altLang="en-US" dirty="0" smtClean="0">
                <a:latin typeface="メイリオ" panose="020B0604030504040204" pitchFamily="50" charset="-128"/>
                <a:ea typeface="メイリオ" panose="020B0604030504040204" pitchFamily="50" charset="-128"/>
              </a:rPr>
              <a:t>チェック</a:t>
            </a:r>
            <a:br>
              <a:rPr lang="ja-JP" altLang="en-US" dirty="0" smtClean="0">
                <a:latin typeface="メイリオ" panose="020B0604030504040204" pitchFamily="50" charset="-128"/>
                <a:ea typeface="メイリオ" panose="020B0604030504040204" pitchFamily="50" charset="-128"/>
              </a:rPr>
            </a:br>
            <a:r>
              <a:rPr lang="ja-JP" altLang="en-US" dirty="0" smtClean="0">
                <a:latin typeface="メイリオ" panose="020B0604030504040204" pitchFamily="50" charset="-128"/>
                <a:ea typeface="メイリオ" panose="020B0604030504040204" pitchFamily="50" charset="-128"/>
              </a:rPr>
              <a:t>□ ネコをブロックで動かせた。</a:t>
            </a:r>
          </a:p>
          <a:p>
            <a:r>
              <a:rPr lang="ja-JP" altLang="en-US" dirty="0" smtClean="0">
                <a:latin typeface="メイリオ" panose="020B0604030504040204" pitchFamily="50" charset="-128"/>
                <a:ea typeface="メイリオ" panose="020B0604030504040204" pitchFamily="50" charset="-128"/>
              </a:rPr>
              <a:t>□ ネコをブロックでどんどん動かせた。</a:t>
            </a:r>
          </a:p>
        </p:txBody>
      </p:sp>
      <p:sp>
        <p:nvSpPr>
          <p:cNvPr id="19" name="テキスト ボックス 18"/>
          <p:cNvSpPr txBox="1"/>
          <p:nvPr/>
        </p:nvSpPr>
        <p:spPr>
          <a:xfrm>
            <a:off x="4209630" y="2108644"/>
            <a:ext cx="1749977" cy="461665"/>
          </a:xfrm>
          <a:prstGeom prst="rect">
            <a:avLst/>
          </a:prstGeom>
          <a:noFill/>
        </p:spPr>
        <p:txBody>
          <a:bodyPr wrap="square" rtlCol="0">
            <a:spAutoFit/>
          </a:bodyPr>
          <a:lstStyle/>
          <a:p>
            <a:r>
              <a:rPr lang="ja-JP" altLang="en-US" sz="2400" dirty="0" smtClean="0">
                <a:latin typeface="メイリオ" panose="020B0604030504040204" pitchFamily="50" charset="-128"/>
                <a:ea typeface="メイリオ" panose="020B0604030504040204" pitchFamily="50" charset="-128"/>
              </a:rPr>
              <a:t>クリック</a:t>
            </a:r>
          </a:p>
        </p:txBody>
      </p:sp>
    </p:spTree>
    <p:extLst>
      <p:ext uri="{BB962C8B-B14F-4D97-AF65-F5344CB8AC3E}">
        <p14:creationId xmlns:p14="http://schemas.microsoft.com/office/powerpoint/2010/main" val="415513194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2"/>
          <a:stretch>
            <a:fillRect/>
          </a:stretch>
        </p:blipFill>
        <p:spPr>
          <a:xfrm>
            <a:off x="723225" y="1496300"/>
            <a:ext cx="5510637" cy="3521699"/>
          </a:xfrm>
          <a:prstGeom prst="rect">
            <a:avLst/>
          </a:prstGeom>
        </p:spPr>
      </p:pic>
      <p:sp>
        <p:nvSpPr>
          <p:cNvPr id="8" name="テキスト ボックス 7"/>
          <p:cNvSpPr txBox="1"/>
          <p:nvPr/>
        </p:nvSpPr>
        <p:spPr>
          <a:xfrm>
            <a:off x="7825153" y="6524427"/>
            <a:ext cx="1318847" cy="369332"/>
          </a:xfrm>
          <a:prstGeom prst="rect">
            <a:avLst/>
          </a:prstGeom>
          <a:noFill/>
        </p:spPr>
        <p:txBody>
          <a:bodyPr wrap="square" rtlCol="0">
            <a:spAutoFit/>
          </a:bodyPr>
          <a:lstStyle/>
          <a:p>
            <a:fld id="{D706DB22-09A4-4B33-9D75-B8942571AE1E}" type="slidenum">
              <a:rPr kumimoji="1" lang="ja-JP" altLang="en-US" smtClean="0">
                <a:latin typeface="メイリオ" panose="020B0604030504040204" pitchFamily="50" charset="-128"/>
                <a:ea typeface="メイリオ" panose="020B0604030504040204" pitchFamily="50" charset="-128"/>
              </a:rPr>
              <a:t>31</a:t>
            </a:fld>
            <a:r>
              <a:rPr kumimoji="1" lang="ja-JP" altLang="en-US" dirty="0" smtClean="0">
                <a:latin typeface="メイリオ" panose="020B0604030504040204" pitchFamily="50" charset="-128"/>
                <a:ea typeface="メイリオ" panose="020B0604030504040204" pitchFamily="50" charset="-128"/>
              </a:rPr>
              <a:t>ページ</a:t>
            </a:r>
            <a:endParaRPr kumimoji="1" lang="ja-JP" altLang="en-US" dirty="0">
              <a:latin typeface="メイリオ" panose="020B0604030504040204" pitchFamily="50" charset="-128"/>
              <a:ea typeface="メイリオ" panose="020B0604030504040204" pitchFamily="50" charset="-128"/>
            </a:endParaRPr>
          </a:p>
        </p:txBody>
      </p:sp>
      <p:sp>
        <p:nvSpPr>
          <p:cNvPr id="10" name="角丸四角形 9"/>
          <p:cNvSpPr/>
          <p:nvPr/>
        </p:nvSpPr>
        <p:spPr>
          <a:xfrm>
            <a:off x="0" y="0"/>
            <a:ext cx="7033846" cy="534572"/>
          </a:xfrm>
          <a:prstGeom prst="roundRect">
            <a:avLst/>
          </a:prstGeom>
          <a:noFill/>
          <a:ln w="38100">
            <a:solidFill>
              <a:srgbClr val="0066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extrusionH="57150">
              <a:bevelT w="88900" prst="relaxedInset"/>
            </a:sp3d>
          </a:bodyPr>
          <a:lstStyle/>
          <a:p>
            <a:r>
              <a:rPr kumimoji="1" lang="en-US" altLang="ja-JP" dirty="0" smtClean="0">
                <a:solidFill>
                  <a:schemeClr val="tx1"/>
                </a:solidFill>
              </a:rPr>
              <a:t> </a:t>
            </a:r>
            <a:r>
              <a:rPr lang="ja-JP" altLang="en-US" sz="2400" dirty="0" smtClean="0">
                <a:solidFill>
                  <a:schemeClr val="tx1"/>
                </a:solidFill>
                <a:latin typeface="メイリオ" panose="020B0604030504040204" pitchFamily="50" charset="-128"/>
                <a:ea typeface="メイリオ" panose="020B0604030504040204" pitchFamily="50" charset="-128"/>
              </a:rPr>
              <a:t> </a:t>
            </a:r>
            <a:r>
              <a:rPr lang="en-US" altLang="ja-JP" sz="2400" dirty="0" smtClean="0">
                <a:solidFill>
                  <a:schemeClr val="tx1"/>
                </a:solidFill>
                <a:latin typeface="メイリオ" panose="020B0604030504040204" pitchFamily="50" charset="-128"/>
                <a:ea typeface="メイリオ" panose="020B0604030504040204" pitchFamily="50" charset="-128"/>
              </a:rPr>
              <a:t>2 (3) </a:t>
            </a:r>
            <a:r>
              <a:rPr lang="ja-JP" altLang="en-US" sz="2400" dirty="0" smtClean="0">
                <a:solidFill>
                  <a:schemeClr val="tx1"/>
                </a:solidFill>
                <a:latin typeface="メイリオ" panose="020B0604030504040204" pitchFamily="50" charset="-128"/>
                <a:ea typeface="メイリオ" panose="020B0604030504040204" pitchFamily="50" charset="-128"/>
              </a:rPr>
              <a:t>ネコを</a:t>
            </a:r>
            <a:r>
              <a:rPr lang="ja-JP" altLang="en-US" sz="2400" dirty="0">
                <a:solidFill>
                  <a:schemeClr val="tx1"/>
                </a:solidFill>
                <a:latin typeface="メイリオ" panose="020B0604030504040204" pitchFamily="50" charset="-128"/>
                <a:ea typeface="メイリオ" panose="020B0604030504040204" pitchFamily="50" charset="-128"/>
              </a:rPr>
              <a:t>ブロック</a:t>
            </a:r>
            <a:r>
              <a:rPr lang="ja-JP" altLang="en-US" sz="2400" dirty="0" smtClean="0">
                <a:solidFill>
                  <a:schemeClr val="tx1"/>
                </a:solidFill>
                <a:latin typeface="メイリオ" panose="020B0604030504040204" pitchFamily="50" charset="-128"/>
                <a:ea typeface="メイリオ" panose="020B0604030504040204" pitchFamily="50" charset="-128"/>
              </a:rPr>
              <a:t>で</a:t>
            </a:r>
            <a:r>
              <a:rPr lang="ja-JP" altLang="en-US" sz="2400" dirty="0">
                <a:solidFill>
                  <a:schemeClr val="tx1"/>
                </a:solidFill>
                <a:latin typeface="メイリオ" panose="020B0604030504040204" pitchFamily="50" charset="-128"/>
                <a:ea typeface="メイリオ" panose="020B0604030504040204" pitchFamily="50" charset="-128"/>
              </a:rPr>
              <a:t>自動的</a:t>
            </a:r>
            <a:r>
              <a:rPr lang="ja-JP" altLang="en-US" sz="2400" dirty="0" smtClean="0">
                <a:solidFill>
                  <a:schemeClr val="tx1"/>
                </a:solidFill>
                <a:latin typeface="メイリオ" panose="020B0604030504040204" pitchFamily="50" charset="-128"/>
                <a:ea typeface="メイリオ" panose="020B0604030504040204" pitchFamily="50" charset="-128"/>
              </a:rPr>
              <a:t>に動かそう</a:t>
            </a:r>
            <a:r>
              <a:rPr kumimoji="1" lang="en-US" altLang="ja-JP" sz="2400" dirty="0" smtClean="0"/>
              <a:t>.</a:t>
            </a:r>
            <a:endParaRPr kumimoji="1" lang="ja-JP" altLang="en-US" sz="2400" dirty="0"/>
          </a:p>
        </p:txBody>
      </p:sp>
      <p:sp>
        <p:nvSpPr>
          <p:cNvPr id="22" name="テキスト ボックス 21"/>
          <p:cNvSpPr txBox="1"/>
          <p:nvPr/>
        </p:nvSpPr>
        <p:spPr>
          <a:xfrm>
            <a:off x="-3152" y="642869"/>
            <a:ext cx="8795242" cy="1200329"/>
          </a:xfrm>
          <a:prstGeom prst="rect">
            <a:avLst/>
          </a:prstGeom>
          <a:noFill/>
        </p:spPr>
        <p:txBody>
          <a:bodyPr wrap="square" rtlCol="0">
            <a:spAutoFit/>
          </a:bodyPr>
          <a:lstStyle/>
          <a:p>
            <a:r>
              <a:rPr lang="ja-JP" altLang="en-US" dirty="0" smtClean="0">
                <a:latin typeface="メイリオ" panose="020B0604030504040204" pitchFamily="50" charset="-128"/>
                <a:ea typeface="メイリオ" panose="020B0604030504040204" pitchFamily="50" charset="-128"/>
              </a:rPr>
              <a:t>　ブロックカテゴリー</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制御</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せいぎょ</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から</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ずっと</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を使って、</a:t>
            </a:r>
            <a:r>
              <a:rPr lang="en-US" altLang="ja-JP" dirty="0" smtClean="0">
                <a:latin typeface="メイリオ" panose="020B0604030504040204" pitchFamily="50" charset="-128"/>
                <a:ea typeface="メイリオ" panose="020B0604030504040204" pitchFamily="50" charset="-128"/>
              </a:rPr>
              <a:t>[(10)</a:t>
            </a:r>
            <a:r>
              <a:rPr lang="ja-JP" altLang="en-US" dirty="0" smtClean="0">
                <a:latin typeface="メイリオ" panose="020B0604030504040204" pitchFamily="50" charset="-128"/>
                <a:ea typeface="メイリオ" panose="020B0604030504040204" pitchFamily="50" charset="-128"/>
              </a:rPr>
              <a:t>歩動かす</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の「ずっと」を中に入れてみよう。その後</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ずっと</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ブロックをクリックしてみよう。ネコはどうなるかな</a:t>
            </a:r>
            <a:r>
              <a:rPr lang="en-US" altLang="ja-JP" dirty="0" smtClean="0">
                <a:latin typeface="メイリオ" panose="020B0604030504040204" pitchFamily="50" charset="-128"/>
                <a:ea typeface="メイリオ" panose="020B0604030504040204" pitchFamily="50" charset="-128"/>
              </a:rPr>
              <a:t>?</a:t>
            </a:r>
            <a:endParaRPr lang="ja-JP" altLang="en-US" dirty="0" smtClean="0">
              <a:latin typeface="メイリオ" panose="020B0604030504040204" pitchFamily="50" charset="-128"/>
              <a:ea typeface="メイリオ" panose="020B0604030504040204" pitchFamily="50" charset="-128"/>
            </a:endParaRPr>
          </a:p>
          <a:p>
            <a:endParaRPr kumimoji="1" lang="ja-JP" altLang="en-US" dirty="0">
              <a:latin typeface="メイリオ" panose="020B0604030504040204" pitchFamily="50" charset="-128"/>
              <a:ea typeface="メイリオ" panose="020B0604030504040204" pitchFamily="50" charset="-128"/>
            </a:endParaRPr>
          </a:p>
        </p:txBody>
      </p:sp>
      <p:sp>
        <p:nvSpPr>
          <p:cNvPr id="35" name="テキスト ボックス 34"/>
          <p:cNvSpPr txBox="1"/>
          <p:nvPr/>
        </p:nvSpPr>
        <p:spPr>
          <a:xfrm>
            <a:off x="6490100" y="2963259"/>
            <a:ext cx="2543565" cy="1200329"/>
          </a:xfrm>
          <a:prstGeom prst="rect">
            <a:avLst/>
          </a:prstGeom>
          <a:noFill/>
        </p:spPr>
        <p:txBody>
          <a:bodyPr wrap="square" rtlCol="0">
            <a:spAutoFit/>
          </a:bodyPr>
          <a:lstStyle/>
          <a:p>
            <a:r>
              <a:rPr lang="ja-JP" altLang="en-US" dirty="0" smtClean="0">
                <a:latin typeface="メイリオ" panose="020B0604030504040204" pitchFamily="50" charset="-128"/>
                <a:ea typeface="メイリオ" panose="020B0604030504040204" pitchFamily="50" charset="-128"/>
              </a:rPr>
              <a:t>チェック</a:t>
            </a:r>
            <a:br>
              <a:rPr lang="ja-JP" altLang="en-US" dirty="0" smtClean="0">
                <a:latin typeface="メイリオ" panose="020B0604030504040204" pitchFamily="50" charset="-128"/>
                <a:ea typeface="メイリオ" panose="020B0604030504040204" pitchFamily="50" charset="-128"/>
              </a:rPr>
            </a:br>
            <a:r>
              <a:rPr lang="ja-JP" altLang="en-US" dirty="0" smtClean="0">
                <a:latin typeface="メイリオ" panose="020B0604030504040204" pitchFamily="50" charset="-128"/>
                <a:ea typeface="メイリオ" panose="020B0604030504040204" pitchFamily="50" charset="-128"/>
              </a:rPr>
              <a:t>□ ネコをブロックで自動的に動かせた。</a:t>
            </a:r>
          </a:p>
          <a:p>
            <a:endParaRPr lang="ja-JP" altLang="en-US" dirty="0" smtClean="0">
              <a:latin typeface="メイリオ" panose="020B0604030504040204" pitchFamily="50" charset="-128"/>
              <a:ea typeface="メイリオ" panose="020B0604030504040204" pitchFamily="50" charset="-128"/>
            </a:endParaRPr>
          </a:p>
        </p:txBody>
      </p:sp>
      <p:sp>
        <p:nvSpPr>
          <p:cNvPr id="20" name="円弧 19"/>
          <p:cNvSpPr/>
          <p:nvPr/>
        </p:nvSpPr>
        <p:spPr>
          <a:xfrm rot="19563187">
            <a:off x="553334" y="2735462"/>
            <a:ext cx="1691603" cy="455594"/>
          </a:xfrm>
          <a:prstGeom prst="arc">
            <a:avLst>
              <a:gd name="adj1" fmla="val 16200000"/>
              <a:gd name="adj2" fmla="val 21273644"/>
            </a:avLst>
          </a:prstGeom>
          <a:ln w="19050">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8" name="楕円 17"/>
          <p:cNvSpPr/>
          <p:nvPr/>
        </p:nvSpPr>
        <p:spPr>
          <a:xfrm>
            <a:off x="722893" y="2771421"/>
            <a:ext cx="307478" cy="261436"/>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ボックス 11"/>
          <p:cNvSpPr txBox="1"/>
          <p:nvPr/>
        </p:nvSpPr>
        <p:spPr>
          <a:xfrm>
            <a:off x="6490100" y="1774114"/>
            <a:ext cx="2454595" cy="1200329"/>
          </a:xfrm>
          <a:prstGeom prst="rect">
            <a:avLst/>
          </a:prstGeom>
          <a:noFill/>
        </p:spPr>
        <p:txBody>
          <a:bodyPr wrap="square" rtlCol="0">
            <a:spAutoFit/>
          </a:bodyPr>
          <a:lstStyle/>
          <a:p>
            <a:r>
              <a:rPr lang="ja-JP" altLang="en-US" dirty="0" smtClean="0">
                <a:latin typeface="メイリオ" panose="020B0604030504040204" pitchFamily="50" charset="-128"/>
                <a:ea typeface="メイリオ" panose="020B0604030504040204" pitchFamily="50" charset="-128"/>
              </a:rPr>
              <a:t>手でネコをステージの真ん中に持っていくとどうなるかな</a:t>
            </a:r>
            <a:r>
              <a:rPr lang="en-US" altLang="ja-JP" dirty="0" smtClean="0">
                <a:latin typeface="メイリオ" panose="020B0604030504040204" pitchFamily="50" charset="-128"/>
                <a:ea typeface="メイリオ" panose="020B0604030504040204" pitchFamily="50" charset="-128"/>
              </a:rPr>
              <a:t>?</a:t>
            </a:r>
            <a:endParaRPr lang="ja-JP" altLang="en-US" dirty="0" smtClean="0">
              <a:latin typeface="メイリオ" panose="020B0604030504040204" pitchFamily="50" charset="-128"/>
              <a:ea typeface="メイリオ" panose="020B0604030504040204" pitchFamily="50" charset="-128"/>
            </a:endParaRPr>
          </a:p>
          <a:p>
            <a:endParaRPr kumimoji="1" lang="ja-JP" altLang="en-US" dirty="0">
              <a:latin typeface="メイリオ" panose="020B0604030504040204" pitchFamily="50" charset="-128"/>
              <a:ea typeface="メイリオ" panose="020B0604030504040204" pitchFamily="50" charset="-128"/>
            </a:endParaRPr>
          </a:p>
        </p:txBody>
      </p:sp>
      <p:sp>
        <p:nvSpPr>
          <p:cNvPr id="13" name="対角する 2 つの角を丸めた四角形 12"/>
          <p:cNvSpPr/>
          <p:nvPr/>
        </p:nvSpPr>
        <p:spPr>
          <a:xfrm>
            <a:off x="0" y="5161410"/>
            <a:ext cx="9144000" cy="1015065"/>
          </a:xfrm>
          <a:prstGeom prst="round2DiagRect">
            <a:avLst/>
          </a:prstGeom>
          <a:noFill/>
          <a:ln w="317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ja-JP" altLang="en-US" dirty="0" smtClean="0">
                <a:solidFill>
                  <a:srgbClr val="FF0000"/>
                </a:solidFill>
                <a:latin typeface="メイリオ" panose="020B0604030504040204" pitchFamily="50" charset="-128"/>
                <a:ea typeface="メイリオ" panose="020B0604030504040204" pitchFamily="50" charset="-128"/>
              </a:rPr>
              <a:t>ワンポイント</a:t>
            </a:r>
            <a:r>
              <a:rPr lang="en-US" altLang="ja-JP" dirty="0" smtClean="0">
                <a:solidFill>
                  <a:srgbClr val="FF0000"/>
                </a:solidFill>
                <a:latin typeface="メイリオ" panose="020B0604030504040204" pitchFamily="50" charset="-128"/>
                <a:ea typeface="メイリオ" panose="020B0604030504040204" pitchFamily="50" charset="-128"/>
              </a:rPr>
              <a:t>:</a:t>
            </a:r>
            <a:r>
              <a:rPr lang="ja-JP" altLang="en-US" dirty="0">
                <a:solidFill>
                  <a:srgbClr val="FF0000"/>
                </a:solidFill>
                <a:latin typeface="メイリオ" panose="020B0604030504040204" pitchFamily="50" charset="-128"/>
                <a:ea typeface="メイリオ" panose="020B0604030504040204" pitchFamily="50" charset="-128"/>
              </a:rPr>
              <a:t> プログラム</a:t>
            </a:r>
            <a:endParaRPr lang="en-US" altLang="ja-JP" dirty="0" smtClean="0">
              <a:solidFill>
                <a:srgbClr val="FF0000"/>
              </a:solidFill>
              <a:latin typeface="メイリオ" panose="020B0604030504040204" pitchFamily="50" charset="-128"/>
              <a:ea typeface="メイリオ" panose="020B0604030504040204" pitchFamily="50" charset="-128"/>
            </a:endParaRPr>
          </a:p>
          <a:p>
            <a:r>
              <a:rPr lang="ja-JP" altLang="en-US" sz="1600" dirty="0" smtClean="0">
                <a:solidFill>
                  <a:schemeClr val="tx1"/>
                </a:solidFill>
                <a:latin typeface="メイリオ" panose="020B0604030504040204" pitchFamily="50" charset="-128"/>
                <a:ea typeface="メイリオ" panose="020B0604030504040204" pitchFamily="50" charset="-128"/>
              </a:rPr>
              <a:t>プログラムはコンピュータに対する命令</a:t>
            </a:r>
            <a:r>
              <a:rPr lang="en-US" altLang="ja-JP" sz="1600" dirty="0" smtClean="0">
                <a:solidFill>
                  <a:schemeClr val="tx1"/>
                </a:solidFill>
                <a:latin typeface="メイリオ" panose="020B0604030504040204" pitchFamily="50" charset="-128"/>
                <a:ea typeface="メイリオ" panose="020B0604030504040204" pitchFamily="50" charset="-128"/>
              </a:rPr>
              <a:t>(</a:t>
            </a:r>
            <a:r>
              <a:rPr lang="ja-JP" altLang="en-US" sz="1600" dirty="0" smtClean="0">
                <a:solidFill>
                  <a:schemeClr val="tx1"/>
                </a:solidFill>
                <a:latin typeface="メイリオ" panose="020B0604030504040204" pitchFamily="50" charset="-128"/>
                <a:ea typeface="メイリオ" panose="020B0604030504040204" pitchFamily="50" charset="-128"/>
              </a:rPr>
              <a:t>スクラッチではブロック</a:t>
            </a:r>
            <a:r>
              <a:rPr lang="en-US" altLang="ja-JP" sz="1600" dirty="0" smtClean="0">
                <a:solidFill>
                  <a:schemeClr val="tx1"/>
                </a:solidFill>
                <a:latin typeface="メイリオ" panose="020B0604030504040204" pitchFamily="50" charset="-128"/>
                <a:ea typeface="メイリオ" panose="020B0604030504040204" pitchFamily="50" charset="-128"/>
              </a:rPr>
              <a:t>)</a:t>
            </a:r>
            <a:r>
              <a:rPr lang="ja-JP" altLang="en-US" sz="1600" dirty="0" smtClean="0">
                <a:solidFill>
                  <a:schemeClr val="tx1"/>
                </a:solidFill>
                <a:latin typeface="メイリオ" panose="020B0604030504040204" pitchFamily="50" charset="-128"/>
                <a:ea typeface="メイリオ" panose="020B0604030504040204" pitchFamily="50" charset="-128"/>
              </a:rPr>
              <a:t>の集まりです。</a:t>
            </a:r>
            <a:r>
              <a:rPr lang="ja-JP" altLang="en-US" sz="1600" b="1" dirty="0" smtClean="0">
                <a:solidFill>
                  <a:srgbClr val="FF0000"/>
                </a:solidFill>
                <a:latin typeface="メイリオ" panose="020B0604030504040204" pitchFamily="50" charset="-128"/>
                <a:ea typeface="メイリオ" panose="020B0604030504040204" pitchFamily="50" charset="-128"/>
              </a:rPr>
              <a:t>あなたの考えやアイディアをプログラムにすれば、コンピュータが自動的にやってくれます。</a:t>
            </a:r>
          </a:p>
          <a:p>
            <a:endParaRPr kumimoji="1" lang="ja-JP" altLang="en-US" sz="1600" dirty="0">
              <a:solidFill>
                <a:schemeClr val="tx1"/>
              </a:solidFill>
              <a:latin typeface="メイリオ" panose="020B0604030504040204" pitchFamily="50" charset="-128"/>
              <a:ea typeface="メイリオ" panose="020B0604030504040204" pitchFamily="50" charset="-128"/>
            </a:endParaRPr>
          </a:p>
        </p:txBody>
      </p:sp>
      <p:sp>
        <p:nvSpPr>
          <p:cNvPr id="15" name="テキスト ボックス 14"/>
          <p:cNvSpPr txBox="1"/>
          <p:nvPr/>
        </p:nvSpPr>
        <p:spPr>
          <a:xfrm>
            <a:off x="155671" y="6250489"/>
            <a:ext cx="8636419" cy="369332"/>
          </a:xfrm>
          <a:prstGeom prst="rect">
            <a:avLst/>
          </a:prstGeom>
          <a:noFill/>
        </p:spPr>
        <p:txBody>
          <a:bodyPr wrap="square" rtlCol="0">
            <a:spAutoFit/>
          </a:bodyPr>
          <a:lstStyle/>
          <a:p>
            <a:r>
              <a:rPr lang="ja-JP" altLang="en-US" dirty="0" smtClean="0">
                <a:latin typeface="メイリオ" panose="020B0604030504040204" pitchFamily="50" charset="-128"/>
                <a:ea typeface="メイリオ" panose="020B0604030504040204" pitchFamily="50" charset="-128"/>
              </a:rPr>
              <a:t>     赤ボタンを押すと動いているスクラッチのプログラムを止めることができます。</a:t>
            </a:r>
          </a:p>
        </p:txBody>
      </p:sp>
      <p:sp>
        <p:nvSpPr>
          <p:cNvPr id="6" name="楕円 5"/>
          <p:cNvSpPr/>
          <p:nvPr/>
        </p:nvSpPr>
        <p:spPr>
          <a:xfrm>
            <a:off x="296351" y="6250489"/>
            <a:ext cx="273938" cy="273938"/>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47945477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2"/>
          <a:stretch>
            <a:fillRect/>
          </a:stretch>
        </p:blipFill>
        <p:spPr>
          <a:xfrm>
            <a:off x="453464" y="1286666"/>
            <a:ext cx="6175936" cy="3946873"/>
          </a:xfrm>
          <a:prstGeom prst="rect">
            <a:avLst/>
          </a:prstGeom>
        </p:spPr>
      </p:pic>
      <p:sp>
        <p:nvSpPr>
          <p:cNvPr id="8" name="テキスト ボックス 7"/>
          <p:cNvSpPr txBox="1"/>
          <p:nvPr/>
        </p:nvSpPr>
        <p:spPr>
          <a:xfrm>
            <a:off x="7825153" y="6524427"/>
            <a:ext cx="1318847" cy="369332"/>
          </a:xfrm>
          <a:prstGeom prst="rect">
            <a:avLst/>
          </a:prstGeom>
          <a:noFill/>
        </p:spPr>
        <p:txBody>
          <a:bodyPr wrap="square" rtlCol="0">
            <a:spAutoFit/>
          </a:bodyPr>
          <a:lstStyle/>
          <a:p>
            <a:fld id="{D706DB22-09A4-4B33-9D75-B8942571AE1E}" type="slidenum">
              <a:rPr kumimoji="1" lang="ja-JP" altLang="en-US" smtClean="0">
                <a:latin typeface="メイリオ" panose="020B0604030504040204" pitchFamily="50" charset="-128"/>
                <a:ea typeface="メイリオ" panose="020B0604030504040204" pitchFamily="50" charset="-128"/>
              </a:rPr>
              <a:t>32</a:t>
            </a:fld>
            <a:r>
              <a:rPr kumimoji="1" lang="ja-JP" altLang="en-US" dirty="0" smtClean="0">
                <a:latin typeface="メイリオ" panose="020B0604030504040204" pitchFamily="50" charset="-128"/>
                <a:ea typeface="メイリオ" panose="020B0604030504040204" pitchFamily="50" charset="-128"/>
              </a:rPr>
              <a:t>ページ</a:t>
            </a:r>
            <a:endParaRPr kumimoji="1" lang="ja-JP" altLang="en-US" dirty="0">
              <a:latin typeface="メイリオ" panose="020B0604030504040204" pitchFamily="50" charset="-128"/>
              <a:ea typeface="メイリオ" panose="020B0604030504040204" pitchFamily="50" charset="-128"/>
            </a:endParaRPr>
          </a:p>
        </p:txBody>
      </p:sp>
      <p:sp>
        <p:nvSpPr>
          <p:cNvPr id="10" name="角丸四角形 9"/>
          <p:cNvSpPr/>
          <p:nvPr/>
        </p:nvSpPr>
        <p:spPr>
          <a:xfrm>
            <a:off x="0" y="0"/>
            <a:ext cx="7033846" cy="534572"/>
          </a:xfrm>
          <a:prstGeom prst="roundRect">
            <a:avLst/>
          </a:prstGeom>
          <a:noFill/>
          <a:ln w="38100">
            <a:solidFill>
              <a:srgbClr val="0066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extrusionH="57150">
              <a:bevelT w="88900" prst="relaxedInset"/>
            </a:sp3d>
          </a:bodyPr>
          <a:lstStyle/>
          <a:p>
            <a:r>
              <a:rPr kumimoji="1" lang="en-US" altLang="ja-JP" dirty="0" smtClean="0">
                <a:solidFill>
                  <a:schemeClr val="tx1"/>
                </a:solidFill>
              </a:rPr>
              <a:t> </a:t>
            </a:r>
            <a:r>
              <a:rPr lang="ja-JP" altLang="en-US" sz="2400" dirty="0" smtClean="0">
                <a:solidFill>
                  <a:schemeClr val="tx1"/>
                </a:solidFill>
                <a:latin typeface="メイリオ" panose="020B0604030504040204" pitchFamily="50" charset="-128"/>
                <a:ea typeface="メイリオ" panose="020B0604030504040204" pitchFamily="50" charset="-128"/>
              </a:rPr>
              <a:t> </a:t>
            </a:r>
            <a:r>
              <a:rPr lang="en-US" altLang="ja-JP" sz="2400" dirty="0" smtClean="0">
                <a:solidFill>
                  <a:schemeClr val="tx1"/>
                </a:solidFill>
                <a:latin typeface="メイリオ" panose="020B0604030504040204" pitchFamily="50" charset="-128"/>
                <a:ea typeface="メイリオ" panose="020B0604030504040204" pitchFamily="50" charset="-128"/>
              </a:rPr>
              <a:t>2 (4) </a:t>
            </a:r>
            <a:r>
              <a:rPr lang="ja-JP" altLang="en-US" sz="2400" dirty="0" smtClean="0">
                <a:solidFill>
                  <a:schemeClr val="tx1"/>
                </a:solidFill>
                <a:latin typeface="メイリオ" panose="020B0604030504040204" pitchFamily="50" charset="-128"/>
                <a:ea typeface="メイリオ" panose="020B0604030504040204" pitchFamily="50" charset="-128"/>
              </a:rPr>
              <a:t>旗でネコが動き始めるようにしよう</a:t>
            </a:r>
            <a:r>
              <a:rPr kumimoji="1" lang="en-US" altLang="ja-JP" sz="2400" dirty="0" smtClean="0"/>
              <a:t>.</a:t>
            </a:r>
            <a:endParaRPr kumimoji="1" lang="ja-JP" altLang="en-US" sz="2400" dirty="0"/>
          </a:p>
        </p:txBody>
      </p:sp>
      <p:sp>
        <p:nvSpPr>
          <p:cNvPr id="22" name="テキスト ボックス 21"/>
          <p:cNvSpPr txBox="1"/>
          <p:nvPr/>
        </p:nvSpPr>
        <p:spPr>
          <a:xfrm>
            <a:off x="0" y="640335"/>
            <a:ext cx="8419077" cy="646331"/>
          </a:xfrm>
          <a:prstGeom prst="rect">
            <a:avLst/>
          </a:prstGeom>
          <a:noFill/>
        </p:spPr>
        <p:txBody>
          <a:bodyPr wrap="square" rtlCol="0">
            <a:spAutoFit/>
          </a:bodyPr>
          <a:lstStyle/>
          <a:p>
            <a:r>
              <a:rPr lang="ja-JP" altLang="en-US" dirty="0" smtClean="0">
                <a:latin typeface="メイリオ" panose="020B0604030504040204" pitchFamily="50" charset="-128"/>
                <a:ea typeface="メイリオ" panose="020B0604030504040204" pitchFamily="50" charset="-128"/>
              </a:rPr>
              <a:t>　あるスイッチを押したときにプログラムが動くようにしてみよう。ここでは、ブロックカテゴリー</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イベント</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の</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旗がクリックされたとき</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を使ってみよう。</a:t>
            </a:r>
            <a:endParaRPr kumimoji="1" lang="ja-JP" altLang="en-US" dirty="0">
              <a:latin typeface="メイリオ" panose="020B0604030504040204" pitchFamily="50" charset="-128"/>
              <a:ea typeface="メイリオ" panose="020B0604030504040204" pitchFamily="50" charset="-128"/>
            </a:endParaRPr>
          </a:p>
        </p:txBody>
      </p:sp>
      <p:sp>
        <p:nvSpPr>
          <p:cNvPr id="35" name="テキスト ボックス 34"/>
          <p:cNvSpPr txBox="1"/>
          <p:nvPr/>
        </p:nvSpPr>
        <p:spPr>
          <a:xfrm>
            <a:off x="6745347" y="2166162"/>
            <a:ext cx="2159611" cy="2031325"/>
          </a:xfrm>
          <a:prstGeom prst="rect">
            <a:avLst/>
          </a:prstGeom>
          <a:noFill/>
        </p:spPr>
        <p:txBody>
          <a:bodyPr wrap="square" rtlCol="0">
            <a:spAutoFit/>
          </a:bodyPr>
          <a:lstStyle/>
          <a:p>
            <a:r>
              <a:rPr lang="ja-JP" altLang="en-US" dirty="0" smtClean="0">
                <a:latin typeface="メイリオ" panose="020B0604030504040204" pitchFamily="50" charset="-128"/>
                <a:ea typeface="メイリオ" panose="020B0604030504040204" pitchFamily="50" charset="-128"/>
              </a:rPr>
              <a:t>チェック</a:t>
            </a:r>
            <a:br>
              <a:rPr lang="ja-JP" altLang="en-US" dirty="0" smtClean="0">
                <a:latin typeface="メイリオ" panose="020B0604030504040204" pitchFamily="50" charset="-128"/>
                <a:ea typeface="メイリオ" panose="020B0604030504040204" pitchFamily="50" charset="-128"/>
              </a:rPr>
            </a:br>
            <a:r>
              <a:rPr lang="ja-JP" altLang="en-US" dirty="0" smtClean="0">
                <a:latin typeface="メイリオ" panose="020B0604030504040204" pitchFamily="50" charset="-128"/>
                <a:ea typeface="メイリオ" panose="020B0604030504040204" pitchFamily="50" charset="-128"/>
              </a:rPr>
              <a:t>□ 旗をクリックしてプログラムを動かした。</a:t>
            </a:r>
          </a:p>
          <a:p>
            <a:r>
              <a:rPr lang="ja-JP" altLang="en-US" dirty="0" smtClean="0">
                <a:latin typeface="メイリオ" panose="020B0604030504040204" pitchFamily="50" charset="-128"/>
                <a:ea typeface="メイリオ" panose="020B0604030504040204" pitchFamily="50" charset="-128"/>
              </a:rPr>
              <a:t>□ 赤丸でプログラムを止めた。</a:t>
            </a:r>
          </a:p>
          <a:p>
            <a:endParaRPr lang="ja-JP" altLang="en-US" dirty="0" smtClean="0">
              <a:latin typeface="メイリオ" panose="020B0604030504040204" pitchFamily="50" charset="-128"/>
              <a:ea typeface="メイリオ" panose="020B0604030504040204" pitchFamily="50" charset="-128"/>
            </a:endParaRPr>
          </a:p>
        </p:txBody>
      </p:sp>
      <p:sp>
        <p:nvSpPr>
          <p:cNvPr id="16" name="円弧 15"/>
          <p:cNvSpPr/>
          <p:nvPr/>
        </p:nvSpPr>
        <p:spPr>
          <a:xfrm rot="21314269">
            <a:off x="850688" y="2033382"/>
            <a:ext cx="1512117" cy="783619"/>
          </a:xfrm>
          <a:prstGeom prst="arc">
            <a:avLst>
              <a:gd name="adj1" fmla="val 16200000"/>
              <a:gd name="adj2" fmla="val 21273644"/>
            </a:avLst>
          </a:prstGeom>
          <a:ln w="19050">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7" name="楕円 16"/>
          <p:cNvSpPr/>
          <p:nvPr/>
        </p:nvSpPr>
        <p:spPr>
          <a:xfrm>
            <a:off x="453464" y="2433849"/>
            <a:ext cx="367306" cy="321803"/>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対角する 2 つの角を丸めた四角形 20"/>
          <p:cNvSpPr/>
          <p:nvPr/>
        </p:nvSpPr>
        <p:spPr>
          <a:xfrm>
            <a:off x="453464" y="5407024"/>
            <a:ext cx="7512148" cy="764065"/>
          </a:xfrm>
          <a:prstGeom prst="round2DiagRect">
            <a:avLst/>
          </a:prstGeom>
          <a:noFill/>
          <a:ln w="317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ja-JP" altLang="en-US" dirty="0" smtClean="0">
                <a:solidFill>
                  <a:srgbClr val="FF0000"/>
                </a:solidFill>
                <a:latin typeface="メイリオ" panose="020B0604030504040204" pitchFamily="50" charset="-128"/>
                <a:ea typeface="メイリオ" panose="020B0604030504040204" pitchFamily="50" charset="-128"/>
              </a:rPr>
              <a:t>ワンポイント</a:t>
            </a:r>
            <a:r>
              <a:rPr lang="en-US" altLang="ja-JP" dirty="0" smtClean="0">
                <a:solidFill>
                  <a:srgbClr val="FF0000"/>
                </a:solidFill>
                <a:latin typeface="メイリオ" panose="020B0604030504040204" pitchFamily="50" charset="-128"/>
                <a:ea typeface="メイリオ" panose="020B0604030504040204" pitchFamily="50" charset="-128"/>
              </a:rPr>
              <a:t>:</a:t>
            </a:r>
            <a:r>
              <a:rPr lang="ja-JP" altLang="en-US" dirty="0">
                <a:solidFill>
                  <a:srgbClr val="FF0000"/>
                </a:solidFill>
                <a:latin typeface="メイリオ" panose="020B0604030504040204" pitchFamily="50" charset="-128"/>
                <a:ea typeface="メイリオ" panose="020B0604030504040204" pitchFamily="50" charset="-128"/>
              </a:rPr>
              <a:t> </a:t>
            </a:r>
            <a:r>
              <a:rPr lang="ja-JP" altLang="en-US" dirty="0" smtClean="0">
                <a:solidFill>
                  <a:srgbClr val="FF0000"/>
                </a:solidFill>
                <a:latin typeface="メイリオ" panose="020B0604030504040204" pitchFamily="50" charset="-128"/>
                <a:ea typeface="メイリオ" panose="020B0604030504040204" pitchFamily="50" charset="-128"/>
              </a:rPr>
              <a:t>プログラムとコード</a:t>
            </a:r>
            <a:r>
              <a:rPr lang="en-US" altLang="ja-JP" dirty="0" smtClean="0">
                <a:solidFill>
                  <a:srgbClr val="FF0000"/>
                </a:solidFill>
                <a:latin typeface="メイリオ" panose="020B0604030504040204" pitchFamily="50" charset="-128"/>
                <a:ea typeface="メイリオ" panose="020B0604030504040204" pitchFamily="50" charset="-128"/>
              </a:rPr>
              <a:t>(</a:t>
            </a:r>
            <a:r>
              <a:rPr lang="ja-JP" altLang="en-US" dirty="0" smtClean="0">
                <a:solidFill>
                  <a:srgbClr val="FF0000"/>
                </a:solidFill>
                <a:latin typeface="メイリオ" panose="020B0604030504040204" pitchFamily="50" charset="-128"/>
                <a:ea typeface="メイリオ" panose="020B0604030504040204" pitchFamily="50" charset="-128"/>
              </a:rPr>
              <a:t>スクリプト</a:t>
            </a:r>
            <a:r>
              <a:rPr lang="en-US" altLang="ja-JP" dirty="0" smtClean="0">
                <a:solidFill>
                  <a:srgbClr val="FF0000"/>
                </a:solidFill>
                <a:latin typeface="メイリオ" panose="020B0604030504040204" pitchFamily="50" charset="-128"/>
                <a:ea typeface="メイリオ" panose="020B0604030504040204" pitchFamily="50" charset="-128"/>
              </a:rPr>
              <a:t>)</a:t>
            </a:r>
          </a:p>
          <a:p>
            <a:r>
              <a:rPr lang="ja-JP" altLang="en-US" sz="1600" dirty="0" smtClean="0">
                <a:solidFill>
                  <a:schemeClr val="tx1"/>
                </a:solidFill>
                <a:latin typeface="メイリオ" panose="020B0604030504040204" pitchFamily="50" charset="-128"/>
                <a:ea typeface="メイリオ" panose="020B0604030504040204" pitchFamily="50" charset="-128"/>
              </a:rPr>
              <a:t>　スクラッチではブロックが集まった命令をコード</a:t>
            </a:r>
            <a:r>
              <a:rPr lang="en-US" altLang="ja-JP" sz="1600" dirty="0" smtClean="0">
                <a:solidFill>
                  <a:schemeClr val="tx1"/>
                </a:solidFill>
                <a:latin typeface="メイリオ" panose="020B0604030504040204" pitchFamily="50" charset="-128"/>
                <a:ea typeface="メイリオ" panose="020B0604030504040204" pitchFamily="50" charset="-128"/>
              </a:rPr>
              <a:t>(</a:t>
            </a:r>
            <a:r>
              <a:rPr lang="ja-JP" altLang="en-US" sz="1600" dirty="0" smtClean="0">
                <a:solidFill>
                  <a:schemeClr val="tx1"/>
                </a:solidFill>
                <a:latin typeface="メイリオ" panose="020B0604030504040204" pitchFamily="50" charset="-128"/>
                <a:ea typeface="メイリオ" panose="020B0604030504040204" pitchFamily="50" charset="-128"/>
              </a:rPr>
              <a:t>スクリプト</a:t>
            </a:r>
            <a:r>
              <a:rPr lang="en-US" altLang="ja-JP" sz="1600" dirty="0" smtClean="0">
                <a:solidFill>
                  <a:schemeClr val="tx1"/>
                </a:solidFill>
                <a:latin typeface="メイリオ" panose="020B0604030504040204" pitchFamily="50" charset="-128"/>
                <a:ea typeface="メイリオ" panose="020B0604030504040204" pitchFamily="50" charset="-128"/>
              </a:rPr>
              <a:t>:</a:t>
            </a:r>
            <a:r>
              <a:rPr lang="ja-JP" altLang="en-US" sz="1600" dirty="0" smtClean="0">
                <a:solidFill>
                  <a:schemeClr val="tx1"/>
                </a:solidFill>
                <a:latin typeface="メイリオ" panose="020B0604030504040204" pitchFamily="50" charset="-128"/>
                <a:ea typeface="メイリオ" panose="020B0604030504040204" pitchFamily="50" charset="-128"/>
              </a:rPr>
              <a:t>台本</a:t>
            </a:r>
            <a:r>
              <a:rPr lang="en-US" altLang="ja-JP" sz="1600" dirty="0" smtClean="0">
                <a:solidFill>
                  <a:schemeClr val="tx1"/>
                </a:solidFill>
                <a:latin typeface="メイリオ" panose="020B0604030504040204" pitchFamily="50" charset="-128"/>
                <a:ea typeface="メイリオ" panose="020B0604030504040204" pitchFamily="50" charset="-128"/>
              </a:rPr>
              <a:t>)</a:t>
            </a:r>
            <a:r>
              <a:rPr lang="ja-JP" altLang="en-US" sz="1600" dirty="0" smtClean="0">
                <a:solidFill>
                  <a:schemeClr val="tx1"/>
                </a:solidFill>
                <a:latin typeface="メイリオ" panose="020B0604030504040204" pitchFamily="50" charset="-128"/>
                <a:ea typeface="メイリオ" panose="020B0604030504040204" pitchFamily="50" charset="-128"/>
              </a:rPr>
              <a:t>と呼んでいます。</a:t>
            </a:r>
          </a:p>
          <a:p>
            <a:endParaRPr kumimoji="1" lang="ja-JP" altLang="en-US" sz="1600" dirty="0">
              <a:solidFill>
                <a:schemeClr val="tx1"/>
              </a:solidFill>
              <a:latin typeface="メイリオ" panose="020B0604030504040204" pitchFamily="50" charset="-128"/>
              <a:ea typeface="メイリオ" panose="020B0604030504040204" pitchFamily="50" charset="-128"/>
            </a:endParaRPr>
          </a:p>
        </p:txBody>
      </p:sp>
      <p:sp>
        <p:nvSpPr>
          <p:cNvPr id="11" name="楕円 10"/>
          <p:cNvSpPr/>
          <p:nvPr/>
        </p:nvSpPr>
        <p:spPr>
          <a:xfrm>
            <a:off x="4213877" y="1460151"/>
            <a:ext cx="367306" cy="321803"/>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ボックス 11"/>
          <p:cNvSpPr txBox="1"/>
          <p:nvPr/>
        </p:nvSpPr>
        <p:spPr>
          <a:xfrm>
            <a:off x="3706194" y="1798699"/>
            <a:ext cx="1749977" cy="461665"/>
          </a:xfrm>
          <a:prstGeom prst="rect">
            <a:avLst/>
          </a:prstGeom>
          <a:noFill/>
        </p:spPr>
        <p:txBody>
          <a:bodyPr wrap="square" rtlCol="0">
            <a:spAutoFit/>
          </a:bodyPr>
          <a:lstStyle/>
          <a:p>
            <a:r>
              <a:rPr lang="ja-JP" altLang="en-US" sz="2400" dirty="0" smtClean="0">
                <a:latin typeface="メイリオ" panose="020B0604030504040204" pitchFamily="50" charset="-128"/>
                <a:ea typeface="メイリオ" panose="020B0604030504040204" pitchFamily="50" charset="-128"/>
              </a:rPr>
              <a:t>クリック</a:t>
            </a:r>
          </a:p>
        </p:txBody>
      </p:sp>
    </p:spTree>
    <p:extLst>
      <p:ext uri="{BB962C8B-B14F-4D97-AF65-F5344CB8AC3E}">
        <p14:creationId xmlns:p14="http://schemas.microsoft.com/office/powerpoint/2010/main" val="136125621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図 6"/>
          <p:cNvPicPr>
            <a:picLocks noChangeAspect="1"/>
          </p:cNvPicPr>
          <p:nvPr/>
        </p:nvPicPr>
        <p:blipFill>
          <a:blip r:embed="rId2"/>
          <a:stretch>
            <a:fillRect/>
          </a:stretch>
        </p:blipFill>
        <p:spPr>
          <a:xfrm>
            <a:off x="565789" y="1254593"/>
            <a:ext cx="4920846" cy="3106126"/>
          </a:xfrm>
          <a:prstGeom prst="rect">
            <a:avLst/>
          </a:prstGeom>
        </p:spPr>
      </p:pic>
      <p:sp>
        <p:nvSpPr>
          <p:cNvPr id="8" name="テキスト ボックス 7"/>
          <p:cNvSpPr txBox="1"/>
          <p:nvPr/>
        </p:nvSpPr>
        <p:spPr>
          <a:xfrm>
            <a:off x="7825153" y="6524427"/>
            <a:ext cx="1318847" cy="369332"/>
          </a:xfrm>
          <a:prstGeom prst="rect">
            <a:avLst/>
          </a:prstGeom>
          <a:noFill/>
        </p:spPr>
        <p:txBody>
          <a:bodyPr wrap="square" rtlCol="0">
            <a:spAutoFit/>
          </a:bodyPr>
          <a:lstStyle/>
          <a:p>
            <a:fld id="{D706DB22-09A4-4B33-9D75-B8942571AE1E}" type="slidenum">
              <a:rPr kumimoji="1" lang="ja-JP" altLang="en-US" smtClean="0">
                <a:latin typeface="メイリオ" panose="020B0604030504040204" pitchFamily="50" charset="-128"/>
                <a:ea typeface="メイリオ" panose="020B0604030504040204" pitchFamily="50" charset="-128"/>
              </a:rPr>
              <a:t>33</a:t>
            </a:fld>
            <a:r>
              <a:rPr kumimoji="1" lang="ja-JP" altLang="en-US" dirty="0" smtClean="0">
                <a:latin typeface="メイリオ" panose="020B0604030504040204" pitchFamily="50" charset="-128"/>
                <a:ea typeface="メイリオ" panose="020B0604030504040204" pitchFamily="50" charset="-128"/>
              </a:rPr>
              <a:t>ページ</a:t>
            </a:r>
            <a:endParaRPr kumimoji="1" lang="ja-JP" altLang="en-US" dirty="0">
              <a:latin typeface="メイリオ" panose="020B0604030504040204" pitchFamily="50" charset="-128"/>
              <a:ea typeface="メイリオ" panose="020B0604030504040204" pitchFamily="50" charset="-128"/>
            </a:endParaRPr>
          </a:p>
        </p:txBody>
      </p:sp>
      <p:sp>
        <p:nvSpPr>
          <p:cNvPr id="10" name="角丸四角形 9"/>
          <p:cNvSpPr/>
          <p:nvPr/>
        </p:nvSpPr>
        <p:spPr>
          <a:xfrm>
            <a:off x="0" y="0"/>
            <a:ext cx="7033846" cy="534572"/>
          </a:xfrm>
          <a:prstGeom prst="roundRect">
            <a:avLst/>
          </a:prstGeom>
          <a:noFill/>
          <a:ln w="38100">
            <a:solidFill>
              <a:srgbClr val="0066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extrusionH="57150">
              <a:bevelT w="88900" prst="relaxedInset"/>
            </a:sp3d>
          </a:bodyPr>
          <a:lstStyle/>
          <a:p>
            <a:r>
              <a:rPr kumimoji="1" lang="en-US" altLang="ja-JP" dirty="0" smtClean="0">
                <a:solidFill>
                  <a:schemeClr val="tx1"/>
                </a:solidFill>
              </a:rPr>
              <a:t> </a:t>
            </a:r>
            <a:r>
              <a:rPr lang="ja-JP" altLang="en-US" sz="2400" dirty="0" smtClean="0">
                <a:solidFill>
                  <a:schemeClr val="tx1"/>
                </a:solidFill>
                <a:latin typeface="メイリオ" panose="020B0604030504040204" pitchFamily="50" charset="-128"/>
                <a:ea typeface="メイリオ" panose="020B0604030504040204" pitchFamily="50" charset="-128"/>
              </a:rPr>
              <a:t> </a:t>
            </a:r>
            <a:r>
              <a:rPr lang="en-US" altLang="ja-JP" sz="2400" dirty="0" smtClean="0">
                <a:solidFill>
                  <a:schemeClr val="tx1"/>
                </a:solidFill>
                <a:latin typeface="メイリオ" panose="020B0604030504040204" pitchFamily="50" charset="-128"/>
                <a:ea typeface="メイリオ" panose="020B0604030504040204" pitchFamily="50" charset="-128"/>
              </a:rPr>
              <a:t>2 (5) </a:t>
            </a:r>
            <a:r>
              <a:rPr lang="ja-JP" altLang="en-US" sz="2400" dirty="0" smtClean="0">
                <a:solidFill>
                  <a:schemeClr val="tx1"/>
                </a:solidFill>
                <a:latin typeface="メイリオ" panose="020B0604030504040204" pitchFamily="50" charset="-128"/>
                <a:ea typeface="メイリオ" panose="020B0604030504040204" pitchFamily="50" charset="-128"/>
              </a:rPr>
              <a:t>端</a:t>
            </a:r>
            <a:r>
              <a:rPr lang="en-US" altLang="ja-JP" sz="2400" dirty="0" smtClean="0">
                <a:solidFill>
                  <a:schemeClr val="tx1"/>
                </a:solidFill>
                <a:latin typeface="メイリオ" panose="020B0604030504040204" pitchFamily="50" charset="-128"/>
                <a:ea typeface="メイリオ" panose="020B0604030504040204" pitchFamily="50" charset="-128"/>
              </a:rPr>
              <a:t>(</a:t>
            </a:r>
            <a:r>
              <a:rPr lang="ja-JP" altLang="en-US" sz="2400" dirty="0" smtClean="0">
                <a:solidFill>
                  <a:schemeClr val="tx1"/>
                </a:solidFill>
                <a:latin typeface="メイリオ" panose="020B0604030504040204" pitchFamily="50" charset="-128"/>
                <a:ea typeface="メイリオ" panose="020B0604030504040204" pitchFamily="50" charset="-128"/>
              </a:rPr>
              <a:t>はじ</a:t>
            </a:r>
            <a:r>
              <a:rPr lang="en-US" altLang="ja-JP" sz="2400" dirty="0" smtClean="0">
                <a:solidFill>
                  <a:schemeClr val="tx1"/>
                </a:solidFill>
                <a:latin typeface="メイリオ" panose="020B0604030504040204" pitchFamily="50" charset="-128"/>
                <a:ea typeface="メイリオ" panose="020B0604030504040204" pitchFamily="50" charset="-128"/>
              </a:rPr>
              <a:t>)</a:t>
            </a:r>
            <a:r>
              <a:rPr lang="ja-JP" altLang="en-US" sz="2400" dirty="0" smtClean="0">
                <a:solidFill>
                  <a:schemeClr val="tx1"/>
                </a:solidFill>
                <a:latin typeface="メイリオ" panose="020B0604030504040204" pitchFamily="50" charset="-128"/>
                <a:ea typeface="メイリオ" panose="020B0604030504040204" pitchFamily="50" charset="-128"/>
              </a:rPr>
              <a:t>で跳ね返るようにしよう</a:t>
            </a:r>
            <a:endParaRPr kumimoji="1" lang="ja-JP" altLang="en-US" sz="2400" dirty="0"/>
          </a:p>
        </p:txBody>
      </p:sp>
      <p:sp>
        <p:nvSpPr>
          <p:cNvPr id="22" name="テキスト ボックス 21"/>
          <p:cNvSpPr txBox="1"/>
          <p:nvPr/>
        </p:nvSpPr>
        <p:spPr>
          <a:xfrm>
            <a:off x="0" y="640784"/>
            <a:ext cx="8792091" cy="923330"/>
          </a:xfrm>
          <a:prstGeom prst="rect">
            <a:avLst/>
          </a:prstGeom>
          <a:noFill/>
        </p:spPr>
        <p:txBody>
          <a:bodyPr wrap="square" rtlCol="0">
            <a:spAutoFit/>
          </a:bodyPr>
          <a:lstStyle/>
          <a:p>
            <a:r>
              <a:rPr lang="ja-JP" altLang="en-US" dirty="0" smtClean="0">
                <a:latin typeface="メイリオ" panose="020B0604030504040204" pitchFamily="50" charset="-128"/>
                <a:ea typeface="メイリオ" panose="020B0604030504040204" pitchFamily="50" charset="-128"/>
              </a:rPr>
              <a:t>　今のプログラムだと、ネコがステージの端まで行くと先に進まないよね。端までいったら跳ね返って、ずっと動き回るようにしてみよう。</a:t>
            </a:r>
          </a:p>
          <a:p>
            <a:endParaRPr kumimoji="1" lang="ja-JP" altLang="en-US" dirty="0">
              <a:latin typeface="メイリオ" panose="020B0604030504040204" pitchFamily="50" charset="-128"/>
              <a:ea typeface="メイリオ" panose="020B0604030504040204" pitchFamily="50" charset="-128"/>
            </a:endParaRPr>
          </a:p>
        </p:txBody>
      </p:sp>
      <p:sp>
        <p:nvSpPr>
          <p:cNvPr id="35" name="テキスト ボックス 34"/>
          <p:cNvSpPr txBox="1"/>
          <p:nvPr/>
        </p:nvSpPr>
        <p:spPr>
          <a:xfrm>
            <a:off x="5744226" y="3362031"/>
            <a:ext cx="3167741" cy="1200329"/>
          </a:xfrm>
          <a:prstGeom prst="rect">
            <a:avLst/>
          </a:prstGeom>
          <a:noFill/>
        </p:spPr>
        <p:txBody>
          <a:bodyPr wrap="square" rtlCol="0">
            <a:spAutoFit/>
          </a:bodyPr>
          <a:lstStyle/>
          <a:p>
            <a:r>
              <a:rPr lang="ja-JP" altLang="en-US" dirty="0" smtClean="0">
                <a:latin typeface="メイリオ" panose="020B0604030504040204" pitchFamily="50" charset="-128"/>
                <a:ea typeface="メイリオ" panose="020B0604030504040204" pitchFamily="50" charset="-128"/>
              </a:rPr>
              <a:t>チェック</a:t>
            </a:r>
            <a:br>
              <a:rPr lang="ja-JP" altLang="en-US" dirty="0" smtClean="0">
                <a:latin typeface="メイリオ" panose="020B0604030504040204" pitchFamily="50" charset="-128"/>
                <a:ea typeface="メイリオ" panose="020B0604030504040204" pitchFamily="50" charset="-128"/>
              </a:rPr>
            </a:br>
            <a:r>
              <a:rPr lang="ja-JP" altLang="en-US" dirty="0" smtClean="0">
                <a:latin typeface="メイリオ" panose="020B0604030504040204" pitchFamily="50" charset="-128"/>
                <a:ea typeface="メイリオ" panose="020B0604030504040204" pitchFamily="50" charset="-128"/>
              </a:rPr>
              <a:t>□ ネコが端についたら跳ね返って動くようにした。</a:t>
            </a:r>
          </a:p>
          <a:p>
            <a:endParaRPr lang="ja-JP" altLang="en-US" dirty="0" smtClean="0">
              <a:latin typeface="メイリオ" panose="020B0604030504040204" pitchFamily="50" charset="-128"/>
              <a:ea typeface="メイリオ" panose="020B0604030504040204" pitchFamily="50" charset="-128"/>
            </a:endParaRPr>
          </a:p>
        </p:txBody>
      </p:sp>
      <p:sp>
        <p:nvSpPr>
          <p:cNvPr id="12" name="テキスト ボックス 11"/>
          <p:cNvSpPr txBox="1"/>
          <p:nvPr/>
        </p:nvSpPr>
        <p:spPr>
          <a:xfrm>
            <a:off x="5744225" y="1330328"/>
            <a:ext cx="3167742" cy="2031325"/>
          </a:xfrm>
          <a:prstGeom prst="rect">
            <a:avLst/>
          </a:prstGeom>
          <a:noFill/>
        </p:spPr>
        <p:txBody>
          <a:bodyPr wrap="square" rtlCol="0">
            <a:spAutoFit/>
          </a:bodyPr>
          <a:lstStyle/>
          <a:p>
            <a:r>
              <a:rPr lang="ja-JP" altLang="en-US" dirty="0" smtClean="0">
                <a:latin typeface="メイリオ" panose="020B0604030504040204" pitchFamily="50" charset="-128"/>
                <a:ea typeface="メイリオ" panose="020B0604030504040204" pitchFamily="50" charset="-128"/>
              </a:rPr>
              <a:t>ブロックカテゴリー</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動き</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の</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もし端に着いたら、跳ね返る</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を</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ずっと</a:t>
            </a:r>
            <a:r>
              <a:rPr lang="en-US" altLang="ja-JP" dirty="0" smtClean="0">
                <a:latin typeface="メイリオ" panose="020B0604030504040204" pitchFamily="50" charset="-128"/>
                <a:ea typeface="メイリオ" panose="020B0604030504040204" pitchFamily="50" charset="-128"/>
              </a:rPr>
              <a:t>]</a:t>
            </a:r>
            <a:r>
              <a:rPr lang="ja-JP" altLang="en-US" dirty="0" smtClean="0">
                <a:latin typeface="メイリオ" panose="020B0604030504040204" pitchFamily="50" charset="-128"/>
                <a:ea typeface="メイリオ" panose="020B0604030504040204" pitchFamily="50" charset="-128"/>
              </a:rPr>
              <a:t>の中に入れてみよう。</a:t>
            </a:r>
          </a:p>
          <a:p>
            <a:r>
              <a:rPr lang="ja-JP" altLang="en-US" dirty="0" smtClean="0">
                <a:latin typeface="メイリオ" panose="020B0604030504040204" pitchFamily="50" charset="-128"/>
                <a:ea typeface="メイリオ" panose="020B0604030504040204" pitchFamily="50" charset="-128"/>
              </a:rPr>
              <a:t>ブロック</a:t>
            </a:r>
            <a:r>
              <a:rPr lang="ja-JP" altLang="en-US" dirty="0">
                <a:latin typeface="メイリオ" panose="020B0604030504040204" pitchFamily="50" charset="-128"/>
                <a:ea typeface="メイリオ" panose="020B0604030504040204" pitchFamily="50" charset="-128"/>
              </a:rPr>
              <a:t>パレット</a:t>
            </a:r>
            <a:r>
              <a:rPr lang="ja-JP" altLang="en-US" dirty="0" smtClean="0">
                <a:latin typeface="メイリオ" panose="020B0604030504040204" pitchFamily="50" charset="-128"/>
                <a:ea typeface="メイリオ" panose="020B0604030504040204" pitchFamily="50" charset="-128"/>
              </a:rPr>
              <a:t>を上下に動かして探してみよう。</a:t>
            </a:r>
          </a:p>
          <a:p>
            <a:endParaRPr kumimoji="1" lang="ja-JP" altLang="en-US" dirty="0">
              <a:latin typeface="メイリオ" panose="020B0604030504040204" pitchFamily="50" charset="-128"/>
              <a:ea typeface="メイリオ" panose="020B0604030504040204" pitchFamily="50" charset="-128"/>
            </a:endParaRPr>
          </a:p>
        </p:txBody>
      </p:sp>
      <p:sp>
        <p:nvSpPr>
          <p:cNvPr id="14" name="円弧 13"/>
          <p:cNvSpPr/>
          <p:nvPr/>
        </p:nvSpPr>
        <p:spPr>
          <a:xfrm rot="1017726">
            <a:off x="482727" y="2748958"/>
            <a:ext cx="2454777" cy="974173"/>
          </a:xfrm>
          <a:prstGeom prst="arc">
            <a:avLst>
              <a:gd name="adj1" fmla="val 16200000"/>
              <a:gd name="adj2" fmla="val 21273644"/>
            </a:avLst>
          </a:prstGeom>
          <a:ln w="19050">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6" name="楕円 15"/>
          <p:cNvSpPr/>
          <p:nvPr/>
        </p:nvSpPr>
        <p:spPr>
          <a:xfrm>
            <a:off x="565789" y="1695138"/>
            <a:ext cx="440902" cy="335286"/>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対角する 2 つの角を丸めた四角形 16"/>
          <p:cNvSpPr/>
          <p:nvPr/>
        </p:nvSpPr>
        <p:spPr>
          <a:xfrm>
            <a:off x="0" y="4458920"/>
            <a:ext cx="9144000" cy="2065507"/>
          </a:xfrm>
          <a:prstGeom prst="round2DiagRect">
            <a:avLst/>
          </a:prstGeom>
          <a:noFill/>
          <a:ln w="317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ja-JP" altLang="en-US" dirty="0" smtClean="0">
                <a:solidFill>
                  <a:srgbClr val="FF0000"/>
                </a:solidFill>
                <a:latin typeface="メイリオ" panose="020B0604030504040204" pitchFamily="50" charset="-128"/>
                <a:ea typeface="メイリオ" panose="020B0604030504040204" pitchFamily="50" charset="-128"/>
              </a:rPr>
              <a:t>ワンポイント</a:t>
            </a:r>
            <a:r>
              <a:rPr lang="en-US" altLang="ja-JP" dirty="0" smtClean="0">
                <a:solidFill>
                  <a:srgbClr val="FF0000"/>
                </a:solidFill>
                <a:latin typeface="メイリオ" panose="020B0604030504040204" pitchFamily="50" charset="-128"/>
                <a:ea typeface="メイリオ" panose="020B0604030504040204" pitchFamily="50" charset="-128"/>
              </a:rPr>
              <a:t>:</a:t>
            </a:r>
            <a:r>
              <a:rPr lang="ja-JP" altLang="en-US" dirty="0">
                <a:solidFill>
                  <a:srgbClr val="FF0000"/>
                </a:solidFill>
                <a:latin typeface="メイリオ" panose="020B0604030504040204" pitchFamily="50" charset="-128"/>
                <a:ea typeface="メイリオ" panose="020B0604030504040204" pitchFamily="50" charset="-128"/>
              </a:rPr>
              <a:t> </a:t>
            </a:r>
            <a:r>
              <a:rPr lang="ja-JP" altLang="en-US" dirty="0" smtClean="0">
                <a:solidFill>
                  <a:srgbClr val="FF0000"/>
                </a:solidFill>
                <a:latin typeface="メイリオ" panose="020B0604030504040204" pitchFamily="50" charset="-128"/>
                <a:ea typeface="メイリオ" panose="020B0604030504040204" pitchFamily="50" charset="-128"/>
              </a:rPr>
              <a:t>間違ったブロックを置いた時の直し方</a:t>
            </a:r>
            <a:endParaRPr lang="en-US" altLang="ja-JP" dirty="0" smtClean="0">
              <a:solidFill>
                <a:srgbClr val="FF0000"/>
              </a:solidFill>
              <a:latin typeface="メイリオ" panose="020B0604030504040204" pitchFamily="50" charset="-128"/>
              <a:ea typeface="メイリオ" panose="020B0604030504040204" pitchFamily="50" charset="-128"/>
            </a:endParaRPr>
          </a:p>
          <a:p>
            <a:endParaRPr kumimoji="1" lang="ja-JP" altLang="en-US" sz="1600" dirty="0" smtClean="0">
              <a:solidFill>
                <a:schemeClr val="tx1"/>
              </a:solidFill>
              <a:latin typeface="メイリオ" panose="020B0604030504040204" pitchFamily="50" charset="-128"/>
              <a:ea typeface="メイリオ" panose="020B0604030504040204" pitchFamily="50" charset="-128"/>
            </a:endParaRPr>
          </a:p>
          <a:p>
            <a:endParaRPr lang="ja-JP" altLang="en-US" sz="1600" dirty="0">
              <a:solidFill>
                <a:schemeClr val="tx1"/>
              </a:solidFill>
              <a:latin typeface="メイリオ" panose="020B0604030504040204" pitchFamily="50" charset="-128"/>
              <a:ea typeface="メイリオ" panose="020B0604030504040204" pitchFamily="50" charset="-128"/>
            </a:endParaRPr>
          </a:p>
          <a:p>
            <a:endParaRPr kumimoji="1" lang="ja-JP" altLang="en-US" sz="1600" dirty="0" smtClean="0">
              <a:solidFill>
                <a:schemeClr val="tx1"/>
              </a:solidFill>
              <a:latin typeface="メイリオ" panose="020B0604030504040204" pitchFamily="50" charset="-128"/>
              <a:ea typeface="メイリオ" panose="020B0604030504040204" pitchFamily="50" charset="-128"/>
            </a:endParaRPr>
          </a:p>
          <a:p>
            <a:endParaRPr kumimoji="1" lang="ja-JP" altLang="en-US" sz="1600" dirty="0">
              <a:solidFill>
                <a:schemeClr val="tx1"/>
              </a:solidFill>
              <a:latin typeface="メイリオ" panose="020B0604030504040204" pitchFamily="50" charset="-128"/>
              <a:ea typeface="メイリオ" panose="020B0604030504040204" pitchFamily="50" charset="-128"/>
            </a:endParaRPr>
          </a:p>
        </p:txBody>
      </p:sp>
      <p:sp>
        <p:nvSpPr>
          <p:cNvPr id="5" name="右矢印 4"/>
          <p:cNvSpPr/>
          <p:nvPr/>
        </p:nvSpPr>
        <p:spPr>
          <a:xfrm>
            <a:off x="2307102" y="5472332"/>
            <a:ext cx="407963" cy="39052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p:cNvSpPr txBox="1"/>
          <p:nvPr/>
        </p:nvSpPr>
        <p:spPr>
          <a:xfrm>
            <a:off x="4913075" y="5151858"/>
            <a:ext cx="3640082" cy="584775"/>
          </a:xfrm>
          <a:prstGeom prst="rect">
            <a:avLst/>
          </a:prstGeom>
          <a:noFill/>
        </p:spPr>
        <p:txBody>
          <a:bodyPr wrap="square" rtlCol="0">
            <a:spAutoFit/>
          </a:bodyPr>
          <a:lstStyle/>
          <a:p>
            <a:r>
              <a:rPr kumimoji="1" lang="ja-JP" altLang="en-US" sz="1600" dirty="0" smtClean="0">
                <a:latin typeface="メイリオ" panose="020B0604030504040204" pitchFamily="50" charset="-128"/>
                <a:ea typeface="メイリオ" panose="020B0604030504040204" pitchFamily="50" charset="-128"/>
              </a:rPr>
              <a:t>外したいブロックをドラッグすると、そのブロックをはず</a:t>
            </a:r>
            <a:r>
              <a:rPr lang="ja-JP" altLang="en-US" sz="1600" dirty="0" smtClean="0">
                <a:latin typeface="メイリオ" panose="020B0604030504040204" pitchFamily="50" charset="-128"/>
                <a:ea typeface="メイリオ" panose="020B0604030504040204" pitchFamily="50" charset="-128"/>
              </a:rPr>
              <a:t>すことができます。</a:t>
            </a:r>
            <a:endParaRPr kumimoji="1" lang="ja-JP" altLang="en-US" sz="1600" dirty="0">
              <a:latin typeface="メイリオ" panose="020B0604030504040204" pitchFamily="50" charset="-128"/>
              <a:ea typeface="メイリオ" panose="020B0604030504040204" pitchFamily="50" charset="-128"/>
            </a:endParaRPr>
          </a:p>
        </p:txBody>
      </p:sp>
      <p:cxnSp>
        <p:nvCxnSpPr>
          <p:cNvPr id="11" name="直線矢印コネクタ 10"/>
          <p:cNvCxnSpPr/>
          <p:nvPr/>
        </p:nvCxnSpPr>
        <p:spPr>
          <a:xfrm>
            <a:off x="2200475" y="2030424"/>
            <a:ext cx="0" cy="614805"/>
          </a:xfrm>
          <a:prstGeom prst="straightConnector1">
            <a:avLst/>
          </a:prstGeom>
          <a:ln w="38100">
            <a:headEnd type="triangle"/>
            <a:tailEnd type="triangle"/>
          </a:ln>
        </p:spPr>
        <p:style>
          <a:lnRef idx="1">
            <a:schemeClr val="dk1"/>
          </a:lnRef>
          <a:fillRef idx="0">
            <a:schemeClr val="dk1"/>
          </a:fillRef>
          <a:effectRef idx="0">
            <a:schemeClr val="dk1"/>
          </a:effectRef>
          <a:fontRef idx="minor">
            <a:schemeClr val="tx1"/>
          </a:fontRef>
        </p:style>
      </p:cxnSp>
      <p:pic>
        <p:nvPicPr>
          <p:cNvPr id="13" name="図 12"/>
          <p:cNvPicPr>
            <a:picLocks noChangeAspect="1"/>
          </p:cNvPicPr>
          <p:nvPr/>
        </p:nvPicPr>
        <p:blipFill>
          <a:blip r:embed="rId3"/>
          <a:stretch>
            <a:fillRect/>
          </a:stretch>
        </p:blipFill>
        <p:spPr>
          <a:xfrm>
            <a:off x="645761" y="4887725"/>
            <a:ext cx="1532537" cy="1487462"/>
          </a:xfrm>
          <a:prstGeom prst="rect">
            <a:avLst/>
          </a:prstGeom>
        </p:spPr>
      </p:pic>
      <p:pic>
        <p:nvPicPr>
          <p:cNvPr id="15" name="図 14"/>
          <p:cNvPicPr>
            <a:picLocks noChangeAspect="1"/>
          </p:cNvPicPr>
          <p:nvPr/>
        </p:nvPicPr>
        <p:blipFill>
          <a:blip r:embed="rId4"/>
          <a:stretch>
            <a:fillRect/>
          </a:stretch>
        </p:blipFill>
        <p:spPr>
          <a:xfrm>
            <a:off x="3038692" y="4835286"/>
            <a:ext cx="1745579" cy="1550226"/>
          </a:xfrm>
          <a:prstGeom prst="rect">
            <a:avLst/>
          </a:prstGeom>
        </p:spPr>
      </p:pic>
    </p:spTree>
    <p:extLst>
      <p:ext uri="{BB962C8B-B14F-4D97-AF65-F5344CB8AC3E}">
        <p14:creationId xmlns:p14="http://schemas.microsoft.com/office/powerpoint/2010/main" val="215347181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スライド番号プレースホルダー 3"/>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C4A9A6A-4A03-472C-9A19-0DAB97A53450}" type="slidenum">
              <a:rPr kumimoji="0" lang="en-US" altLang="ja-JP" sz="14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34</a:t>
            </a:fld>
            <a:endParaRPr kumimoji="0" lang="en-US" altLang="ja-JP" sz="14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2" name="角丸四角形吹き出し 1"/>
          <p:cNvSpPr/>
          <p:nvPr/>
        </p:nvSpPr>
        <p:spPr bwMode="auto">
          <a:xfrm>
            <a:off x="1676400" y="2383495"/>
            <a:ext cx="4140460" cy="1274105"/>
          </a:xfrm>
          <a:prstGeom prst="wedgeRoundRectCallout">
            <a:avLst>
              <a:gd name="adj1" fmla="val -50279"/>
              <a:gd name="adj2" fmla="val -20773"/>
              <a:gd name="adj3" fmla="val 16667"/>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3600" dirty="0" smtClean="0">
                <a:latin typeface="メイリオ" panose="020B0604030504040204" pitchFamily="50" charset="-128"/>
                <a:ea typeface="メイリオ" panose="020B0604030504040204" pitchFamily="50" charset="-128"/>
              </a:rPr>
              <a:t>スマホで</a:t>
            </a:r>
            <a:br>
              <a:rPr lang="ja-JP" altLang="en-US" sz="3600" dirty="0" smtClean="0">
                <a:latin typeface="メイリオ" panose="020B0604030504040204" pitchFamily="50" charset="-128"/>
                <a:ea typeface="メイリオ" panose="020B0604030504040204" pitchFamily="50" charset="-128"/>
              </a:rPr>
            </a:br>
            <a:r>
              <a:rPr lang="ja-JP" altLang="en-US" sz="3600" dirty="0" smtClean="0">
                <a:latin typeface="メイリオ" panose="020B0604030504040204" pitchFamily="50" charset="-128"/>
                <a:ea typeface="メイリオ" panose="020B0604030504040204" pitchFamily="50" charset="-128"/>
              </a:rPr>
              <a:t>動かすようにする。</a:t>
            </a:r>
            <a:endParaRPr kumimoji="1" lang="ja-JP" altLang="en-US" sz="24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endParaRPr>
          </a:p>
        </p:txBody>
      </p:sp>
      <p:pic>
        <p:nvPicPr>
          <p:cNvPr id="7" name="図 6"/>
          <p:cNvPicPr/>
          <p:nvPr/>
        </p:nvPicPr>
        <p:blipFill>
          <a:blip r:embed="rId2" cstate="print">
            <a:extLst>
              <a:ext uri="{28A0092B-C50C-407E-A947-70E740481C1C}">
                <a14:useLocalDpi xmlns:a14="http://schemas.microsoft.com/office/drawing/2010/main" val="0"/>
              </a:ext>
            </a:extLst>
          </a:blip>
          <a:srcRect/>
          <a:stretch>
            <a:fillRect/>
          </a:stretch>
        </p:blipFill>
        <p:spPr bwMode="auto">
          <a:xfrm flipH="1">
            <a:off x="6019800" y="3194538"/>
            <a:ext cx="1870703" cy="2202782"/>
          </a:xfrm>
          <a:prstGeom prst="rect">
            <a:avLst/>
          </a:prstGeom>
          <a:noFill/>
          <a:ln>
            <a:noFill/>
          </a:ln>
        </p:spPr>
      </p:pic>
    </p:spTree>
    <p:extLst>
      <p:ext uri="{BB962C8B-B14F-4D97-AF65-F5344CB8AC3E}">
        <p14:creationId xmlns:p14="http://schemas.microsoft.com/office/powerpoint/2010/main" val="242652278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ext Box 2"/>
          <p:cNvSpPr txBox="1">
            <a:spLocks noChangeArrowheads="1"/>
          </p:cNvSpPr>
          <p:nvPr/>
        </p:nvSpPr>
        <p:spPr bwMode="auto">
          <a:xfrm>
            <a:off x="304800" y="304800"/>
            <a:ext cx="8534400" cy="4924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lvl="0" algn="l">
              <a:spcBef>
                <a:spcPct val="50000"/>
              </a:spcBef>
            </a:pPr>
            <a:r>
              <a:rPr kumimoji="1" lang="ja-JP" altLang="en-US" sz="26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rPr>
              <a:t>スマホでの動作確認、改良</a:t>
            </a:r>
            <a:endParaRPr kumimoji="1" lang="en-US" altLang="ja-JP" sz="26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endParaRPr>
          </a:p>
        </p:txBody>
      </p:sp>
      <p:sp>
        <p:nvSpPr>
          <p:cNvPr id="15" name="テキスト ボックス 14"/>
          <p:cNvSpPr txBox="1"/>
          <p:nvPr/>
        </p:nvSpPr>
        <p:spPr>
          <a:xfrm>
            <a:off x="457200" y="990600"/>
            <a:ext cx="8534400" cy="4154984"/>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〇 キーボードを使っていた人</a:t>
            </a:r>
          </a:p>
          <a:p>
            <a:pPr marL="0" marR="0" lvl="0" indent="0" algn="l" defTabSz="914400" rtl="0" eaLnBrk="1" fontAlgn="base" latinLnBrk="0" hangingPunct="1">
              <a:lnSpc>
                <a:spcPct val="100000"/>
              </a:lnSpc>
              <a:spcBef>
                <a:spcPct val="0"/>
              </a:spcBef>
              <a:spcAft>
                <a:spcPct val="0"/>
              </a:spcAft>
              <a:buClrTx/>
              <a:buSzTx/>
              <a:buFontTx/>
              <a:buNone/>
              <a:tabLst/>
              <a:defRPr/>
            </a:pPr>
            <a:r>
              <a:rPr lang="ja-JP" altLang="en-US" sz="2400" dirty="0" smtClean="0">
                <a:solidFill>
                  <a:srgbClr val="000000"/>
                </a:solidFill>
                <a:latin typeface="メイリオ" panose="020B0604030504040204" pitchFamily="50" charset="-128"/>
                <a:ea typeface="メイリオ" panose="020B0604030504040204" pitchFamily="50" charset="-128"/>
              </a:rPr>
              <a:t>次</a:t>
            </a:r>
            <a:r>
              <a:rPr lang="ja-JP" altLang="en-US" sz="2400" dirty="0">
                <a:solidFill>
                  <a:srgbClr val="000000"/>
                </a:solidFill>
                <a:latin typeface="メイリオ" panose="020B0604030504040204" pitchFamily="50" charset="-128"/>
                <a:ea typeface="メイリオ" panose="020B0604030504040204" pitchFamily="50" charset="-128"/>
              </a:rPr>
              <a:t>以降</a:t>
            </a:r>
            <a:r>
              <a:rPr lang="ja-JP" altLang="en-US" sz="2400" dirty="0" smtClean="0">
                <a:solidFill>
                  <a:srgbClr val="000000"/>
                </a:solidFill>
                <a:latin typeface="メイリオ" panose="020B0604030504040204" pitchFamily="50" charset="-128"/>
                <a:ea typeface="メイリオ" panose="020B0604030504040204" pitchFamily="50" charset="-128"/>
              </a:rPr>
              <a:t>のスライドを参考に、キーボード無しでも動作できるようにします。</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lang="ja-JP" altLang="en-US" sz="2400" dirty="0" smtClean="0">
                <a:solidFill>
                  <a:srgbClr val="000000"/>
                </a:solidFill>
                <a:latin typeface="メイリオ" panose="020B0604030504040204" pitchFamily="50" charset="-128"/>
                <a:ea typeface="メイリオ" panose="020B0604030504040204" pitchFamily="50" charset="-128"/>
              </a:rPr>
              <a:t>〇マウス操作を使っていた人</a:t>
            </a: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正しく動作するか確認します。また、指で隠れたりしないか注意します。</a:t>
            </a:r>
          </a:p>
          <a:p>
            <a:pPr marL="0" marR="0" lvl="0" indent="0" algn="l" defTabSz="914400" rtl="0" eaLnBrk="1" fontAlgn="base" latinLnBrk="0" hangingPunct="1">
              <a:lnSpc>
                <a:spcPct val="100000"/>
              </a:lnSpc>
              <a:spcBef>
                <a:spcPct val="0"/>
              </a:spcBef>
              <a:spcAft>
                <a:spcPct val="0"/>
              </a:spcAft>
              <a:buClrTx/>
              <a:buSzTx/>
              <a:buFontTx/>
              <a:buNone/>
              <a:tabLst/>
              <a:defRPr/>
            </a:pPr>
            <a:endParaRPr lang="ja-JP" altLang="en-US" sz="2400" dirty="0">
              <a:solidFill>
                <a:srgbClr val="000000"/>
              </a:solidFill>
              <a:latin typeface="メイリオ" panose="020B0604030504040204" pitchFamily="50" charset="-128"/>
              <a:ea typeface="メイリオ" panose="020B0604030504040204" pitchFamily="50" charset="-128"/>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〇全般</a:t>
            </a:r>
          </a:p>
          <a:p>
            <a:pPr marL="0" marR="0" lvl="0" indent="0" algn="l" defTabSz="914400" rtl="0" eaLnBrk="1" fontAlgn="base" latinLnBrk="0" hangingPunct="1">
              <a:lnSpc>
                <a:spcPct val="100000"/>
              </a:lnSpc>
              <a:spcBef>
                <a:spcPct val="0"/>
              </a:spcBef>
              <a:spcAft>
                <a:spcPct val="0"/>
              </a:spcAft>
              <a:buClrTx/>
              <a:buSzTx/>
              <a:buFontTx/>
              <a:buNone/>
              <a:tabLst/>
              <a:defRPr/>
            </a:pPr>
            <a:r>
              <a:rPr lang="ja-JP" altLang="en-US" sz="2400" dirty="0">
                <a:solidFill>
                  <a:srgbClr val="000000"/>
                </a:solidFill>
                <a:latin typeface="メイリオ" panose="020B0604030504040204" pitchFamily="50" charset="-128"/>
                <a:ea typeface="メイリオ" panose="020B0604030504040204" pitchFamily="50" charset="-128"/>
              </a:rPr>
              <a:t>画面</a:t>
            </a:r>
            <a:r>
              <a:rPr lang="ja-JP" altLang="en-US" sz="2400" dirty="0" smtClean="0">
                <a:solidFill>
                  <a:srgbClr val="000000"/>
                </a:solidFill>
                <a:latin typeface="メイリオ" panose="020B0604030504040204" pitchFamily="50" charset="-128"/>
                <a:ea typeface="メイリオ" panose="020B0604030504040204" pitchFamily="50" charset="-128"/>
              </a:rPr>
              <a:t>のサイズが小さくなるので、見えなかったり</a:t>
            </a:r>
            <a:r>
              <a:rPr lang="ja-JP" altLang="en-US" sz="2400" dirty="0" err="1" smtClean="0">
                <a:solidFill>
                  <a:srgbClr val="000000"/>
                </a:solidFill>
                <a:latin typeface="メイリオ" panose="020B0604030504040204" pitchFamily="50" charset="-128"/>
                <a:ea typeface="メイリオ" panose="020B0604030504040204" pitchFamily="50" charset="-128"/>
              </a:rPr>
              <a:t>す</a:t>
            </a:r>
            <a:r>
              <a:rPr lang="ja-JP" altLang="en-US" sz="2400" dirty="0" smtClean="0">
                <a:solidFill>
                  <a:srgbClr val="000000"/>
                </a:solidFill>
                <a:latin typeface="メイリオ" panose="020B0604030504040204" pitchFamily="50" charset="-128"/>
                <a:ea typeface="メイリオ" panose="020B0604030504040204" pitchFamily="50" charset="-128"/>
              </a:rPr>
              <a:t>ことが無いか確認します。</a:t>
            </a:r>
            <a:endPar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Tree>
    <p:extLst>
      <p:ext uri="{BB962C8B-B14F-4D97-AF65-F5344CB8AC3E}">
        <p14:creationId xmlns:p14="http://schemas.microsoft.com/office/powerpoint/2010/main" val="1144123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ext Box 2"/>
          <p:cNvSpPr txBox="1">
            <a:spLocks noChangeArrowheads="1"/>
          </p:cNvSpPr>
          <p:nvPr/>
        </p:nvSpPr>
        <p:spPr bwMode="auto">
          <a:xfrm>
            <a:off x="304800" y="304800"/>
            <a:ext cx="8534400" cy="4924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lvl="0" algn="l">
              <a:spcBef>
                <a:spcPct val="50000"/>
              </a:spcBef>
            </a:pPr>
            <a:r>
              <a:rPr kumimoji="1" lang="en-US" altLang="ja-JP" sz="26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rPr>
              <a:t>Tips10</a:t>
            </a:r>
            <a:r>
              <a:rPr kumimoji="1" lang="ja-JP" altLang="en-US" sz="26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rPr>
              <a:t>　</a:t>
            </a:r>
            <a:r>
              <a:rPr lang="ja-JP" altLang="en-US" sz="2600" dirty="0" smtClean="0">
                <a:solidFill>
                  <a:srgbClr val="000000"/>
                </a:solidFill>
                <a:latin typeface="メイリオ" panose="020B0604030504040204" pitchFamily="50" charset="-128"/>
                <a:ea typeface="メイリオ" panose="020B0604030504040204" pitchFamily="50" charset="-128"/>
              </a:rPr>
              <a:t>方向キーボタン</a:t>
            </a:r>
            <a:endParaRPr kumimoji="1" lang="en-US" altLang="ja-JP" sz="26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endParaRPr>
          </a:p>
        </p:txBody>
      </p:sp>
      <p:sp>
        <p:nvSpPr>
          <p:cNvPr id="15" name="テキスト ボックス 14"/>
          <p:cNvSpPr txBox="1"/>
          <p:nvPr/>
        </p:nvSpPr>
        <p:spPr>
          <a:xfrm>
            <a:off x="304800" y="805824"/>
            <a:ext cx="4866950" cy="1569660"/>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スマホで動作させる場合、キーボードが使えないのでキー相当のスプライトを自分で作る必要があります。</a:t>
            </a:r>
          </a:p>
        </p:txBody>
      </p:sp>
      <p:pic>
        <p:nvPicPr>
          <p:cNvPr id="4" name="図 3"/>
          <p:cNvPicPr>
            <a:picLocks noChangeAspect="1"/>
          </p:cNvPicPr>
          <p:nvPr/>
        </p:nvPicPr>
        <p:blipFill>
          <a:blip r:embed="rId2"/>
          <a:stretch>
            <a:fillRect/>
          </a:stretch>
        </p:blipFill>
        <p:spPr>
          <a:xfrm>
            <a:off x="369497" y="2493887"/>
            <a:ext cx="2786063" cy="2135350"/>
          </a:xfrm>
          <a:prstGeom prst="rect">
            <a:avLst/>
          </a:prstGeom>
        </p:spPr>
      </p:pic>
      <p:pic>
        <p:nvPicPr>
          <p:cNvPr id="5" name="図 4"/>
          <p:cNvPicPr>
            <a:picLocks noChangeAspect="1"/>
          </p:cNvPicPr>
          <p:nvPr/>
        </p:nvPicPr>
        <p:blipFill>
          <a:blip r:embed="rId3"/>
          <a:stretch>
            <a:fillRect/>
          </a:stretch>
        </p:blipFill>
        <p:spPr>
          <a:xfrm>
            <a:off x="3562350" y="2405030"/>
            <a:ext cx="942975" cy="942975"/>
          </a:xfrm>
          <a:prstGeom prst="rect">
            <a:avLst/>
          </a:prstGeom>
        </p:spPr>
      </p:pic>
      <p:pic>
        <p:nvPicPr>
          <p:cNvPr id="6" name="図 5"/>
          <p:cNvPicPr>
            <a:picLocks noChangeAspect="1"/>
          </p:cNvPicPr>
          <p:nvPr/>
        </p:nvPicPr>
        <p:blipFill>
          <a:blip r:embed="rId4"/>
          <a:stretch>
            <a:fillRect/>
          </a:stretch>
        </p:blipFill>
        <p:spPr>
          <a:xfrm>
            <a:off x="1009975" y="4884607"/>
            <a:ext cx="609600" cy="590550"/>
          </a:xfrm>
          <a:prstGeom prst="rect">
            <a:avLst/>
          </a:prstGeom>
        </p:spPr>
      </p:pic>
      <p:pic>
        <p:nvPicPr>
          <p:cNvPr id="7" name="図 6"/>
          <p:cNvPicPr>
            <a:picLocks noChangeAspect="1"/>
          </p:cNvPicPr>
          <p:nvPr/>
        </p:nvPicPr>
        <p:blipFill>
          <a:blip r:embed="rId5"/>
          <a:stretch>
            <a:fillRect/>
          </a:stretch>
        </p:blipFill>
        <p:spPr>
          <a:xfrm>
            <a:off x="2924175" y="4816123"/>
            <a:ext cx="638175" cy="590550"/>
          </a:xfrm>
          <a:prstGeom prst="rect">
            <a:avLst/>
          </a:prstGeom>
        </p:spPr>
      </p:pic>
      <p:pic>
        <p:nvPicPr>
          <p:cNvPr id="8" name="図 7"/>
          <p:cNvPicPr>
            <a:picLocks noChangeAspect="1"/>
          </p:cNvPicPr>
          <p:nvPr/>
        </p:nvPicPr>
        <p:blipFill>
          <a:blip r:embed="rId6"/>
          <a:stretch>
            <a:fillRect/>
          </a:stretch>
        </p:blipFill>
        <p:spPr>
          <a:xfrm>
            <a:off x="5455896" y="4005667"/>
            <a:ext cx="2545104" cy="2768129"/>
          </a:xfrm>
          <a:prstGeom prst="rect">
            <a:avLst/>
          </a:prstGeom>
        </p:spPr>
      </p:pic>
      <p:pic>
        <p:nvPicPr>
          <p:cNvPr id="9" name="図 8"/>
          <p:cNvPicPr>
            <a:picLocks noChangeAspect="1"/>
          </p:cNvPicPr>
          <p:nvPr/>
        </p:nvPicPr>
        <p:blipFill>
          <a:blip r:embed="rId7"/>
          <a:stretch>
            <a:fillRect/>
          </a:stretch>
        </p:blipFill>
        <p:spPr>
          <a:xfrm>
            <a:off x="2927749" y="5574307"/>
            <a:ext cx="2124075" cy="1104900"/>
          </a:xfrm>
          <a:prstGeom prst="rect">
            <a:avLst/>
          </a:prstGeom>
        </p:spPr>
      </p:pic>
      <p:pic>
        <p:nvPicPr>
          <p:cNvPr id="10" name="図 9"/>
          <p:cNvPicPr>
            <a:picLocks noChangeAspect="1"/>
          </p:cNvPicPr>
          <p:nvPr/>
        </p:nvPicPr>
        <p:blipFill>
          <a:blip r:embed="rId8"/>
          <a:stretch>
            <a:fillRect/>
          </a:stretch>
        </p:blipFill>
        <p:spPr>
          <a:xfrm>
            <a:off x="772286" y="5570736"/>
            <a:ext cx="2095500" cy="1076325"/>
          </a:xfrm>
          <a:prstGeom prst="rect">
            <a:avLst/>
          </a:prstGeom>
        </p:spPr>
      </p:pic>
      <p:pic>
        <p:nvPicPr>
          <p:cNvPr id="2" name="図 1"/>
          <p:cNvPicPr>
            <a:picLocks noChangeAspect="1"/>
          </p:cNvPicPr>
          <p:nvPr/>
        </p:nvPicPr>
        <p:blipFill>
          <a:blip r:embed="rId9"/>
          <a:stretch>
            <a:fillRect/>
          </a:stretch>
        </p:blipFill>
        <p:spPr>
          <a:xfrm>
            <a:off x="5423608" y="568108"/>
            <a:ext cx="2577392" cy="2426464"/>
          </a:xfrm>
          <a:prstGeom prst="rect">
            <a:avLst/>
          </a:prstGeom>
        </p:spPr>
      </p:pic>
      <p:sp>
        <p:nvSpPr>
          <p:cNvPr id="3" name="下矢印 2"/>
          <p:cNvSpPr/>
          <p:nvPr/>
        </p:nvSpPr>
        <p:spPr bwMode="auto">
          <a:xfrm>
            <a:off x="4823224" y="3363503"/>
            <a:ext cx="457200" cy="538195"/>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3" name="テキスト ボックス 12"/>
          <p:cNvSpPr txBox="1"/>
          <p:nvPr/>
        </p:nvSpPr>
        <p:spPr>
          <a:xfrm>
            <a:off x="5455896" y="3217101"/>
            <a:ext cx="2997379" cy="830997"/>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ja-JP" altLang="en-US" sz="2400" dirty="0" smtClean="0">
                <a:solidFill>
                  <a:srgbClr val="000000"/>
                </a:solidFill>
                <a:latin typeface="メイリオ" panose="020B0604030504040204" pitchFamily="50" charset="-128"/>
                <a:ea typeface="メイリオ" panose="020B0604030504040204" pitchFamily="50" charset="-128"/>
              </a:rPr>
              <a:t>スプライトと</a:t>
            </a:r>
            <a:r>
              <a:rPr lang="ja-JP" altLang="en-US" sz="2400" dirty="0">
                <a:solidFill>
                  <a:srgbClr val="000000"/>
                </a:solidFill>
                <a:latin typeface="メイリオ" panose="020B0604030504040204" pitchFamily="50" charset="-128"/>
                <a:ea typeface="メイリオ" panose="020B0604030504040204" pitchFamily="50" charset="-128"/>
              </a:rPr>
              <a:t>メッセージ</a:t>
            </a:r>
            <a:r>
              <a:rPr lang="ja-JP" altLang="en-US" sz="2400" dirty="0" smtClean="0">
                <a:solidFill>
                  <a:srgbClr val="000000"/>
                </a:solidFill>
                <a:latin typeface="メイリオ" panose="020B0604030504040204" pitchFamily="50" charset="-128"/>
                <a:ea typeface="メイリオ" panose="020B0604030504040204" pitchFamily="50" charset="-128"/>
              </a:rPr>
              <a:t>に書き換える</a:t>
            </a:r>
            <a:r>
              <a:rPr kumimoji="1" lang="ja-JP" altLang="en-US" sz="2400" b="0" i="0" u="none" strike="noStrike" kern="1200" cap="none" spc="0" normalizeH="0" baseline="0" noProof="0" dirty="0" err="1" smtClean="0">
                <a:ln>
                  <a:noFill/>
                </a:ln>
                <a:solidFill>
                  <a:srgbClr val="000000"/>
                </a:solidFill>
                <a:effectLst/>
                <a:uLnTx/>
                <a:uFillTx/>
                <a:latin typeface="メイリオ" panose="020B0604030504040204" pitchFamily="50" charset="-128"/>
                <a:ea typeface="メイリオ" panose="020B0604030504040204" pitchFamily="50" charset="-128"/>
                <a:cs typeface="+mn-cs"/>
              </a:rPr>
              <a:t>。</a:t>
            </a:r>
            <a:endPar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Tree>
    <p:extLst>
      <p:ext uri="{BB962C8B-B14F-4D97-AF65-F5344CB8AC3E}">
        <p14:creationId xmlns:p14="http://schemas.microsoft.com/office/powerpoint/2010/main" val="279342558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ext Box 2"/>
          <p:cNvSpPr txBox="1">
            <a:spLocks noChangeArrowheads="1"/>
          </p:cNvSpPr>
          <p:nvPr/>
        </p:nvSpPr>
        <p:spPr bwMode="auto">
          <a:xfrm>
            <a:off x="304800" y="304800"/>
            <a:ext cx="85344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1" lang="en-US" altLang="ja-JP" sz="28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Tips11</a:t>
            </a:r>
            <a:r>
              <a:rPr kumimoji="1" lang="ja-JP" altLang="en-US" sz="28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　クリック位置</a:t>
            </a:r>
            <a:endParaRPr kumimoji="1" lang="en-US" altLang="ja-JP"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13" name="テキスト ボックス 12"/>
          <p:cNvSpPr txBox="1"/>
          <p:nvPr/>
        </p:nvSpPr>
        <p:spPr>
          <a:xfrm>
            <a:off x="304800" y="828020"/>
            <a:ext cx="8229600" cy="46166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ja-JP" altLang="en-US" sz="2400" noProof="0" dirty="0" smtClean="0">
                <a:solidFill>
                  <a:srgbClr val="000000"/>
                </a:solidFill>
                <a:latin typeface="メイリオ" panose="020B0604030504040204" pitchFamily="50" charset="-128"/>
                <a:ea typeface="メイリオ" panose="020B0604030504040204" pitchFamily="50" charset="-128"/>
              </a:rPr>
              <a:t>クリックした</a:t>
            </a:r>
            <a:r>
              <a:rPr lang="en-US" altLang="ja-JP" sz="2400" noProof="0" dirty="0" smtClean="0">
                <a:solidFill>
                  <a:srgbClr val="000000"/>
                </a:solidFill>
                <a:latin typeface="メイリオ" panose="020B0604030504040204" pitchFamily="50" charset="-128"/>
                <a:ea typeface="メイリオ" panose="020B0604030504040204" pitchFamily="50" charset="-128"/>
              </a:rPr>
              <a:t>X,Y</a:t>
            </a:r>
            <a:r>
              <a:rPr lang="ja-JP" altLang="en-US" sz="2400" noProof="0" dirty="0" smtClean="0">
                <a:solidFill>
                  <a:srgbClr val="000000"/>
                </a:solidFill>
                <a:latin typeface="メイリオ" panose="020B0604030504040204" pitchFamily="50" charset="-128"/>
                <a:ea typeface="メイリオ" panose="020B0604030504040204" pitchFamily="50" charset="-128"/>
              </a:rPr>
              <a:t>の座標位置をとりだします。</a:t>
            </a:r>
            <a:endPar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pic>
        <p:nvPicPr>
          <p:cNvPr id="4" name="図 3"/>
          <p:cNvPicPr>
            <a:picLocks noChangeAspect="1"/>
          </p:cNvPicPr>
          <p:nvPr/>
        </p:nvPicPr>
        <p:blipFill>
          <a:blip r:embed="rId2"/>
          <a:stretch>
            <a:fillRect/>
          </a:stretch>
        </p:blipFill>
        <p:spPr>
          <a:xfrm>
            <a:off x="685800" y="1524000"/>
            <a:ext cx="3307599" cy="2505075"/>
          </a:xfrm>
          <a:prstGeom prst="rect">
            <a:avLst/>
          </a:prstGeom>
        </p:spPr>
      </p:pic>
      <p:pic>
        <p:nvPicPr>
          <p:cNvPr id="5" name="図 4"/>
          <p:cNvPicPr>
            <a:picLocks noChangeAspect="1"/>
          </p:cNvPicPr>
          <p:nvPr/>
        </p:nvPicPr>
        <p:blipFill>
          <a:blip r:embed="rId3"/>
          <a:stretch>
            <a:fillRect/>
          </a:stretch>
        </p:blipFill>
        <p:spPr>
          <a:xfrm>
            <a:off x="1295400" y="4300844"/>
            <a:ext cx="1633143" cy="1223010"/>
          </a:xfrm>
          <a:prstGeom prst="rect">
            <a:avLst/>
          </a:prstGeom>
        </p:spPr>
      </p:pic>
      <p:sp>
        <p:nvSpPr>
          <p:cNvPr id="8" name="テキスト ボックス 7"/>
          <p:cNvSpPr txBox="1"/>
          <p:nvPr/>
        </p:nvSpPr>
        <p:spPr>
          <a:xfrm>
            <a:off x="990600" y="5540644"/>
            <a:ext cx="2520848" cy="1015663"/>
          </a:xfrm>
          <a:prstGeom prst="rect">
            <a:avLst/>
          </a:prstGeom>
          <a:noFill/>
        </p:spPr>
        <p:txBody>
          <a:bodyPr wrap="square" rtlCol="0">
            <a:spAutoFit/>
          </a:bodyPr>
          <a:lstStyle/>
          <a:p>
            <a:pPr algn="l"/>
            <a:r>
              <a:rPr lang="en-US" altLang="ja-JP" sz="2000" dirty="0" smtClean="0">
                <a:latin typeface="メイリオ" panose="020B0604030504040204" pitchFamily="50" charset="-128"/>
                <a:ea typeface="メイリオ" panose="020B0604030504040204" pitchFamily="50" charset="-128"/>
              </a:rPr>
              <a:t>Scratch</a:t>
            </a:r>
            <a:r>
              <a:rPr lang="ja-JP" altLang="en-US" sz="2000" dirty="0" err="1" smtClean="0">
                <a:latin typeface="メイリオ" panose="020B0604030504040204" pitchFamily="50" charset="-128"/>
                <a:ea typeface="メイリオ" panose="020B0604030504040204" pitchFamily="50" charset="-128"/>
              </a:rPr>
              <a:t>には</a:t>
            </a:r>
            <a:r>
              <a:rPr lang="ja-JP" altLang="en-US" sz="2000" dirty="0" smtClean="0">
                <a:latin typeface="メイリオ" panose="020B0604030504040204" pitchFamily="50" charset="-128"/>
                <a:ea typeface="メイリオ" panose="020B0604030504040204" pitchFamily="50" charset="-128"/>
              </a:rPr>
              <a:t>方眼紙のような背景が用意されています。</a:t>
            </a:r>
            <a:endParaRPr kumimoji="1" lang="en-US" altLang="ja-JP" sz="2000" dirty="0" smtClean="0">
              <a:latin typeface="メイリオ" panose="020B0604030504040204" pitchFamily="50" charset="-128"/>
              <a:ea typeface="メイリオ" panose="020B0604030504040204" pitchFamily="50" charset="-128"/>
            </a:endParaRPr>
          </a:p>
        </p:txBody>
      </p:sp>
      <p:pic>
        <p:nvPicPr>
          <p:cNvPr id="6" name="図 5"/>
          <p:cNvPicPr>
            <a:picLocks noChangeAspect="1"/>
          </p:cNvPicPr>
          <p:nvPr/>
        </p:nvPicPr>
        <p:blipFill>
          <a:blip r:embed="rId4"/>
          <a:stretch>
            <a:fillRect/>
          </a:stretch>
        </p:blipFill>
        <p:spPr>
          <a:xfrm>
            <a:off x="4316039" y="1524000"/>
            <a:ext cx="4218361" cy="3790950"/>
          </a:xfrm>
          <a:prstGeom prst="rect">
            <a:avLst/>
          </a:prstGeom>
        </p:spPr>
      </p:pic>
    </p:spTree>
    <p:extLst>
      <p:ext uri="{BB962C8B-B14F-4D97-AF65-F5344CB8AC3E}">
        <p14:creationId xmlns:p14="http://schemas.microsoft.com/office/powerpoint/2010/main" val="96962854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スライド番号プレースホルダー 3"/>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C4A9A6A-4A03-472C-9A19-0DAB97A53450}" type="slidenum">
              <a:rPr kumimoji="0" lang="en-US" altLang="ja-JP" sz="14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38</a:t>
            </a:fld>
            <a:endParaRPr kumimoji="0" lang="en-US" altLang="ja-JP" sz="14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2" name="角丸四角形吹き出し 1"/>
          <p:cNvSpPr/>
          <p:nvPr/>
        </p:nvSpPr>
        <p:spPr bwMode="auto">
          <a:xfrm>
            <a:off x="1676400" y="2383495"/>
            <a:ext cx="4140460" cy="816905"/>
          </a:xfrm>
          <a:prstGeom prst="wedgeRoundRectCallout">
            <a:avLst>
              <a:gd name="adj1" fmla="val -50279"/>
              <a:gd name="adj2" fmla="val -20773"/>
              <a:gd name="adj3" fmla="val 16667"/>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36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投票方法入門</a:t>
            </a:r>
            <a:r>
              <a:rPr kumimoji="1" lang="ja-JP" altLang="en-US" sz="24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a:t>
            </a:r>
          </a:p>
        </p:txBody>
      </p:sp>
      <p:pic>
        <p:nvPicPr>
          <p:cNvPr id="7" name="図 6"/>
          <p:cNvPicPr/>
          <p:nvPr/>
        </p:nvPicPr>
        <p:blipFill>
          <a:blip r:embed="rId2" cstate="print">
            <a:extLst>
              <a:ext uri="{28A0092B-C50C-407E-A947-70E740481C1C}">
                <a14:useLocalDpi xmlns:a14="http://schemas.microsoft.com/office/drawing/2010/main" val="0"/>
              </a:ext>
            </a:extLst>
          </a:blip>
          <a:srcRect/>
          <a:stretch>
            <a:fillRect/>
          </a:stretch>
        </p:blipFill>
        <p:spPr bwMode="auto">
          <a:xfrm flipH="1">
            <a:off x="6019800" y="3194538"/>
            <a:ext cx="1870703" cy="2202782"/>
          </a:xfrm>
          <a:prstGeom prst="rect">
            <a:avLst/>
          </a:prstGeom>
          <a:noFill/>
          <a:ln>
            <a:noFill/>
          </a:ln>
        </p:spPr>
      </p:pic>
    </p:spTree>
    <p:extLst>
      <p:ext uri="{BB962C8B-B14F-4D97-AF65-F5344CB8AC3E}">
        <p14:creationId xmlns:p14="http://schemas.microsoft.com/office/powerpoint/2010/main" val="50939835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スライド番号プレースホルダー 5"/>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74FAFF6C-73AB-4A99-8CA0-CD8395AE7C10}" type="slidenum">
              <a:rPr lang="en-US" altLang="ja-JP" sz="1400" smtClean="0"/>
              <a:pPr>
                <a:spcBef>
                  <a:spcPct val="0"/>
                </a:spcBef>
                <a:buFontTx/>
                <a:buNone/>
              </a:pPr>
              <a:t>39</a:t>
            </a:fld>
            <a:endParaRPr lang="en-US" altLang="ja-JP" sz="1400" smtClean="0"/>
          </a:p>
        </p:txBody>
      </p:sp>
      <p:sp>
        <p:nvSpPr>
          <p:cNvPr id="4099" name="Rectangle 2"/>
          <p:cNvSpPr>
            <a:spLocks noGrp="1" noChangeArrowheads="1"/>
          </p:cNvSpPr>
          <p:nvPr>
            <p:ph type="ctrTitle"/>
          </p:nvPr>
        </p:nvSpPr>
        <p:spPr>
          <a:xfrm>
            <a:off x="457200" y="381000"/>
            <a:ext cx="7772400" cy="612775"/>
          </a:xfrm>
        </p:spPr>
        <p:txBody>
          <a:bodyPr/>
          <a:lstStyle/>
          <a:p>
            <a:pPr algn="l" eaLnBrk="1" hangingPunct="1"/>
            <a:r>
              <a:rPr lang="ja-JP" altLang="en-US" sz="2800" dirty="0" smtClean="0">
                <a:ea typeface="メイリオ" panose="020B0604030504040204" pitchFamily="50" charset="-128"/>
              </a:rPr>
              <a:t>どうしてプログラミング</a:t>
            </a:r>
          </a:p>
        </p:txBody>
      </p:sp>
      <p:sp>
        <p:nvSpPr>
          <p:cNvPr id="4101" name="Text Box 4"/>
          <p:cNvSpPr txBox="1">
            <a:spLocks noChangeArrowheads="1"/>
          </p:cNvSpPr>
          <p:nvPr/>
        </p:nvSpPr>
        <p:spPr bwMode="auto">
          <a:xfrm>
            <a:off x="323850" y="993775"/>
            <a:ext cx="7296150" cy="36379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lnSpc>
                <a:spcPct val="120000"/>
              </a:lnSpc>
              <a:spcBef>
                <a:spcPct val="0"/>
              </a:spcBef>
              <a:buFontTx/>
              <a:buNone/>
            </a:pPr>
            <a:r>
              <a:rPr lang="ja-JP" altLang="en-US" sz="2400" dirty="0" smtClean="0">
                <a:latin typeface="メイリオ" panose="020B0604030504040204" pitchFamily="50" charset="-128"/>
                <a:ea typeface="メイリオ" panose="020B0604030504040204" pitchFamily="50" charset="-128"/>
              </a:rPr>
              <a:t>どうしてプログラミング</a:t>
            </a:r>
            <a:br>
              <a:rPr lang="ja-JP" altLang="en-US" sz="2400" dirty="0" smtClean="0">
                <a:latin typeface="メイリオ" panose="020B0604030504040204" pitchFamily="50" charset="-128"/>
                <a:ea typeface="メイリオ" panose="020B0604030504040204" pitchFamily="50" charset="-128"/>
              </a:rPr>
            </a:br>
            <a:r>
              <a:rPr lang="ja-JP" altLang="en-US" sz="2400" dirty="0" smtClean="0">
                <a:latin typeface="メイリオ" panose="020B0604030504040204" pitchFamily="50" charset="-128"/>
                <a:ea typeface="メイリオ" panose="020B0604030504040204" pitchFamily="50" charset="-128"/>
              </a:rPr>
              <a:t>① 論理的思考の育成</a:t>
            </a:r>
            <a:br>
              <a:rPr lang="ja-JP" altLang="en-US" sz="2400" dirty="0" smtClean="0">
                <a:latin typeface="メイリオ" panose="020B0604030504040204" pitchFamily="50" charset="-128"/>
                <a:ea typeface="メイリオ" panose="020B0604030504040204" pitchFamily="50" charset="-128"/>
              </a:rPr>
            </a:br>
            <a:r>
              <a:rPr lang="ja-JP" altLang="en-US" sz="2400" dirty="0" smtClean="0">
                <a:latin typeface="メイリオ" panose="020B0604030504040204" pitchFamily="50" charset="-128"/>
                <a:ea typeface="メイリオ" panose="020B0604030504040204" pitchFamily="50" charset="-128"/>
              </a:rPr>
              <a:t>　・ものごとを正しく見る</a:t>
            </a:r>
            <a:r>
              <a:rPr lang="en-US" altLang="ja-JP" sz="2400" dirty="0" smtClean="0">
                <a:latin typeface="メイリオ" panose="020B0604030504040204" pitchFamily="50" charset="-128"/>
                <a:ea typeface="メイリオ" panose="020B0604030504040204" pitchFamily="50" charset="-128"/>
              </a:rPr>
              <a:t>:</a:t>
            </a:r>
            <a:r>
              <a:rPr lang="ja-JP" altLang="en-US" sz="2400" dirty="0" smtClean="0">
                <a:latin typeface="メイリオ" panose="020B0604030504040204" pitchFamily="50" charset="-128"/>
                <a:ea typeface="メイリオ" panose="020B0604030504040204" pitchFamily="50" charset="-128"/>
              </a:rPr>
              <a:t>正しく分析する</a:t>
            </a:r>
            <a:br>
              <a:rPr lang="ja-JP" altLang="en-US" sz="2400" dirty="0" smtClean="0">
                <a:latin typeface="メイリオ" panose="020B0604030504040204" pitchFamily="50" charset="-128"/>
                <a:ea typeface="メイリオ" panose="020B0604030504040204" pitchFamily="50" charset="-128"/>
              </a:rPr>
            </a:br>
            <a:r>
              <a:rPr lang="ja-JP" altLang="en-US" sz="2400" dirty="0" smtClean="0">
                <a:latin typeface="メイリオ" panose="020B0604030504040204" pitchFamily="50" charset="-128"/>
                <a:ea typeface="メイリオ" panose="020B0604030504040204" pitchFamily="50" charset="-128"/>
              </a:rPr>
              <a:t>　・ものごとを正しく順序立てて実行できる。</a:t>
            </a:r>
          </a:p>
          <a:p>
            <a:pPr algn="l" eaLnBrk="1" hangingPunct="1">
              <a:lnSpc>
                <a:spcPct val="120000"/>
              </a:lnSpc>
              <a:spcBef>
                <a:spcPct val="0"/>
              </a:spcBef>
              <a:buFontTx/>
              <a:buNone/>
            </a:pPr>
            <a:endParaRPr lang="ja-JP" altLang="en-US" sz="2400" dirty="0">
              <a:latin typeface="メイリオ" panose="020B0604030504040204" pitchFamily="50" charset="-128"/>
              <a:ea typeface="メイリオ" panose="020B0604030504040204" pitchFamily="50" charset="-128"/>
            </a:endParaRPr>
          </a:p>
          <a:p>
            <a:pPr algn="l" eaLnBrk="1" hangingPunct="1">
              <a:lnSpc>
                <a:spcPct val="120000"/>
              </a:lnSpc>
              <a:spcBef>
                <a:spcPct val="0"/>
              </a:spcBef>
              <a:buFontTx/>
              <a:buNone/>
            </a:pPr>
            <a:r>
              <a:rPr lang="ja-JP" altLang="en-US" sz="2400" dirty="0" smtClean="0">
                <a:latin typeface="メイリオ" panose="020B0604030504040204" pitchFamily="50" charset="-128"/>
                <a:ea typeface="メイリオ" panose="020B0604030504040204" pitchFamily="50" charset="-128"/>
              </a:rPr>
              <a:t>② 創造性の育成</a:t>
            </a:r>
          </a:p>
          <a:p>
            <a:pPr algn="l" eaLnBrk="1" hangingPunct="1">
              <a:lnSpc>
                <a:spcPct val="120000"/>
              </a:lnSpc>
              <a:spcBef>
                <a:spcPct val="0"/>
              </a:spcBef>
              <a:buFontTx/>
              <a:buNone/>
            </a:pPr>
            <a:r>
              <a:rPr lang="ja-JP" altLang="en-US" sz="2400" dirty="0">
                <a:latin typeface="メイリオ" panose="020B0604030504040204" pitchFamily="50" charset="-128"/>
                <a:ea typeface="メイリオ" panose="020B0604030504040204" pitchFamily="50" charset="-128"/>
              </a:rPr>
              <a:t>　</a:t>
            </a:r>
            <a:r>
              <a:rPr lang="ja-JP" altLang="en-US" sz="2400" dirty="0" smtClean="0">
                <a:latin typeface="メイリオ" panose="020B0604030504040204" pitchFamily="50" charset="-128"/>
                <a:ea typeface="メイリオ" panose="020B0604030504040204" pitchFamily="50" charset="-128"/>
              </a:rPr>
              <a:t>・大量生産工業型社会から知的創出社会へ</a:t>
            </a:r>
          </a:p>
          <a:p>
            <a:pPr algn="l" eaLnBrk="1" hangingPunct="1">
              <a:lnSpc>
                <a:spcPct val="120000"/>
              </a:lnSpc>
              <a:spcBef>
                <a:spcPct val="0"/>
              </a:spcBef>
              <a:buFontTx/>
              <a:buNone/>
            </a:pPr>
            <a:r>
              <a:rPr lang="ja-JP" altLang="en-US" sz="2400" dirty="0">
                <a:latin typeface="メイリオ" panose="020B0604030504040204" pitchFamily="50" charset="-128"/>
                <a:ea typeface="メイリオ" panose="020B0604030504040204" pitchFamily="50" charset="-128"/>
              </a:rPr>
              <a:t>　</a:t>
            </a:r>
            <a:r>
              <a:rPr lang="ja-JP" altLang="en-US" sz="2400" dirty="0" smtClean="0">
                <a:latin typeface="メイリオ" panose="020B0604030504040204" pitchFamily="50" charset="-128"/>
                <a:ea typeface="メイリオ" panose="020B0604030504040204" pitchFamily="50" charset="-128"/>
              </a:rPr>
              <a:t>・</a:t>
            </a:r>
            <a:r>
              <a:rPr lang="en-US" altLang="ja-JP" sz="2400" dirty="0" smtClean="0">
                <a:latin typeface="メイリオ" panose="020B0604030504040204" pitchFamily="50" charset="-128"/>
                <a:ea typeface="メイリオ" panose="020B0604030504040204" pitchFamily="50" charset="-128"/>
              </a:rPr>
              <a:t>AI</a:t>
            </a:r>
            <a:r>
              <a:rPr lang="ja-JP" altLang="en-US" sz="2400" dirty="0" smtClean="0">
                <a:latin typeface="メイリオ" panose="020B0604030504040204" pitchFamily="50" charset="-128"/>
                <a:ea typeface="メイリオ" panose="020B0604030504040204" pitchFamily="50" charset="-128"/>
              </a:rPr>
              <a:t>時代の到来</a:t>
            </a:r>
            <a:endParaRPr lang="ja-JP" altLang="en-US" sz="2000" dirty="0">
              <a:latin typeface="Segoe UI" panose="020B0502040204020203" pitchFamily="34" charset="0"/>
              <a:ea typeface="メイリオ" panose="020B0604030504040204" pitchFamily="50" charset="-128"/>
            </a:endParaRPr>
          </a:p>
        </p:txBody>
      </p:sp>
      <p:sp>
        <p:nvSpPr>
          <p:cNvPr id="4103" name="Rectangle 7"/>
          <p:cNvSpPr>
            <a:spLocks noChangeArrowheads="1"/>
          </p:cNvSpPr>
          <p:nvPr/>
        </p:nvSpPr>
        <p:spPr bwMode="auto">
          <a:xfrm>
            <a:off x="1944688" y="2435225"/>
            <a:ext cx="6913562" cy="2114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990600" indent="-53340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371600" indent="-4572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752600" indent="-3810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209800" indent="-3810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6670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31242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5814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40386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lnSpc>
                <a:spcPct val="120000"/>
              </a:lnSpc>
              <a:buFontTx/>
              <a:buNone/>
            </a:pPr>
            <a:endParaRPr lang="en-US" altLang="ja-JP" sz="2400">
              <a:latin typeface="メイリオ" panose="020B0604030504040204" pitchFamily="50" charset="-128"/>
              <a:ea typeface="メイリオ" panose="020B0604030504040204" pitchFamily="50" charset="-128"/>
            </a:endParaRPr>
          </a:p>
        </p:txBody>
      </p:sp>
      <p:sp>
        <p:nvSpPr>
          <p:cNvPr id="6" name="テキスト ボックス 5"/>
          <p:cNvSpPr txBox="1"/>
          <p:nvPr/>
        </p:nvSpPr>
        <p:spPr>
          <a:xfrm>
            <a:off x="7308966" y="282582"/>
            <a:ext cx="1347354" cy="523220"/>
          </a:xfrm>
          <a:prstGeom prst="rect">
            <a:avLst/>
          </a:prstGeom>
          <a:noFill/>
          <a:ln w="38100">
            <a:solidFill>
              <a:schemeClr val="accent6"/>
            </a:solidFill>
          </a:ln>
        </p:spPr>
        <p:txBody>
          <a:bodyPr wrap="square" rtlCol="0">
            <a:spAutoFit/>
          </a:bodyPr>
          <a:lstStyle/>
          <a:p>
            <a:r>
              <a:rPr lang="ja-JP" altLang="en-US" sz="2800" smtClean="0">
                <a:latin typeface="メイリオ" panose="020B0604030504040204" pitchFamily="50" charset="-128"/>
                <a:ea typeface="メイリオ" panose="020B0604030504040204" pitchFamily="50" charset="-128"/>
              </a:rPr>
              <a:t>補足</a:t>
            </a:r>
            <a:endParaRPr kumimoji="1" lang="ja-JP" altLang="en-US" sz="28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6642579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77091" y="404712"/>
            <a:ext cx="8229600" cy="473507"/>
          </a:xfrm>
        </p:spPr>
        <p:txBody>
          <a:bodyPr/>
          <a:lstStyle/>
          <a:p>
            <a:pPr algn="l"/>
            <a:r>
              <a:rPr lang="ja-JP" altLang="en-US" sz="2800" dirty="0" smtClean="0">
                <a:solidFill>
                  <a:srgbClr val="FF0000"/>
                </a:solidFill>
                <a:latin typeface="メイリオ" panose="020B0604030504040204" pitchFamily="50" charset="-128"/>
                <a:ea typeface="メイリオ" panose="020B0604030504040204" pitchFamily="50" charset="-128"/>
              </a:rPr>
              <a:t>補足</a:t>
            </a:r>
            <a:r>
              <a:rPr lang="en-US" altLang="ja-JP" sz="2800" dirty="0" smtClean="0">
                <a:solidFill>
                  <a:srgbClr val="FF0000"/>
                </a:solidFill>
                <a:latin typeface="メイリオ" panose="020B0604030504040204" pitchFamily="50" charset="-128"/>
                <a:ea typeface="メイリオ" panose="020B0604030504040204" pitchFamily="50" charset="-128"/>
              </a:rPr>
              <a:t>: </a:t>
            </a:r>
            <a:r>
              <a:rPr kumimoji="1" lang="ja-JP" altLang="en-US" sz="2800" dirty="0" smtClean="0">
                <a:solidFill>
                  <a:srgbClr val="FF0000"/>
                </a:solidFill>
                <a:latin typeface="メイリオ" panose="020B0604030504040204" pitchFamily="50" charset="-128"/>
                <a:ea typeface="メイリオ" panose="020B0604030504040204" pitchFamily="50" charset="-128"/>
              </a:rPr>
              <a:t>ロングキンダーガーデン</a:t>
            </a:r>
            <a:r>
              <a:rPr kumimoji="1" lang="en-US" altLang="ja-JP" sz="2800" dirty="0" smtClean="0">
                <a:solidFill>
                  <a:srgbClr val="FF0000"/>
                </a:solidFill>
                <a:latin typeface="メイリオ" panose="020B0604030504040204" pitchFamily="50" charset="-128"/>
                <a:ea typeface="メイリオ" panose="020B0604030504040204" pitchFamily="50" charset="-128"/>
              </a:rPr>
              <a:t>(</a:t>
            </a:r>
            <a:r>
              <a:rPr lang="ja-JP" altLang="en-US" sz="2800" dirty="0" smtClean="0">
                <a:solidFill>
                  <a:srgbClr val="FF0000"/>
                </a:solidFill>
                <a:latin typeface="メイリオ" panose="020B0604030504040204" pitchFamily="50" charset="-128"/>
                <a:ea typeface="メイリオ" panose="020B0604030504040204" pitchFamily="50" charset="-128"/>
              </a:rPr>
              <a:t>生涯幼稚園</a:t>
            </a:r>
            <a:r>
              <a:rPr lang="en-US" altLang="ja-JP" sz="2800" dirty="0" smtClean="0">
                <a:solidFill>
                  <a:srgbClr val="FF0000"/>
                </a:solidFill>
                <a:latin typeface="メイリオ" panose="020B0604030504040204" pitchFamily="50" charset="-128"/>
                <a:ea typeface="メイリオ" panose="020B0604030504040204" pitchFamily="50" charset="-128"/>
              </a:rPr>
              <a:t>)</a:t>
            </a:r>
            <a:endParaRPr kumimoji="1" lang="ja-JP" altLang="en-US" sz="2400" dirty="0">
              <a:solidFill>
                <a:srgbClr val="FF0000"/>
              </a:solidFill>
              <a:latin typeface="メイリオ" panose="020B0604030504040204" pitchFamily="50" charset="-128"/>
              <a:ea typeface="メイリオ" panose="020B0604030504040204" pitchFamily="50" charset="-128"/>
            </a:endParaRPr>
          </a:p>
        </p:txBody>
      </p:sp>
      <p:sp>
        <p:nvSpPr>
          <p:cNvPr id="3" name="テキスト ボックス 2"/>
          <p:cNvSpPr txBox="1"/>
          <p:nvPr/>
        </p:nvSpPr>
        <p:spPr>
          <a:xfrm>
            <a:off x="5105400" y="5206156"/>
            <a:ext cx="3185160" cy="1200329"/>
          </a:xfrm>
          <a:prstGeom prst="rect">
            <a:avLst/>
          </a:prstGeom>
          <a:noFill/>
        </p:spPr>
        <p:txBody>
          <a:bodyPr wrap="square" rtlCol="0">
            <a:spAutoFit/>
          </a:bodyPr>
          <a:lstStyle/>
          <a:p>
            <a:r>
              <a:rPr lang="ja-JP" altLang="en-US" sz="3600" dirty="0" smtClean="0">
                <a:solidFill>
                  <a:srgbClr val="FF0000"/>
                </a:solidFill>
                <a:latin typeface="メイリオ" panose="020B0604030504040204" pitchFamily="50" charset="-128"/>
                <a:ea typeface="メイリオ" panose="020B0604030504040204" pitchFamily="50" charset="-128"/>
              </a:rPr>
              <a:t>幼稚園時代に戻って</a:t>
            </a:r>
            <a:endParaRPr kumimoji="1" lang="ja-JP" altLang="en-US" sz="3600" dirty="0">
              <a:solidFill>
                <a:srgbClr val="FF0000"/>
              </a:solidFill>
              <a:latin typeface="メイリオ" panose="020B0604030504040204" pitchFamily="50" charset="-128"/>
              <a:ea typeface="メイリオ" panose="020B0604030504040204" pitchFamily="50" charset="-128"/>
            </a:endParaRPr>
          </a:p>
        </p:txBody>
      </p:sp>
      <p:pic>
        <p:nvPicPr>
          <p:cNvPr id="1026" name="Picture 2" descr="ãã¬ãºããã¯ãã®ç»åæ¤ç´¢çµæ"/>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31281" y="959636"/>
            <a:ext cx="2024149" cy="2875979"/>
          </a:xfrm>
          <a:prstGeom prst="rect">
            <a:avLst/>
          </a:prstGeom>
          <a:noFill/>
          <a:extLst>
            <a:ext uri="{909E8E84-426E-40DD-AFC4-6F175D3DCCD1}">
              <a14:hiddenFill xmlns:a14="http://schemas.microsoft.com/office/drawing/2010/main">
                <a:solidFill>
                  <a:srgbClr val="FFFFFF"/>
                </a:solidFill>
              </a14:hiddenFill>
            </a:ext>
          </a:extLst>
        </p:spPr>
      </p:pic>
      <p:sp>
        <p:nvSpPr>
          <p:cNvPr id="4" name="テキスト ボックス 3"/>
          <p:cNvSpPr txBox="1"/>
          <p:nvPr/>
        </p:nvSpPr>
        <p:spPr>
          <a:xfrm>
            <a:off x="167640" y="1062464"/>
            <a:ext cx="6019800" cy="3046988"/>
          </a:xfrm>
          <a:prstGeom prst="rect">
            <a:avLst/>
          </a:prstGeom>
          <a:noFill/>
        </p:spPr>
        <p:txBody>
          <a:bodyPr wrap="square" rtlCol="0">
            <a:spAutoFit/>
          </a:bodyPr>
          <a:lstStyle/>
          <a:p>
            <a:r>
              <a:rPr kumimoji="1" lang="ja-JP" altLang="en-US" sz="2400" dirty="0" smtClean="0">
                <a:latin typeface="メイリオ" panose="020B0604030504040204" pitchFamily="50" charset="-128"/>
                <a:ea typeface="メイリオ" panose="020B0604030504040204" pitchFamily="50" charset="-128"/>
              </a:rPr>
              <a:t>「</a:t>
            </a:r>
            <a:r>
              <a:rPr lang="ja-JP" altLang="en-US" sz="2400" dirty="0">
                <a:latin typeface="メイリオ" panose="020B0604030504040204" pitchFamily="50" charset="-128"/>
                <a:ea typeface="メイリオ" panose="020B0604030504040204" pitchFamily="50" charset="-128"/>
              </a:rPr>
              <a:t>幼稚園では遊びながら、共同でものを企画したり、作りだしたりします</a:t>
            </a:r>
            <a:r>
              <a:rPr lang="ja-JP" altLang="en-US" sz="2400" dirty="0" smtClean="0">
                <a:latin typeface="メイリオ" panose="020B0604030504040204" pitchFamily="50" charset="-128"/>
                <a:ea typeface="メイリオ" panose="020B0604030504040204" pitchFamily="50" charset="-128"/>
              </a:rPr>
              <a:t>。</a:t>
            </a:r>
            <a:r>
              <a:rPr lang="en-US" altLang="ja-JP" sz="2400" dirty="0" smtClean="0">
                <a:latin typeface="メイリオ" panose="020B0604030504040204" pitchFamily="50" charset="-128"/>
                <a:ea typeface="メイリオ" panose="020B0604030504040204" pitchFamily="50" charset="-128"/>
              </a:rPr>
              <a:t>…</a:t>
            </a:r>
            <a:br>
              <a:rPr lang="en-US" altLang="ja-JP" sz="2400" dirty="0" smtClean="0">
                <a:latin typeface="メイリオ" panose="020B0604030504040204" pitchFamily="50" charset="-128"/>
                <a:ea typeface="メイリオ" panose="020B0604030504040204" pitchFamily="50" charset="-128"/>
              </a:rPr>
            </a:br>
            <a:r>
              <a:rPr lang="ja-JP" altLang="en-US" sz="2400" dirty="0">
                <a:solidFill>
                  <a:srgbClr val="FF0000"/>
                </a:solidFill>
                <a:latin typeface="メイリオ" panose="020B0604030504040204" pitchFamily="50" charset="-128"/>
                <a:ea typeface="メイリオ" panose="020B0604030504040204" pitchFamily="50" charset="-128"/>
              </a:rPr>
              <a:t>クリエーター</a:t>
            </a:r>
            <a:r>
              <a:rPr lang="ja-JP" altLang="en-US" sz="2400" dirty="0">
                <a:latin typeface="メイリオ" panose="020B0604030504040204" pitchFamily="50" charset="-128"/>
                <a:ea typeface="メイリオ" panose="020B0604030504040204" pitchFamily="50" charset="-128"/>
              </a:rPr>
              <a:t>を生み出すには、ものをつくる機会を与えることが必要です。でも、残念なことに幼稚園以降の学校は自分で企画したり、創造したり、実験したりする機会を与える代わりに、情報をただ伝えるようになるのです</a:t>
            </a:r>
            <a:r>
              <a:rPr kumimoji="1" lang="ja-JP" altLang="en-US" sz="2400" dirty="0" smtClean="0">
                <a:latin typeface="メイリオ" panose="020B0604030504040204" pitchFamily="50" charset="-128"/>
                <a:ea typeface="メイリオ" panose="020B0604030504040204" pitchFamily="50" charset="-128"/>
              </a:rPr>
              <a:t>」</a:t>
            </a:r>
            <a:endParaRPr kumimoji="1" lang="ja-JP" altLang="en-US" sz="2400" dirty="0">
              <a:latin typeface="メイリオ" panose="020B0604030504040204" pitchFamily="50" charset="-128"/>
              <a:ea typeface="メイリオ" panose="020B0604030504040204" pitchFamily="50" charset="-128"/>
            </a:endParaRPr>
          </a:p>
        </p:txBody>
      </p:sp>
      <p:sp>
        <p:nvSpPr>
          <p:cNvPr id="7" name="テキスト ボックス 6"/>
          <p:cNvSpPr txBox="1"/>
          <p:nvPr/>
        </p:nvSpPr>
        <p:spPr>
          <a:xfrm>
            <a:off x="363336" y="4134584"/>
            <a:ext cx="5628408" cy="2246769"/>
          </a:xfrm>
          <a:prstGeom prst="rect">
            <a:avLst/>
          </a:prstGeom>
          <a:noFill/>
        </p:spPr>
        <p:txBody>
          <a:bodyPr wrap="square" rtlCol="0">
            <a:spAutoFit/>
          </a:bodyPr>
          <a:lstStyle/>
          <a:p>
            <a:pPr algn="l"/>
            <a:r>
              <a:rPr lang="ja-JP" altLang="en-US" sz="2800" dirty="0">
                <a:solidFill>
                  <a:srgbClr val="FF0000"/>
                </a:solidFill>
                <a:latin typeface="メイリオ" panose="020B0604030504040204" pitchFamily="50" charset="-128"/>
                <a:ea typeface="メイリオ" panose="020B0604030504040204" pitchFamily="50" charset="-128"/>
              </a:rPr>
              <a:t>創造性</a:t>
            </a:r>
            <a:r>
              <a:rPr lang="ja-JP" altLang="en-US" sz="2800" dirty="0" smtClean="0">
                <a:latin typeface="メイリオ" panose="020B0604030504040204" pitchFamily="50" charset="-128"/>
                <a:ea typeface="メイリオ" panose="020B0604030504040204" pitchFamily="50" charset="-128"/>
              </a:rPr>
              <a:t>を育成するための</a:t>
            </a:r>
            <a:r>
              <a:rPr lang="en-US" altLang="ja-JP" sz="2800" dirty="0" smtClean="0">
                <a:latin typeface="メイリオ" panose="020B0604030504040204" pitchFamily="50" charset="-128"/>
                <a:ea typeface="メイリオ" panose="020B0604030504040204" pitchFamily="50" charset="-128"/>
              </a:rPr>
              <a:t>4</a:t>
            </a:r>
            <a:r>
              <a:rPr lang="ja-JP" altLang="en-US" sz="2800" dirty="0" err="1" smtClean="0">
                <a:latin typeface="メイリオ" panose="020B0604030504040204" pitchFamily="50" charset="-128"/>
                <a:ea typeface="メイリオ" panose="020B0604030504040204" pitchFamily="50" charset="-128"/>
              </a:rPr>
              <a:t>つの</a:t>
            </a:r>
            <a:r>
              <a:rPr lang="en-US" altLang="ja-JP" sz="2800" dirty="0" smtClean="0">
                <a:latin typeface="メイリオ" panose="020B0604030504040204" pitchFamily="50" charset="-128"/>
                <a:ea typeface="メイリオ" panose="020B0604030504040204" pitchFamily="50" charset="-128"/>
              </a:rPr>
              <a:t>P</a:t>
            </a:r>
          </a:p>
          <a:p>
            <a:pPr algn="l"/>
            <a:r>
              <a:rPr lang="ja-JP" altLang="en-US" sz="2800" dirty="0" smtClean="0">
                <a:solidFill>
                  <a:schemeClr val="accent6">
                    <a:lumMod val="75000"/>
                  </a:schemeClr>
                </a:solidFill>
                <a:latin typeface="メイリオ" panose="020B0604030504040204" pitchFamily="50" charset="-128"/>
                <a:ea typeface="メイリオ" panose="020B0604030504040204" pitchFamily="50" charset="-128"/>
              </a:rPr>
              <a:t>◎</a:t>
            </a:r>
            <a:r>
              <a:rPr lang="en-US" altLang="ja-JP" sz="2800" dirty="0" smtClean="0">
                <a:solidFill>
                  <a:schemeClr val="accent6">
                    <a:lumMod val="75000"/>
                  </a:schemeClr>
                </a:solidFill>
                <a:latin typeface="メイリオ" panose="020B0604030504040204" pitchFamily="50" charset="-128"/>
                <a:ea typeface="メイリオ" panose="020B0604030504040204" pitchFamily="50" charset="-128"/>
              </a:rPr>
              <a:t>PROJECTS </a:t>
            </a:r>
            <a:r>
              <a:rPr lang="en-US" altLang="ja-JP" sz="2800" dirty="0">
                <a:solidFill>
                  <a:schemeClr val="accent6">
                    <a:lumMod val="75000"/>
                  </a:schemeClr>
                </a:solidFill>
                <a:latin typeface="メイリオ" panose="020B0604030504040204" pitchFamily="50" charset="-128"/>
                <a:ea typeface="メイリオ" panose="020B0604030504040204" pitchFamily="50" charset="-128"/>
              </a:rPr>
              <a:t>(</a:t>
            </a:r>
            <a:r>
              <a:rPr lang="ja-JP" altLang="en-US" sz="2800" dirty="0">
                <a:solidFill>
                  <a:schemeClr val="accent6">
                    <a:lumMod val="75000"/>
                  </a:schemeClr>
                </a:solidFill>
                <a:latin typeface="メイリオ" panose="020B0604030504040204" pitchFamily="50" charset="-128"/>
                <a:ea typeface="メイリオ" panose="020B0604030504040204" pitchFamily="50" charset="-128"/>
              </a:rPr>
              <a:t>プロジェクト</a:t>
            </a:r>
            <a:r>
              <a:rPr lang="ja-JP" altLang="en-US" sz="2800" dirty="0" smtClean="0">
                <a:solidFill>
                  <a:schemeClr val="accent6">
                    <a:lumMod val="75000"/>
                  </a:schemeClr>
                </a:solidFill>
                <a:latin typeface="メイリオ" panose="020B0604030504040204" pitchFamily="50" charset="-128"/>
                <a:ea typeface="メイリオ" panose="020B0604030504040204" pitchFamily="50" charset="-128"/>
              </a:rPr>
              <a:t>）</a:t>
            </a:r>
          </a:p>
          <a:p>
            <a:pPr algn="l"/>
            <a:r>
              <a:rPr lang="ja-JP" altLang="en-US" sz="2800" dirty="0" smtClean="0">
                <a:solidFill>
                  <a:schemeClr val="accent6">
                    <a:lumMod val="75000"/>
                  </a:schemeClr>
                </a:solidFill>
                <a:latin typeface="メイリオ" panose="020B0604030504040204" pitchFamily="50" charset="-128"/>
                <a:ea typeface="メイリオ" panose="020B0604030504040204" pitchFamily="50" charset="-128"/>
              </a:rPr>
              <a:t>◎</a:t>
            </a:r>
            <a:r>
              <a:rPr lang="en-US" altLang="ja-JP" sz="2800" dirty="0" smtClean="0">
                <a:solidFill>
                  <a:schemeClr val="accent6">
                    <a:lumMod val="75000"/>
                  </a:schemeClr>
                </a:solidFill>
                <a:latin typeface="メイリオ" panose="020B0604030504040204" pitchFamily="50" charset="-128"/>
                <a:ea typeface="メイリオ" panose="020B0604030504040204" pitchFamily="50" charset="-128"/>
              </a:rPr>
              <a:t>PASSION </a:t>
            </a:r>
            <a:r>
              <a:rPr lang="en-US" altLang="ja-JP" sz="2800" dirty="0">
                <a:solidFill>
                  <a:schemeClr val="accent6">
                    <a:lumMod val="75000"/>
                  </a:schemeClr>
                </a:solidFill>
                <a:latin typeface="メイリオ" panose="020B0604030504040204" pitchFamily="50" charset="-128"/>
                <a:ea typeface="メイリオ" panose="020B0604030504040204" pitchFamily="50" charset="-128"/>
              </a:rPr>
              <a:t>(</a:t>
            </a:r>
            <a:r>
              <a:rPr lang="ja-JP" altLang="en-US" sz="2800" dirty="0">
                <a:solidFill>
                  <a:schemeClr val="accent6">
                    <a:lumMod val="75000"/>
                  </a:schemeClr>
                </a:solidFill>
                <a:latin typeface="メイリオ" panose="020B0604030504040204" pitchFamily="50" charset="-128"/>
                <a:ea typeface="メイリオ" panose="020B0604030504040204" pitchFamily="50" charset="-128"/>
              </a:rPr>
              <a:t>情熱</a:t>
            </a:r>
            <a:r>
              <a:rPr lang="ja-JP" altLang="en-US" sz="2800" dirty="0" smtClean="0">
                <a:solidFill>
                  <a:schemeClr val="accent6">
                    <a:lumMod val="75000"/>
                  </a:schemeClr>
                </a:solidFill>
                <a:latin typeface="メイリオ" panose="020B0604030504040204" pitchFamily="50" charset="-128"/>
                <a:ea typeface="メイリオ" panose="020B0604030504040204" pitchFamily="50" charset="-128"/>
              </a:rPr>
              <a:t>）</a:t>
            </a:r>
          </a:p>
          <a:p>
            <a:pPr algn="l"/>
            <a:r>
              <a:rPr lang="ja-JP" altLang="en-US" sz="2800" dirty="0" smtClean="0">
                <a:solidFill>
                  <a:schemeClr val="accent6">
                    <a:lumMod val="75000"/>
                  </a:schemeClr>
                </a:solidFill>
                <a:latin typeface="メイリオ" panose="020B0604030504040204" pitchFamily="50" charset="-128"/>
                <a:ea typeface="メイリオ" panose="020B0604030504040204" pitchFamily="50" charset="-128"/>
              </a:rPr>
              <a:t>◎</a:t>
            </a:r>
            <a:r>
              <a:rPr lang="en-US" altLang="ja-JP" sz="2800" dirty="0" smtClean="0">
                <a:solidFill>
                  <a:schemeClr val="accent6">
                    <a:lumMod val="75000"/>
                  </a:schemeClr>
                </a:solidFill>
                <a:latin typeface="メイリオ" panose="020B0604030504040204" pitchFamily="50" charset="-128"/>
                <a:ea typeface="メイリオ" panose="020B0604030504040204" pitchFamily="50" charset="-128"/>
              </a:rPr>
              <a:t>PEERS </a:t>
            </a:r>
            <a:r>
              <a:rPr lang="en-US" altLang="ja-JP" sz="2800" dirty="0">
                <a:solidFill>
                  <a:schemeClr val="accent6">
                    <a:lumMod val="75000"/>
                  </a:schemeClr>
                </a:solidFill>
                <a:latin typeface="メイリオ" panose="020B0604030504040204" pitchFamily="50" charset="-128"/>
                <a:ea typeface="メイリオ" panose="020B0604030504040204" pitchFamily="50" charset="-128"/>
              </a:rPr>
              <a:t>(</a:t>
            </a:r>
            <a:r>
              <a:rPr lang="ja-JP" altLang="en-US" sz="2800" dirty="0">
                <a:solidFill>
                  <a:schemeClr val="accent6">
                    <a:lumMod val="75000"/>
                  </a:schemeClr>
                </a:solidFill>
                <a:latin typeface="メイリオ" panose="020B0604030504040204" pitchFamily="50" charset="-128"/>
                <a:ea typeface="メイリオ" panose="020B0604030504040204" pitchFamily="50" charset="-128"/>
              </a:rPr>
              <a:t>仲間</a:t>
            </a:r>
            <a:r>
              <a:rPr lang="ja-JP" altLang="en-US" sz="2800" dirty="0" smtClean="0">
                <a:solidFill>
                  <a:schemeClr val="accent6">
                    <a:lumMod val="75000"/>
                  </a:schemeClr>
                </a:solidFill>
                <a:latin typeface="メイリオ" panose="020B0604030504040204" pitchFamily="50" charset="-128"/>
                <a:ea typeface="メイリオ" panose="020B0604030504040204" pitchFamily="50" charset="-128"/>
              </a:rPr>
              <a:t>）</a:t>
            </a:r>
          </a:p>
          <a:p>
            <a:pPr algn="l"/>
            <a:r>
              <a:rPr lang="ja-JP" altLang="en-US" sz="2800" dirty="0" smtClean="0">
                <a:solidFill>
                  <a:schemeClr val="accent6">
                    <a:lumMod val="75000"/>
                  </a:schemeClr>
                </a:solidFill>
                <a:latin typeface="メイリオ" panose="020B0604030504040204" pitchFamily="50" charset="-128"/>
                <a:ea typeface="メイリオ" panose="020B0604030504040204" pitchFamily="50" charset="-128"/>
              </a:rPr>
              <a:t>◎</a:t>
            </a:r>
            <a:r>
              <a:rPr lang="en-US" altLang="ja-JP" sz="2800" dirty="0" smtClean="0">
                <a:solidFill>
                  <a:schemeClr val="accent6">
                    <a:lumMod val="75000"/>
                  </a:schemeClr>
                </a:solidFill>
                <a:latin typeface="メイリオ" panose="020B0604030504040204" pitchFamily="50" charset="-128"/>
                <a:ea typeface="メイリオ" panose="020B0604030504040204" pitchFamily="50" charset="-128"/>
              </a:rPr>
              <a:t>PLAY </a:t>
            </a:r>
            <a:r>
              <a:rPr lang="en-US" altLang="ja-JP" sz="2800" dirty="0">
                <a:solidFill>
                  <a:schemeClr val="accent6">
                    <a:lumMod val="75000"/>
                  </a:schemeClr>
                </a:solidFill>
                <a:latin typeface="メイリオ" panose="020B0604030504040204" pitchFamily="50" charset="-128"/>
                <a:ea typeface="メイリオ" panose="020B0604030504040204" pitchFamily="50" charset="-128"/>
              </a:rPr>
              <a:t>(</a:t>
            </a:r>
            <a:r>
              <a:rPr lang="ja-JP" altLang="en-US" sz="2800" dirty="0">
                <a:solidFill>
                  <a:schemeClr val="accent6">
                    <a:lumMod val="75000"/>
                  </a:schemeClr>
                </a:solidFill>
                <a:latin typeface="メイリオ" panose="020B0604030504040204" pitchFamily="50" charset="-128"/>
                <a:ea typeface="メイリオ" panose="020B0604030504040204" pitchFamily="50" charset="-128"/>
              </a:rPr>
              <a:t>あそび</a:t>
            </a:r>
            <a:r>
              <a:rPr lang="ja-JP" altLang="en-US" sz="2800" dirty="0">
                <a:latin typeface="メイリオ" panose="020B0604030504040204" pitchFamily="50" charset="-128"/>
                <a:ea typeface="メイリオ" panose="020B0604030504040204" pitchFamily="50" charset="-128"/>
              </a:rPr>
              <a:t>）</a:t>
            </a:r>
            <a:endParaRPr kumimoji="1" lang="ja-JP" altLang="en-US" sz="2800" dirty="0">
              <a:latin typeface="メイリオ" panose="020B0604030504040204" pitchFamily="50" charset="-128"/>
              <a:ea typeface="メイリオ" panose="020B0604030504040204" pitchFamily="50" charset="-128"/>
            </a:endParaRPr>
          </a:p>
        </p:txBody>
      </p:sp>
      <p:sp>
        <p:nvSpPr>
          <p:cNvPr id="6" name="スライド番号プレースホルダー 5"/>
          <p:cNvSpPr>
            <a:spLocks noGrp="1"/>
          </p:cNvSpPr>
          <p:nvPr>
            <p:ph type="sldNum" sz="quarter" idx="12"/>
          </p:nvPr>
        </p:nvSpPr>
        <p:spPr/>
        <p:txBody>
          <a:bodyPr/>
          <a:lstStyle/>
          <a:p>
            <a:fld id="{C2503FE0-7E40-4FCE-BB32-01EA729AD67C}" type="slidenum">
              <a:rPr lang="en-US" altLang="ja-JP" smtClean="0"/>
              <a:pPr/>
              <a:t>4</a:t>
            </a:fld>
            <a:endParaRPr lang="en-US" altLang="ja-JP"/>
          </a:p>
        </p:txBody>
      </p:sp>
      <p:sp>
        <p:nvSpPr>
          <p:cNvPr id="8" name="テキスト ボックス 7"/>
          <p:cNvSpPr txBox="1"/>
          <p:nvPr/>
        </p:nvSpPr>
        <p:spPr>
          <a:xfrm>
            <a:off x="6003175" y="4082679"/>
            <a:ext cx="3185160" cy="830997"/>
          </a:xfrm>
          <a:prstGeom prst="rect">
            <a:avLst/>
          </a:prstGeom>
          <a:noFill/>
        </p:spPr>
        <p:txBody>
          <a:bodyPr wrap="square" rtlCol="0">
            <a:spAutoFit/>
          </a:bodyPr>
          <a:lstStyle/>
          <a:p>
            <a:r>
              <a:rPr kumimoji="1" lang="en-US" altLang="ja-JP" sz="2400" dirty="0" smtClean="0">
                <a:latin typeface="メイリオ" panose="020B0604030504040204" pitchFamily="50" charset="-128"/>
                <a:ea typeface="メイリオ" panose="020B0604030504040204" pitchFamily="50" charset="-128"/>
              </a:rPr>
              <a:t>MIT:</a:t>
            </a:r>
            <a:br>
              <a:rPr kumimoji="1" lang="en-US" altLang="ja-JP" sz="2400" dirty="0" smtClean="0">
                <a:latin typeface="メイリオ" panose="020B0604030504040204" pitchFamily="50" charset="-128"/>
                <a:ea typeface="メイリオ" panose="020B0604030504040204" pitchFamily="50" charset="-128"/>
              </a:rPr>
            </a:br>
            <a:r>
              <a:rPr kumimoji="1" lang="ja-JP" altLang="en-US" sz="2400" dirty="0" smtClean="0">
                <a:latin typeface="メイリオ" panose="020B0604030504040204" pitchFamily="50" charset="-128"/>
                <a:ea typeface="メイリオ" panose="020B0604030504040204" pitchFamily="50" charset="-128"/>
              </a:rPr>
              <a:t>レズニック教授</a:t>
            </a:r>
            <a:endParaRPr kumimoji="1" lang="ja-JP" altLang="en-US" sz="24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06531536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qr.quel.jp/tmp/0e7a5a34fa29e33522ed8a24f6532fea15c50db3.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63651" y="3733800"/>
            <a:ext cx="3124200" cy="3124200"/>
          </a:xfrm>
          <a:prstGeom prst="rect">
            <a:avLst/>
          </a:prstGeom>
          <a:noFill/>
          <a:extLst>
            <a:ext uri="{909E8E84-426E-40DD-AFC4-6F175D3DCCD1}">
              <a14:hiddenFill xmlns:a14="http://schemas.microsoft.com/office/drawing/2010/main">
                <a:solidFill>
                  <a:srgbClr val="FFFFFF"/>
                </a:solidFill>
              </a14:hiddenFill>
            </a:ext>
          </a:extLst>
        </p:spPr>
      </p:pic>
      <p:sp>
        <p:nvSpPr>
          <p:cNvPr id="4098" name="スライド番号プレースホルダー 5"/>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74FAFF6C-73AB-4A99-8CA0-CD8395AE7C10}" type="slidenum">
              <a:rPr lang="en-US" altLang="ja-JP" sz="1400" smtClean="0"/>
              <a:pPr>
                <a:spcBef>
                  <a:spcPct val="0"/>
                </a:spcBef>
                <a:buFontTx/>
                <a:buNone/>
              </a:pPr>
              <a:t>40</a:t>
            </a:fld>
            <a:endParaRPr lang="en-US" altLang="ja-JP" sz="1400" smtClean="0"/>
          </a:p>
        </p:txBody>
      </p:sp>
      <p:sp>
        <p:nvSpPr>
          <p:cNvPr id="4099" name="Rectangle 2"/>
          <p:cNvSpPr>
            <a:spLocks noGrp="1" noChangeArrowheads="1"/>
          </p:cNvSpPr>
          <p:nvPr>
            <p:ph type="ctrTitle"/>
          </p:nvPr>
        </p:nvSpPr>
        <p:spPr>
          <a:xfrm>
            <a:off x="250970" y="285544"/>
            <a:ext cx="8607280" cy="612775"/>
          </a:xfrm>
        </p:spPr>
        <p:txBody>
          <a:bodyPr/>
          <a:lstStyle/>
          <a:p>
            <a:pPr algn="l"/>
            <a:r>
              <a:rPr lang="en-US" altLang="ja-JP" sz="2800" dirty="0" smtClean="0">
                <a:latin typeface="メイリオ" panose="020B0604030504040204" pitchFamily="50" charset="-128"/>
                <a:ea typeface="メイリオ" panose="020B0604030504040204" pitchFamily="50" charset="-128"/>
              </a:rPr>
              <a:t>Scratch</a:t>
            </a:r>
            <a:r>
              <a:rPr lang="ja-JP" altLang="en-US" sz="2800" dirty="0" smtClean="0">
                <a:latin typeface="メイリオ" panose="020B0604030504040204" pitchFamily="50" charset="-128"/>
                <a:ea typeface="メイリオ" panose="020B0604030504040204" pitchFamily="50" charset="-128"/>
              </a:rPr>
              <a:t>投票</a:t>
            </a:r>
            <a:endParaRPr lang="ja-JP" altLang="en-US" sz="2800" dirty="0">
              <a:latin typeface="メイリオ" panose="020B0604030504040204" pitchFamily="50" charset="-128"/>
              <a:ea typeface="メイリオ" panose="020B0604030504040204" pitchFamily="50" charset="-128"/>
            </a:endParaRPr>
          </a:p>
        </p:txBody>
      </p:sp>
      <p:sp>
        <p:nvSpPr>
          <p:cNvPr id="4101" name="Text Box 4"/>
          <p:cNvSpPr txBox="1">
            <a:spLocks noChangeArrowheads="1"/>
          </p:cNvSpPr>
          <p:nvPr/>
        </p:nvSpPr>
        <p:spPr bwMode="auto">
          <a:xfrm>
            <a:off x="307975" y="873185"/>
            <a:ext cx="8314949" cy="43027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lnSpc>
                <a:spcPct val="120000"/>
              </a:lnSpc>
              <a:spcBef>
                <a:spcPct val="0"/>
              </a:spcBef>
              <a:buNone/>
            </a:pPr>
            <a:r>
              <a:rPr lang="ja-JP" altLang="en-US" sz="2200" dirty="0" smtClean="0">
                <a:latin typeface="メイリオ" panose="020B0604030504040204" pitchFamily="50" charset="-128"/>
                <a:ea typeface="メイリオ" panose="020B0604030504040204" pitchFamily="50" charset="-128"/>
              </a:rPr>
              <a:t>クラスの人の作品を見て</a:t>
            </a:r>
          </a:p>
          <a:p>
            <a:pPr algn="l">
              <a:lnSpc>
                <a:spcPct val="120000"/>
              </a:lnSpc>
              <a:spcBef>
                <a:spcPct val="0"/>
              </a:spcBef>
              <a:buNone/>
            </a:pPr>
            <a:r>
              <a:rPr lang="ja-JP" altLang="en-US" sz="2200" dirty="0">
                <a:latin typeface="メイリオ" panose="020B0604030504040204" pitchFamily="50" charset="-128"/>
                <a:ea typeface="メイリオ" panose="020B0604030504040204" pitchFamily="50" charset="-128"/>
              </a:rPr>
              <a:t>・技術的に優れていたり工夫して作っているもの</a:t>
            </a:r>
            <a:r>
              <a:rPr lang="ja-JP" altLang="en-US" sz="2200" dirty="0" smtClean="0">
                <a:latin typeface="メイリオ" panose="020B0604030504040204" pitchFamily="50" charset="-128"/>
                <a:ea typeface="メイリオ" panose="020B0604030504040204" pitchFamily="50" charset="-128"/>
              </a:rPr>
              <a:t>。</a:t>
            </a:r>
            <a:r>
              <a:rPr lang="en-US" altLang="ja-JP" sz="2200" dirty="0">
                <a:latin typeface="メイリオ" panose="020B0604030504040204" pitchFamily="50" charset="-128"/>
                <a:ea typeface="メイリオ" panose="020B0604030504040204" pitchFamily="50" charset="-128"/>
              </a:rPr>
              <a:t>(2</a:t>
            </a:r>
            <a:r>
              <a:rPr lang="ja-JP" altLang="en-US" sz="2200" dirty="0">
                <a:latin typeface="メイリオ" panose="020B0604030504040204" pitchFamily="50" charset="-128"/>
                <a:ea typeface="メイリオ" panose="020B0604030504040204" pitchFamily="50" charset="-128"/>
              </a:rPr>
              <a:t>個</a:t>
            </a:r>
            <a:r>
              <a:rPr lang="en-US" altLang="ja-JP" sz="2200" dirty="0" smtClean="0">
                <a:latin typeface="メイリオ" panose="020B0604030504040204" pitchFamily="50" charset="-128"/>
                <a:ea typeface="メイリオ" panose="020B0604030504040204" pitchFamily="50" charset="-128"/>
              </a:rPr>
              <a:t>)</a:t>
            </a:r>
            <a:endParaRPr lang="ja-JP" altLang="en-US" sz="2200" dirty="0" smtClean="0">
              <a:latin typeface="メイリオ" panose="020B0604030504040204" pitchFamily="50" charset="-128"/>
              <a:ea typeface="メイリオ" panose="020B0604030504040204" pitchFamily="50" charset="-128"/>
            </a:endParaRPr>
          </a:p>
          <a:p>
            <a:pPr algn="l" eaLnBrk="1" hangingPunct="1">
              <a:lnSpc>
                <a:spcPct val="120000"/>
              </a:lnSpc>
              <a:spcBef>
                <a:spcPct val="0"/>
              </a:spcBef>
              <a:buNone/>
            </a:pPr>
            <a:r>
              <a:rPr lang="ja-JP" altLang="en-US" sz="2200" dirty="0">
                <a:latin typeface="メイリオ" panose="020B0604030504040204" pitchFamily="50" charset="-128"/>
                <a:ea typeface="メイリオ" panose="020B0604030504040204" pitchFamily="50" charset="-128"/>
              </a:rPr>
              <a:t>・</a:t>
            </a:r>
            <a:r>
              <a:rPr lang="ja-JP" altLang="en-US" sz="2200" dirty="0" smtClean="0">
                <a:latin typeface="メイリオ" panose="020B0604030504040204" pitchFamily="50" charset="-128"/>
                <a:ea typeface="メイリオ" panose="020B0604030504040204" pitchFamily="50" charset="-128"/>
              </a:rPr>
              <a:t>美しいもの。デザイン的に良いもの</a:t>
            </a:r>
            <a:r>
              <a:rPr lang="en-US" altLang="ja-JP" sz="2200" dirty="0" smtClean="0">
                <a:latin typeface="メイリオ" panose="020B0604030504040204" pitchFamily="50" charset="-128"/>
                <a:ea typeface="メイリオ" panose="020B0604030504040204" pitchFamily="50" charset="-128"/>
              </a:rPr>
              <a:t>(</a:t>
            </a:r>
            <a:r>
              <a:rPr lang="en-US" altLang="ja-JP" sz="2200" dirty="0">
                <a:latin typeface="メイリオ" panose="020B0604030504040204" pitchFamily="50" charset="-128"/>
                <a:ea typeface="メイリオ" panose="020B0604030504040204" pitchFamily="50" charset="-128"/>
              </a:rPr>
              <a:t>2</a:t>
            </a:r>
            <a:r>
              <a:rPr lang="ja-JP" altLang="en-US" sz="2200" dirty="0" smtClean="0">
                <a:latin typeface="メイリオ" panose="020B0604030504040204" pitchFamily="50" charset="-128"/>
                <a:ea typeface="メイリオ" panose="020B0604030504040204" pitchFamily="50" charset="-128"/>
              </a:rPr>
              <a:t>個</a:t>
            </a:r>
            <a:r>
              <a:rPr lang="en-US" altLang="ja-JP" sz="2200" dirty="0" smtClean="0">
                <a:latin typeface="メイリオ" panose="020B0604030504040204" pitchFamily="50" charset="-128"/>
                <a:ea typeface="メイリオ" panose="020B0604030504040204" pitchFamily="50" charset="-128"/>
              </a:rPr>
              <a:t>)</a:t>
            </a:r>
            <a:endParaRPr lang="en-US" altLang="ja-JP" sz="2200" dirty="0" smtClean="0">
              <a:latin typeface="メイリオ" panose="020B0604030504040204" pitchFamily="50" charset="-128"/>
              <a:ea typeface="メイリオ" panose="020B0604030504040204" pitchFamily="50" charset="-128"/>
            </a:endParaRPr>
          </a:p>
          <a:p>
            <a:pPr algn="l" eaLnBrk="1" hangingPunct="1">
              <a:lnSpc>
                <a:spcPct val="120000"/>
              </a:lnSpc>
              <a:spcBef>
                <a:spcPct val="0"/>
              </a:spcBef>
              <a:buNone/>
            </a:pPr>
            <a:r>
              <a:rPr lang="ja-JP" altLang="en-US" sz="2200" dirty="0" smtClean="0">
                <a:latin typeface="メイリオ" panose="020B0604030504040204" pitchFamily="50" charset="-128"/>
                <a:ea typeface="メイリオ" panose="020B0604030504040204" pitchFamily="50" charset="-128"/>
              </a:rPr>
              <a:t>・</a:t>
            </a:r>
            <a:r>
              <a:rPr lang="ja-JP" altLang="en-US" sz="2200" dirty="0">
                <a:latin typeface="メイリオ" panose="020B0604030504040204" pitchFamily="50" charset="-128"/>
                <a:ea typeface="メイリオ" panose="020B0604030504040204" pitchFamily="50" charset="-128"/>
              </a:rPr>
              <a:t>直観的に自分で楽しいと思ったり好きなもの。</a:t>
            </a:r>
            <a:r>
              <a:rPr lang="en-US" altLang="ja-JP" sz="2200" dirty="0" smtClean="0">
                <a:latin typeface="メイリオ" panose="020B0604030504040204" pitchFamily="50" charset="-128"/>
                <a:ea typeface="メイリオ" panose="020B0604030504040204" pitchFamily="50" charset="-128"/>
              </a:rPr>
              <a:t>(2</a:t>
            </a:r>
            <a:r>
              <a:rPr lang="ja-JP" altLang="en-US" sz="2200" dirty="0" smtClean="0">
                <a:latin typeface="メイリオ" panose="020B0604030504040204" pitchFamily="50" charset="-128"/>
                <a:ea typeface="メイリオ" panose="020B0604030504040204" pitchFamily="50" charset="-128"/>
              </a:rPr>
              <a:t>個</a:t>
            </a:r>
            <a:r>
              <a:rPr lang="en-US" altLang="ja-JP" sz="2200" dirty="0" smtClean="0">
                <a:latin typeface="メイリオ" panose="020B0604030504040204" pitchFamily="50" charset="-128"/>
                <a:ea typeface="メイリオ" panose="020B0604030504040204" pitchFamily="50" charset="-128"/>
              </a:rPr>
              <a:t>)</a:t>
            </a:r>
          </a:p>
          <a:p>
            <a:pPr algn="l" eaLnBrk="1" hangingPunct="1">
              <a:lnSpc>
                <a:spcPct val="120000"/>
              </a:lnSpc>
              <a:spcBef>
                <a:spcPct val="0"/>
              </a:spcBef>
              <a:buNone/>
            </a:pPr>
            <a:r>
              <a:rPr lang="ja-JP" altLang="en-US" sz="2200" dirty="0" smtClean="0">
                <a:latin typeface="メイリオ" panose="020B0604030504040204" pitchFamily="50" charset="-128"/>
                <a:ea typeface="メイリオ" panose="020B0604030504040204" pitchFamily="50" charset="-128"/>
              </a:rPr>
              <a:t>フォーム</a:t>
            </a:r>
            <a:r>
              <a:rPr lang="ja-JP" altLang="en-US" sz="2200" dirty="0" smtClean="0">
                <a:latin typeface="メイリオ" panose="020B0604030504040204" pitchFamily="50" charset="-128"/>
                <a:ea typeface="メイリオ" panose="020B0604030504040204" pitchFamily="50" charset="-128"/>
              </a:rPr>
              <a:t>で投票</a:t>
            </a:r>
          </a:p>
          <a:p>
            <a:pPr algn="l" eaLnBrk="1" hangingPunct="1">
              <a:lnSpc>
                <a:spcPct val="120000"/>
              </a:lnSpc>
              <a:spcBef>
                <a:spcPct val="0"/>
              </a:spcBef>
              <a:buNone/>
            </a:pPr>
            <a:r>
              <a:rPr lang="en-US" altLang="ja-JP" sz="2200" dirty="0" smtClean="0">
                <a:latin typeface="メイリオ" panose="020B0604030504040204" pitchFamily="50" charset="-128"/>
                <a:ea typeface="メイリオ" panose="020B0604030504040204" pitchFamily="50" charset="-128"/>
              </a:rPr>
              <a:t>Web</a:t>
            </a:r>
            <a:r>
              <a:rPr lang="ja-JP" altLang="en-US" sz="2200" dirty="0" smtClean="0">
                <a:latin typeface="メイリオ" panose="020B0604030504040204" pitchFamily="50" charset="-128"/>
                <a:ea typeface="メイリオ" panose="020B0604030504040204" pitchFamily="50" charset="-128"/>
              </a:rPr>
              <a:t>か</a:t>
            </a:r>
            <a:r>
              <a:rPr lang="en-US" altLang="ja-JP" sz="2200" dirty="0" smtClean="0">
                <a:latin typeface="メイリオ" panose="020B0604030504040204" pitchFamily="50" charset="-128"/>
                <a:ea typeface="メイリオ" panose="020B0604030504040204" pitchFamily="50" charset="-128"/>
              </a:rPr>
              <a:t>QR</a:t>
            </a:r>
            <a:r>
              <a:rPr lang="ja-JP" altLang="en-US" sz="2200" dirty="0" smtClean="0">
                <a:latin typeface="メイリオ" panose="020B0604030504040204" pitchFamily="50" charset="-128"/>
                <a:ea typeface="メイリオ" panose="020B0604030504040204" pitchFamily="50" charset="-128"/>
              </a:rPr>
              <a:t>コードを読み取って投票してください</a:t>
            </a:r>
            <a:r>
              <a:rPr lang="ja-JP" altLang="en-US" sz="2200" dirty="0" smtClean="0">
                <a:latin typeface="メイリオ" panose="020B0604030504040204" pitchFamily="50" charset="-128"/>
                <a:ea typeface="メイリオ" panose="020B0604030504040204" pitchFamily="50" charset="-128"/>
              </a:rPr>
              <a:t>。</a:t>
            </a:r>
          </a:p>
          <a:p>
            <a:pPr algn="l" eaLnBrk="1" hangingPunct="1">
              <a:lnSpc>
                <a:spcPct val="120000"/>
              </a:lnSpc>
              <a:spcBef>
                <a:spcPct val="0"/>
              </a:spcBef>
              <a:buNone/>
            </a:pPr>
            <a:r>
              <a:rPr lang="en-US" altLang="ja-JP" sz="2400" dirty="0">
                <a:solidFill>
                  <a:schemeClr val="accent6">
                    <a:lumMod val="50000"/>
                  </a:schemeClr>
                </a:solidFill>
                <a:latin typeface="メイリオ" panose="020B0604030504040204" pitchFamily="50" charset="-128"/>
                <a:ea typeface="メイリオ" panose="020B0604030504040204" pitchFamily="50" charset="-128"/>
                <a:hlinkClick r:id="rId3"/>
              </a:rPr>
              <a:t>https://</a:t>
            </a:r>
            <a:r>
              <a:rPr lang="en-US" altLang="ja-JP" sz="2400" dirty="0" smtClean="0">
                <a:solidFill>
                  <a:schemeClr val="accent6">
                    <a:lumMod val="50000"/>
                  </a:schemeClr>
                </a:solidFill>
                <a:latin typeface="メイリオ" panose="020B0604030504040204" pitchFamily="50" charset="-128"/>
                <a:ea typeface="メイリオ" panose="020B0604030504040204" pitchFamily="50" charset="-128"/>
                <a:hlinkClick r:id="rId3"/>
              </a:rPr>
              <a:t>forms.gle/n5h4hczYcxHgSinu5</a:t>
            </a:r>
            <a:endParaRPr lang="ja-JP" altLang="en-US" sz="2400" dirty="0" smtClean="0">
              <a:solidFill>
                <a:schemeClr val="accent6">
                  <a:lumMod val="50000"/>
                </a:schemeClr>
              </a:solidFill>
              <a:latin typeface="メイリオ" panose="020B0604030504040204" pitchFamily="50" charset="-128"/>
              <a:ea typeface="メイリオ" panose="020B0604030504040204" pitchFamily="50" charset="-128"/>
            </a:endParaRPr>
          </a:p>
          <a:p>
            <a:pPr algn="l" eaLnBrk="1" hangingPunct="1">
              <a:lnSpc>
                <a:spcPct val="120000"/>
              </a:lnSpc>
              <a:spcBef>
                <a:spcPct val="0"/>
              </a:spcBef>
              <a:buNone/>
            </a:pPr>
            <a:endParaRPr lang="en-US" altLang="ja-JP" sz="2400" dirty="0" smtClean="0">
              <a:solidFill>
                <a:schemeClr val="accent6">
                  <a:lumMod val="50000"/>
                </a:schemeClr>
              </a:solidFill>
              <a:latin typeface="メイリオ" panose="020B0604030504040204" pitchFamily="50" charset="-128"/>
              <a:ea typeface="メイリオ" panose="020B0604030504040204" pitchFamily="50" charset="-128"/>
            </a:endParaRPr>
          </a:p>
          <a:p>
            <a:pPr algn="l" eaLnBrk="1" hangingPunct="1">
              <a:lnSpc>
                <a:spcPct val="120000"/>
              </a:lnSpc>
              <a:spcBef>
                <a:spcPct val="0"/>
              </a:spcBef>
              <a:buNone/>
            </a:pPr>
            <a:endParaRPr lang="ja-JP" altLang="en-US" sz="2400" dirty="0">
              <a:solidFill>
                <a:schemeClr val="accent6">
                  <a:lumMod val="50000"/>
                </a:schemeClr>
              </a:solidFill>
              <a:latin typeface="メイリオ" panose="020B0604030504040204" pitchFamily="50" charset="-128"/>
              <a:ea typeface="メイリオ" panose="020B0604030504040204" pitchFamily="50" charset="-128"/>
            </a:endParaRPr>
          </a:p>
          <a:p>
            <a:pPr algn="l" eaLnBrk="1" hangingPunct="1">
              <a:lnSpc>
                <a:spcPct val="120000"/>
              </a:lnSpc>
              <a:spcBef>
                <a:spcPct val="0"/>
              </a:spcBef>
              <a:buNone/>
            </a:pPr>
            <a:endParaRPr lang="ja-JP" altLang="en-US" sz="2400" dirty="0">
              <a:solidFill>
                <a:schemeClr val="accent6">
                  <a:lumMod val="50000"/>
                </a:schemeClr>
              </a:solidFill>
              <a:latin typeface="メイリオ" panose="020B0604030504040204" pitchFamily="50" charset="-128"/>
              <a:ea typeface="メイリオ" panose="020B0604030504040204" pitchFamily="50" charset="-128"/>
            </a:endParaRPr>
          </a:p>
        </p:txBody>
      </p:sp>
      <p:sp>
        <p:nvSpPr>
          <p:cNvPr id="2" name="AutoShape 2" descr="data:image/png;base64,iVBORw0KGgoAAAANSUhEUgAAAeAAAAFoCAYAAACPNyggAAAgAElEQVR4Xu2dB5QVRRaG7ySYTEZFAUkKrCgiioHgGsAVA+rqqpgjiAHBAAoSVMyKKOqqCKxhFRVBUVcUFcWsqIAsxgVMCEiYYRIT3p7qNz3TL3R3VXd1/t85e47Lq3Drq+r3za1OGYP79YsRPiAAAiAAAiAQIQLlsWLPR5sBAXs+BwgABEAABEDABQJ+kK52mBCwC5OOLkAABEAABNwj4DfR6o0cAnZvTaAnEAABEACBJAJBkaUTEwcBO0EVbYIACIAACOgSiLJ0sQWNAwMEQAAEQMB1AhBvInJkwK4vQXQIAiAAAtEiAPGmn28IOFrHAUYLAiAAAq4RgHiNUUPAri1FdAQCIAAC0SEA+ZrPNQRszgglQAAEQAAEOAlAvJygiAgC5meFkiAAAiDgOwJMePkZJb6IC/IVmwYIWIwXSoMACICApwR4JOeFkHni8hScDzuHgH04KQgJBEAABJIJWBWcGzK2GlvUZzmj/0FHO/YyBjcmPuoTiPGDAAiEm4AsuTnxeywrtnDPoP7oHBWwtlsnJj+qk4ZxgwAIRIOAbMHJ/B2WHVs0ZjRxlK4JmHUrc/KjOFkYMwiAQLQIOCU5u7/FTsUVrdklclXAkHDUlhfGCwIgYJWA05KzKmGn47LKK4j1IOAgzhpiBgEQCDUBtyQnImG3Ygr1xCYNDgKO0mxjrCAAAoEg4IXs9GTsRSyBmCQJQULAEiCiCRAAARCQRQDCk0XS/+24KmCR7Q7/o0OEIAACICCfAAQsn6lfW4SA/ToziAsEQCCSBCDg6Ey7awJG9hudRYWRggAIWCcAAVtnF7SaEHDQZgzxggAIhJoABBzq6U0YnCsCRvYbnQWFkYIACNgjAAHb4xek2hBwkGYLsYIACISeAAQc+iluGCAEHJ25xkhBAAQCQAACDsAkSQrRcQFj+1nSTKEZEACBSBCAgCMxzcogIeDozDVGCgIgEAACEHAAJklSiKEVcP9DTqTjj72UHnp0LK37+b+ScPE3c8LQEbTbLnvSP58Yx18JJUEABCJPAAKOzhJwXMAMpRfb0Pfd8TY1yWlKo8Yc5vpsZmZm0YP3LKO161fTnfddmND/rTctoJYtd9WNqaJyB40Zd5TrMaNDEAAB7wlAvt7PgZsRBEbAp508hv468DSaevuZ9PuGnwwZHfXXM+mUE68U5lhTs5OuuGZg2nrnnz2FDjpgiPLdG2/9ixYseki3/TtveZ1ym+bTldcOUspMm7yQptx2OlVVVRATcF5+YVrJ3nv7W0p5MwEXFbYg1gf7zHjkKvrvmk8Mx/rw9I/p51++o2l3nyPMBBVAAATcIwABu8faDz35XsBdO+9Hw44fRV067avwMhOwmn0ySd98x/CU7LO4uKWuZI0m5IG736OsrBzKyMigysoyunrckSnFTzp+FA0+8myKxWJ0+dj+VFdXS2Ov/CexMUy8+WTa/OdvUgQ8894PiI3TSMBNm+bRkCPPoWOOPpcyMjIhYD8cbYgBBAwIQL7RWx6+FnC67VozAc+4ayllZWWn3Xpm7VkRcIc99qbx18yln9aupLZt2lNhQXO6ceow2rJlQ8qKGTd2NnVs34NeXzybflq7ikZdcg+98948mjf/XqWs3QxYHd+q1R/SvvsMSJsB9+jej64ccX9CbMiAo3dwY8TuEUiWp+hpN8jXvbnyU0+uCFg7YKvvnJx67UPUcY+udMNtF9OvG9alZThz2gtUkF9EV078B5WUbkspc8+kJ6l5cUu6cOxQoTmYOHo6de3Uk6bNGEP77N2XThhyJn2yfCnN+df1adu5YsR06tn9YOU7lvWy7Ff92BHwzRPnU+tW7ei6CX+js06/QVfA2qB227Uz3TTuGWTAQjOOwiBgTsCKNJN//6y0YR4ZSgSFgOsCtgrGTMCP3vWyctGVnnxZv1YFPGf6G1RbV0sXjjlWCX/u/Yuppram4f+nG9N9U56hwoIiuuraQTR61ExaveZjWrzkSSUDtnIR1ogL76T9eg2kR58YR1+ueJdGXnQXBGx1MaEeCNggAGnagIeqCQRCI+Bp4x+jiXeMoB579aZrR95maZrPvWpwSr2D9h9Eo867kb5c9RFNf2yS8j0TeeuWuygZ8bc/rkqpc9Ypl9FRA05UBM3EzWIrLmpO1904xNIW9JGHn0F/H3ZVwlY2BGxpilEJBGwRgHxt4UPlJAKhEbA6rn26H6AI+K6Hx9OqNV8kDNdKBnznhDm0S5t2dM3Uc2jTn/Fzvocfciydf/poWvvz9zTp7lEJffTdrz9dccFN9O8F/6QOu3emvTr3otYt2yoXQl1w9d/ozolzqCC/gPsq6P33PZwuueB2+nrle/TIrOsa+oKAcSyDgLsEIF93eUehNwjYZJbZdnNlVTldet2whJJsW5p9zhsdvzWJfSZcdR+1370T1dTU0JZtmxUBv7BoNi1f+SFNGD2dZv37Hjpj2KWUn1dIY8enXkWdfBuSertR8nlk1hcEHIXDE2P0EwEI2E+zEY5YIGCDeTz+6DPo78edT29/sIjmzpuRUHLKNTNpz/bdaPaz0+ndj15LaUUvE2dZOBPwyHEnpTygJFnA7HxxUVGLhvuJtZ1AwOE4ADGKYBCAfIMxT0GLEgI2mLEHpz1PRQXNDOd085Y/aOyUsxvKPHz7S7Tpz99p3iuzGrbCzzxpBDVtkquUU88f6zWqfRKW2QVb2jbeeucZenFh4h8J7HtcBR20QxLx+pEABOzHWQl+TKER8Kx7XqXs7BzbM/L0/Idp8dKXqLCgmNhtTaU7ttPlN56att3Z9/2HMjMzSXvx1hP3vkaL31ugnH9Wz0UfNeAE6tFtP2UbW5sBs0a1tyXwPgkLW9C2pxkNgAA3AciXGxUKChIIjYB5xi1yEdalZ4+jQ/seQc+9/Di9tmRe2uavGTmNenXvS4veepaef+UJpQw7Z8wuAGMfVcB7d+6l3DvMRA0B88wUyoCAfwhAwP6Zi7BFAgHrzOhjd7+i3Fec7tYktcruu3ZUbjGqqCynEdcPo/16HkRjLr1FqaM9B8yezHXhGWPoygn/gIDDdgRhPKEnAAGHfoo9G6CvBWx2vtToqVjpiPJmwHvu0ZWmXPsQ/bHpN7rulvMMJ0cV9agb/k4XnTlWyYjZk7Z4LsJyags63aMotYPAYyk9O97QcQAJQMABnLSAhAwBp5ko9dGTM+fcSp9+udRwKtWtavZoyofm3tpQNlnAgwedRMNPHsm9LMzecmR0FTQEzI0ZBUHAlAAEbIoIBSwS8LWALY5JtxpvBiyjX6MHgmjbF31ou4zY0AYIgAA/AQiYnxVKihGIlIDF0DhfGvJ1njF6AAG7BCBguwRRX48ABOzh2oCAPYSPrkGAkwAEzAkKxVIIsN94o/UDAXu0aCBfj8CjWxAQJAABCwILeXGZv90QsEeLReYkejQEdAsCkSEACUdmqtMO1KnfawjY5XXl1ES6PAx0BwKRIhBWARv9HoV1zLwL143fagiYdzYklHNjQiWEiSZAAASSCIRNRiK/RV6NXRuj2zGI8LFzsEDAduhx1nVrMjnDQTEQAAELBNyWgIUQuapY+T1ya+y8sTkZD28MXLBNCkHAMigatOHmZDo8FDQPApEm4OSPvltg7fweOT1+K7HJjslKDHbmDgK2Q8+krtuT6eBQ0DQIgACR4S0lQQBk9zdJtvBUZnbikhWTnRiszj0EbJUc5OsQOTQLAv4mIOsH3+1RyhCME2OXERdjaSc2WTGIzikELEqMs7xXE8oZHoqBAAhYJGDnh95il1KqyfpNkj1+WXFZlbDM/kUnCgIWJcZZ3stJ5QwRxUAABCwSkC0hi2FwV5P9eyRr/LLjUoHwxOdU39yTQkQQsAgtzrJ+mFjOUFEMBEDAIgGeH3mLTUuvJvs3SdbYZceVDpw2Vjf6E5k8CFiElkBZv020QOgoCgIgwEFAloQ4urJdxInfIxnjdyIu27BcbAACdhB21BeXg2jRNAj4goAMCbkxEKd+i+yM36mY3OApqw8IWBZJnXawyBwGjOZBwGMCdiTkVuhO/g5ZHb+TMbnF1W4/ELBdgoL1segEgaE4CPiYwPANBzkW3WO7rJHSthu/OaISdiMmKfAcbgQCdhiwrOaxYGWRRDsgII+AkwK2E6VW3m79dvBK2K147PBzqy4E7BZpF/vBAncRNrqKLAG/ytdoQp7e9VNH58tMwvhtSsQPATu6HP3ROBa9P+YBUYSLQBAFzGbAaQmHa5adHQ0E7CxfX7UOEftqOhBMwAlAwAGfQB+EDwH7YBLcDAESdpM2+gozgaAKGFmwf1YlBOyfuXAtEkjYNdToKKQEgixfCNg/ixIC9s9cuBoJJOwqbnQWMgJBFzAk7I8FCQH7Yx5cjwICdh05OgwRAQg4RJPp4VAgYA/he901JOz1DKD/IBIIg3xV7rgi2tsVCAF7y9/T3iFgT/Gj84ASgIADOnE+DBsC9uGkuBUSBOwWafQTJgJhEjDOBXu7MiFgb/l72jsE7Cl+dB5AAmGTLwTs7SKEgL3l72nvELCn+NF5AAlAwAGcNB+HDAH7eHKcDg0Cdpow2g8TgTDKV50fXIzlzUqFgL3h7oteIWBfTAOCCAgBCDggExWgMCHgAE2WzFAhX5k00VYUCIRZwDgX7M0KhoC94e55rxCw51OAAAJEIOzyhYC9WYwQsDfcPe0V8vUUPzoPIIEoCBgSdn9hQsDuM/e0R8jXU/zoPKAEIOCATpzPw4aAfT5BMsODfGXSRFtRIRAV+arziSui3VvZELB7rD3tCfL1FH+oOq+sqaXVG8qpzx5FoRqX3mCCJOC8KW2UYVRM2mR5biBgy+iEK0LAwsiCUwHStT5Xi7/dSn3bF1LL/BzrjYS0JmNT1CSLDulUHNIRJg4rCAJWxatGvn79euU/28zKszRHkLAlbMKVIGBhZP6qAMk6Mx+frS+hrRW1NHjvFs50EOBWmYD3bpNHHVvmBngUfKEHUb4yJAwB860Pu6UgYLsEiQgSlADRZ01UVNfS+z+VIAtOmpf3f9pGFdWxyPxhEgYBW82EIWHnf5QyBvfrF3O+G/QAAsEjwDI99kEW3Dh3UWPidwEnbz1rjzJ1G1r9N9HtaAjY+d8sCNh5xughoATe/m4r1cSIBnQuprycrICOQl7Yq37fQb+VVEfmjxK/y5dNhIiArWTCkLC84yddSxCws3zReoAJ/La9ilZtKI+McMymKp79xqhtQRPqvUehWfHAfx9GAYtKGAJ2dhlDwM7yResBJ6BuuUY9C9b+MXJIx2Iqyg3/joDfBWyU/aqHXfI2NATsrx8kCNhf84FofEZAFTALK8rngqPGwe/yNdt+NhIwJOyfHxkI2D9zgUh8SGDNH+W0flslEWXQEV2bUXZWpg+jdDYk9Ypwtv3MOEThD5FkAct4wIXsWbKaAatx8F6UhW1o2TPX2B4E7BxbtBwSAuq5z+zMDDqiW/TuC377+61UUxe/WSIvO5MGdGkekpnVH4aegFkNO0+ZkgnOLQGzmCFhmTMHATtDE62GkoAq4Khmwdrt5312zad2zZqGcp7VQRnJ166A9aRpRep2BSyyFQ0BO7PkkQE7wxWthojAR/8rodKdtcoVwFHLgj//uZS2lNc0zGaUt59VCFZkqewe1D+nWe/QsNKuWZusr3QXYmljwFa0dz9WELB37NFzQAiUVtbSR+tKIiUhdbDa7Jf9GwQcJyMqSx5ROtWumYCNMuFNF1Y0PE8aWbD8HywIWD5TtBhCAo0iilFeTiYN6Bz+86DxC9Cq6mczGhdgpbv6OZ08RQTMK18rGTZP2zwCVvtWs2Em3uR/Y/8fEpb74wYBy+WJ1kJKIP5UrLiEopIJJme/HZo3pe675Id0huPDMjv/65QktVBly11EwOkmV7tFDQHLXf4QsFyeaC2kBLQPomBDzMvJCHUWvLG0mr76bUfCbEbhYSSyBcyToSYfMn4TsHaLGgKW+wMHAcvlidZCTCBK50OTxxqVrN8PAmaseSXMK3hkwf78YYKA/TkviMqHBJKl1DI/m/q2L/JhpPZCanzwRmI7Yb8AS/b5X145ppstCNjeGg5KbQg4KDOFOD0noH0bkBpMGKXU+OCN+PludvtVi7xsOrBDsedz4GQAfsl+/ZgBa7eh2X9jK1rOSoSA5XBEKxEhkJgFx6hlfk7osuB028992xcqYw3zx08C5pUwb5ZtdwsaAnZm5UPAznBFqyEloH0qVhiz4OQHb4RxjOmWJu/2s2wxGh0mPNvQvAJm/UDC/vtRgoD9NyeIyMcEGp+KpQYZo3bFTWif3cLxftzU7Bf3/2qXI48UWXkRMeotd56+RPqBgP33wwIB+29OEJGPCSQ/FStMGeKPmyvoxz/Zm5+0n1gkXsDgt+1ndQaMJCwiX2TA/vxRgYD9OS+IyscE0p0jbVecE/gsON242DTs3SaPOrbM9fGM2A8NAuZniAdz8LMyKwkBmxHC9yCQRCCM27Rbyqvp858TH7wRpuzeaBHznv/l2RJW+xHNTo3iS9evlfZlbEGzOCFgeT+JELA8lmgpIgTWbamkbzc1PitXHXaXVrnUpXVeICnoZb9sMGG81Uo7SX7NfrUxaiVsRb5qWzIknPz2JNySZP2Qh4Cts0PNCBMIUxZcU1tHb/+wPc1sRvMCLLvv7LUjSKcPKRkCRhYsb5YgYHks0VKECOhljEHMgt//aRtVVDPZpn7wAoZGJrxb0BBwhH4IbA4VArYJENWjSSDdU7HYE6PY25KCtmVrtP2MFzDE1zevfFnZqAmYjRnb0NZ+ByFga9xQK+IE9LdtifbZNZ/aNWsaCELxPyR2NrxmMTnooP0xIQo9COd/RcdkVF7WFjS2oeXMCgQshyNaiSCBMFy4ZDQGNqUQsFgG7OfsVz1EZUkYV0Pb/9GDgO0zRAsRJZD6VKxGEEHIgvWu5o6PAi9g0C5r3i3oKAkYWbD9Hz4I2D5DtBBRAnpPxVJx+D17NMt+8QKGxoUNAac/yJEF2/vxg4Dt8UPtiBMwkpifBWb04I2g/AEhY+lpzwEbZa88Ag5C9suYydqCRgZsfwVCwPYZooUIE0j3diQtDr9mwWbZLxuDX2OXudwgYPs01SwYV0KLs4SAxZmhBgg0EDA+j0rkxyzY6Aru+MDwAobkJW6WAQcl+1XH5UQWDAGL/zBCwOLMUAMEEgiYZZN+yyTjD96o0731iA0uai9gMBMoBKx/0CMDtv6DCAFbZ4eaIKAQMBPwIR2LqSg3yze0zOLF9nPqVMl8LaAfFoLMDJiNh0k4ihnw4qG9bE0nBGwLHyqDAFH6p2IlkvFLFmz24A01ar/E6+T64j3/y2KAgI1nIkgCtitNmWsSApZJE21FkoD5OVUivzzS0eyiMQhYfwnLei2gHw4S2RmwshP06kpXh+YnkVodOARslRzqgYCGgPG2rj+eEf3b9ipataHcZN5i1K64Ce2zW2Ho51fNgM3O/2pBqBIWqeNXkLIlLEvAYRAr75xDwLykUA4EDAi8/+M2qqgxurApRnk5mTSgc3PPOPKc+2XB+SVbdxqUFQE7HZOb7Xsp4ChJ1mhOM7q3Hhzr0CXdu0DdXAroCwSCTWBjaTV99dsO00F49YjKiupaev+nEtP4WIEonP9VQTAJhyGb5ZrYpEKyBZxuGxqiNZ4ZRcDpikDKVpY06kSZAG+G6YXgeM/9QsDRWcFOCPia6OCTMlJdASe3DiFL4Y1GQkyAT3LenA/m++MgGi9g0C7Bi0YODfGKNB4aBOz91HML2CxLPnPs7ylFnrlnN+9HiAhAwCUCZk/F0obRtjCHeu/uzoVOH63dTqVV7Py0+ad3u0JqW5RjXjAkJaIsYDaFkLC3C9mWgNXQxz20RncUkLC3E4ze3SXAl2nGY3LrYieRmLzYHnd3hhJ7g4DXS8ePbWh+pLYFbCRfNQxImH9CUDLYBPhl585WNO+DN1TqEHCw159o9MiARYnJLW9LwDzyVcO9/bLuyn/iXLLcCURr/iLw1S87aGPZTsPnLDdG7PytSXznpRsjipKAo579OrUFzdpFFsz3u+SagFk4qoS1oQVRyIUbRipD2LHrw3yUUSoyBHieipUMw6lbk/gevNEYTVGTLDqkU3Fk5goCduYcMATMfwhZFrBI9qsNJ1nCQRGwKt10aCFi/gUXhZL829DOZp5iccSobUET6r2HOxeG+WEdQMDxWXBiGxoS5lvhEDAHJyP5qtUhYQ6QESli/lSs9CBkbv+KPHhDjaZLq1zq0jovErME+TZOMwTs3ZK3JGCr2a86TG0WHIQMmEfA2JL2bhH7rWfep2Ilxy3z1qS3v99KNXXxC714P33bF1LL/GjcggQBQ8C8x4WT5SBgE7q88kUm7OQyDV7bYtu/jeNL9+7g0spa2lhWTVvLq2lLeY0pjJb52VzlkhuSmYGbBulxAQjYeQFjG9p8kXsiYBZWEK6KFpUvsmDzBReVElYFzPgwEa7fWklrNlYk4TLLaM2+N6YPAUdldSaO06ktaAjYfD0JC9ju9rMakt8FbEW+yILNF1xUSvy4uYJ+/LPS5nDtCVW086gIGNlv6spwSsK4Hcn4KMygi6YmvIyh+4JlhjVkCVjNgt06B7z+x2bKuHj7g4BFf75RPpmAnSzYC5oQsBfU/dGnUwJGFiwoYKPiTM5BF3Dy+NIJ2Y58kQX74wfFD1EETcDZmURHdGvhB3SOxoAM2L0MGAKWKGDW1JzBj0s9ONx6TKWaAZsFz4QMAZtRwvc8BMSeisXTotNl4lveR3RtRtlZmU535ln7ELC7AoaE9Zd6yha00VERVPmyMfEKuGfBmVJ+GHBfsBSMgW7Eyr243g84LuF0V2N7H5v9CCDf9Ayd3IKGgCFgCNj+bxdasEAgONvQqRd8OfWITAsYpVWBgPVROilhXIyVnjsyYA0XWdmv2iSyYGm/m4Ft6O3vtlJNzN2rmXlgtdu1La1b+Q5lZ2dTLBaj8y4bR/96dgERizWj8eEdYZMwBOyNgJEFQ8Cmv0sQsCkiFBAkYPWpWILd8BePxejQfn3ogzeeTVtn2PDLaOFrSxK+692ukNoWheMJWRAwBMx/sDhfEhkwMmDnV1nEexDahtZLliUm0bGt3xrOyMLX3qJhw0cRafoMw4VZkK/xgejkFjQy4IhnwIt7DVUI6N3nLDv7ZX2tLnsmgTrvPcgR91Xohs8v4Ljxbp1wNd0wdkQDh9MvuJqee+k1SjCiFUqxGDVp0oSqNq4yrf38gtfptPNH15eLxxX0+4QhYG8FDAmn8o9MBqwKWG8JnvxmB9MfJdECyQJOrg8hixINZvk1f5TT+m3sqVjmL0Yo/Xk5FRYWpB3ornsdSn9s+tOWiLt360z//fR1LpAHDDqJlq9Y3VB27zZ51LFlLlddPxaCgM1nBVmwOSOZJSBgInJCvukyYKOJg4xlLmt/tRV/M5F5TPdNG0+jR55nWPDUc6+kF15+I+ViKfPW495u3aoFbfrx45Tiq1Z/R0eccA5t/CHxu4wWeyck3kHNgiFfrhXi2LuB1d5xNXTiPEDAPhEwsmO+H4iglVq3pZK+3ZT8UoX0ozA7N6vWsizh+nO66fr59IsV1O+oU5UutN+/+sa7dNzplzYEHNR3BkPAfEeO0xkwiwISbpwLCNhBAYtmwXqHCLJjvh8PP5biOv9bf+sPr4DZOH9a+zN12f8oS9vR6fphtyJltuyuIGQb5XWaC7WULFhzRVYQs2AImO/oiKqA587K4wMkuVQkBGx0/tep7Wd1nuYfvT7tlJm99MJoniFkyUeBQ819/nMpbSmv5jr3m5x58oQ0aOhweu+Dz3lOLSc0t+rDRfSXHt1SuoiLNv7Jz8ulst++Vv57yh0P0uTbZjTcHzygczHl5WTxhOiLMouH9qJ5HeRf4+GLwUkOwg0Bt/FIdpJRSWnOMwG79QxoRsmPAtabPStihpClHAvSG+HKfpVe43vD6TLTg474O3369gu6sSVnp+aDiFHTJk2o8o/UK6G1AmbtTB53BU26/nKlSe13RU0z6ZA9428X8+uHSVf9QL5iswQJi/GyUzrSAnY6+2UTo5cBW5k0HjlDxlbIyq8Tz35rhBpOJ+DrJ91Fd854nP747kNq26ZVSnvDLx5Lz7ywSKgfVnjtirepY/vdE+olC1j506B+K7rxO//ekqSVrnZgELDY8oCAxXjZKQ0B26HHUVemgI2605MzhMwxSQ4U4c9+Gzv/39dLaM8OeyREoz03++mSF+jAPo2ZnVownTgNh6RzMVbyBVfpBRxv2S/ngfWkCwFbX9RuCJhFh61otu910VR2OHJ9ZL4NyQ9b0EHLgLkmKamQVsyQsRWC4nV+3FxBP/7J7vsV+cRo0GEH0buLnkqplNWyO9Upz5MmKizIp9Ufv0bt99itoZz4NrSiVup/cF96//XEh8XU1tZSvyNPVS7y+m3NMsrNbar0kyx5L5+MxSNdCFhk7SWWhYCtsxOtGVkBuyFfNhluZcCiE69kMStftVINdUwIWMl+1YuM021DL3j1LTrprFENveZkZ1PZb19RTk78+czZrXpQbW2d8MVYrO5VI86h6bfdaDqnyQJ2+/nQotJVB4TtZ9OpTSkAAYszs1oDArZKjqOen+VrFD7EzDG5RFRTG6PsrNSnW1kScH2XB/XpRZ8sSb3oKlmASxc9RQMPO1CptUfPAfTr7xv5gtaWqt+Kvvic0+jR+2/WrT/33y8pb0tifxys+f4nevHlN2jCLdOV8k6/LcmqeCFg8eWgrQEJ2+PHWxsC5iVloVxQBaw3VIi5kQw7N/vmd9uUf+jQvCl13yVf+W+RB2/ocd7w7Qe0S9vWCV/fevfDNOHWuPTY5z8vPE5Djhyg/Hf8aVWJrxEUWq6xmLLVvG7luykXelVUVFJ+u/1oxbKXqddfGm9TYu2X7iijtt0OocrKKhLdkmb83vpuK/VtX0wt8rMTwir5EwwAACAASURBVLUrXW1jyICFVkJDYQjYGjfRWpEUMLafRZeJefmoynlbeTV9+esOqq5/1GQWxag2rkVzaAYl0m1Fq1nw3l07Kc9zzqh/b6/hRVj1547jISXFpEi7PlaNwE8+7mjq1mVPevn1JfTf736i44YcTq88+0/daF97cykNPe0S7mz4u43ltHZrFTXPzaK+HYopM4PIjnSNHqKQN6WNrXmIamUvBbyQDvAV9hPpC8figYAdQ+vv878ODjuh6SiJee2WSvpOfeyknYy0nmCyhDf/uZXGT7mHHptxSwPj3zdspHY9Bij37N55/+NUXqF57KUagypa5TouZlztdZfx/z/2igvp7puvpxmP/ItmPv40rV3/K/XZrye98eITVFxcyLVc2B8CelvSFdW1tOr3MtpaEf/zpH+nYlp2Um/Tdu08oQjyNcWrW0C2gD+c1d96MCGuCQE7OLlh24KWiSqsYo6f/40RxTLqXSe2NdymdUva+P1H1O/Iv9Ony1fSuhXvUIf27XTRM+mNv/pSmnbTmIYyf27ZRqPH30pPPbcwNetNaSlGZ/9jGP3rkTulTC+Lh21Hl1fX0YaSnfTztiqqrfd90yyiqjP7ELVpFLodwZoFDAGbEdL/3qqAIVox5pETsFvbz2waIGCxxchKB13MCRdgabNgjox4nx7daOWHjQ/V0N6XO3rkuXTB8FOo857t6auV/6WXFr1J98ycTe1335XWr1pqKGiz88MrP3iF9um5l/hkJdUYN/luuuP+xxr+tUtWMzokezf6a9P2lJ2Rabt90QYgYFFiieV5JQzpWucMAVtnZ1oTAjZFxF0gKGJOewV0wlZw+nPDWVlZVLO58d27WjBPz3uZRoyZRDvKyhN4vTB3Bp1ywhBThg33ESf/ERCLUdOm6R9LadqoQQGWBd9TNIBaZ8YvTPPiA/nap24kYEjXPl/WAgQsh2NKK5CvQ2CTmvWbmHVvQVIvhkq+EKp+PCJvQrJC9rG58+iS0RPjVTWx1G1Z03Axl5V209W5/Nqp9MrshXRz4WGymhRuBwIWRpZSQStgCNc+z3QtZJzccQ73k7BOuOsmaVG4+SSswg0jpcXN2xAEzEvKmXJeidnKPcDHH/NXevnfjzgDIqnVr1etUS606tRxD5pw7WWO9Llp8xbl9qS5zcyzc0cCICII2D7ZZyfhDVL2KRq3AAE7Tbi+fQjZJdAm3TgtZisCdjr79YI824aGgL0gb69PSNceP9HangjYzeyXAfEiAxadCJ7ykDgPJWtlrIiZPUyiorqO8ps0vhu34Spo7X3ABtvPRYUFVPLzcsOgzx81jrZtL6WXnpppbXAe1PJSwMh+xSYc0hXjJbM0BCyTps/agrDtTYiZlH/YXEE/8b50QUfCD951E426aLhuoHOemU/njxpPHTPqaF0sfiXx1rWfUfNmxfYG51DthoeCxIgmFx1MnbLcf28wBMw3uRAvHycnS0HATtINSNsQtdhEmYlZZBua3fPL7v3V+0y+/QGacseDFGsSf+zleTV5NLcu/oaiL99bQL179RAL3oXSg4YOp48+/IKqEx74kdqxU1vUELD+JEO6LhwAAl1AwAKwolwUkjaefa2URQRsdv43WcBqFNNrm9DVtfl0eP+D6J1XnnR8aW7bXkKd9jtC2QpnH7YdPmzoUWn7ZVnwzYWHUIeseJa+ua6c1taW0tbaStpB1ZRDmdQxq4h65TjzmEgIOHFaIF3HDw/LHQgJmPUi40ponAO2PF++rhhFSc99c1PKnDDhjC19n2uuzASsvopQzYCTG83Y2Vz5J6e2pbXiPTeziuZkVxDr875p42n0yPNSxvi/db9Q595HenYBFuQbnxJIl+vw87wQBOz5FEQngKAKOp1kzWZt5Pa3qLz+tQxGZf/39RLas8Mehs2xjFJPwKzi6No8ur+2KZ135kk0e+btZqFxfa8V76CMano3p0ypN7k2l6bU5iqvJkz3yWzZnU5s0plOyu3K1Y/sQlEXMMQre0U52x4E7CxftC5AwCtBWxEsz7DO3f5G/YsP9N+MdNuksTRu9CWmAt7aZDs1Nzinuo0yqMXO+AVP02+7ga4acS5PiCll1Hf/si+04mX//6tYFu1fXaSbbd87czaNnXC7Z9kvizGKAoZ0LS11X1SCgH0xDQjCjIBdOTslWaO4v6jeSDPKvzQbmm42qVY8/LizaN2Hn9D/ckpM23o3lk1/rY6/7ICdH2ZvSRp02EG69Vimyy7ymv7w3IYys7PL6bzMnQl11sYyqFN1M5o98zY678yTU9orL6+ggt174xGUpjMkpwCkK4ej161AwF7PAPq3TUCVsxeSNQv+/rLltLwm9Tyxtp7ZeWBWlm1Df5lTSr0z4q/zM/uwjPjw6kL6OtZ4j7JeHXaL0+jMShqdlShdtbwqdT35qvH1z9mNLs7fN6Wbcw/70yxcy9/P/aBVQ90oZL8Qr+Wl4suKELAvpwVBySLg5Mu0eWM0Ox/cs3tX+uajVw2bUy/GEpEwb3xG5favLqSvYtmGtzyxPw46ZBbRzUWHkpOylTGeeYO7y2gmbRuDBw/jbnvx4gXcZVlBiFcIV2AKQ8CBmSoEKpuAm3I2k/Av37xHu7fbxXCI7y77hP56/Dk0PaucrtLJVmUxOr8mj+bUNaVmxYW0bd0XaZutq6ujrFY9iLIyiYb0kdW1J+3YEbOIeNMNzkjGEK8ny8G1TiFg11CjoyARcELOY0uW0uZYpS4Gnq1o9i7g/QfGM609M+q4zgvzcmfb1lfX5CriZR+jK7RXfPMt7df/BKKifKIBPXm7CGQ5PTnbFa8WhlbCkG4gl4mloCFgS9hQKaoE7Ir5sfIVtKz6d1sSViuzi7OWfvCZ8n8Pz6yh+7IquM8Rq20srMtWhLugLkf5p47t29G7i540vDWq16HH0ar/fk/UYw+iTrtGbilsu3ucY2O+4BDj54I71jEa9oQABOwJdnQaNgIiYl5fW0ITd3yki6B602rKzja/eEptgGXFo8ff2iBjUbaDDjuQ5jx0u+n9yOxK6atvmBZv/ti+ot2EorxT8oV4Q7E8hAchLGDWg92nYeFJWMLzhAoBJWAk5omlH9L6uvijHZM/S199igYeeqDlUa9d/wu9u+xTWrv+14Y22G1J7HN4/35C7SaIt99eRK38+SIIoUFZKAz5WoCGKoYEMrq3HhwTYdSz4EwIWAQYyoJAGgJMzAuqfqTlVX/Q+lgJxbSvL6wvv9subei3Ncs84VdSuoOGnnYJLfu4/gKsffck2qO1J7H4oVPI1w+zEL4YhAXMEIx7aI0tEsiAbeFD5QATKKndSEtKH6cYeziW+opCNh7lYVnpn5jFRPzNx69Ri+bOZp5fr1pDl187tVG67AKrvl2I8uIXZUX1A/l6O/Ory57xNgAHe4eAHYSLpkFAS2BxycO0I7Y1Lt4MvcdTqhtS2u/Zv8X///nDT6HJ4y6nDnu0sw33nfc/obsfmEWvvbm0sa2WhUQ9OxAV59tuPywNOCHgMJzzDbMY3Vq7ELBbpNGP7wmU122j36q/pU5NDqCsjGxp8W6o/oE+LJ/H357i2xjFH/2cEf9vneyYlei5d1c6YuDB1HnP9tS6VQtq1bI5FeTnKf3tKCunjz/7mj7+/Cv6/MtVxB49mfBhwu3WTui8rvbpU/yD0i/p54d3hFW+kKeMlWu/DS4Bs/O+2g8uwrIPHi34i8Ci7fdSTUYVjRl1Pt3z4BO0e04POij/JNtBvrp9OlVReVym+u9kSOxHFXC6Cinb1vWS1ouUCZZ9WhYRtWL/E9vGli1bEaBei9nP8oVARVaSf8saCjhZvOowIGD/TigiEyfw3o4nKaNZKW388ZOGynm79qJOdBD1yB0o3iAR1cZqaGHJnRbqiphav/lWmbvToKL4G5HmH7ZYKA4vpWsWqFtSdkK+bGzarWdI1Gy2w/99Bs1ZpGx0db9mRsJo9eRrV8K4ACv8iypoI5y/fVraNxKxZxwPLbqKmmYWCA1pW+0GenvHE2JZr1APfIW7NDmA9ssbklI4nZD9LF2j0TohZBH5HrzvNXyTgVIgkIZAg4C13zEZQ8BYL1EgUFa3lRaXPkx1aV4wf++DT9DYiXfQyc1u4EZRWruZ3tzxqMmFVjrNKRdnse9496r1wmLnj9m5Y6JuTQ6iXnlH6cav3qf80c7f6JGKlQnlHio+ggoy4k/ICsLHroy7L94chGE6HuOauwfr9tH9GrHdFMeDDXgHaQV88iTzhWh1GxoZcLBXzBMf9UnYRgv2aIjW71xFHY6soBeffDDtUHJa96RW1IEOKzyDY6gxmr/9NnZ/kTWJWqyWEphynli5z0m52rpzkz7UO++YhmLJDwe5oXQZ/VpXlvaPhrNze9BRTTtwjN0/RW4r+9Y/wQQkEiPp6g0BMrY/uRCwfYahbIGJlvcT5Fsqvqv6iM6+/gC6bvTFaYdbU1NDOW3+Qn8ruoLyMosMkbxe8gBVsCdbiSSwDdI1tm+LZsW0ZW38uc/qZ2X9CxFSnqSjXqjFbnWqv+WpZVY7uq+wV0J9Vu+87W/oZ+v1dR8tPpKaSrwqnHddsXKQqQgt8bJWxJvcC0Qszl2tkSJgnuyXVUYGbB26H2uKCFcv/iCKmAn44kmH0pUjztGdlsm3P0BT7njQdCuanUsWyn45M95d27am37/9QDe+O6Y/SuOm3GO8rGJE7OnSs5oPUf4+2BmrpYtL3uIK99zcHnSExCwYUvX+F0CGeLWjgIStzSkEbI1bQy3tlYxm581tdiW9ugzpJgcVNAmv27mC+p5WQI9Mn2rIt3iP/SlW3pQGF4/ULRcXMM9Hs0XMkS7zvKbw/kfm0ujxvP3Xx2j4QJDGcfBuQ4ddrIvevpJncn1b5rgj4hfaypYvRGx9yi0L2GoWHLZzwEa3EvhVyE6IV12CQRNwSd1m+qB6LpX/vsL0KGJXRffNO546NEncylUrCglYcbD5XvX2dV9QcXH9vbwmEbL44lvOrKBR2+metqXf+NxmQwK5FRx0YZouSBcKdF0u/tjhIGTDa65Mva6h+4z1LhBN7AICtolc9F4+L6XspHjdEPCdrzjzMoCuA8ekvQ0peWls+GMT7da9P73//ETabZcWKSvnyklz6bV3vra5ohqri76MYfjFY+mZFxZJ659dw1WQkUvts7195y9EKm9KnWgpnaT9KuF04k3I4F2WMARsc0WKCji5O7eE7IV8nRKmzSlLqc4EvGLZy9TrL3unfPflitV007T7lUc6FhUW0I4dZfTOsk/po5cmU5ukp0pVV9dSjyOv5Q/P5BzwkoVz6IiBh3C317ZLP9q0Zau1K7B1evnhvXu5+0dBEDAioG6Be0XJTL4srnkdEjPjm65x9m1kCQLmvQBLBWjlQqwwbUHbla+bMrYq4M2b3d+WcfsAnTl3Mc2a9z5tX7+8oWsm3j6DjB9Fee/E4XTC0QckhLvXoDFU13AbkL2RvPrco3Ts4EFcjdTV1VFWqx6UnZlBNbV1XNvbug3Xnxv+9p27KCuLXbqFDwi4Q8BJSesJOFm6eiN1QsYQsI11JVvATgo5KNmojemwVZVlwd9/sZi6du6otKOcTzX61EuKCe/jl6dS8+L407LW/PArHXeByRXJarsmGXDTJjlU+ccqrnG17zmQ9u7cmv5524XExmL8xiXzJv+75C7KyYF8zUmhhNsErEg6nXx5xZs8Ph4R8542gYBtrB6nBcw7iTaGgKr1BG6f+TI9/ty7yrng/7z1Hv3t1PT3BScA095vS0RTrj6Zhp/Un/YbMo7KyneK3Q+sMxOnnngMzZtzv+E8vffBZzTouLNIu1184HETaGtJudhtUfW9fPPmHdS0aXCegIVFDALJBJIlnSxgq/JV++nTh/85CUazY0vArGHRbegwbUEjqwzXgd9t4Bjqsmd7Gj92BF14xY38g1MuKk73jl+OG305ilx09qn02IxbdONh2fq7826kPXZtlVDmlbeW09VTnzKXcH0236VDG3rjqfH840ZJEAgggeXLG0812QlfhoQhYBszAAHbgOfTqmz79uC++9HHn9u4mjkpM5Yx1B57dabVn7ye0hR7a9OQgb3ononDdbu559FX6eGnlmi+T70N6dXZ19DeXdrJCBVtgIBvCciSLxugFAH/sCL+NiT2ue5482dAJ5ONagYM+fr2GLMVWFVVNf3l6Ou5nhDF1RHnwy542mrerIi2rv28oWjzjn2oOK8pvfP8BJ7qVFZWRUs+WEVvLltFrZoX0AH7dqbjj5KzlcYVAAqBgMcEIOB7dnN1Cgo36D+5yE4gELAdev6v2+fYG6hkR6Xti5mUi6HYQzHMn7nBDeWBOybSdZPupLraWvpmiZV3DnN3hYIgECoCEDAEHKoFHebBzHlhKd0yY2FcwuzD8eSqtDy0L1xQmmp8UxHF2C1DmebnaVMajjf62cs3U4vmYu8rDvOcYWwgYEQAAoaAcYQEjMAtM16iOS+8r4ma48qp5DHWMV9qLtRKyIwttMfar9/e/uDFSbRLm2YBo4pwQcAbAnYlLOPcrzryDO05YPaPTp8HDsNV0Nh+9ubA8brX0rIKmnLffFqw+Is0oaS8FFDsiVQN54oFZVxf/J1nb6T27RKvgvaaF/oHARAwJgABW1ghELAFaCGt8uuGLbTq219ozQ+/0aYtJbR85Vr6bu0Gi+eO620q6GB2BxTb1X59znXUrbO3z20O6TRjWCDgCAEI2AJWCNgCtJBXuX/Wf+iBuYvrzxfbuehK1L6JYOf/czTt2yP1TS8hxx+a4WVUVFL+5Aeo7A6BZ4qHZvTRGwgEbGHOIWAL0AJcpaamhk688F769n8blFGMv+wEuvD0w2nZZ9/SqAmzqaxipwTxNp7TffDmc+mKiXOVxNbK5+n7L6N++3e1UhV1BAhk/bCOspd/Q1WnHUvFp1xOVX8/hqrOOE6ghfqiO6upxUGn0La3n6RYy2bUou/JVPLkXVTbo4t4W6gRKAIQsIXpgoAtQAtoldXf/0InXHhv45XQbBzaq6Fl3Oer8ySqfY66jiqrqsWuvq5v65Fp59NR/dO/tzigU+G7sDN2lFPz/qfTto+fJ6raSc0HDaetX7xEpHmBRdHZ11D2yu9o61cvG8af+8QL1GThEipZ+DBlf/I1FY6ZRts+eE5ozC16n0A7/zaIym4bK1QvuTBvzLY68UFlxqtut7a0/fXHPYtGioBZ9LwP5Aj6RViQr2dr1ZOOlRcbOPXRyPutp8fTnu3bpPTU74SJ9Oe2MksRjL5gCF1+3hBLdaNWKet/P1PxSaOEhl3Tay+q7dKBMrfvoB333UAFN9xL5dddRLHmxQ3tcMssFqP82x+l8nGXmP7B1exvFyntJ4tDloALxt9DTV5favpHgxAsHxaGgF2YFNkP4oCAXZg0H3XhiIAV8SqpNF03YihdcuaRhiM+6oxptPZX8afUsUYPO6Arzb3vMh8RjVYo3AIWwOK0gPPun0u5s1+krZ/NJ8rJFogsWEV9KWCG0MlbkZABB2uRRjna8vJK2veYG+Qh0DzQY8iAfWjmrRdwtz3sontp1Xe/WHhgB1HbVsX04UuTuftCQXkERASc8/FXVHDVLZRRtZO2frlQNxN2UsAZ20sp98mFlPv4PKo54C+Uue43yty8NQVIyUszqbZT+7SgMsoqqPlh/6CSZ6dTbffO8mBKbgkClgw0uTnZ2S9rHxmww5Pms+alZMCah24c3LsrPTXDWkZ68XWP0jsfr7H0nOrMDKLvlt7rM7rhD8dIwJk/b6D8+2ZTztsfJYAom3Il7TzxKF04MgTM2sj8fSPXBNS1bkG13btQzf49qKZ3D6rt2pFizYoM6zK5VV78D6oYpf+SEK7Okwo1O/o8ihUXUsmLD6ZUz6isoqIzrqbyqaOJnR4w+ygC3rU1bf/PE2ZFHfs+5RxwmDJg2QKGfB1bh75tOP5ye7FnajQOprHiBacNohsuP9H2OEdP/hctevsrCzHFY1nxn2mUn59rOw40wEdAFfD2Jf+iJq+8Texiq4ySHQmVazvuTuVTr6Ka/bpzNSpDwEXnXa/0VdNvP6rp8xeq2btTw7nrzF//oGZDL6bSWdOo5oB9uGJKLlR88iiinBwqeW668hXLirO//i/lvPuJcrEZy/K1n3QXqeXNfJpyH3su4cI29Vz99lcepbr2ife8q3FvXzyb6tqaP5SGCVj7Kb/pcqo6ebCl8VqtJE3ALACeC7Hc3IKGgK0uC9RTCUx7cCE98dxSgZcpNEq3/W4t6JkZl9Nuu7SQCnTK9BfpyfkfiG9HC/wh0aZFIV0z4jg65W8HSY3dj401XfAW5U+eYTu08slXUtWwxMxVFbC28eojD6GKy4YrF3BZ+cgQsFG/6hZyuvEY1tteStlfrKKmr75LOUsSs3q1Xs0+e1H1wAOp5uDeVLf7LtTsyHMUZqyvlE8sRi32P5Gqhp9A5dfGLzxjHyULbtOSSp5J3NFpsugdKphwn+H2vbYPdQu69Mm7qPDKmylr9Q/K1ywrZtvn2ovprMwTTx0ImIdSfRlkwAKwQlRUaBs6FqN2u7Sg9164yXEC3QaOoZjobVBqeaN6SW9wGnXOUXT1Rcc6Ph6vOnBDwGa3IYmMnYmjtnN7Kpk/M6GarKugWaPKFvL5p1DFVedyh1Z80mVUu89etPOv/ShWWEBFl0ygbe//m2JF6V8Wwr7P/nRFyq1b2g7z7nmCcp9ckCDV7K/XUNG519G2D+dRTLObw9pj92az+6l5PunOAbPTAYVjbotXz86mkmfvU7bcnfqkFTDrzKkLsZABOzWVaNcpAsecfQf9wB4vyfU2JHe3ensecS3trKmxukdujqw+a+7RbTd6ZVZ0n84kcjGVFqrVekYTw8TBzsWWzrlDSMC5j/ybKi89nWsdsz6qD+9HO6bf2NhHLEaZf26jrBVrKOeLbyj7w+VU8tJDaUNlW8zN+/2dSv95s7LNnfzJ+XA5FV42mXY8NJmqDzV4J3X9Q0rKbr+Wdh4zoKEZ5Q+Es4dRxdj6Cxnrs+WKy8+iyotOM1/X9X9k6N0HzERefPrVROzYys6m7S8/QnXt2nK1K1IIAuakheyXE1RIiwmdC47FKDs7i9a8c7crNBreXexwb1+/fhsVFDR1uBd/Nm9VpFbr6VFQxVZ57klUcfX53ALO3LRF2bqtuPIcqrzg7ynNswuYMn/6mXK+WEU5731G2Z+t5JoIo8yeSbLq5CFUflPi/dXsqupmR51LO48/gspuHm3aT/GZYyhz3a8JDybJv/VhqjxnGNW1j79fXt3FSM6Kzf6QMXsQR/Y331PR8PiDTapOGULlE8XuFTcbnKsCdjP7ZQOXeQ4YAjZbSuH+/tYHFtDs598TGuSbT4+jTu3l/9WcLojBw2+jn37eJH5eWGBEZ554CE0de6pAjfAUZY+HjBUXcG9vqiOXLWB2jrXowhuo9Mm7U6701d2CZtnhgacoIW39fD6p9/nyzA7LJmv69KSanl2Fz4myC70yN2xKuMo4c8NmanbMBcrFXewiL54Py5apsoqqjzgkffH67JfdNlU6q377mKNhkduQ2FZ4Q7bN0TZvEakCZp3qXYg17LwzU2I6rdc7vHFaKgcBW8KGSjoElO3e6hquLTx25XSbloX00cKprvG88NpHaekna5zpLxZTXvIw/9GrnWnfx62q2SN7znP59ZcIRSpbwMUnjqSsdb+mfUqVnoCbDzxTufJ6+1tzid1SxLLFJi/8J34x1P49qXavPVNuK5IRd+6s5ynvgSdTYs279wmqGMN/D7wZcPYHCfvDRCT7ZW2KCNgsBqvfuyLgdPJVA3ZSwhCw1WWBenoE4lvR7ElWyqOsDD7xk6c/vOfuvbczZr9B7H/Wb53SG1KMrr1kKF16lv79qWFdNarAti17lmKF+ULDlCEytUP1Fhy9beQUAbPzp4f+QzmPWbLgYardc3fu2AsmTldum7Jz8VjWj+uVl1SoL5ng7lygYMGkGdRk4VvKVjbb0hb5+FrAbCAyLsQykq/TEoaARZYjyvIQ2FZSRn2Pm8i91eu2gNkYln68mi68TuID5usvxPr2nbsoS/OiAR5egS6zs5qaDzhDuWfV7OEYeuPMnzqTms5/w/BKXy5GtbXU4oCTlAuC2DZyuo9WwLlzX6K8+2YrxbYtfdr0wRnJ7anZK3vRRCzX4nn/6hpqceDJVHbX9bTz6MO4hslbiL22sdnhZ9maGwhYQ9uJTFiWgHH+l/ewiEa5BgkbZsLeZMDqDPy0/g8afFbiVbLisxOrz6Qz6Im7LqaB/XqINxHAGky4hSMnKa8aZJ+yaWNo57GHWxpJ1v9+IXZ7TqxpE9rx6C1U02tvIvZYMpFPLEbNDz5VkY3RNmvygyWqB/SlHQ9Yux0u5/3PqfCKqbTt3aeEz/1qh6b8UTBkgLT3G7NbkAovmdDwIA/2Qgp2IZWVTygFzECo54F5sl8tONkShoCtLEvU4SHA7r/tNkjntW/1Yv7i1VuoWZHYliVP37xlSssqaP+/1d9Got7by/amtb//CS8dZl8kbq+3al5AHy2YSpmi0uAN0kflMjf+Sc0GN15ZXNuto/JABu3rBa2Eq95yI1pX2f6tqVHeD8w+6jlcvXZUASsPknjpIYrlWX/imbp9bPTMZ57xsAuxsr5fK/xqRW3bajau/bcd90+g6kH2HhIDASfNIATMs6RRxk8EbrjjOZr36icJIRXkNaHlr93qm+3ar75ZS6+9/RX9uH4j/bjuD/plQ+rD9ZloO3doSwfv340O7bsX9d23E2WYnuf200zIiaX4H6Op/IYR3I+FlNOrcSvsquWKK84xz5xra23/saBGkrGthIpG3ERlk66g2h5dLA+z6b8XUfbqH7huN9LrJGPrdiq85nbl2dLVB/e2HEtyRd8LmAVs5zywaAbM+pMpYWTA0tYqGjIgsPq7X2jNj78rJZrkVsP26gAADtVJREFUZNGQw/ejnOws3zJj2XtVVQ1V7axWnqRVmJ9L2Tn+jde3IBEYCNgkoHsVtNpu1AWM8782VxiqgwAIgAAIpCXgiIBZT09ssn4/oqwsWEYGDAHjyAEBEAABEHCCAARsQhUCdmLZoU0QAAEQAAEIGALGUQACIAACIOABAVMBs5isnAe2swXN+pSxDW13CxrZrwcrEl2CAAiAgAEBrY+C/hsNARtMdNAnF0cxCIAACISFgF4iGOTfaQgYAg7L8YlxgAAIhJiA0U5sUCXsWwHL2IbGFnSIj0YMDQRAIDIEeE6DBlHCXAIWPQ9s9/yvuqrsnge2I+AgTmZkjkYMFARAIFIEeATMgATtdxsC1lnGQZvISB2NGCwIgEBkCPDKFwKuXxLIgCNzbGCgIAACIOAoAREBB03Coc2A7Ww/B20SHV39aBwEQAAEPCQAAQveC+yHDBgC9vCIQdcgEFECl118s2cjf+ixiZ717WTHEHA9XV4QQRcwzv86eTihbRDwhoCXcvRmxNZ69ZPIeZ2TPNKg/IZzb0GzAfLCkCVg1qfVK6HtZMBBmTxrhxdqgUBwCUCi/pk7N0TN6xwIWEMAAvbPQYJIQCBIBCDYIM0WX6x2RA0BaxjzwoCA+RYmSoFAVAlAtFGd+fTj1pM0r3PStRqEnUyhLWjebeggCzgIk4ZDFwT8QgAi9ctMhC8OO6cRGY0g/JZDwEnrNgiTFr5DDSPymgBE6vUMoP9kAhBwmjXBsyWADBgHEwh4QwAi9YY7epVPwK6Ad+z6cEJQds5Fyx9dvMWGDHj58uVcfTw7qYNpuSAL+PQp603H55cCffr08UsoiMMBApCpA1DRZGAIyBaw3sC9FHPGvDlTY6IzYibhoAo4SPIVnTMZ5SF8axQhUmvcUCvaBOwKmNFLzoJFiLohZghYMyMQsMjyFC8bdIFDpOJzjhogYJWA1wJ2I2OGgCFgq8eHo/WcljVk6uj0oXEQSCGgCpUnK5UhX7sZsMgUWs2WIWAIWGSd+aoskzRE6qspQTAgkJZAOqEaiThoAraaLUPA9eSw/ez9L8fjD7/qfRCIAARAQCoBI5nqSTgsAjYTsyUBs0aNLsQK4kVYELC8Yw4ilccSLYFAkAnwiDSdhHnq8XDh2e7macepMhAwMmDdtQWROnXYoV0QiAYBXpEmi5K3nhlFKwIW3S43i8Hoewg4IgKGTO0cJqgLAiAgSkBEon4RsJXtclEu2vIQMBEFbfsZMrWz5FEXBEDADQIiAmbxaCUsWldvPCIZME+fIu3xMLYsYNa43nlgmeeAWT9W3gnMA1MF5LWAIVSepYoyIAACQSIg8husjksVnJW66djwCpO3P972eOcJApacAUOmvEsP5UAABMJKgFdoyeNngrNa1w0BJ2fqducPAjYQMGRqd3mhPgiAQBQJWJWoFwIWjVVmFhwpAcsEF8WDCmMGARAAAR4ColLjadNKGZ7ffCux8rTLE68tAbMO0p0H9sM5YJ7BowwIgAAIgIB8AlakJj8K85cxWI0ztAK2csGVExOHNkEABEAABKwRsCo2a73p1zITpdU4zdrlHYfjGTCEyjsVKAcCIAACwSdgVWpOjNyp5017KmBcnOTEUkGbIAACIBB8AhAw/xwmZMAQKz84lAQBEAABEEglEAUBs1HLyIIzBvfrF8MiAgEQAAEQAAEZBIIgYBkxQsAyVgvaAAEQAAEQkEZAhtxkBePk6w4hYFmzhHZAAARAAASkEPC7gGXFBwFLWS5oBARAAARAQBYBWYKTEY/f3zWMc8AyZhltgAAIgAAIKAQgYP6FAAHzs0JJEAABEAABEwJ+FrDM2LAFjUMBBEAABEDAVwRkSs7uwJIlKTM2CNju7KA+CIAACICAVAIyJWc3MAjYLkHUBwEQAAEQCAwBvwpYZlwtZ5fT+vFzbc8JzgHbRogGQAAEQAAEVAIyRWeXqjYDlhkXBGx3ZlAfBEAABEBAOgGZorMbHARslyDqgwAIgAAIBIaAHwUsOyaWAbOP3W1obEEHZlkjUBAAARDwPwHZsrMzYjUDlh0TBGxnVlAXBEAABEDAEQKyZWcnSAjYDj3UBQEQAAEQCBQBvwlYdjxq9qtOip1taGxBB2ppI1gQAAEQ8D8B2dKzOmKWAcuOBQK2OhuoBwIgAAIg4DgB2dKzGjAEbJUc6oEACIAACPiWwOKhvWjwqyvTxgcB800btqD5OKEUCIAACIAAETHxaj/pJOwXATsxYdiCdoIq2gQBEAABEDAlkCxgtYJWxFESMBu/1QuxkAGbLjcUAAEQAAEQYAT05Mu+i4KAk7NfdVVAwDg+QAAEQAAEHCVgJGCthMOaAUPAji4vNA4CIAACIJCOgJl8IWDxdYMtaHFmqAECIAACkSPAI2BVwsiA+ZYHBMzHCaVAAARAINIEIGAibEFH+hDA4EEABEDAGwK8Ag5rFqwnXzZeXITlzZpEryAAAiAQegIi8oWA+ZcDtqD5WaEkCIAACASSgPacrPYl9byDERUwa/fkWf15mw9EOWTAgZgmBAkCIAAC/iGgd0GUiIghYP3zv9iC9s9aRyQgAAIg4BsCPFcj84g46gI2yn4hYN8sdwQCAiAAAv4hwCNgFq2ZhCHgcsNJxUVY/lnziAQEQAAEfEEAApYzDciA5XBEKyAAAiAQGQK8AkYWbLwkeAS8eOTEhEYGP3yz6TrDVdCmiFAABEAABIJJQETAZhKO8ja0mYAfX99Bd4EYiRgCDuZxhahBAARAwJQABGyKyLSAHfmqjetJGAI2xY8CIAACIBA8AqLyVUeod0FWVDNgIwEbZb7JKyadhCHg4B1XiBgEQAAETAlYFbDeVjQEnIhcRL56mTAEbLqMUQAEQAAEgknAqoTTZcEQcOMasCLfdBKGgIN5XCFqEAABEDAlYFXAyILjaPW2nyFg06WHAiAAAiAQbQJBEPCJ9EXCJC2kA3wzaekEbEe+yVkwMmDfTDUCAQEQAAG5BOwIOF0WLHsbOlm+6uj9ImEIWO56RGsgAAIgEBkCfhawnnz9JOFkAcvIfrVZMDLgyByKGCgIgEDUCNgVcHIWLCsDNpMv69cPWTAEHLUjBuMFARAAAUkEZAuYhSUq4XTvBeYRsNcSdlK+bGzsvmBkwJIWOpoBARAAAb8R8IOAGROthHnl66WAV5c90zCV/ecNU/5b5vYzBOy3IwXxgAAIgIBkAjIErG5Dq23Nv3CZcJRWBeyFhLXyVQe65u4rhcfMUwEZMA8llAEBEACBABKQJeB0QxcRcVAEnE6+TkoYAg7gQYWQQQAEQICHgJMCZv3zSlgVsMj2szo+ty7GMpIvi8WJLBgC5lnFKAMCIAACASTgtIB5JRwGATshYQg4gAcVQgYBEAABRmDeS48ZgrjgkOWOgxLJgq1kwGwATmfBZtmvU9vQELDjyxMdgAAIgIA8AmbS1fbkhoBFsmAIOHEdQMDyjgu0BAIgAAKOERARrx8lzLah/Shg3uwXW9COLW00DAIgAAL+JWBVvmxEfsmC587KswzYyS1oEQHLljAyYMtLAhVBAARAwHkCduTrpoDNtqIh4NS1AgE7f/ygBxAAARCwRMCufMMiYDYOJ7Jg0ewXGbClZYxKIAACIBA8AhBw45xBwMFbv4gYBEAABAJLIGgCNtqGtrMF7UQGbCX7RQYc2EMJgYMACICAGAEI2LkMGAIWW4soDQIgAAKRIiBDwH45D4wMOHXp4iKsSB3OGCwIgEDQCMiQsFu3Iqls0z0dy08Ctpr9Ygs6aEcP4gUBEAABmwTsShgCTpwACNjmgkR1EAABEAgagYtGDrUc8uDB8RfDW/lAwHIELPuNSBk/rFgUszKhl118s5VqqAMCIAACgSFgR5hODdKKiN0WMBt78ja0X7ag/ZL9MkaWBezU4kpuF6J3izT6AYHwEfCjQGVT5hFyGATMuMm4FxgClr0CJbUH2UsCiWZAwEECUZCqbHzPTuogu0nT9mRnwBCwKXIU4CEA0fNQQpkoEYBUnZ9ttyUMAZvPqe+3oM2HgBJGBCB7rA8/EIBgvZ8FtwXMRqyVsN1zwDIyYD9tP7PxQMDeHxehiACiD8U0Wh4EBGsZnWsVIWAiCNi15YaOwkoAsvduZiFa79jb7RkChoDtriHUBwHXCURV+JCt60vN0Q6jLmA72S+bGNn3AGML2tHljsZBAATsEFi+fLmd6qibRAACfsbWmoCAbeFDZRAAARAIFwHRP1K8lLDXF2HZyYCdkC8y4HAdixgNCIAACBgSuO74za4TUq+EhoAT0c+j5bgK2vXViA5BAARAwCMCURWwnezXqfO/ELBHBwG6BQEQAAEvCEDA1qg7sQUdCQG3bh1/BNvmzeutkUctEAABEAgJAQjY2kS6ImBVVlZC9JPgzMbhp1itsEYdEAABELBKwCsJe3kO2M4WtBPyZXOnZMDbflth6XWEPJPvtujMxJscs9vx8TBDGRAAARBwkkDUBGxHvmweAitgN4UnKl81NrclvGDBAseOrWHDrL+w27Gg0DAIgICvCEDAYtMRGgFrhy1bfH4TsJOi5V0+EDIvKZQDgegQgIDF5toJAbPtZ/ZxdAuaZ5gyRGxVviw+Gf2zdvwgXD3eEDHPSkQZEIgGAQiYf56dkC/r3TcClrEV7IWA/SxciJj/AENJEAgzgXRPyvLqaVheXITl5/O/vsiAkxe/nYxURMRW+wmieLWMkQ2H+ecWY4siAdHHUTJGbkuYPQ0LAm5cnb7LgGWK2ImDMOjihYSdWBVoEwTcI2BFtHrRuS1gFseJ9IVtWAvpAKE2kAEL4UotbDVTtdltQ/UwiRcSlrUq0A4IOEdApmghYOtvQHLq/C+bE99nwF5nxGEVLyTs3A8nWgYBEQJuiBYC9p+AVfmyufH8KmiRBcvKOp0RR0G8kLDoqkN5ELBOwEvRRlnAft9+DqSA1QXlhIijJl/GEhdlWf9hRU0QUAn4UbJms+P2eWC3zwFDwGYrQML3skQcRfmq+CFhCQsRTUSCQBBF65csGAKOz0Sgt6D1FpMdEUdZvsiCI+ENDFKQQJhECwELTr6Dz39OFvD/AUgTOXhS4qSMAAAAAElFTkSuQmCC"/>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3" name="AutoShape 4" descr="data:image/png;base64,iVBORw0KGgoAAAANSUhEUgAAAeAAAAFoCAYAAACPNyggAAAgAElEQVR4Xu2dB5QVRRaG7ySYTEZFAUkKrCgiioHgGsAVA+rqqpgjiAHBAAoSVMyKKOqqCKxhFRVBUVcUFcWsqIAsxgVMCEiYYRIT3p7qNz3TL3R3VXd1/t85e47Lq3Drq+r3za1OGYP79YsRPiAAAiAAAiAQIQLlsWLPR5sBAXs+BwgABEAABEDABQJ+kK52mBCwC5OOLkAABEAABNwj4DfR6o0cAnZvTaAnEAABEACBJAJBkaUTEwcBO0EVbYIACIAACOgSiLJ0sQWNAwMEQAAEQMB1AhBvInJkwK4vQXQIAiAAAtEiAPGmn28IOFrHAUYLAiAAAq4RgHiNUUPAri1FdAQCIAAC0SEA+ZrPNQRszgglQAAEQAAEOAlAvJygiAgC5meFkiAAAiDgOwJMePkZJb6IC/IVmwYIWIwXSoMACICApwR4JOeFkHni8hScDzuHgH04KQgJBEAABJIJWBWcGzK2GlvUZzmj/0FHO/YyBjcmPuoTiPGDAAiEm4AsuTnxeywrtnDPoP7oHBWwtlsnJj+qk4ZxgwAIRIOAbMHJ/B2WHVs0ZjRxlK4JmHUrc/KjOFkYMwiAQLQIOCU5u7/FTsUVrdklclXAkHDUlhfGCwIgYJWA05KzKmGn47LKK4j1IOAgzhpiBgEQCDUBtyQnImG3Ygr1xCYNDgKO0mxjrCAAAoEg4IXs9GTsRSyBmCQJQULAEiCiCRAAARCQRQDCk0XS/+24KmCR7Q7/o0OEIAACICCfAAQsn6lfW4SA/ToziAsEQCCSBCDg6Ey7awJG9hudRYWRggAIWCcAAVtnF7SaEHDQZgzxggAIhJoABBzq6U0YnCsCRvYbnQWFkYIACNgjAAHb4xek2hBwkGYLsYIACISeAAQc+iluGCAEHJ25xkhBAAQCQAACDsAkSQrRcQFj+1nSTKEZEACBSBCAgCMxzcogIeDozDVGCgIgEAACEHAAJklSiKEVcP9DTqTjj72UHnp0LK37+b+ScPE3c8LQEbTbLnvSP58Yx18JJUEABCJPAAKOzhJwXMAMpRfb0Pfd8TY1yWlKo8Yc5vpsZmZm0YP3LKO161fTnfddmND/rTctoJYtd9WNqaJyB40Zd5TrMaNDEAAB7wlAvt7PgZsRBEbAp508hv468DSaevuZ9PuGnwwZHfXXM+mUE68U5lhTs5OuuGZg2nrnnz2FDjpgiPLdG2/9ixYseki3/TtveZ1ym+bTldcOUspMm7yQptx2OlVVVRATcF5+YVrJ3nv7W0p5MwEXFbYg1gf7zHjkKvrvmk8Mx/rw9I/p51++o2l3nyPMBBVAAATcIwABu8faDz35XsBdO+9Hw44fRV067avwMhOwmn0ySd98x/CU7LO4uKWuZI0m5IG736OsrBzKyMigysoyunrckSnFTzp+FA0+8myKxWJ0+dj+VFdXS2Ov/CexMUy8+WTa/OdvUgQ8894PiI3TSMBNm+bRkCPPoWOOPpcyMjIhYD8cbYgBBAwIQL7RWx6+FnC67VozAc+4ayllZWWn3Xpm7VkRcIc99qbx18yln9aupLZt2lNhQXO6ceow2rJlQ8qKGTd2NnVs34NeXzybflq7ikZdcg+98948mjf/XqWs3QxYHd+q1R/SvvsMSJsB9+jej64ccX9CbMiAo3dwY8TuEUiWp+hpN8jXvbnyU0+uCFg7YKvvnJx67UPUcY+udMNtF9OvG9alZThz2gtUkF9EV078B5WUbkspc8+kJ6l5cUu6cOxQoTmYOHo6de3Uk6bNGEP77N2XThhyJn2yfCnN+df1adu5YsR06tn9YOU7lvWy7Ff92BHwzRPnU+tW7ei6CX+js06/QVfA2qB227Uz3TTuGWTAQjOOwiBgTsCKNJN//6y0YR4ZSgSFgOsCtgrGTMCP3vWyctGVnnxZv1YFPGf6G1RbV0sXjjlWCX/u/Yuppram4f+nG9N9U56hwoIiuuraQTR61ExaveZjWrzkSSUDtnIR1ogL76T9eg2kR58YR1+ueJdGXnQXBGx1MaEeCNggAGnagIeqCQRCI+Bp4x+jiXeMoB579aZrR95maZrPvWpwSr2D9h9Eo867kb5c9RFNf2yS8j0TeeuWuygZ8bc/rkqpc9Ypl9FRA05UBM3EzWIrLmpO1904xNIW9JGHn0F/H3ZVwlY2BGxpilEJBGwRgHxt4UPlJAKhEbA6rn26H6AI+K6Hx9OqNV8kDNdKBnznhDm0S5t2dM3Uc2jTn/Fzvocfciydf/poWvvz9zTp7lEJffTdrz9dccFN9O8F/6QOu3emvTr3otYt2yoXQl1w9d/ozolzqCC/gPsq6P33PZwuueB2+nrle/TIrOsa+oKAcSyDgLsEIF93eUehNwjYZJbZdnNlVTldet2whJJsW5p9zhsdvzWJfSZcdR+1370T1dTU0JZtmxUBv7BoNi1f+SFNGD2dZv37Hjpj2KWUn1dIY8enXkWdfBuSertR8nlk1hcEHIXDE2P0EwEI2E+zEY5YIGCDeTz+6DPo78edT29/sIjmzpuRUHLKNTNpz/bdaPaz0+ndj15LaUUvE2dZOBPwyHEnpTygJFnA7HxxUVGLhvuJtZ1AwOE4ADGKYBCAfIMxT0GLEgI2mLEHpz1PRQXNDOd085Y/aOyUsxvKPHz7S7Tpz99p3iuzGrbCzzxpBDVtkquUU88f6zWqfRKW2QVb2jbeeucZenFh4h8J7HtcBR20QxLx+pEABOzHWQl+TKER8Kx7XqXs7BzbM/L0/Idp8dKXqLCgmNhtTaU7ttPlN56att3Z9/2HMjMzSXvx1hP3vkaL31ugnH9Wz0UfNeAE6tFtP2UbW5sBs0a1tyXwPgkLW9C2pxkNgAA3AciXGxUKChIIjYB5xi1yEdalZ4+jQ/seQc+9/Di9tmRe2uavGTmNenXvS4veepaef+UJpQw7Z8wuAGMfVcB7d+6l3DvMRA0B88wUyoCAfwhAwP6Zi7BFAgHrzOhjd7+i3Fec7tYktcruu3ZUbjGqqCynEdcPo/16HkRjLr1FqaM9B8yezHXhGWPoygn/gIDDdgRhPKEnAAGHfoo9G6CvBWx2vtToqVjpiPJmwHvu0ZWmXPsQ/bHpN7rulvMMJ0cV9agb/k4XnTlWyYjZk7Z4LsJyags63aMotYPAYyk9O97QcQAJQMABnLSAhAwBp5ko9dGTM+fcSp9+udRwKtWtavZoyofm3tpQNlnAgwedRMNPHsm9LMzecmR0FTQEzI0ZBUHAlAAEbIoIBSwS8LWALY5JtxpvBiyjX6MHgmjbF31ou4zY0AYIgAA/AQiYnxVKihGIlIDF0DhfGvJ1njF6AAG7BCBguwRRX48ABOzh2oCAPYSPrkGAkwAEzAkKxVIIsN94o/UDAXu0aCBfj8CjWxAQJAABCwILeXGZv90QsEeLReYkejQEdAsCkSEACUdmqtMO1KnfawjY5XXl1ES6PAx0BwKRIhBWARv9HoV1zLwL143fagiYdzYklHNjQiWEiSZAAASSCIRNRiK/RV6NXRuj2zGI8LFzsEDAduhx1nVrMjnDQTEQAAELBNyWgIUQuapY+T1ya+y8sTkZD28MXLBNCkHAMigatOHmZDo8FDQPApEm4OSPvltg7fweOT1+K7HJjslKDHbmDgK2Q8+krtuT6eBQ0DQIgACR4S0lQQBk9zdJtvBUZnbikhWTnRiszj0EbJUc5OsQOTQLAv4mIOsH3+1RyhCME2OXERdjaSc2WTGIzikELEqMs7xXE8oZHoqBAAhYJGDnh95il1KqyfpNkj1+WXFZlbDM/kUnCgIWJcZZ3stJ5QwRxUAABCwSkC0hi2FwV5P9eyRr/LLjUoHwxOdU39yTQkQQsAgtzrJ+mFjOUFEMBEDAIgGeH3mLTUuvJvs3SdbYZceVDpw2Vjf6E5k8CFiElkBZv020QOgoCgIgwEFAloQ4urJdxInfIxnjdyIu27BcbAACdhB21BeXg2jRNAj4goAMCbkxEKd+i+yM36mY3OApqw8IWBZJnXawyBwGjOZBwGMCdiTkVuhO/g5ZHb+TMbnF1W4/ELBdgoL1segEgaE4CPiYwPANBzkW3WO7rJHSthu/OaISdiMmKfAcbgQCdhiwrOaxYGWRRDsgII+AkwK2E6VW3m79dvBK2K147PBzqy4E7BZpF/vBAncRNrqKLAG/ytdoQp7e9VNH58tMwvhtSsQPATu6HP3ROBa9P+YBUYSLQBAFzGbAaQmHa5adHQ0E7CxfX7UOEftqOhBMwAlAwAGfQB+EDwH7YBLcDAESdpM2+gozgaAKGFmwf1YlBOyfuXAtEkjYNdToKKQEgixfCNg/ixIC9s9cuBoJJOwqbnQWMgJBFzAk7I8FCQH7Yx5cjwICdh05OgwRAQg4RJPp4VAgYA/he901JOz1DKD/IBIIg3xV7rgi2tsVCAF7y9/T3iFgT/Gj84ASgIADOnE+DBsC9uGkuBUSBOwWafQTJgJhEjDOBXu7MiFgb/l72jsE7Cl+dB5AAmGTLwTs7SKEgL3l72nvELCn+NF5AAlAwAGcNB+HDAH7eHKcDg0Cdpow2g8TgTDKV50fXIzlzUqFgL3h7oteIWBfTAOCCAgBCDggExWgMCHgAE2WzFAhX5k00VYUCIRZwDgX7M0KhoC94e55rxCw51OAAAJEIOzyhYC9WYwQsDfcPe0V8vUUPzoPIIEoCBgSdn9hQsDuM/e0R8jXU/zoPKAEIOCATpzPw4aAfT5BMsODfGXSRFtRIRAV+arziSui3VvZELB7rD3tCfL1FH+oOq+sqaXVG8qpzx5FoRqX3mCCJOC8KW2UYVRM2mR5biBgy+iEK0LAwsiCUwHStT5Xi7/dSn3bF1LL/BzrjYS0JmNT1CSLDulUHNIRJg4rCAJWxatGvn79euU/28zKszRHkLAlbMKVIGBhZP6qAMk6Mx+frS+hrRW1NHjvFs50EOBWmYD3bpNHHVvmBngUfKEHUb4yJAwB860Pu6UgYLsEiQgSlADRZ01UVNfS+z+VIAtOmpf3f9pGFdWxyPxhEgYBW82EIWHnf5QyBvfrF3O+G/QAAsEjwDI99kEW3Dh3UWPidwEnbz1rjzJ1G1r9N9HtaAjY+d8sCNh5xughoATe/m4r1cSIBnQuprycrICOQl7Yq37fQb+VVEfmjxK/y5dNhIiArWTCkLC84yddSxCws3zReoAJ/La9ilZtKI+McMymKp79xqhtQRPqvUehWfHAfx9GAYtKGAJ2dhlDwM7yResBJ6BuuUY9C9b+MXJIx2Iqyg3/joDfBWyU/aqHXfI2NATsrx8kCNhf84FofEZAFTALK8rngqPGwe/yNdt+NhIwJOyfHxkI2D9zgUh8SGDNH+W0flslEWXQEV2bUXZWpg+jdDYk9Ypwtv3MOEThD5FkAct4wIXsWbKaAatx8F6UhW1o2TPX2B4E7BxbtBwSAuq5z+zMDDqiW/TuC377+61UUxe/WSIvO5MGdGkekpnVH4aegFkNO0+ZkgnOLQGzmCFhmTMHATtDE62GkoAq4Khmwdrt5312zad2zZqGcp7VQRnJ166A9aRpRep2BSyyFQ0BO7PkkQE7wxWthojAR/8rodKdtcoVwFHLgj//uZS2lNc0zGaUt59VCFZkqewe1D+nWe/QsNKuWZusr3QXYmljwFa0dz9WELB37NFzQAiUVtbSR+tKIiUhdbDa7Jf9GwQcJyMqSx5ROtWumYCNMuFNF1Y0PE8aWbD8HywIWD5TtBhCAo0iilFeTiYN6Bz+86DxC9Cq6mczGhdgpbv6OZ08RQTMK18rGTZP2zwCVvtWs2Em3uR/Y/8fEpb74wYBy+WJ1kJKIP5UrLiEopIJJme/HZo3pe675Id0huPDMjv/65QktVBly11EwOkmV7tFDQHLXf4QsFyeaC2kBLQPomBDzMvJCHUWvLG0mr76bUfCbEbhYSSyBcyToSYfMn4TsHaLGgKW+wMHAcvlidZCTCBK50OTxxqVrN8PAmaseSXMK3hkwf78YYKA/TkviMqHBJKl1DI/m/q2L/JhpPZCanzwRmI7Yb8AS/b5X145ppstCNjeGg5KbQg4KDOFOD0noH0bkBpMGKXU+OCN+PludvtVi7xsOrBDsedz4GQAfsl+/ZgBa7eh2X9jK1rOSoSA5XBEKxEhkJgFx6hlfk7osuB028992xcqYw3zx08C5pUwb5ZtdwsaAnZm5UPAznBFqyEloH0qVhiz4OQHb4RxjOmWJu/2s2wxGh0mPNvQvAJm/UDC/vtRgoD9NyeIyMcEGp+KpQYZo3bFTWif3cLxftzU7Bf3/2qXI48UWXkRMeotd56+RPqBgP33wwIB+29OEJGPCSQ/FStMGeKPmyvoxz/Zm5+0n1gkXsDgt+1ndQaMJCwiX2TA/vxRgYD9OS+IyscE0p0jbVecE/gsON242DTs3SaPOrbM9fGM2A8NAuZniAdz8LMyKwkBmxHC9yCQRCCM27Rbyqvp858TH7wRpuzeaBHznv/l2RJW+xHNTo3iS9evlfZlbEGzOCFgeT+JELA8lmgpIgTWbamkbzc1PitXHXaXVrnUpXVeICnoZb9sMGG81Uo7SX7NfrUxaiVsRb5qWzIknPz2JNySZP2Qh4Cts0PNCBMIUxZcU1tHb/+wPc1sRvMCLLvv7LUjSKcPKRkCRhYsb5YgYHks0VKECOhljEHMgt//aRtVVDPZpn7wAoZGJrxb0BBwhH4IbA4VArYJENWjSSDdU7HYE6PY25KCtmVrtP2MFzDE1zevfFnZqAmYjRnb0NZ+ByFga9xQK+IE9LdtifbZNZ/aNWsaCELxPyR2NrxmMTnooP0xIQo9COd/RcdkVF7WFjS2oeXMCgQshyNaiSCBMFy4ZDQGNqUQsFgG7OfsVz1EZUkYV0Pb/9GDgO0zRAsRJZD6VKxGEEHIgvWu5o6PAi9g0C5r3i3oKAkYWbD9Hz4I2D5DtBBRAnpPxVJx+D17NMt+8QKGxoUNAac/yJEF2/vxg4Dt8UPtiBMwkpifBWb04I2g/AEhY+lpzwEbZa88Ag5C9suYydqCRgZsfwVCwPYZooUIE0j3diQtDr9mwWbZLxuDX2OXudwgYPs01SwYV0KLs4SAxZmhBgg0EDA+j0rkxyzY6Aru+MDwAobkJW6WAQcl+1XH5UQWDAGL/zBCwOLMUAMEEgiYZZN+yyTjD96o0731iA0uai9gMBMoBKx/0CMDtv6DCAFbZ4eaIKAQMBPwIR2LqSg3yze0zOLF9nPqVMl8LaAfFoLMDJiNh0k4ihnw4qG9bE0nBGwLHyqDAFH6p2IlkvFLFmz24A01ar/E6+T64j3/y2KAgI1nIkgCtitNmWsSApZJE21FkoD5OVUivzzS0eyiMQhYfwnLei2gHw4S2RmwshP06kpXh+YnkVodOARslRzqgYCGgPG2rj+eEf3b9ipataHcZN5i1K64Ce2zW2Ho51fNgM3O/2pBqBIWqeNXkLIlLEvAYRAr75xDwLykUA4EDAi8/+M2qqgxurApRnk5mTSgc3PPOPKc+2XB+SVbdxqUFQE7HZOb7Xsp4ChJ1mhOM7q3Hhzr0CXdu0DdXAroCwSCTWBjaTV99dsO00F49YjKiupaev+nEtP4WIEonP9VQTAJhyGb5ZrYpEKyBZxuGxqiNZ4ZRcDpikDKVpY06kSZAG+G6YXgeM/9QsDRWcFOCPia6OCTMlJdASe3DiFL4Y1GQkyAT3LenA/m++MgGi9g0C7Bi0YODfGKNB4aBOz91HML2CxLPnPs7ylFnrlnN+9HiAhAwCUCZk/F0obRtjCHeu/uzoVOH63dTqVV7Py0+ad3u0JqW5RjXjAkJaIsYDaFkLC3C9mWgNXQxz20RncUkLC3E4ze3SXAl2nGY3LrYieRmLzYHnd3hhJ7g4DXS8ePbWh+pLYFbCRfNQxImH9CUDLYBPhl585WNO+DN1TqEHCw159o9MiARYnJLW9LwDzyVcO9/bLuyn/iXLLcCURr/iLw1S87aGPZTsPnLDdG7PytSXznpRsjipKAo579OrUFzdpFFsz3u+SagFk4qoS1oQVRyIUbRipD2LHrw3yUUSoyBHieipUMw6lbk/gevNEYTVGTLDqkU3Fk5goCduYcMATMfwhZFrBI9qsNJ1nCQRGwKt10aCFi/gUXhZL829DOZp5iccSobUET6r2HOxeG+WEdQMDxWXBiGxoS5lvhEDAHJyP5qtUhYQ6QESli/lSs9CBkbv+KPHhDjaZLq1zq0jovErME+TZOMwTs3ZK3JGCr2a86TG0WHIQMmEfA2JL2bhH7rWfep2Ilxy3z1qS3v99KNXXxC714P33bF1LL/GjcggQBQ8C8x4WT5SBgE7q88kUm7OQyDV7bYtu/jeNL9+7g0spa2lhWTVvLq2lLeY0pjJb52VzlkhuSmYGbBulxAQjYeQFjG9p8kXsiYBZWEK6KFpUvsmDzBReVElYFzPgwEa7fWklrNlYk4TLLaM2+N6YPAUdldSaO06ktaAjYfD0JC9ju9rMakt8FbEW+yILNF1xUSvy4uYJ+/LPS5nDtCVW086gIGNlv6spwSsK4Hcn4KMygi6YmvIyh+4JlhjVkCVjNgt06B7z+x2bKuHj7g4BFf75RPpmAnSzYC5oQsBfU/dGnUwJGFiwoYKPiTM5BF3Dy+NIJ2Y58kQX74wfFD1EETcDZmURHdGvhB3SOxoAM2L0MGAKWKGDW1JzBj0s9ONx6TKWaAZsFz4QMAZtRwvc8BMSeisXTotNl4lveR3RtRtlZmU535ln7ELC7AoaE9Zd6yha00VERVPmyMfEKuGfBmVJ+GHBfsBSMgW7Eyr243g84LuF0V2N7H5v9CCDf9Ayd3IKGgCFgCNj+bxdasEAgONvQqRd8OfWITAsYpVWBgPVROilhXIyVnjsyYA0XWdmv2iSyYGm/m4Ft6O3vtlJNzN2rmXlgtdu1La1b+Q5lZ2dTLBaj8y4bR/96dgERizWj8eEdYZMwBOyNgJEFQ8Cmv0sQsCkiFBAkYPWpWILd8BePxejQfn3ogzeeTVtn2PDLaOFrSxK+692ukNoWheMJWRAwBMx/sDhfEhkwMmDnV1nEexDahtZLliUm0bGt3xrOyMLX3qJhw0cRafoMw4VZkK/xgejkFjQy4IhnwIt7DVUI6N3nLDv7ZX2tLnsmgTrvPcgR91Xohs8v4Ljxbp1wNd0wdkQDh9MvuJqee+k1SjCiFUqxGDVp0oSqNq4yrf38gtfptPNH15eLxxX0+4QhYG8FDAmn8o9MBqwKWG8JnvxmB9MfJdECyQJOrg8hixINZvk1f5TT+m3sqVjmL0Yo/Xk5FRYWpB3ornsdSn9s+tOWiLt360z//fR1LpAHDDqJlq9Y3VB27zZ51LFlLlddPxaCgM1nBVmwOSOZJSBgInJCvukyYKOJg4xlLmt/tRV/M5F5TPdNG0+jR55nWPDUc6+kF15+I+ViKfPW495u3aoFbfrx45Tiq1Z/R0eccA5t/CHxu4wWeyck3kHNgiFfrhXi2LuB1d5xNXTiPEDAPhEwsmO+H4iglVq3pZK+3ZT8UoX0ozA7N6vWsizh+nO66fr59IsV1O+oU5UutN+/+sa7dNzplzYEHNR3BkPAfEeO0xkwiwISbpwLCNhBAYtmwXqHCLJjvh8PP5biOv9bf+sPr4DZOH9a+zN12f8oS9vR6fphtyJltuyuIGQb5XWaC7WULFhzRVYQs2AImO/oiKqA587K4wMkuVQkBGx0/tep7Wd1nuYfvT7tlJm99MJoniFkyUeBQ819/nMpbSmv5jr3m5x58oQ0aOhweu+Dz3lOLSc0t+rDRfSXHt1SuoiLNv7Jz8ulst++Vv57yh0P0uTbZjTcHzygczHl5WTxhOiLMouH9qJ5HeRf4+GLwUkOwg0Bt/FIdpJRSWnOMwG79QxoRsmPAtabPStihpClHAvSG+HKfpVe43vD6TLTg474O3369gu6sSVnp+aDiFHTJk2o8o/UK6G1AmbtTB53BU26/nKlSe13RU0z6ZA9428X8+uHSVf9QL5iswQJi/GyUzrSAnY6+2UTo5cBW5k0HjlDxlbIyq8Tz35rhBpOJ+DrJ91Fd854nP747kNq26ZVSnvDLx5Lz7ywSKgfVnjtirepY/vdE+olC1j506B+K7rxO//ekqSVrnZgELDY8oCAxXjZKQ0B26HHUVemgI2605MzhMwxSQ4U4c9+Gzv/39dLaM8OeyREoz03++mSF+jAPo2ZnVownTgNh6RzMVbyBVfpBRxv2S/ngfWkCwFbX9RuCJhFh61otu910VR2OHJ9ZL4NyQ9b0EHLgLkmKamQVsyQsRWC4nV+3FxBP/7J7vsV+cRo0GEH0buLnkqplNWyO9Upz5MmKizIp9Ufv0bt99itoZz4NrSiVup/cF96//XEh8XU1tZSvyNPVS7y+m3NMsrNbar0kyx5L5+MxSNdCFhk7SWWhYCtsxOtGVkBuyFfNhluZcCiE69kMStftVINdUwIWMl+1YuM021DL3j1LTrprFENveZkZ1PZb19RTk78+czZrXpQbW2d8MVYrO5VI86h6bfdaDqnyQJ2+/nQotJVB4TtZ9OpTSkAAYszs1oDArZKjqOen+VrFD7EzDG5RFRTG6PsrNSnW1kScH2XB/XpRZ8sSb3oKlmASxc9RQMPO1CptUfPAfTr7xv5gtaWqt+Kvvic0+jR+2/WrT/33y8pb0tifxys+f4nevHlN2jCLdOV8k6/LcmqeCFg8eWgrQEJ2+PHWxsC5iVloVxQBaw3VIi5kQw7N/vmd9uUf+jQvCl13yVf+W+RB2/ocd7w7Qe0S9vWCV/fevfDNOHWuPTY5z8vPE5Djhyg/Hf8aVWJrxEUWq6xmLLVvG7luykXelVUVFJ+u/1oxbKXqddfGm9TYu2X7iijtt0OocrKKhLdkmb83vpuK/VtX0wt8rMTwir5EwwAACAASURBVLUrXW1jyICFVkJDYQjYGjfRWpEUMLafRZeJefmoynlbeTV9+esOqq5/1GQWxag2rkVzaAYl0m1Fq1nw3l07Kc9zzqh/b6/hRVj1547jISXFpEi7PlaNwE8+7mjq1mVPevn1JfTf736i44YcTq88+0/daF97cykNPe0S7mz4u43ltHZrFTXPzaK+HYopM4PIjnSNHqKQN6WNrXmIamUvBbyQDvAV9hPpC8figYAdQ+vv878ODjuh6SiJee2WSvpOfeyknYy0nmCyhDf/uZXGT7mHHptxSwPj3zdspHY9Bij37N55/+NUXqF57KUagypa5TouZlztdZfx/z/2igvp7puvpxmP/ItmPv40rV3/K/XZrye98eITVFxcyLVc2B8CelvSFdW1tOr3MtpaEf/zpH+nYlp2Um/Tdu08oQjyNcWrW0C2gD+c1d96MCGuCQE7OLlh24KWiSqsYo6f/40RxTLqXSe2NdymdUva+P1H1O/Iv9Ony1fSuhXvUIf27XTRM+mNv/pSmnbTmIYyf27ZRqPH30pPPbcwNetNaSlGZ/9jGP3rkTulTC+Lh21Hl1fX0YaSnfTztiqqrfd90yyiqjP7ELVpFLodwZoFDAGbEdL/3qqAIVox5pETsFvbz2waIGCxxchKB13MCRdgabNgjox4nx7daOWHjQ/V0N6XO3rkuXTB8FOo857t6auV/6WXFr1J98ycTe1335XWr1pqKGiz88MrP3iF9um5l/hkJdUYN/luuuP+xxr+tUtWMzokezf6a9P2lJ2Rabt90QYgYFFiieV5JQzpWucMAVtnZ1oTAjZFxF0gKGJOewV0wlZw+nPDWVlZVLO58d27WjBPz3uZRoyZRDvKyhN4vTB3Bp1ywhBThg33ESf/ERCLUdOm6R9LadqoQQGWBd9TNIBaZ8YvTPPiA/nap24kYEjXPl/WAgQsh2NKK5CvQ2CTmvWbmHVvQVIvhkq+EKp+PCJvQrJC9rG58+iS0RPjVTWx1G1Z03Axl5V209W5/Nqp9MrshXRz4WGymhRuBwIWRpZSQStgCNc+z3QtZJzccQ73k7BOuOsmaVG4+SSswg0jpcXN2xAEzEvKmXJeidnKPcDHH/NXevnfjzgDIqnVr1etUS606tRxD5pw7WWO9Llp8xbl9qS5zcyzc0cCICII2D7ZZyfhDVL2KRq3AAE7Tbi+fQjZJdAm3TgtZisCdjr79YI824aGgL0gb69PSNceP9HangjYzeyXAfEiAxadCJ7ykDgPJWtlrIiZPUyiorqO8ps0vhu34Spo7X3ABtvPRYUFVPLzcsOgzx81jrZtL6WXnpppbXAe1PJSwMh+xSYc0hXjJbM0BCyTps/agrDtTYiZlH/YXEE/8b50QUfCD951E426aLhuoHOemU/njxpPHTPqaF0sfiXx1rWfUfNmxfYG51DthoeCxIgmFx1MnbLcf28wBMw3uRAvHycnS0HATtINSNsQtdhEmYlZZBua3fPL7v3V+0y+/QGacseDFGsSf+zleTV5NLcu/oaiL99bQL179RAL3oXSg4YOp48+/IKqEx74kdqxU1vUELD+JEO6LhwAAl1AwAKwolwUkjaefa2URQRsdv43WcBqFNNrm9DVtfl0eP+D6J1XnnR8aW7bXkKd9jtC2QpnH7YdPmzoUWn7ZVnwzYWHUIeseJa+ua6c1taW0tbaStpB1ZRDmdQxq4h65TjzmEgIOHFaIF3HDw/LHQgJmPUi40ponAO2PF++rhhFSc99c1PKnDDhjC19n2uuzASsvopQzYCTG83Y2Vz5J6e2pbXiPTeziuZkVxDr875p42n0yPNSxvi/db9Q595HenYBFuQbnxJIl+vw87wQBOz5FEQngKAKOp1kzWZt5Pa3qLz+tQxGZf/39RLas8Mehs2xjFJPwKzi6No8ur+2KZ135kk0e+btZqFxfa8V76CMano3p0ypN7k2l6bU5iqvJkz3yWzZnU5s0plOyu3K1Y/sQlEXMMQre0U52x4E7CxftC5AwCtBWxEsz7DO3f5G/YsP9N+MdNuksTRu9CWmAt7aZDs1Nzinuo0yqMXO+AVP02+7ga4acS5PiCll1Hf/si+04mX//6tYFu1fXaSbbd87czaNnXC7Z9kvizGKAoZ0LS11X1SCgH0xDQjCjIBdOTslWaO4v6jeSDPKvzQbmm42qVY8/LizaN2Hn9D/ckpM23o3lk1/rY6/7ICdH2ZvSRp02EG69Vimyy7ymv7w3IYys7PL6bzMnQl11sYyqFN1M5o98zY678yTU9orL6+ggt174xGUpjMkpwCkK4ej161AwF7PAPq3TUCVsxeSNQv+/rLltLwm9Tyxtp7ZeWBWlm1Df5lTSr0z4q/zM/uwjPjw6kL6OtZ4j7JeHXaL0+jMShqdlShdtbwqdT35qvH1z9mNLs7fN6Wbcw/70yxcy9/P/aBVQ90oZL8Qr+Wl4suKELAvpwVBySLg5Mu0eWM0Ox/cs3tX+uajVw2bUy/GEpEwb3xG5favLqSvYtmGtzyxPw46ZBbRzUWHkpOylTGeeYO7y2gmbRuDBw/jbnvx4gXcZVlBiFcIV2AKQ8CBmSoEKpuAm3I2k/Av37xHu7fbxXCI7y77hP56/Dk0PaucrtLJVmUxOr8mj+bUNaVmxYW0bd0XaZutq6ujrFY9iLIyiYb0kdW1J+3YEbOIeNMNzkjGEK8ny8G1TiFg11CjoyARcELOY0uW0uZYpS4Gnq1o9i7g/QfGM609M+q4zgvzcmfb1lfX5CriZR+jK7RXfPMt7df/BKKifKIBPXm7CGQ5PTnbFa8WhlbCkG4gl4mloCFgS9hQKaoE7Ir5sfIVtKz6d1sSViuzi7OWfvCZ8n8Pz6yh+7IquM8Rq20srMtWhLugLkf5p47t29G7i540vDWq16HH0ar/fk/UYw+iTrtGbilsu3ucY2O+4BDj54I71jEa9oQABOwJdnQaNgIiYl5fW0ITd3yki6B602rKzja/eEptgGXFo8ff2iBjUbaDDjuQ5jx0u+n9yOxK6atvmBZv/ti+ot2EorxT8oV4Q7E8hAchLGDWg92nYeFJWMLzhAoBJWAk5omlH9L6uvijHZM/S199igYeeqDlUa9d/wu9u+xTWrv+14Y22G1J7HN4/35C7SaIt99eRK38+SIIoUFZKAz5WoCGKoYEMrq3HhwTYdSz4EwIWAQYyoJAGgJMzAuqfqTlVX/Q+lgJxbSvL6wvv9subei3Ncs84VdSuoOGnnYJLfu4/gKsffck2qO1J7H4oVPI1w+zEL4YhAXMEIx7aI0tEsiAbeFD5QATKKndSEtKH6cYeziW+opCNh7lYVnpn5jFRPzNx69Ri+bOZp5fr1pDl187tVG67AKrvl2I8uIXZUX1A/l6O/Ory57xNgAHe4eAHYSLpkFAS2BxycO0I7Y1Lt4MvcdTqhtS2u/Zv8X///nDT6HJ4y6nDnu0sw33nfc/obsfmEWvvbm0sa2WhUQ9OxAV59tuPywNOCHgMJzzDbMY3Vq7ELBbpNGP7wmU122j36q/pU5NDqCsjGxp8W6o/oE+LJ/H357i2xjFH/2cEf9vneyYlei5d1c6YuDB1HnP9tS6VQtq1bI5FeTnKf3tKCunjz/7mj7+/Cv6/MtVxB49mfBhwu3WTui8rvbpU/yD0i/p54d3hFW+kKeMlWu/DS4Bs/O+2g8uwrIPHi34i8Ci7fdSTUYVjRl1Pt3z4BO0e04POij/JNtBvrp9OlVReVym+u9kSOxHFXC6Cinb1vWS1ouUCZZ9WhYRtWL/E9vGli1bEaBei9nP8oVARVaSf8saCjhZvOowIGD/TigiEyfw3o4nKaNZKW388ZOGynm79qJOdBD1yB0o3iAR1cZqaGHJnRbqiphav/lWmbvToKL4G5HmH7ZYKA4vpWsWqFtSdkK+bGzarWdI1Gy2w/99Bs1ZpGx0db9mRsJo9eRrV8K4ACv8iypoI5y/fVraNxKxZxwPLbqKmmYWCA1pW+0GenvHE2JZr1APfIW7NDmA9ssbklI4nZD9LF2j0TohZBH5HrzvNXyTgVIgkIZAg4C13zEZQ8BYL1EgUFa3lRaXPkx1aV4wf++DT9DYiXfQyc1u4EZRWruZ3tzxqMmFVjrNKRdnse9496r1wmLnj9m5Y6JuTQ6iXnlH6cav3qf80c7f6JGKlQnlHio+ggoy4k/ICsLHroy7L94chGE6HuOauwfr9tH9GrHdFMeDDXgHaQV88iTzhWh1GxoZcLBXzBMf9UnYRgv2aIjW71xFHY6soBeffDDtUHJa96RW1IEOKzyDY6gxmr/9NnZ/kTWJWqyWEphynli5z0m52rpzkz7UO++YhmLJDwe5oXQZ/VpXlvaPhrNze9BRTTtwjN0/RW4r+9Y/wQQkEiPp6g0BMrY/uRCwfYahbIGJlvcT5Fsqvqv6iM6+/gC6bvTFaYdbU1NDOW3+Qn8ruoLyMosMkbxe8gBVsCdbiSSwDdI1tm+LZsW0ZW38uc/qZ2X9CxFSnqSjXqjFbnWqv+WpZVY7uq+wV0J9Vu+87W/oZ+v1dR8tPpKaSrwqnHddsXKQqQgt8bJWxJvcC0Qszl2tkSJgnuyXVUYGbB26H2uKCFcv/iCKmAn44kmH0pUjztGdlsm3P0BT7njQdCuanUsWyn45M95d27am37/9QDe+O6Y/SuOm3GO8rGJE7OnSs5oPUf4+2BmrpYtL3uIK99zcHnSExCwYUvX+F0CGeLWjgIStzSkEbI1bQy3tlYxm581tdiW9ugzpJgcVNAmv27mC+p5WQI9Mn2rIt3iP/SlW3pQGF4/ULRcXMM9Hs0XMkS7zvKbw/kfm0ujxvP3Xx2j4QJDGcfBuQ4ddrIvevpJncn1b5rgj4hfaypYvRGx9yi0L2GoWHLZzwEa3EvhVyE6IV12CQRNwSd1m+qB6LpX/vsL0KGJXRffNO546NEncylUrCglYcbD5XvX2dV9QcXH9vbwmEbL44lvOrKBR2+metqXf+NxmQwK5FRx0YZouSBcKdF0u/tjhIGTDa65Mva6h+4z1LhBN7AICtolc9F4+L6XspHjdEPCdrzjzMoCuA8ekvQ0peWls+GMT7da9P73//ETabZcWKSvnyklz6bV3vra5ohqri76MYfjFY+mZFxZJ659dw1WQkUvts7195y9EKm9KnWgpnaT9KuF04k3I4F2WMARsc0WKCji5O7eE7IV8nRKmzSlLqc4EvGLZy9TrL3unfPflitV007T7lUc6FhUW0I4dZfTOsk/po5cmU5ukp0pVV9dSjyOv5Q/P5BzwkoVz6IiBh3C317ZLP9q0Zau1K7B1evnhvXu5+0dBEDAioG6Be0XJTL4srnkdEjPjm65x9m1kCQLmvQBLBWjlQqwwbUHbla+bMrYq4M2b3d+WcfsAnTl3Mc2a9z5tX7+8oWsm3j6DjB9Fee/E4XTC0QckhLvXoDFU13AbkL2RvPrco3Ts4EFcjdTV1VFWqx6UnZlBNbV1XNvbug3Xnxv+9p27KCuLXbqFDwi4Q8BJSesJOFm6eiN1QsYQsI11JVvATgo5KNmojemwVZVlwd9/sZi6du6otKOcTzX61EuKCe/jl6dS8+L407LW/PArHXeByRXJarsmGXDTJjlU+ccqrnG17zmQ9u7cmv5524XExmL8xiXzJv+75C7KyYF8zUmhhNsErEg6nXx5xZs8Ph4R8542gYBtrB6nBcw7iTaGgKr1BG6f+TI9/ty7yrng/7z1Hv3t1PT3BScA095vS0RTrj6Zhp/Un/YbMo7KyneK3Q+sMxOnnngMzZtzv+E8vffBZzTouLNIu1184HETaGtJudhtUfW9fPPmHdS0aXCegIVFDALJBJIlnSxgq/JV++nTh/85CUazY0vArGHRbegwbUEjqwzXgd9t4Bjqsmd7Gj92BF14xY38g1MuKk73jl+OG305ilx09qn02IxbdONh2fq7826kPXZtlVDmlbeW09VTnzKXcH0236VDG3rjqfH840ZJEAgggeXLG0812QlfhoQhYBszAAHbgOfTqmz79uC++9HHn9u4mjkpM5Yx1B57dabVn7ye0hR7a9OQgb3ononDdbu559FX6eGnlmi+T70N6dXZ19DeXdrJCBVtgIBvCciSLxugFAH/sCL+NiT2ue5482dAJ5ONagYM+fr2GLMVWFVVNf3l6Ou5nhDF1RHnwy542mrerIi2rv28oWjzjn2oOK8pvfP8BJ7qVFZWRUs+WEVvLltFrZoX0AH7dqbjj5KzlcYVAAqBgMcEIOB7dnN1Cgo36D+5yE4gELAdev6v2+fYG6hkR6Xti5mUi6HYQzHMn7nBDeWBOybSdZPupLraWvpmiZV3DnN3hYIgECoCEDAEHKoFHebBzHlhKd0yY2FcwuzD8eSqtDy0L1xQmmp8UxHF2C1DmebnaVMajjf62cs3U4vmYu8rDvOcYWwgYEQAAoaAcYQEjMAtM16iOS+8r4ma48qp5DHWMV9qLtRKyIwttMfar9/e/uDFSbRLm2YBo4pwQcAbAnYlLOPcrzryDO05YPaPTp8HDsNV0Nh+9ubA8brX0rIKmnLffFqw+Is0oaS8FFDsiVQN54oFZVxf/J1nb6T27RKvgvaaF/oHARAwJgABW1ghELAFaCGt8uuGLbTq219ozQ+/0aYtJbR85Vr6bu0Gi+eO620q6GB2BxTb1X59znXUrbO3z20O6TRjWCDgCAEI2AJWCNgCtJBXuX/Wf+iBuYvrzxfbuehK1L6JYOf/czTt2yP1TS8hxx+a4WVUVFL+5Aeo7A6BZ4qHZvTRGwgEbGHOIWAL0AJcpaamhk688F769n8blFGMv+wEuvD0w2nZZ9/SqAmzqaxipwTxNp7TffDmc+mKiXOVxNbK5+n7L6N++3e1UhV1BAhk/bCOspd/Q1WnHUvFp1xOVX8/hqrOOE6ghfqiO6upxUGn0La3n6RYy2bUou/JVPLkXVTbo4t4W6gRKAIQsIXpgoAtQAtoldXf/0InXHhv45XQbBzaq6Fl3Oer8ySqfY66jiqrqsWuvq5v65Fp59NR/dO/tzigU+G7sDN2lFPz/qfTto+fJ6raSc0HDaetX7xEpHmBRdHZ11D2yu9o61cvG8af+8QL1GThEipZ+DBlf/I1FY6ZRts+eE5ozC16n0A7/zaIym4bK1QvuTBvzLY68UFlxqtut7a0/fXHPYtGioBZ9LwP5Aj6RViQr2dr1ZOOlRcbOPXRyPutp8fTnu3bpPTU74SJ9Oe2MksRjL5gCF1+3hBLdaNWKet/P1PxSaOEhl3Tay+q7dKBMrfvoB333UAFN9xL5dddRLHmxQ3tcMssFqP82x+l8nGXmP7B1exvFyntJ4tDloALxt9DTV5favpHgxAsHxaGgF2YFNkP4oCAXZg0H3XhiIAV8SqpNF03YihdcuaRhiM+6oxptPZX8afUsUYPO6Arzb3vMh8RjVYo3AIWwOK0gPPun0u5s1+krZ/NJ8rJFogsWEV9KWCG0MlbkZABB2uRRjna8vJK2veYG+Qh0DzQY8iAfWjmrRdwtz3sontp1Xe/WHhgB1HbVsX04UuTuftCQXkERASc8/FXVHDVLZRRtZO2frlQNxN2UsAZ20sp98mFlPv4PKo54C+Uue43yty8NQVIyUszqbZT+7SgMsoqqPlh/6CSZ6dTbffO8mBKbgkClgw0uTnZ2S9rHxmww5Pms+alZMCah24c3LsrPTXDWkZ68XWP0jsfr7H0nOrMDKLvlt7rM7rhD8dIwJk/b6D8+2ZTztsfJYAom3Il7TzxKF04MgTM2sj8fSPXBNS1bkG13btQzf49qKZ3D6rt2pFizYoM6zK5VV78D6oYpf+SEK7Okwo1O/o8ihUXUsmLD6ZUz6isoqIzrqbyqaOJnR4w+ygC3rU1bf/PE2ZFHfs+5RxwmDJg2QKGfB1bh75tOP5ye7FnajQOprHiBacNohsuP9H2OEdP/hctevsrCzHFY1nxn2mUn59rOw40wEdAFfD2Jf+iJq+8Texiq4ySHQmVazvuTuVTr6Ka/bpzNSpDwEXnXa/0VdNvP6rp8xeq2btTw7nrzF//oGZDL6bSWdOo5oB9uGJKLlR88iiinBwqeW668hXLirO//i/lvPuJcrEZy/K1n3QXqeXNfJpyH3su4cI29Vz99lcepbr2ife8q3FvXzyb6tqaP5SGCVj7Kb/pcqo6ebCl8VqtJE3ALACeC7Hc3IKGgK0uC9RTCUx7cCE98dxSgZcpNEq3/W4t6JkZl9Nuu7SQCnTK9BfpyfkfiG9HC/wh0aZFIV0z4jg65W8HSY3dj401XfAW5U+eYTu08slXUtWwxMxVFbC28eojD6GKy4YrF3BZ+cgQsFG/6hZyuvEY1tteStlfrKKmr75LOUsSs3q1Xs0+e1H1wAOp5uDeVLf7LtTsyHMUZqyvlE8sRi32P5Gqhp9A5dfGLzxjHyULbtOSSp5J3NFpsugdKphwn+H2vbYPdQu69Mm7qPDKmylr9Q/K1ywrZtvn2ovprMwTTx0ImIdSfRlkwAKwQlRUaBs6FqN2u7Sg9164yXEC3QaOoZjobVBqeaN6SW9wGnXOUXT1Rcc6Ph6vOnBDwGa3IYmMnYmjtnN7Kpk/M6GarKugWaPKFvL5p1DFVedyh1Z80mVUu89etPOv/ShWWEBFl0ygbe//m2JF6V8Wwr7P/nRFyq1b2g7z7nmCcp9ckCDV7K/XUNG519G2D+dRTLObw9pj92az+6l5PunOAbPTAYVjbotXz86mkmfvU7bcnfqkFTDrzKkLsZABOzWVaNcpAsecfQf9wB4vyfU2JHe3ensecS3trKmxukdujqw+a+7RbTd6ZVZ0n84kcjGVFqrVekYTw8TBzsWWzrlDSMC5j/ybKi89nWsdsz6qD+9HO6bf2NhHLEaZf26jrBVrKOeLbyj7w+VU8tJDaUNlW8zN+/2dSv95s7LNnfzJ+XA5FV42mXY8NJmqDzV4J3X9Q0rKbr+Wdh4zoKEZ5Q+Es4dRxdj6Cxnrs+WKy8+iyotOM1/X9X9k6N0HzERefPrVROzYys6m7S8/QnXt2nK1K1IIAuakheyXE1RIiwmdC47FKDs7i9a8c7crNBreXexwb1+/fhsVFDR1uBd/Nm9VpFbr6VFQxVZ57klUcfX53ALO3LRF2bqtuPIcqrzg7ynNswuYMn/6mXK+WEU5731G2Z+t5JoIo8yeSbLq5CFUflPi/dXsqupmR51LO48/gspuHm3aT/GZYyhz3a8JDybJv/VhqjxnGNW1j79fXt3FSM6Kzf6QMXsQR/Y331PR8PiDTapOGULlE8XuFTcbnKsCdjP7ZQOXeQ4YAjZbSuH+/tYHFtDs598TGuSbT4+jTu3l/9WcLojBw2+jn37eJH5eWGBEZ554CE0de6pAjfAUZY+HjBUXcG9vqiOXLWB2jrXowhuo9Mm7U6701d2CZtnhgacoIW39fD6p9/nyzA7LJmv69KSanl2Fz4myC70yN2xKuMo4c8NmanbMBcrFXewiL54Py5apsoqqjzgkffH67JfdNlU6q377mKNhkduQ2FZ4Q7bN0TZvEakCZp3qXYg17LwzU2I6rdc7vHFaKgcBW8KGSjoElO3e6hquLTx25XSbloX00cKprvG88NpHaekna5zpLxZTXvIw/9GrnWnfx62q2SN7znP59ZcIRSpbwMUnjqSsdb+mfUqVnoCbDzxTufJ6+1tzid1SxLLFJi/8J34x1P49qXavPVNuK5IRd+6s5ynvgSdTYs279wmqGMN/D7wZcPYHCfvDRCT7ZW2KCNgsBqvfuyLgdPJVA3ZSwhCw1WWBenoE4lvR7ElWyqOsDD7xk6c/vOfuvbczZr9B7H/Wb53SG1KMrr1kKF16lv79qWFdNarAti17lmKF+ULDlCEytUP1Fhy9beQUAbPzp4f+QzmPWbLgYardc3fu2AsmTldum7Jz8VjWj+uVl1SoL5ng7lygYMGkGdRk4VvKVjbb0hb5+FrAbCAyLsQykq/TEoaARZYjyvIQ2FZSRn2Pm8i91eu2gNkYln68mi68TuID5usvxPr2nbsoS/OiAR5egS6zs5qaDzhDuWfV7OEYeuPMnzqTms5/w/BKXy5GtbXU4oCTlAuC2DZyuo9WwLlzX6K8+2YrxbYtfdr0wRnJ7anZK3vRRCzX4nn/6hpqceDJVHbX9bTz6MO4hslbiL22sdnhZ9maGwhYQ9uJTFiWgHH+l/ewiEa5BgkbZsLeZMDqDPy0/g8afFbiVbLisxOrz6Qz6Im7LqaB/XqINxHAGky4hSMnKa8aZJ+yaWNo57GHWxpJ1v9+IXZ7TqxpE9rx6C1U02tvIvZYMpFPLEbNDz5VkY3RNmvygyWqB/SlHQ9Yux0u5/3PqfCKqbTt3aeEz/1qh6b8UTBkgLT3G7NbkAovmdDwIA/2Qgp2IZWVTygFzECo54F5sl8tONkShoCtLEvU4SHA7r/tNkjntW/1Yv7i1VuoWZHYliVP37xlSssqaP+/1d9Got7by/amtb//CS8dZl8kbq+3al5AHy2YSpmi0uAN0kflMjf+Sc0GN15ZXNuto/JABu3rBa2Eq95yI1pX2f6tqVHeD8w+6jlcvXZUASsPknjpIYrlWX/imbp9bPTMZ57xsAuxsr5fK/xqRW3bajau/bcd90+g6kH2HhIDASfNIATMs6RRxk8EbrjjOZr36icJIRXkNaHlr93qm+3ar75ZS6+9/RX9uH4j/bjuD/plQ+rD9ZloO3doSwfv340O7bsX9d23E2WYnuf200zIiaX4H6Op/IYR3I+FlNOrcSvsquWKK84xz5xra23/saBGkrGthIpG3ERlk66g2h5dLA+z6b8XUfbqH7huN9LrJGPrdiq85nbl2dLVB/e2HEtyRd8LmAVs5zywaAbM+pMpYWTA0tYqGjIgsPq7X2jNj78rJZrkVsP26gAADtVJREFUZNGQw/ejnOws3zJj2XtVVQ1V7axWnqRVmJ9L2Tn+jde3IBEYCNgkoHsVtNpu1AWM8782VxiqgwAIgAAIpCXgiIBZT09ssn4/oqwsWEYGDAHjyAEBEAABEHCCAARsQhUCdmLZoU0QAAEQAAEIGALGUQACIAACIOABAVMBs5isnAe2swXN+pSxDW13CxrZrwcrEl2CAAiAgAEBrY+C/hsNARtMdNAnF0cxCIAACISFgF4iGOTfaQgYAg7L8YlxgAAIhJiA0U5sUCXsWwHL2IbGFnSIj0YMDQRAIDIEeE6DBlHCXAIWPQ9s9/yvuqrsnge2I+AgTmZkjkYMFARAIFIEeATMgATtdxsC1lnGQZvISB2NGCwIgEBkCPDKFwKuXxLIgCNzbGCgIAACIOAoAREBB03Coc2A7Ww/B20SHV39aBwEQAAEPCQAAQveC+yHDBgC9vCIQdcgEFECl118s2cjf+ixiZ717WTHEHA9XV4QQRcwzv86eTihbRDwhoCXcvRmxNZ69ZPIeZ2TPNKg/IZzb0GzAfLCkCVg1qfVK6HtZMBBmTxrhxdqgUBwCUCi/pk7N0TN6xwIWEMAAvbPQYJIQCBIBCDYIM0WX6x2RA0BaxjzwoCA+RYmSoFAVAlAtFGd+fTj1pM0r3PStRqEnUyhLWjebeggCzgIk4ZDFwT8QgAi9ctMhC8OO6cRGY0g/JZDwEnrNgiTFr5DDSPymgBE6vUMoP9kAhBwmjXBsyWADBgHEwh4QwAi9YY7epVPwK6Ad+z6cEJQds5Fyx9dvMWGDHj58uVcfTw7qYNpuSAL+PQp603H55cCffr08UsoiMMBApCpA1DRZGAIyBaw3sC9FHPGvDlTY6IzYibhoAo4SPIVnTMZ5SF8axQhUmvcUCvaBOwKmNFLzoJFiLohZghYMyMQsMjyFC8bdIFDpOJzjhogYJWA1wJ2I2OGgCFgq8eHo/WcljVk6uj0oXEQSCGgCpUnK5UhX7sZsMgUWs2WIWAIWGSd+aoskzRE6qspQTAgkJZAOqEaiThoAraaLUPA9eSw/ez9L8fjD7/qfRCIAARAQCoBI5nqSTgsAjYTsyUBs0aNLsQK4kVYELC8Yw4ilccSLYFAkAnwiDSdhHnq8XDh2e7macepMhAwMmDdtQWROnXYoV0QiAYBXpEmi5K3nhlFKwIW3S43i8Hoewg4IgKGTO0cJqgLAiAgSkBEon4RsJXtclEu2vIQMBEFbfsZMrWz5FEXBEDADQIiAmbxaCUsWldvPCIZME+fIu3xMLYsYNa43nlgmeeAWT9W3gnMA1MF5LWAIVSepYoyIAACQSIg8husjksVnJW66djwCpO3P972eOcJApacAUOmvEsP5UAABMJKgFdoyeNngrNa1w0BJ2fqducPAjYQMGRqd3mhPgiAQBQJWJWoFwIWjVVmFhwpAcsEF8WDCmMGARAAAR4ColLjadNKGZ7ffCux8rTLE68tAbMO0p0H9sM5YJ7BowwIgAAIgIB8AlakJj8K85cxWI0ztAK2csGVExOHNkEABEAABKwRsCo2a73p1zITpdU4zdrlHYfjGTCEyjsVKAcCIAACwSdgVWpOjNyp5017KmBcnOTEUkGbIAACIBB8AhAw/xwmZMAQKz84lAQBEAABEEglEAUBs1HLyIIzBvfrF8MiAgEQAAEQAAEZBIIgYBkxQsAyVgvaAAEQAAEQkEZAhtxkBePk6w4hYFmzhHZAAARAAASkEPC7gGXFBwFLWS5oBARAAARAQBYBWYKTEY/f3zWMc8AyZhltgAAIgAAIKAQgYP6FAAHzs0JJEAABEAABEwJ+FrDM2LAFjUMBBEAABEDAVwRkSs7uwJIlKTM2CNju7KA+CIAACICAVAIyJWc3MAjYLkHUBwEQAAEQCAwBvwpYZlwtZ5fT+vFzbc8JzgHbRogGQAAEQAAEVAIyRWeXqjYDlhkXBGx3ZlAfBEAABEBAOgGZorMbHARslyDqgwAIgAAIBIaAHwUsOyaWAbOP3W1obEEHZlkjUBAAARDwPwHZsrMzYjUDlh0TBGxnVlAXBEAABEDAEQKyZWcnSAjYDj3UBQEQAAEQCBQBvwlYdjxq9qtOip1taGxBB2ppI1gQAAEQ8D8B2dKzOmKWAcuOBQK2OhuoBwIgAAIg4DgB2dKzGjAEbJUc6oEACIAACPiWwOKhvWjwqyvTxgcB800btqD5OKEUCIAACIAAETHxaj/pJOwXATsxYdiCdoIq2gQBEAABEDAlkCxgtYJWxFESMBu/1QuxkAGbLjcUAAEQAAEQYAT05Mu+i4KAk7NfdVVAwDg+QAAEQAAEHCVgJGCthMOaAUPAji4vNA4CIAACIJCOgJl8IWDxdYMtaHFmqAECIAACkSPAI2BVwsiA+ZYHBMzHCaVAAARAINIEIGAibEFH+hDA4EEABEDAGwK8Ag5rFqwnXzZeXITlzZpEryAAAiAQegIi8oWA+ZcDtqD5WaEkCIAACASSgPacrPYl9byDERUwa/fkWf15mw9EOWTAgZgmBAkCIAAC/iGgd0GUiIghYP3zv9iC9s9aRyQgAAIg4BsCPFcj84g46gI2yn4hYN8sdwQCAiAAAv4hwCNgFq2ZhCHgcsNJxUVY/lnziAQEQAAEfEEAApYzDciA5XBEKyAAAiAQGQK8AkYWbLwkeAS8eOTEhEYGP3yz6TrDVdCmiFAABEAABIJJQETAZhKO8ja0mYAfX99Bd4EYiRgCDuZxhahBAARAwJQABGyKyLSAHfmqjetJGAI2xY8CIAACIBA8AqLyVUeod0FWVDNgIwEbZb7JKyadhCHg4B1XiBgEQAAETAlYFbDeVjQEnIhcRL56mTAEbLqMUQAEQAAEgknAqoTTZcEQcOMasCLfdBKGgIN5XCFqEAABEDAlYFXAyILjaPW2nyFg06WHAiAAAiAQbQJBEPCJ9EXCJC2kA3wzaekEbEe+yVkwMmDfTDUCAQEQAAG5BOwIOF0WLHsbOlm+6uj9ImEIWO56RGsgAAIgEBkCfhawnnz9JOFkAcvIfrVZMDLgyByKGCgIgEDUCNgVcHIWLCsDNpMv69cPWTAEHLUjBuMFARAAAUkEZAuYhSUq4XTvBeYRsNcSdlK+bGzsvmBkwJIWOpoBARAAAb8R8IOAGROthHnl66WAV5c90zCV/ecNU/5b5vYzBOy3IwXxgAAIgIBkAjIErG5Dq23Nv3CZcJRWBeyFhLXyVQe65u4rhcfMUwEZMA8llAEBEACBABKQJeB0QxcRcVAEnE6+TkoYAg7gQYWQQQAEQICHgJMCZv3zSlgVsMj2szo+ty7GMpIvi8WJLBgC5lnFKAMCIAACASTgtIB5JRwGATshYQg4gAcVQgYBEAABRmDeS48ZgrjgkOWOgxLJgq1kwGwATmfBZtmvU9vQELDjyxMdgAAIgIA8AmbS1fbkhoBFsmAIOHEdQMDyjgu0BAIgAAKOERARrx8lzLah/Shg3uwXW9COLW00DAIgAAL+JWBVvmxEfsmC587KswzYyS1oEQHLljAyYMtLAhVBAARAwHkCduTrpoDNtqIh4NS1AgE7f/ygBxAAARCwRMCufMMiYDYOJ7Jg0ewXGbClZYxKIAACIBA8AhBw45xBwMFbv4gYBEAABAJLIGgCNtqGtrMF7UQGbCX7RQYc2EMJgYMACICAGAEI2LkMGAIWW4soDQIgAAKRIiBDwH45D4wMOHXp4iKsSB3OGCwIgEDQCMiQsFu3Iqls0z0dy08Ctpr9Ygs6aEcP4gUBEAABmwTsShgCTpwACNjmgkR1EAABEAgagYtGDrUc8uDB8RfDW/lAwHIELPuNSBk/rFgUszKhl118s5VqqAMCIAACgSFgR5hODdKKiN0WMBt78ja0X7ag/ZL9MkaWBezU4kpuF6J3izT6AYHwEfCjQGVT5hFyGATMuMm4FxgClr0CJbUH2UsCiWZAwEECUZCqbHzPTuogu0nT9mRnwBCwKXIU4CEA0fNQQpkoEYBUnZ9ttyUMAZvPqe+3oM2HgBJGBCB7rA8/EIBgvZ8FtwXMRqyVsN1zwDIyYD9tP7PxQMDeHxehiACiD8U0Wh4EBGsZnWsVIWAiCNi15YaOwkoAsvduZiFa79jb7RkChoDtriHUBwHXCURV+JCt60vN0Q6jLmA72S+bGNn3AGML2tHljsZBAATsEFi+fLmd6qibRAACfsbWmoCAbeFDZRAAARAIFwHRP1K8lLDXF2HZyYCdkC8y4HAdixgNCIAACBgSuO74za4TUq+EhoAT0c+j5bgK2vXViA5BAARAwCMCURWwnezXqfO/ELBHBwG6BQEQAAEvCEDA1qg7sQUdCQG3bh1/BNvmzeutkUctEAABEAgJAQjY2kS6ImBVVlZC9JPgzMbhp1itsEYdEAABELBKwCsJe3kO2M4WtBPyZXOnZMDbflth6XWEPJPvtujMxJscs9vx8TBDGRAAARBwkkDUBGxHvmweAitgN4UnKl81NrclvGDBAseOrWHDrL+w27Gg0DAIgICvCEDAYtMRGgFrhy1bfH4TsJOi5V0+EDIvKZQDgegQgIDF5toJAbPtZ/ZxdAuaZ5gyRGxVviw+Gf2zdvwgXD3eEDHPSkQZEIgGAQiYf56dkC/r3TcClrEV7IWA/SxciJj/AENJEAgzgXRPyvLqaVheXITl5/O/vsiAkxe/nYxURMRW+wmieLWMkQ2H+ecWY4siAdHHUTJGbkuYPQ0LAm5cnb7LgGWK2ImDMOjihYSdWBVoEwTcI2BFtHrRuS1gFseJ9IVtWAvpAKE2kAEL4UotbDVTtdltQ/UwiRcSlrUq0A4IOEdApmghYOtvQHLq/C+bE99nwF5nxGEVLyTs3A8nWgYBEQJuiBYC9p+AVfmyufH8KmiRBcvKOp0RR0G8kLDoqkN5ELBOwEvRRlnAft9+DqSA1QXlhIijJl/GEhdlWf9hRU0QUAn4UbJms+P2eWC3zwFDwGYrQML3skQcRfmq+CFhCQsRTUSCQBBF65csGAKOz0Sgt6D1FpMdEUdZvsiCI+ENDFKQQJhECwELTr6Dz39OFvD/AUgTOXhS4qSMAAAAAElFTkSuQmCC"/>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spTree>
    <p:extLst>
      <p:ext uri="{BB962C8B-B14F-4D97-AF65-F5344CB8AC3E}">
        <p14:creationId xmlns:p14="http://schemas.microsoft.com/office/powerpoint/2010/main" val="152172258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スライド番号プレースホルダー 3"/>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C4A9A6A-4A03-472C-9A19-0DAB97A53450}" type="slidenum">
              <a:rPr kumimoji="0" lang="en-US" altLang="ja-JP" sz="14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41</a:t>
            </a:fld>
            <a:endParaRPr kumimoji="0" lang="en-US" altLang="ja-JP" sz="14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2" name="角丸四角形吹き出し 1"/>
          <p:cNvSpPr/>
          <p:nvPr/>
        </p:nvSpPr>
        <p:spPr bwMode="auto">
          <a:xfrm>
            <a:off x="1676400" y="2383495"/>
            <a:ext cx="4140460" cy="816905"/>
          </a:xfrm>
          <a:prstGeom prst="wedgeRoundRectCallout">
            <a:avLst>
              <a:gd name="adj1" fmla="val -50279"/>
              <a:gd name="adj2" fmla="val -20773"/>
              <a:gd name="adj3" fmla="val 16667"/>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3600" dirty="0">
                <a:latin typeface="メイリオ" panose="020B0604030504040204" pitchFamily="50" charset="-128"/>
                <a:ea typeface="メイリオ" panose="020B0604030504040204" pitchFamily="50" charset="-128"/>
              </a:rPr>
              <a:t>課題</a:t>
            </a:r>
            <a:r>
              <a:rPr lang="ja-JP" altLang="en-US" sz="3600" dirty="0" smtClean="0">
                <a:latin typeface="メイリオ" panose="020B0604030504040204" pitchFamily="50" charset="-128"/>
                <a:ea typeface="メイリオ" panose="020B0604030504040204" pitchFamily="50" charset="-128"/>
              </a:rPr>
              <a:t>の提出</a:t>
            </a:r>
            <a:r>
              <a:rPr kumimoji="1" lang="ja-JP" altLang="en-US" sz="24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a:t>
            </a:r>
          </a:p>
        </p:txBody>
      </p:sp>
      <p:pic>
        <p:nvPicPr>
          <p:cNvPr id="7" name="図 6"/>
          <p:cNvPicPr/>
          <p:nvPr/>
        </p:nvPicPr>
        <p:blipFill>
          <a:blip r:embed="rId2" cstate="print">
            <a:extLst>
              <a:ext uri="{28A0092B-C50C-407E-A947-70E740481C1C}">
                <a14:useLocalDpi xmlns:a14="http://schemas.microsoft.com/office/drawing/2010/main" val="0"/>
              </a:ext>
            </a:extLst>
          </a:blip>
          <a:srcRect/>
          <a:stretch>
            <a:fillRect/>
          </a:stretch>
        </p:blipFill>
        <p:spPr bwMode="auto">
          <a:xfrm flipH="1">
            <a:off x="6019800" y="3194538"/>
            <a:ext cx="1870703" cy="2202782"/>
          </a:xfrm>
          <a:prstGeom prst="rect">
            <a:avLst/>
          </a:prstGeom>
          <a:noFill/>
          <a:ln>
            <a:noFill/>
          </a:ln>
        </p:spPr>
      </p:pic>
    </p:spTree>
    <p:extLst>
      <p:ext uri="{BB962C8B-B14F-4D97-AF65-F5344CB8AC3E}">
        <p14:creationId xmlns:p14="http://schemas.microsoft.com/office/powerpoint/2010/main" val="292633997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2"/>
          <p:cNvSpPr txBox="1">
            <a:spLocks noChangeArrowheads="1"/>
          </p:cNvSpPr>
          <p:nvPr/>
        </p:nvSpPr>
        <p:spPr bwMode="auto">
          <a:xfrm>
            <a:off x="304800" y="304800"/>
            <a:ext cx="85344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1" lang="ja-JP" altLang="en-US" sz="2800" b="0" i="0" u="none" strike="noStrike" kern="1200" cap="none" spc="0" normalizeH="0" baseline="0" noProof="0" dirty="0" smtClean="0">
                <a:ln>
                  <a:noFill/>
                </a:ln>
                <a:solidFill>
                  <a:srgbClr val="FF0000"/>
                </a:solidFill>
                <a:effectLst/>
                <a:uLnTx/>
                <a:uFillTx/>
                <a:latin typeface="メイリオ" panose="020B0604030504040204" pitchFamily="50" charset="-128"/>
                <a:ea typeface="メイリオ" panose="020B0604030504040204" pitchFamily="50" charset="-128"/>
                <a:cs typeface="+mn-cs"/>
              </a:rPr>
              <a:t>課題の提出</a:t>
            </a:r>
            <a:r>
              <a:rPr kumimoji="1" lang="en-US" altLang="ja-JP" sz="2800" b="0" i="0" u="none" strike="noStrike" kern="1200" cap="none" spc="0" normalizeH="0" baseline="0" noProof="0" dirty="0" smtClean="0">
                <a:ln>
                  <a:noFill/>
                </a:ln>
                <a:solidFill>
                  <a:srgbClr val="FF0000"/>
                </a:solidFill>
                <a:effectLst/>
                <a:uLnTx/>
                <a:uFillTx/>
                <a:latin typeface="メイリオ" panose="020B0604030504040204" pitchFamily="50" charset="-128"/>
                <a:ea typeface="メイリオ" panose="020B0604030504040204" pitchFamily="50" charset="-128"/>
                <a:cs typeface="+mn-cs"/>
              </a:rPr>
              <a:t>(1)</a:t>
            </a:r>
            <a:endParaRPr kumimoji="1" lang="en-US" altLang="ja-JP" sz="28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endParaRPr>
          </a:p>
        </p:txBody>
      </p:sp>
      <p:sp>
        <p:nvSpPr>
          <p:cNvPr id="10" name="テキスト ボックス 9"/>
          <p:cNvSpPr txBox="1"/>
          <p:nvPr/>
        </p:nvSpPr>
        <p:spPr>
          <a:xfrm>
            <a:off x="4366846" y="4495800"/>
            <a:ext cx="4495800" cy="830997"/>
          </a:xfrm>
          <a:prstGeom prst="rect">
            <a:avLst/>
          </a:prstGeom>
          <a:noFill/>
        </p:spPr>
        <p:txBody>
          <a:bodyPr wrap="square" rtlCol="0">
            <a:spAutoFit/>
          </a:bodyPr>
          <a:lstStyle/>
          <a:p>
            <a:pPr algn="l"/>
            <a:r>
              <a:rPr lang="en-US" altLang="ja-JP" sz="2400" dirty="0" smtClean="0">
                <a:latin typeface="メイリオ" panose="020B0604030504040204" pitchFamily="50" charset="-128"/>
                <a:ea typeface="メイリオ" panose="020B0604030504040204" pitchFamily="50" charset="-128"/>
              </a:rPr>
              <a:t>[</a:t>
            </a:r>
            <a:r>
              <a:rPr lang="ja-JP" altLang="en-US" sz="2400" dirty="0" smtClean="0">
                <a:latin typeface="メイリオ" panose="020B0604030504040204" pitchFamily="50" charset="-128"/>
                <a:ea typeface="メイリオ" panose="020B0604030504040204" pitchFamily="50" charset="-128"/>
              </a:rPr>
              <a:t>ファイルに保存する</a:t>
            </a:r>
            <a:r>
              <a:rPr lang="en-US" altLang="ja-JP" sz="2400" dirty="0" smtClean="0">
                <a:latin typeface="メイリオ" panose="020B0604030504040204" pitchFamily="50" charset="-128"/>
                <a:ea typeface="メイリオ" panose="020B0604030504040204" pitchFamily="50" charset="-128"/>
              </a:rPr>
              <a:t>]</a:t>
            </a:r>
            <a:endParaRPr lang="ja-JP" altLang="en-US" sz="2400" dirty="0" smtClean="0">
              <a:latin typeface="メイリオ" panose="020B0604030504040204" pitchFamily="50" charset="-128"/>
              <a:ea typeface="メイリオ" panose="020B0604030504040204" pitchFamily="50" charset="-128"/>
            </a:endParaRPr>
          </a:p>
          <a:p>
            <a:pPr algn="l"/>
            <a:r>
              <a:rPr kumimoji="1" lang="ja-JP" altLang="en-US" sz="2400" dirty="0" smtClean="0">
                <a:latin typeface="メイリオ" panose="020B0604030504040204" pitchFamily="50" charset="-128"/>
                <a:ea typeface="メイリオ" panose="020B0604030504040204" pitchFamily="50" charset="-128"/>
              </a:rPr>
              <a:t>を指定する</a:t>
            </a:r>
          </a:p>
        </p:txBody>
      </p:sp>
      <p:sp>
        <p:nvSpPr>
          <p:cNvPr id="11" name="テキスト ボックス 10"/>
          <p:cNvSpPr txBox="1"/>
          <p:nvPr/>
        </p:nvSpPr>
        <p:spPr>
          <a:xfrm>
            <a:off x="609600" y="828020"/>
            <a:ext cx="6831623" cy="830997"/>
          </a:xfrm>
          <a:prstGeom prst="rect">
            <a:avLst/>
          </a:prstGeom>
          <a:noFill/>
        </p:spPr>
        <p:txBody>
          <a:bodyPr wrap="square" rtlCol="0">
            <a:spAutoFit/>
          </a:bodyPr>
          <a:lstStyle/>
          <a:p>
            <a:pPr algn="l"/>
            <a:r>
              <a:rPr kumimoji="1" lang="en-US" altLang="ja-JP" sz="2400" dirty="0" smtClean="0">
                <a:latin typeface="メイリオ" panose="020B0604030504040204" pitchFamily="50" charset="-128"/>
                <a:ea typeface="メイリオ" panose="020B0604030504040204" pitchFamily="50" charset="-128"/>
              </a:rPr>
              <a:t>Scratch</a:t>
            </a:r>
            <a:r>
              <a:rPr kumimoji="1" lang="ja-JP" altLang="en-US" sz="2400" dirty="0" smtClean="0">
                <a:latin typeface="メイリオ" panose="020B0604030504040204" pitchFamily="50" charset="-128"/>
                <a:ea typeface="メイリオ" panose="020B0604030504040204" pitchFamily="50" charset="-128"/>
              </a:rPr>
              <a:t>プログラムファイルの保存　</a:t>
            </a:r>
            <a:endParaRPr kumimoji="1" lang="ja-JP" altLang="en-US" sz="2400" dirty="0">
              <a:latin typeface="メイリオ" panose="020B0604030504040204" pitchFamily="50" charset="-128"/>
              <a:ea typeface="メイリオ" panose="020B0604030504040204" pitchFamily="50" charset="-128"/>
            </a:endParaRPr>
          </a:p>
          <a:p>
            <a:pPr algn="l"/>
            <a:endParaRPr kumimoji="1" lang="ja-JP" altLang="en-US" sz="2400" dirty="0" smtClean="0">
              <a:latin typeface="メイリオ" panose="020B0604030504040204" pitchFamily="50" charset="-128"/>
              <a:ea typeface="メイリオ" panose="020B0604030504040204" pitchFamily="50" charset="-128"/>
            </a:endParaRPr>
          </a:p>
        </p:txBody>
      </p:sp>
      <p:pic>
        <p:nvPicPr>
          <p:cNvPr id="3" name="図 2"/>
          <p:cNvPicPr>
            <a:picLocks noChangeAspect="1"/>
          </p:cNvPicPr>
          <p:nvPr/>
        </p:nvPicPr>
        <p:blipFill>
          <a:blip r:embed="rId2"/>
          <a:stretch>
            <a:fillRect/>
          </a:stretch>
        </p:blipFill>
        <p:spPr>
          <a:xfrm>
            <a:off x="838200" y="1351240"/>
            <a:ext cx="2781300" cy="2085975"/>
          </a:xfrm>
          <a:prstGeom prst="rect">
            <a:avLst/>
          </a:prstGeom>
        </p:spPr>
      </p:pic>
      <p:sp>
        <p:nvSpPr>
          <p:cNvPr id="4" name="楕円 3"/>
          <p:cNvSpPr/>
          <p:nvPr/>
        </p:nvSpPr>
        <p:spPr bwMode="auto">
          <a:xfrm>
            <a:off x="1676400" y="2743200"/>
            <a:ext cx="1905000" cy="381000"/>
          </a:xfrm>
          <a:prstGeom prst="ellipse">
            <a:avLst/>
          </a:prstGeom>
          <a:noFill/>
          <a:ln w="3810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pic>
        <p:nvPicPr>
          <p:cNvPr id="5" name="図 4"/>
          <p:cNvPicPr>
            <a:picLocks noChangeAspect="1"/>
          </p:cNvPicPr>
          <p:nvPr/>
        </p:nvPicPr>
        <p:blipFill>
          <a:blip r:embed="rId3"/>
          <a:stretch>
            <a:fillRect/>
          </a:stretch>
        </p:blipFill>
        <p:spPr>
          <a:xfrm>
            <a:off x="1123950" y="3998187"/>
            <a:ext cx="3009900" cy="2219281"/>
          </a:xfrm>
          <a:prstGeom prst="rect">
            <a:avLst/>
          </a:prstGeom>
        </p:spPr>
      </p:pic>
      <p:sp>
        <p:nvSpPr>
          <p:cNvPr id="9" name="楕円 8"/>
          <p:cNvSpPr/>
          <p:nvPr/>
        </p:nvSpPr>
        <p:spPr bwMode="auto">
          <a:xfrm>
            <a:off x="1123950" y="5272870"/>
            <a:ext cx="2838450" cy="365930"/>
          </a:xfrm>
          <a:prstGeom prst="ellipse">
            <a:avLst/>
          </a:prstGeom>
          <a:noFill/>
          <a:ln w="3810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2" name="テキスト ボックス 11"/>
          <p:cNvSpPr txBox="1"/>
          <p:nvPr/>
        </p:nvSpPr>
        <p:spPr>
          <a:xfrm>
            <a:off x="4610100" y="1946462"/>
            <a:ext cx="4495800" cy="461665"/>
          </a:xfrm>
          <a:prstGeom prst="rect">
            <a:avLst/>
          </a:prstGeom>
          <a:noFill/>
        </p:spPr>
        <p:txBody>
          <a:bodyPr wrap="square" rtlCol="0">
            <a:spAutoFit/>
          </a:bodyPr>
          <a:lstStyle/>
          <a:p>
            <a:pPr algn="l"/>
            <a:r>
              <a:rPr lang="en-US" altLang="ja-JP" sz="2400" dirty="0" smtClean="0">
                <a:latin typeface="メイリオ" panose="020B0604030504040204" pitchFamily="50" charset="-128"/>
                <a:ea typeface="メイリオ" panose="020B0604030504040204" pitchFamily="50" charset="-128"/>
              </a:rPr>
              <a:t>[</a:t>
            </a:r>
            <a:r>
              <a:rPr lang="ja-JP" altLang="en-US" sz="2400" dirty="0" smtClean="0">
                <a:latin typeface="メイリオ" panose="020B0604030504040204" pitchFamily="50" charset="-128"/>
                <a:ea typeface="メイリオ" panose="020B0604030504040204" pitchFamily="50" charset="-128"/>
              </a:rPr>
              <a:t>コンピューターに保存</a:t>
            </a:r>
            <a:r>
              <a:rPr lang="en-US" altLang="ja-JP" sz="2400" dirty="0" smtClean="0">
                <a:latin typeface="メイリオ" panose="020B0604030504040204" pitchFamily="50" charset="-128"/>
                <a:ea typeface="メイリオ" panose="020B0604030504040204" pitchFamily="50" charset="-128"/>
              </a:rPr>
              <a:t>]</a:t>
            </a:r>
            <a:endParaRPr kumimoji="1" lang="ja-JP" altLang="en-US" sz="2400" dirty="0" smtClean="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72682186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2"/>
          <p:cNvSpPr txBox="1">
            <a:spLocks noChangeArrowheads="1"/>
          </p:cNvSpPr>
          <p:nvPr/>
        </p:nvSpPr>
        <p:spPr bwMode="auto">
          <a:xfrm>
            <a:off x="304800" y="304800"/>
            <a:ext cx="85344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1" lang="ja-JP" altLang="en-US" sz="2800" b="0" i="0" u="none" strike="noStrike" kern="1200" cap="none" spc="0" normalizeH="0" baseline="0" noProof="0" dirty="0" smtClean="0">
                <a:ln>
                  <a:noFill/>
                </a:ln>
                <a:solidFill>
                  <a:srgbClr val="FF0000"/>
                </a:solidFill>
                <a:effectLst/>
                <a:uLnTx/>
                <a:uFillTx/>
                <a:latin typeface="メイリオ" panose="020B0604030504040204" pitchFamily="50" charset="-128"/>
                <a:ea typeface="メイリオ" panose="020B0604030504040204" pitchFamily="50" charset="-128"/>
                <a:cs typeface="+mn-cs"/>
              </a:rPr>
              <a:t>課題の提出</a:t>
            </a:r>
            <a:r>
              <a:rPr kumimoji="1" lang="en-US" altLang="ja-JP" sz="2800" b="0" i="0" u="none" strike="noStrike" kern="1200" cap="none" spc="0" normalizeH="0" baseline="0" noProof="0" dirty="0" smtClean="0">
                <a:ln>
                  <a:noFill/>
                </a:ln>
                <a:solidFill>
                  <a:srgbClr val="FF0000"/>
                </a:solidFill>
                <a:effectLst/>
                <a:uLnTx/>
                <a:uFillTx/>
                <a:latin typeface="メイリオ" panose="020B0604030504040204" pitchFamily="50" charset="-128"/>
                <a:ea typeface="メイリオ" panose="020B0604030504040204" pitchFamily="50" charset="-128"/>
                <a:cs typeface="+mn-cs"/>
              </a:rPr>
              <a:t>(2)</a:t>
            </a:r>
            <a:endParaRPr kumimoji="1" lang="en-US" altLang="ja-JP" sz="28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endParaRPr>
          </a:p>
        </p:txBody>
      </p:sp>
      <p:sp>
        <p:nvSpPr>
          <p:cNvPr id="10" name="テキスト ボックス 9"/>
          <p:cNvSpPr txBox="1"/>
          <p:nvPr/>
        </p:nvSpPr>
        <p:spPr>
          <a:xfrm>
            <a:off x="4343400" y="5067792"/>
            <a:ext cx="4495800" cy="1200329"/>
          </a:xfrm>
          <a:prstGeom prst="rect">
            <a:avLst/>
          </a:prstGeom>
          <a:noFill/>
        </p:spPr>
        <p:txBody>
          <a:bodyPr wrap="square" rtlCol="0">
            <a:spAutoFit/>
          </a:bodyPr>
          <a:lstStyle/>
          <a:p>
            <a:pPr algn="l"/>
            <a:r>
              <a:rPr lang="ja-JP" altLang="en-US" sz="2400" dirty="0" smtClean="0">
                <a:latin typeface="メイリオ" panose="020B0604030504040204" pitchFamily="50" charset="-128"/>
                <a:ea typeface="メイリオ" panose="020B0604030504040204" pitchFamily="50" charset="-128"/>
              </a:rPr>
              <a:t>ファイルは</a:t>
            </a:r>
          </a:p>
          <a:p>
            <a:pPr algn="l"/>
            <a:r>
              <a:rPr lang="en-US" altLang="ja-JP" sz="2400" dirty="0" smtClean="0">
                <a:solidFill>
                  <a:srgbClr val="FF0000"/>
                </a:solidFill>
                <a:latin typeface="メイリオ" panose="020B0604030504040204" pitchFamily="50" charset="-128"/>
                <a:ea typeface="メイリオ" panose="020B0604030504040204" pitchFamily="50" charset="-128"/>
              </a:rPr>
              <a:t>0</a:t>
            </a:r>
            <a:r>
              <a:rPr lang="ja-JP" altLang="en-US" sz="2400" dirty="0" smtClean="0">
                <a:solidFill>
                  <a:srgbClr val="FF0000"/>
                </a:solidFill>
                <a:latin typeface="メイリオ" panose="020B0604030504040204" pitchFamily="50" charset="-128"/>
                <a:ea typeface="メイリオ" panose="020B0604030504040204" pitchFamily="50" charset="-128"/>
              </a:rPr>
              <a:t>提出</a:t>
            </a:r>
            <a:r>
              <a:rPr lang="en-US" altLang="ja-JP" sz="2400" dirty="0" smtClean="0">
                <a:solidFill>
                  <a:srgbClr val="FF0000"/>
                </a:solidFill>
                <a:latin typeface="メイリオ" panose="020B0604030504040204" pitchFamily="50" charset="-128"/>
                <a:ea typeface="メイリオ" panose="020B0604030504040204" pitchFamily="50" charset="-128"/>
              </a:rPr>
              <a:t>_Scratch</a:t>
            </a:r>
            <a:r>
              <a:rPr lang="ja-JP" altLang="en-US" sz="2400" dirty="0" smtClean="0">
                <a:solidFill>
                  <a:srgbClr val="FF0000"/>
                </a:solidFill>
                <a:latin typeface="メイリオ" panose="020B0604030504040204" pitchFamily="50" charset="-128"/>
                <a:ea typeface="メイリオ" panose="020B0604030504040204" pitchFamily="50" charset="-128"/>
              </a:rPr>
              <a:t>プログラム</a:t>
            </a:r>
          </a:p>
          <a:p>
            <a:pPr algn="l"/>
            <a:r>
              <a:rPr kumimoji="1" lang="ja-JP" altLang="en-US" sz="2400" dirty="0" smtClean="0">
                <a:latin typeface="メイリオ" panose="020B0604030504040204" pitchFamily="50" charset="-128"/>
                <a:ea typeface="メイリオ" panose="020B0604030504040204" pitchFamily="50" charset="-128"/>
              </a:rPr>
              <a:t>にコピー又は保存しておく</a:t>
            </a:r>
          </a:p>
        </p:txBody>
      </p:sp>
      <p:sp>
        <p:nvSpPr>
          <p:cNvPr id="11" name="テキスト ボックス 10"/>
          <p:cNvSpPr txBox="1"/>
          <p:nvPr/>
        </p:nvSpPr>
        <p:spPr>
          <a:xfrm>
            <a:off x="4695825" y="2742955"/>
            <a:ext cx="4114800" cy="1938992"/>
          </a:xfrm>
          <a:prstGeom prst="rect">
            <a:avLst/>
          </a:prstGeom>
          <a:noFill/>
        </p:spPr>
        <p:txBody>
          <a:bodyPr wrap="square" rtlCol="0">
            <a:spAutoFit/>
          </a:bodyPr>
          <a:lstStyle/>
          <a:p>
            <a:pPr algn="l"/>
            <a:r>
              <a:rPr lang="ja-JP" altLang="en-US" sz="2400" dirty="0">
                <a:latin typeface="メイリオ" panose="020B0604030504040204" pitchFamily="50" charset="-128"/>
                <a:ea typeface="メイリオ" panose="020B0604030504040204" pitchFamily="50" charset="-128"/>
              </a:rPr>
              <a:t>保</a:t>
            </a:r>
            <a:r>
              <a:rPr lang="ja-JP" altLang="en-US" sz="2400" dirty="0" smtClean="0">
                <a:latin typeface="メイリオ" panose="020B0604030504040204" pitchFamily="50" charset="-128"/>
                <a:ea typeface="メイリオ" panose="020B0604030504040204" pitchFamily="50" charset="-128"/>
              </a:rPr>
              <a:t>存するときの</a:t>
            </a:r>
            <a:r>
              <a:rPr kumimoji="1" lang="ja-JP" altLang="en-US" sz="2400" dirty="0" smtClean="0">
                <a:latin typeface="メイリオ" panose="020B0604030504040204" pitchFamily="50" charset="-128"/>
                <a:ea typeface="メイリオ" panose="020B0604030504040204" pitchFamily="50" charset="-128"/>
              </a:rPr>
              <a:t>ファイル名　　</a:t>
            </a:r>
            <a:endParaRPr kumimoji="1" lang="en-US" altLang="ja-JP" sz="2400" dirty="0" smtClean="0">
              <a:latin typeface="メイリオ" panose="020B0604030504040204" pitchFamily="50" charset="-128"/>
              <a:ea typeface="メイリオ" panose="020B0604030504040204" pitchFamily="50" charset="-128"/>
            </a:endParaRPr>
          </a:p>
          <a:p>
            <a:pPr algn="l"/>
            <a:r>
              <a:rPr lang="en-US" altLang="ja-JP" sz="2400" dirty="0">
                <a:latin typeface="メイリオ" panose="020B0604030504040204" pitchFamily="50" charset="-128"/>
                <a:ea typeface="メイリオ" panose="020B0604030504040204" pitchFamily="50" charset="-128"/>
              </a:rPr>
              <a:t> </a:t>
            </a:r>
            <a:r>
              <a:rPr lang="en-US" altLang="ja-JP" sz="2400" dirty="0" smtClean="0">
                <a:latin typeface="メイリオ" panose="020B0604030504040204" pitchFamily="50" charset="-128"/>
                <a:ea typeface="メイリオ" panose="020B0604030504040204" pitchFamily="50" charset="-128"/>
              </a:rPr>
              <a:t>   </a:t>
            </a:r>
            <a:r>
              <a:rPr lang="ja-JP" altLang="en-US" sz="2400" dirty="0" smtClean="0">
                <a:latin typeface="メイリオ" panose="020B0604030504040204" pitchFamily="50" charset="-128"/>
                <a:ea typeface="メイリオ" panose="020B0604030504040204" pitchFamily="50" charset="-128"/>
              </a:rPr>
              <a:t>学年クラス番号苗字</a:t>
            </a:r>
            <a:r>
              <a:rPr lang="en-US" altLang="ja-JP" sz="2400" dirty="0" smtClean="0">
                <a:latin typeface="メイリオ" panose="020B0604030504040204" pitchFamily="50" charset="-128"/>
                <a:ea typeface="メイリオ" panose="020B0604030504040204" pitchFamily="50" charset="-128"/>
              </a:rPr>
              <a:t>.sb3</a:t>
            </a:r>
          </a:p>
          <a:p>
            <a:pPr algn="l"/>
            <a:r>
              <a:rPr lang="en-US" altLang="ja-JP" sz="2400" dirty="0" smtClean="0">
                <a:latin typeface="メイリオ" panose="020B0604030504040204" pitchFamily="50" charset="-128"/>
                <a:ea typeface="メイリオ" panose="020B0604030504040204" pitchFamily="50" charset="-128"/>
              </a:rPr>
              <a:t> </a:t>
            </a:r>
            <a:r>
              <a:rPr lang="ja-JP" altLang="en-US" sz="2400" dirty="0" smtClean="0">
                <a:latin typeface="メイリオ" panose="020B0604030504040204" pitchFamily="50" charset="-128"/>
                <a:ea typeface="メイリオ" panose="020B0604030504040204" pitchFamily="50" charset="-128"/>
              </a:rPr>
              <a:t>例</a:t>
            </a:r>
            <a:r>
              <a:rPr lang="en-US" altLang="ja-JP" sz="2400" dirty="0" smtClean="0">
                <a:latin typeface="メイリオ" panose="020B0604030504040204" pitchFamily="50" charset="-128"/>
                <a:ea typeface="メイリオ" panose="020B0604030504040204" pitchFamily="50" charset="-128"/>
              </a:rPr>
              <a:t>: </a:t>
            </a:r>
            <a:r>
              <a:rPr lang="en-US" altLang="ja-JP" sz="2400" dirty="0" smtClean="0">
                <a:solidFill>
                  <a:srgbClr val="FF0000"/>
                </a:solidFill>
                <a:latin typeface="メイリオ" panose="020B0604030504040204" pitchFamily="50" charset="-128"/>
                <a:ea typeface="メイリオ" panose="020B0604030504040204" pitchFamily="50" charset="-128"/>
              </a:rPr>
              <a:t>2E05</a:t>
            </a:r>
            <a:r>
              <a:rPr lang="ja-JP" altLang="en-US" sz="2400" dirty="0" smtClean="0">
                <a:solidFill>
                  <a:srgbClr val="FF0000"/>
                </a:solidFill>
                <a:latin typeface="メイリオ" panose="020B0604030504040204" pitchFamily="50" charset="-128"/>
                <a:ea typeface="メイリオ" panose="020B0604030504040204" pitchFamily="50" charset="-128"/>
              </a:rPr>
              <a:t>太田</a:t>
            </a:r>
            <a:r>
              <a:rPr lang="en-US" altLang="ja-JP" sz="2400" dirty="0" smtClean="0">
                <a:solidFill>
                  <a:srgbClr val="FF0000"/>
                </a:solidFill>
                <a:latin typeface="メイリオ" panose="020B0604030504040204" pitchFamily="50" charset="-128"/>
                <a:ea typeface="メイリオ" panose="020B0604030504040204" pitchFamily="50" charset="-128"/>
              </a:rPr>
              <a:t>.sb3   </a:t>
            </a:r>
            <a:r>
              <a:rPr lang="ja-JP" altLang="en-US" sz="2400" dirty="0" smtClean="0">
                <a:latin typeface="メイリオ" panose="020B0604030504040204" pitchFamily="50" charset="-128"/>
                <a:ea typeface="メイリオ" panose="020B0604030504040204" pitchFamily="50" charset="-128"/>
              </a:rPr>
              <a:t>など</a:t>
            </a:r>
          </a:p>
          <a:p>
            <a:pPr algn="l"/>
            <a:endParaRPr kumimoji="1" lang="ja-JP" altLang="en-US" sz="2400" dirty="0">
              <a:latin typeface="メイリオ" panose="020B0604030504040204" pitchFamily="50" charset="-128"/>
              <a:ea typeface="メイリオ" panose="020B0604030504040204" pitchFamily="50" charset="-128"/>
            </a:endParaRPr>
          </a:p>
          <a:p>
            <a:pPr algn="l"/>
            <a:endParaRPr kumimoji="1" lang="ja-JP" altLang="en-US" sz="2400" dirty="0" smtClean="0">
              <a:latin typeface="メイリオ" panose="020B0604030504040204" pitchFamily="50" charset="-128"/>
              <a:ea typeface="メイリオ" panose="020B0604030504040204" pitchFamily="50" charset="-128"/>
            </a:endParaRPr>
          </a:p>
        </p:txBody>
      </p:sp>
      <p:pic>
        <p:nvPicPr>
          <p:cNvPr id="2" name="図 1"/>
          <p:cNvPicPr>
            <a:picLocks noChangeAspect="1"/>
          </p:cNvPicPr>
          <p:nvPr/>
        </p:nvPicPr>
        <p:blipFill>
          <a:blip r:embed="rId2"/>
          <a:stretch>
            <a:fillRect/>
          </a:stretch>
        </p:blipFill>
        <p:spPr>
          <a:xfrm>
            <a:off x="304800" y="3886200"/>
            <a:ext cx="4000948" cy="2696157"/>
          </a:xfrm>
          <a:prstGeom prst="rect">
            <a:avLst/>
          </a:prstGeom>
        </p:spPr>
      </p:pic>
      <p:pic>
        <p:nvPicPr>
          <p:cNvPr id="3" name="図 2"/>
          <p:cNvPicPr>
            <a:picLocks noChangeAspect="1"/>
          </p:cNvPicPr>
          <p:nvPr/>
        </p:nvPicPr>
        <p:blipFill>
          <a:blip r:embed="rId3"/>
          <a:stretch>
            <a:fillRect/>
          </a:stretch>
        </p:blipFill>
        <p:spPr>
          <a:xfrm>
            <a:off x="533400" y="890260"/>
            <a:ext cx="6219825" cy="1466850"/>
          </a:xfrm>
          <a:prstGeom prst="rect">
            <a:avLst/>
          </a:prstGeom>
        </p:spPr>
      </p:pic>
    </p:spTree>
    <p:extLst>
      <p:ext uri="{BB962C8B-B14F-4D97-AF65-F5344CB8AC3E}">
        <p14:creationId xmlns:p14="http://schemas.microsoft.com/office/powerpoint/2010/main" val="302676532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スライド番号プレースホルダー 5"/>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74FAFF6C-73AB-4A99-8CA0-CD8395AE7C10}" type="slidenum">
              <a:rPr lang="en-US" altLang="ja-JP" sz="1400" smtClean="0"/>
              <a:pPr>
                <a:spcBef>
                  <a:spcPct val="0"/>
                </a:spcBef>
                <a:buFontTx/>
                <a:buNone/>
              </a:pPr>
              <a:t>5</a:t>
            </a:fld>
            <a:endParaRPr lang="en-US" altLang="ja-JP" sz="1400" smtClean="0"/>
          </a:p>
        </p:txBody>
      </p:sp>
      <p:sp>
        <p:nvSpPr>
          <p:cNvPr id="4099" name="Rectangle 2"/>
          <p:cNvSpPr>
            <a:spLocks noGrp="1" noChangeArrowheads="1"/>
          </p:cNvSpPr>
          <p:nvPr>
            <p:ph type="ctrTitle"/>
          </p:nvPr>
        </p:nvSpPr>
        <p:spPr>
          <a:xfrm>
            <a:off x="384320" y="271318"/>
            <a:ext cx="7772400" cy="612775"/>
          </a:xfrm>
        </p:spPr>
        <p:txBody>
          <a:bodyPr/>
          <a:lstStyle/>
          <a:p>
            <a:pPr algn="l" eaLnBrk="1" hangingPunct="1"/>
            <a:r>
              <a:rPr lang="ja-JP" altLang="en-US" sz="2800" dirty="0">
                <a:ea typeface="メイリオ" panose="020B0604030504040204" pitchFamily="50" charset="-128"/>
              </a:rPr>
              <a:t>今回</a:t>
            </a:r>
            <a:r>
              <a:rPr lang="ja-JP" altLang="en-US" sz="2800" dirty="0" smtClean="0">
                <a:ea typeface="メイリオ" panose="020B0604030504040204" pitchFamily="50" charset="-128"/>
              </a:rPr>
              <a:t>の授業</a:t>
            </a:r>
            <a:r>
              <a:rPr lang="en-US" altLang="ja-JP" sz="2800" dirty="0" smtClean="0">
                <a:ea typeface="メイリオ" panose="020B0604030504040204" pitchFamily="50" charset="-128"/>
              </a:rPr>
              <a:t>/</a:t>
            </a:r>
            <a:r>
              <a:rPr lang="ja-JP" altLang="en-US" sz="2800" dirty="0" smtClean="0">
                <a:ea typeface="メイリオ" panose="020B0604030504040204" pitchFamily="50" charset="-128"/>
              </a:rPr>
              <a:t>開発スケジュール</a:t>
            </a:r>
          </a:p>
        </p:txBody>
      </p:sp>
      <p:sp>
        <p:nvSpPr>
          <p:cNvPr id="4103" name="Rectangle 7"/>
          <p:cNvSpPr>
            <a:spLocks noChangeArrowheads="1"/>
          </p:cNvSpPr>
          <p:nvPr/>
        </p:nvSpPr>
        <p:spPr bwMode="auto">
          <a:xfrm>
            <a:off x="1944688" y="2435225"/>
            <a:ext cx="6913562" cy="2114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990600" indent="-53340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371600" indent="-4572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752600" indent="-3810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209800" indent="-3810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6670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31242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5814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40386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lnSpc>
                <a:spcPct val="120000"/>
              </a:lnSpc>
              <a:buFontTx/>
              <a:buNone/>
            </a:pPr>
            <a:endParaRPr lang="en-US" altLang="ja-JP" sz="2400">
              <a:latin typeface="メイリオ" panose="020B0604030504040204" pitchFamily="50" charset="-128"/>
              <a:ea typeface="メイリオ" panose="020B0604030504040204" pitchFamily="50" charset="-128"/>
            </a:endParaRPr>
          </a:p>
        </p:txBody>
      </p:sp>
      <p:cxnSp>
        <p:nvCxnSpPr>
          <p:cNvPr id="6" name="直線コネクタ 5"/>
          <p:cNvCxnSpPr>
            <a:stCxn id="8" idx="2"/>
            <a:endCxn id="11" idx="0"/>
          </p:cNvCxnSpPr>
          <p:nvPr/>
        </p:nvCxnSpPr>
        <p:spPr bwMode="auto">
          <a:xfrm flipH="1">
            <a:off x="1938826" y="1757065"/>
            <a:ext cx="5862" cy="1437649"/>
          </a:xfrm>
          <a:prstGeom prst="line">
            <a:avLst/>
          </a:prstGeom>
          <a:solidFill>
            <a:schemeClr val="accent1"/>
          </a:solidFill>
          <a:ln w="1905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 name="テキスト ボックス 7"/>
          <p:cNvSpPr txBox="1"/>
          <p:nvPr/>
        </p:nvSpPr>
        <p:spPr>
          <a:xfrm>
            <a:off x="687388" y="1295400"/>
            <a:ext cx="2514600" cy="461665"/>
          </a:xfrm>
          <a:prstGeom prst="rect">
            <a:avLst/>
          </a:prstGeom>
          <a:solidFill>
            <a:schemeClr val="bg1"/>
          </a:solidFill>
          <a:ln w="19050">
            <a:solidFill>
              <a:schemeClr val="tx1"/>
            </a:solidFill>
          </a:ln>
        </p:spPr>
        <p:txBody>
          <a:bodyPr wrap="square" rtlCol="0">
            <a:spAutoFit/>
          </a:bodyPr>
          <a:lstStyle/>
          <a:p>
            <a:pPr algn="l"/>
            <a:r>
              <a:rPr kumimoji="1" lang="en-US" altLang="ja-JP" sz="2400" dirty="0" smtClean="0">
                <a:latin typeface="メイリオ" panose="020B0604030504040204" pitchFamily="50" charset="-128"/>
                <a:ea typeface="メイリオ" panose="020B0604030504040204" pitchFamily="50" charset="-128"/>
              </a:rPr>
              <a:t>1</a:t>
            </a:r>
            <a:r>
              <a:rPr kumimoji="1" lang="ja-JP" altLang="en-US" sz="2400" dirty="0" smtClean="0">
                <a:latin typeface="メイリオ" panose="020B0604030504040204" pitchFamily="50" charset="-128"/>
                <a:ea typeface="メイリオ" panose="020B0604030504040204" pitchFamily="50" charset="-128"/>
              </a:rPr>
              <a:t>回目</a:t>
            </a:r>
            <a:r>
              <a:rPr kumimoji="1" lang="en-US" altLang="ja-JP" sz="2400" dirty="0" smtClean="0">
                <a:latin typeface="メイリオ" panose="020B0604030504040204" pitchFamily="50" charset="-128"/>
                <a:ea typeface="メイリオ" panose="020B0604030504040204" pitchFamily="50" charset="-128"/>
              </a:rPr>
              <a:t>(1/2</a:t>
            </a:r>
            <a:r>
              <a:rPr kumimoji="1" lang="ja-JP" altLang="en-US" sz="2400" dirty="0" smtClean="0">
                <a:latin typeface="メイリオ" panose="020B0604030504040204" pitchFamily="50" charset="-128"/>
                <a:ea typeface="メイリオ" panose="020B0604030504040204" pitchFamily="50" charset="-128"/>
              </a:rPr>
              <a:t>時限</a:t>
            </a:r>
            <a:r>
              <a:rPr kumimoji="1" lang="en-US" altLang="ja-JP" sz="2400" dirty="0" smtClean="0">
                <a:latin typeface="メイリオ" panose="020B0604030504040204" pitchFamily="50" charset="-128"/>
                <a:ea typeface="メイリオ" panose="020B0604030504040204" pitchFamily="50" charset="-128"/>
              </a:rPr>
              <a:t>)</a:t>
            </a:r>
            <a:endParaRPr kumimoji="1" lang="ja-JP" altLang="en-US" sz="2400" dirty="0" smtClean="0">
              <a:latin typeface="メイリオ" panose="020B0604030504040204" pitchFamily="50" charset="-128"/>
              <a:ea typeface="メイリオ" panose="020B0604030504040204" pitchFamily="50" charset="-128"/>
            </a:endParaRPr>
          </a:p>
        </p:txBody>
      </p:sp>
      <p:sp>
        <p:nvSpPr>
          <p:cNvPr id="9" name="テキスト ボックス 8"/>
          <p:cNvSpPr txBox="1"/>
          <p:nvPr/>
        </p:nvSpPr>
        <p:spPr>
          <a:xfrm>
            <a:off x="687388" y="2213421"/>
            <a:ext cx="2514600" cy="461665"/>
          </a:xfrm>
          <a:prstGeom prst="rect">
            <a:avLst/>
          </a:prstGeom>
          <a:solidFill>
            <a:schemeClr val="bg1"/>
          </a:solidFill>
          <a:ln w="19050">
            <a:solidFill>
              <a:schemeClr val="tx1"/>
            </a:solidFill>
          </a:ln>
        </p:spPr>
        <p:txBody>
          <a:bodyPr wrap="square" rtlCol="0">
            <a:spAutoFit/>
          </a:bodyPr>
          <a:lstStyle/>
          <a:p>
            <a:pPr algn="l"/>
            <a:r>
              <a:rPr lang="en-US" altLang="ja-JP" sz="2400" dirty="0" smtClean="0">
                <a:latin typeface="メイリオ" panose="020B0604030504040204" pitchFamily="50" charset="-128"/>
                <a:ea typeface="メイリオ" panose="020B0604030504040204" pitchFamily="50" charset="-128"/>
              </a:rPr>
              <a:t>2</a:t>
            </a:r>
            <a:r>
              <a:rPr lang="ja-JP" altLang="en-US" sz="2400" dirty="0" smtClean="0">
                <a:latin typeface="メイリオ" panose="020B0604030504040204" pitchFamily="50" charset="-128"/>
                <a:ea typeface="メイリオ" panose="020B0604030504040204" pitchFamily="50" charset="-128"/>
              </a:rPr>
              <a:t>回目</a:t>
            </a:r>
            <a:r>
              <a:rPr lang="en-US" altLang="ja-JP" sz="2400" dirty="0" smtClean="0">
                <a:latin typeface="メイリオ" panose="020B0604030504040204" pitchFamily="50" charset="-128"/>
                <a:ea typeface="メイリオ" panose="020B0604030504040204" pitchFamily="50" charset="-128"/>
              </a:rPr>
              <a:t>(3/4</a:t>
            </a:r>
            <a:r>
              <a:rPr lang="ja-JP" altLang="en-US" sz="2400" dirty="0" smtClean="0">
                <a:latin typeface="メイリオ" panose="020B0604030504040204" pitchFamily="50" charset="-128"/>
                <a:ea typeface="メイリオ" panose="020B0604030504040204" pitchFamily="50" charset="-128"/>
              </a:rPr>
              <a:t>時限</a:t>
            </a:r>
            <a:r>
              <a:rPr lang="en-US" altLang="ja-JP" sz="2400" dirty="0" smtClean="0">
                <a:latin typeface="メイリオ" panose="020B0604030504040204" pitchFamily="50" charset="-128"/>
                <a:ea typeface="メイリオ" panose="020B0604030504040204" pitchFamily="50" charset="-128"/>
              </a:rPr>
              <a:t>)</a:t>
            </a:r>
            <a:endParaRPr kumimoji="1" lang="ja-JP" altLang="en-US" sz="2400" dirty="0" smtClean="0">
              <a:latin typeface="メイリオ" panose="020B0604030504040204" pitchFamily="50" charset="-128"/>
              <a:ea typeface="メイリオ" panose="020B0604030504040204" pitchFamily="50" charset="-128"/>
            </a:endParaRPr>
          </a:p>
        </p:txBody>
      </p:sp>
      <p:sp>
        <p:nvSpPr>
          <p:cNvPr id="12" name="テキスト ボックス 11"/>
          <p:cNvSpPr txBox="1"/>
          <p:nvPr/>
        </p:nvSpPr>
        <p:spPr>
          <a:xfrm>
            <a:off x="3659188" y="1110733"/>
            <a:ext cx="5257800" cy="830997"/>
          </a:xfrm>
          <a:prstGeom prst="rect">
            <a:avLst/>
          </a:prstGeom>
          <a:noFill/>
        </p:spPr>
        <p:txBody>
          <a:bodyPr wrap="square" rtlCol="0">
            <a:spAutoFit/>
          </a:bodyPr>
          <a:lstStyle/>
          <a:p>
            <a:pPr algn="l"/>
            <a:r>
              <a:rPr kumimoji="1" lang="ja-JP" altLang="en-US" sz="2400" dirty="0" smtClean="0">
                <a:latin typeface="メイリオ" panose="020B0604030504040204" pitchFamily="50" charset="-128"/>
                <a:ea typeface="メイリオ" panose="020B0604030504040204" pitchFamily="50" charset="-128"/>
              </a:rPr>
              <a:t>課題の</a:t>
            </a:r>
            <a:r>
              <a:rPr lang="ja-JP" altLang="en-US" sz="2400" dirty="0" smtClean="0">
                <a:latin typeface="メイリオ" panose="020B0604030504040204" pitchFamily="50" charset="-128"/>
                <a:ea typeface="メイリオ" panose="020B0604030504040204" pitchFamily="50" charset="-128"/>
              </a:rPr>
              <a:t>説明</a:t>
            </a:r>
            <a:br>
              <a:rPr lang="ja-JP" altLang="en-US" sz="2400" dirty="0" smtClean="0">
                <a:latin typeface="メイリオ" panose="020B0604030504040204" pitchFamily="50" charset="-128"/>
                <a:ea typeface="メイリオ" panose="020B0604030504040204" pitchFamily="50" charset="-128"/>
              </a:rPr>
            </a:br>
            <a:r>
              <a:rPr lang="ja-JP" altLang="en-US" sz="2400" dirty="0">
                <a:latin typeface="メイリオ" panose="020B0604030504040204" pitchFamily="50" charset="-128"/>
                <a:ea typeface="メイリオ" panose="020B0604030504040204" pitchFamily="50" charset="-128"/>
              </a:rPr>
              <a:t>開発</a:t>
            </a:r>
            <a:endParaRPr kumimoji="1" lang="ja-JP" altLang="en-US" sz="2400" dirty="0" smtClean="0">
              <a:latin typeface="メイリオ" panose="020B0604030504040204" pitchFamily="50" charset="-128"/>
              <a:ea typeface="メイリオ" panose="020B0604030504040204" pitchFamily="50" charset="-128"/>
            </a:endParaRPr>
          </a:p>
        </p:txBody>
      </p:sp>
      <p:sp>
        <p:nvSpPr>
          <p:cNvPr id="15" name="テキスト ボックス 14"/>
          <p:cNvSpPr txBox="1"/>
          <p:nvPr/>
        </p:nvSpPr>
        <p:spPr>
          <a:xfrm>
            <a:off x="3659188" y="2204391"/>
            <a:ext cx="4343400" cy="461665"/>
          </a:xfrm>
          <a:prstGeom prst="rect">
            <a:avLst/>
          </a:prstGeom>
          <a:noFill/>
        </p:spPr>
        <p:txBody>
          <a:bodyPr wrap="square" rtlCol="0">
            <a:spAutoFit/>
          </a:bodyPr>
          <a:lstStyle/>
          <a:p>
            <a:pPr algn="l"/>
            <a:r>
              <a:rPr kumimoji="1" lang="ja-JP" altLang="en-US" sz="2400" dirty="0" smtClean="0">
                <a:latin typeface="メイリオ" panose="020B0604030504040204" pitchFamily="50" charset="-128"/>
                <a:ea typeface="メイリオ" panose="020B0604030504040204" pitchFamily="50" charset="-128"/>
              </a:rPr>
              <a:t>開発</a:t>
            </a:r>
          </a:p>
        </p:txBody>
      </p:sp>
      <p:sp>
        <p:nvSpPr>
          <p:cNvPr id="11" name="テキスト ボックス 10"/>
          <p:cNvSpPr txBox="1"/>
          <p:nvPr/>
        </p:nvSpPr>
        <p:spPr>
          <a:xfrm>
            <a:off x="681526" y="3194714"/>
            <a:ext cx="2514600" cy="830997"/>
          </a:xfrm>
          <a:prstGeom prst="rect">
            <a:avLst/>
          </a:prstGeom>
          <a:solidFill>
            <a:schemeClr val="bg1"/>
          </a:solidFill>
          <a:ln w="19050">
            <a:solidFill>
              <a:schemeClr val="tx1"/>
            </a:solidFill>
          </a:ln>
        </p:spPr>
        <p:txBody>
          <a:bodyPr wrap="square" rtlCol="0">
            <a:spAutoFit/>
          </a:bodyPr>
          <a:lstStyle/>
          <a:p>
            <a:pPr algn="l"/>
            <a:r>
              <a:rPr lang="en-US" altLang="ja-JP" sz="2400" dirty="0" smtClean="0">
                <a:latin typeface="メイリオ" panose="020B0604030504040204" pitchFamily="50" charset="-128"/>
                <a:ea typeface="メイリオ" panose="020B0604030504040204" pitchFamily="50" charset="-128"/>
              </a:rPr>
              <a:t>3</a:t>
            </a:r>
            <a:r>
              <a:rPr lang="ja-JP" altLang="en-US" sz="2400" dirty="0" smtClean="0">
                <a:latin typeface="メイリオ" panose="020B0604030504040204" pitchFamily="50" charset="-128"/>
                <a:ea typeface="メイリオ" panose="020B0604030504040204" pitchFamily="50" charset="-128"/>
              </a:rPr>
              <a:t>回目</a:t>
            </a:r>
            <a:r>
              <a:rPr lang="en-US" altLang="ja-JP" sz="2400" dirty="0" smtClean="0">
                <a:latin typeface="メイリオ" panose="020B0604030504040204" pitchFamily="50" charset="-128"/>
                <a:ea typeface="メイリオ" panose="020B0604030504040204" pitchFamily="50" charset="-128"/>
              </a:rPr>
              <a:t>(5/6</a:t>
            </a:r>
            <a:r>
              <a:rPr lang="ja-JP" altLang="en-US" sz="2400" dirty="0" smtClean="0">
                <a:latin typeface="メイリオ" panose="020B0604030504040204" pitchFamily="50" charset="-128"/>
                <a:ea typeface="メイリオ" panose="020B0604030504040204" pitchFamily="50" charset="-128"/>
              </a:rPr>
              <a:t>時限</a:t>
            </a:r>
            <a:br>
              <a:rPr lang="ja-JP" altLang="en-US" sz="2400" dirty="0" smtClean="0">
                <a:latin typeface="メイリオ" panose="020B0604030504040204" pitchFamily="50" charset="-128"/>
                <a:ea typeface="メイリオ" panose="020B0604030504040204" pitchFamily="50" charset="-128"/>
              </a:rPr>
            </a:br>
            <a:r>
              <a:rPr lang="ja-JP" altLang="en-US" sz="2400" dirty="0" smtClean="0">
                <a:latin typeface="メイリオ" panose="020B0604030504040204" pitchFamily="50" charset="-128"/>
                <a:ea typeface="メイリオ" panose="020B0604030504040204" pitchFamily="50" charset="-128"/>
              </a:rPr>
              <a:t>　　　の初め</a:t>
            </a:r>
            <a:r>
              <a:rPr lang="en-US" altLang="ja-JP" sz="2400" dirty="0" smtClean="0">
                <a:latin typeface="メイリオ" panose="020B0604030504040204" pitchFamily="50" charset="-128"/>
                <a:ea typeface="メイリオ" panose="020B0604030504040204" pitchFamily="50" charset="-128"/>
              </a:rPr>
              <a:t>)</a:t>
            </a:r>
            <a:endParaRPr kumimoji="1" lang="ja-JP" altLang="en-US" sz="2400" dirty="0" smtClean="0">
              <a:latin typeface="メイリオ" panose="020B0604030504040204" pitchFamily="50" charset="-128"/>
              <a:ea typeface="メイリオ" panose="020B0604030504040204" pitchFamily="50" charset="-128"/>
            </a:endParaRPr>
          </a:p>
        </p:txBody>
      </p:sp>
      <p:sp>
        <p:nvSpPr>
          <p:cNvPr id="13" name="テキスト ボックス 12"/>
          <p:cNvSpPr txBox="1"/>
          <p:nvPr/>
        </p:nvSpPr>
        <p:spPr>
          <a:xfrm>
            <a:off x="3659188" y="3292773"/>
            <a:ext cx="4343400" cy="461665"/>
          </a:xfrm>
          <a:prstGeom prst="rect">
            <a:avLst/>
          </a:prstGeom>
          <a:noFill/>
        </p:spPr>
        <p:txBody>
          <a:bodyPr wrap="square" rtlCol="0">
            <a:spAutoFit/>
          </a:bodyPr>
          <a:lstStyle/>
          <a:p>
            <a:pPr algn="l"/>
            <a:r>
              <a:rPr lang="ja-JP" altLang="en-US" sz="2400" dirty="0" smtClean="0">
                <a:latin typeface="メイリオ" panose="020B0604030504040204" pitchFamily="50" charset="-128"/>
                <a:ea typeface="メイリオ" panose="020B0604030504040204" pitchFamily="50" charset="-128"/>
              </a:rPr>
              <a:t>スマホ動作化</a:t>
            </a:r>
            <a:r>
              <a:rPr lang="en-US" altLang="ja-JP" sz="2400" dirty="0" smtClean="0">
                <a:latin typeface="メイリオ" panose="020B0604030504040204" pitchFamily="50" charset="-128"/>
                <a:ea typeface="メイリオ" panose="020B0604030504040204" pitchFamily="50" charset="-128"/>
              </a:rPr>
              <a:t>/</a:t>
            </a:r>
            <a:r>
              <a:rPr kumimoji="1" lang="ja-JP" altLang="en-US" sz="2400" dirty="0" smtClean="0">
                <a:latin typeface="メイリオ" panose="020B0604030504040204" pitchFamily="50" charset="-128"/>
                <a:ea typeface="メイリオ" panose="020B0604030504040204" pitchFamily="50" charset="-128"/>
              </a:rPr>
              <a:t>評価会</a:t>
            </a:r>
            <a:r>
              <a:rPr kumimoji="1" lang="en-US" altLang="ja-JP" sz="2400" dirty="0" smtClean="0">
                <a:latin typeface="メイリオ" panose="020B0604030504040204" pitchFamily="50" charset="-128"/>
                <a:ea typeface="メイリオ" panose="020B0604030504040204" pitchFamily="50" charset="-128"/>
              </a:rPr>
              <a:t>/</a:t>
            </a:r>
            <a:r>
              <a:rPr kumimoji="1" lang="ja-JP" altLang="en-US" sz="2400" dirty="0" smtClean="0">
                <a:latin typeface="メイリオ" panose="020B0604030504040204" pitchFamily="50" charset="-128"/>
                <a:ea typeface="メイリオ" panose="020B0604030504040204" pitchFamily="50" charset="-128"/>
              </a:rPr>
              <a:t>投票</a:t>
            </a:r>
          </a:p>
        </p:txBody>
      </p:sp>
      <p:sp>
        <p:nvSpPr>
          <p:cNvPr id="14" name="Text Box 4"/>
          <p:cNvSpPr txBox="1">
            <a:spLocks noChangeArrowheads="1"/>
          </p:cNvSpPr>
          <p:nvPr/>
        </p:nvSpPr>
        <p:spPr bwMode="auto">
          <a:xfrm>
            <a:off x="2182416" y="4182740"/>
            <a:ext cx="6438106" cy="26776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lnSpc>
                <a:spcPct val="120000"/>
              </a:lnSpc>
              <a:spcBef>
                <a:spcPct val="0"/>
              </a:spcBef>
              <a:buFontTx/>
              <a:buNone/>
            </a:pPr>
            <a:r>
              <a:rPr lang="ja-JP" altLang="en-US" sz="2800" dirty="0" smtClean="0">
                <a:latin typeface="メイリオ" panose="020B0604030504040204" pitchFamily="50" charset="-128"/>
                <a:ea typeface="メイリオ" panose="020B0604030504040204" pitchFamily="50" charset="-128"/>
              </a:rPr>
              <a:t>評価会について</a:t>
            </a:r>
            <a:endParaRPr lang="en-US" altLang="ja-JP" sz="2800" dirty="0">
              <a:latin typeface="メイリオ" panose="020B0604030504040204" pitchFamily="50" charset="-128"/>
              <a:ea typeface="メイリオ" panose="020B0604030504040204" pitchFamily="50" charset="-128"/>
            </a:endParaRPr>
          </a:p>
          <a:p>
            <a:pPr algn="l" eaLnBrk="1" hangingPunct="1">
              <a:lnSpc>
                <a:spcPct val="120000"/>
              </a:lnSpc>
              <a:spcBef>
                <a:spcPct val="0"/>
              </a:spcBef>
              <a:buFontTx/>
              <a:buNone/>
            </a:pPr>
            <a:r>
              <a:rPr lang="ja-JP" altLang="en-US" sz="2800" dirty="0" smtClean="0">
                <a:latin typeface="メイリオ" panose="020B0604030504040204" pitchFamily="50" charset="-128"/>
                <a:ea typeface="メイリオ" panose="020B0604030504040204" pitchFamily="50" charset="-128"/>
              </a:rPr>
              <a:t>・二つの観点で投票</a:t>
            </a:r>
          </a:p>
          <a:p>
            <a:pPr algn="l" eaLnBrk="1" hangingPunct="1">
              <a:lnSpc>
                <a:spcPct val="120000"/>
              </a:lnSpc>
              <a:spcBef>
                <a:spcPct val="0"/>
              </a:spcBef>
              <a:buFontTx/>
              <a:buNone/>
            </a:pPr>
            <a:r>
              <a:rPr lang="ja-JP" altLang="en-US" sz="2800" dirty="0">
                <a:latin typeface="メイリオ" panose="020B0604030504040204" pitchFamily="50" charset="-128"/>
                <a:ea typeface="メイリオ" panose="020B0604030504040204" pitchFamily="50" charset="-128"/>
              </a:rPr>
              <a:t> </a:t>
            </a:r>
            <a:r>
              <a:rPr lang="ja-JP" altLang="en-US" sz="2800" dirty="0" smtClean="0">
                <a:latin typeface="メイリオ" panose="020B0604030504040204" pitchFamily="50" charset="-128"/>
                <a:ea typeface="メイリオ" panose="020B0604030504040204" pitchFamily="50" charset="-128"/>
              </a:rPr>
              <a:t>　</a:t>
            </a:r>
            <a:r>
              <a:rPr lang="ja-JP" altLang="en-US" sz="2800" dirty="0" smtClean="0">
                <a:solidFill>
                  <a:schemeClr val="accent6"/>
                </a:solidFill>
                <a:latin typeface="メイリオ" panose="020B0604030504040204" pitchFamily="50" charset="-128"/>
                <a:ea typeface="メイリオ" panose="020B0604030504040204" pitchFamily="50" charset="-128"/>
              </a:rPr>
              <a:t>技術的にすごいものや、綺麗なもの</a:t>
            </a:r>
          </a:p>
          <a:p>
            <a:pPr algn="l" eaLnBrk="1" hangingPunct="1">
              <a:lnSpc>
                <a:spcPct val="120000"/>
              </a:lnSpc>
              <a:spcBef>
                <a:spcPct val="0"/>
              </a:spcBef>
              <a:buFontTx/>
              <a:buNone/>
            </a:pPr>
            <a:r>
              <a:rPr lang="ja-JP" altLang="en-US" sz="2800" dirty="0">
                <a:latin typeface="メイリオ" panose="020B0604030504040204" pitchFamily="50" charset="-128"/>
                <a:ea typeface="メイリオ" panose="020B0604030504040204" pitchFamily="50" charset="-128"/>
              </a:rPr>
              <a:t>　 </a:t>
            </a:r>
            <a:r>
              <a:rPr lang="ja-JP" altLang="en-US" sz="2800" dirty="0" smtClean="0">
                <a:solidFill>
                  <a:schemeClr val="accent6"/>
                </a:solidFill>
                <a:latin typeface="メイリオ" panose="020B0604030504040204" pitchFamily="50" charset="-128"/>
                <a:ea typeface="メイリオ" panose="020B0604030504040204" pitchFamily="50" charset="-128"/>
              </a:rPr>
              <a:t>楽しいと思ったものや、好きなもの</a:t>
            </a:r>
            <a:r>
              <a:rPr lang="ja-JP" altLang="en-US" sz="2800" dirty="0" smtClean="0">
                <a:latin typeface="メイリオ" panose="020B0604030504040204" pitchFamily="50" charset="-128"/>
                <a:ea typeface="メイリオ" panose="020B0604030504040204" pitchFamily="50" charset="-128"/>
              </a:rPr>
              <a:t/>
            </a:r>
            <a:br>
              <a:rPr lang="ja-JP" altLang="en-US" sz="2800" dirty="0" smtClean="0">
                <a:latin typeface="メイリオ" panose="020B0604030504040204" pitchFamily="50" charset="-128"/>
                <a:ea typeface="メイリオ" panose="020B0604030504040204" pitchFamily="50" charset="-128"/>
              </a:rPr>
            </a:br>
            <a:endParaRPr lang="en-US" altLang="ja-JP" sz="28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84307635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スライド番号プレースホルダー 3"/>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C4A9A6A-4A03-472C-9A19-0DAB97A53450}" type="slidenum">
              <a:rPr kumimoji="0" lang="en-US" altLang="ja-JP" sz="14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6</a:t>
            </a:fld>
            <a:endParaRPr kumimoji="0" lang="en-US" altLang="ja-JP" sz="14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6" name="Text Box 2"/>
          <p:cNvSpPr txBox="1">
            <a:spLocks noChangeArrowheads="1"/>
          </p:cNvSpPr>
          <p:nvPr/>
        </p:nvSpPr>
        <p:spPr bwMode="auto">
          <a:xfrm>
            <a:off x="304800" y="304800"/>
            <a:ext cx="85344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1" lang="ja-JP" altLang="en-US" sz="2800" b="0" i="0" u="none" strike="noStrike" kern="1200" cap="none" spc="0" normalizeH="0" baseline="0" noProof="0" dirty="0" smtClean="0">
                <a:ln>
                  <a:noFill/>
                </a:ln>
                <a:solidFill>
                  <a:srgbClr val="FF0000"/>
                </a:solidFill>
                <a:effectLst/>
                <a:uLnTx/>
                <a:uFillTx/>
                <a:latin typeface="メイリオ" panose="020B0604030504040204" pitchFamily="50" charset="-128"/>
                <a:ea typeface="メイリオ" panose="020B0604030504040204" pitchFamily="50" charset="-128"/>
                <a:cs typeface="+mn-cs"/>
              </a:rPr>
              <a:t>どうやって作るの</a:t>
            </a:r>
            <a:r>
              <a:rPr kumimoji="1" lang="en-US" altLang="ja-JP" sz="2800" b="0" i="0" u="none" strike="noStrike" kern="1200" cap="none" spc="0" normalizeH="0" baseline="0" noProof="0" dirty="0" smtClean="0">
                <a:ln>
                  <a:noFill/>
                </a:ln>
                <a:solidFill>
                  <a:srgbClr val="FF0000"/>
                </a:solidFill>
                <a:effectLst/>
                <a:uLnTx/>
                <a:uFillTx/>
                <a:latin typeface="メイリオ" panose="020B0604030504040204" pitchFamily="50" charset="-128"/>
                <a:ea typeface="メイリオ" panose="020B0604030504040204" pitchFamily="50" charset="-128"/>
                <a:cs typeface="+mn-cs"/>
              </a:rPr>
              <a:t>(1)</a:t>
            </a:r>
            <a:endParaRPr kumimoji="1" lang="en-US" altLang="ja-JP" sz="28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endParaRPr>
          </a:p>
        </p:txBody>
      </p:sp>
      <p:sp>
        <p:nvSpPr>
          <p:cNvPr id="8" name="Text Box 4"/>
          <p:cNvSpPr txBox="1">
            <a:spLocks noChangeArrowheads="1"/>
          </p:cNvSpPr>
          <p:nvPr/>
        </p:nvSpPr>
        <p:spPr bwMode="auto">
          <a:xfrm>
            <a:off x="339969" y="828020"/>
            <a:ext cx="5778012" cy="6093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lnSpc>
                <a:spcPct val="120000"/>
              </a:lnSpc>
              <a:spcBef>
                <a:spcPct val="0"/>
              </a:spcBef>
              <a:buFontTx/>
              <a:buNone/>
            </a:pPr>
            <a:r>
              <a:rPr lang="ja-JP" altLang="en-US" sz="2800" dirty="0" smtClean="0">
                <a:latin typeface="メイリオ" panose="020B0604030504040204" pitchFamily="50" charset="-128"/>
                <a:ea typeface="メイリオ" panose="020B0604030504040204" pitchFamily="50" charset="-128"/>
              </a:rPr>
              <a:t>どんなプログラムが作れるの</a:t>
            </a:r>
            <a:r>
              <a:rPr lang="en-US" altLang="ja-JP" sz="2800" dirty="0" smtClean="0">
                <a:latin typeface="メイリオ" panose="020B0604030504040204" pitchFamily="50" charset="-128"/>
                <a:ea typeface="メイリオ" panose="020B0604030504040204" pitchFamily="50" charset="-128"/>
              </a:rPr>
              <a:t>?</a:t>
            </a:r>
            <a:endParaRPr lang="en-US" altLang="ja-JP" sz="2800" dirty="0">
              <a:latin typeface="メイリオ" panose="020B0604030504040204" pitchFamily="50" charset="-128"/>
              <a:ea typeface="メイリオ" panose="020B0604030504040204" pitchFamily="50" charset="-128"/>
            </a:endParaRPr>
          </a:p>
        </p:txBody>
      </p:sp>
      <p:pic>
        <p:nvPicPr>
          <p:cNvPr id="10" name="図 9"/>
          <p:cNvPicPr>
            <a:picLocks noChangeAspect="1"/>
          </p:cNvPicPr>
          <p:nvPr/>
        </p:nvPicPr>
        <p:blipFill>
          <a:blip r:embed="rId2"/>
          <a:stretch>
            <a:fillRect/>
          </a:stretch>
        </p:blipFill>
        <p:spPr>
          <a:xfrm>
            <a:off x="582937" y="1419831"/>
            <a:ext cx="2160263" cy="1606108"/>
          </a:xfrm>
          <a:prstGeom prst="rect">
            <a:avLst/>
          </a:prstGeom>
        </p:spPr>
      </p:pic>
      <p:sp>
        <p:nvSpPr>
          <p:cNvPr id="12" name="対角する 2 つの角を丸めた四角形 11"/>
          <p:cNvSpPr/>
          <p:nvPr/>
        </p:nvSpPr>
        <p:spPr>
          <a:xfrm>
            <a:off x="2794489" y="1464714"/>
            <a:ext cx="5709711" cy="1750137"/>
          </a:xfrm>
          <a:prstGeom prst="round2DiagRect">
            <a:avLst>
              <a:gd name="adj1" fmla="val 1236"/>
              <a:gd name="adj2" fmla="val 0"/>
            </a:avLst>
          </a:prstGeom>
          <a:noFill/>
          <a:ln w="31750">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l"/>
            <a:r>
              <a:rPr lang="ja-JP" altLang="en-US" sz="2400" dirty="0" smtClean="0">
                <a:solidFill>
                  <a:srgbClr val="FF0000"/>
                </a:solidFill>
                <a:latin typeface="メイリオ" panose="020B0604030504040204" pitchFamily="50" charset="-128"/>
                <a:ea typeface="メイリオ" panose="020B0604030504040204" pitchFamily="50" charset="-128"/>
              </a:rPr>
              <a:t>ゲーム</a:t>
            </a:r>
            <a:r>
              <a:rPr lang="en-US" altLang="ja-JP" sz="2400" dirty="0" smtClean="0">
                <a:solidFill>
                  <a:srgbClr val="FF0000"/>
                </a:solidFill>
                <a:latin typeface="メイリオ" panose="020B0604030504040204" pitchFamily="50" charset="-128"/>
                <a:ea typeface="メイリオ" panose="020B0604030504040204" pitchFamily="50" charset="-128"/>
              </a:rPr>
              <a:t>/</a:t>
            </a:r>
            <a:r>
              <a:rPr lang="ja-JP" altLang="en-US" sz="2400" dirty="0" smtClean="0">
                <a:solidFill>
                  <a:srgbClr val="FF0000"/>
                </a:solidFill>
                <a:latin typeface="メイリオ" panose="020B0604030504040204" pitchFamily="50" charset="-128"/>
                <a:ea typeface="メイリオ" panose="020B0604030504040204" pitchFamily="50" charset="-128"/>
              </a:rPr>
              <a:t>クイズ</a:t>
            </a:r>
            <a:r>
              <a:rPr lang="ja-JP" altLang="en-US" sz="2400" dirty="0" smtClean="0">
                <a:solidFill>
                  <a:schemeClr val="tx1"/>
                </a:solidFill>
                <a:latin typeface="メイリオ" panose="020B0604030504040204" pitchFamily="50" charset="-128"/>
                <a:ea typeface="メイリオ" panose="020B0604030504040204" pitchFamily="50" charset="-128"/>
              </a:rPr>
              <a:t/>
            </a:r>
            <a:br>
              <a:rPr lang="ja-JP" altLang="en-US" sz="2400" dirty="0" smtClean="0">
                <a:solidFill>
                  <a:schemeClr val="tx1"/>
                </a:solidFill>
                <a:latin typeface="メイリオ" panose="020B0604030504040204" pitchFamily="50" charset="-128"/>
                <a:ea typeface="メイリオ" panose="020B0604030504040204" pitchFamily="50" charset="-128"/>
              </a:rPr>
            </a:br>
            <a:r>
              <a:rPr lang="ja-JP" altLang="en-US" sz="2400" dirty="0" smtClean="0">
                <a:solidFill>
                  <a:schemeClr val="tx1"/>
                </a:solidFill>
                <a:latin typeface="メイリオ" panose="020B0604030504040204" pitchFamily="50" charset="-128"/>
                <a:ea typeface="メイリオ" panose="020B0604030504040204" pitchFamily="50" charset="-128"/>
              </a:rPr>
              <a:t>・シューティング　・キャッチゲーム</a:t>
            </a:r>
          </a:p>
          <a:p>
            <a:pPr algn="l"/>
            <a:r>
              <a:rPr kumimoji="1" lang="ja-JP" altLang="en-US" sz="2400" dirty="0" smtClean="0">
                <a:solidFill>
                  <a:schemeClr val="tx1"/>
                </a:solidFill>
                <a:latin typeface="メイリオ" panose="020B0604030504040204" pitchFamily="50" charset="-128"/>
                <a:ea typeface="メイリオ" panose="020B0604030504040204" pitchFamily="50" charset="-128"/>
              </a:rPr>
              <a:t>・障害物よけ	・ピンポン</a:t>
            </a:r>
          </a:p>
          <a:p>
            <a:pPr algn="l"/>
            <a:r>
              <a:rPr lang="ja-JP" altLang="en-US" sz="2400" dirty="0" smtClean="0">
                <a:solidFill>
                  <a:schemeClr val="tx1"/>
                </a:solidFill>
                <a:latin typeface="メイリオ" panose="020B0604030504040204" pitchFamily="50" charset="-128"/>
                <a:ea typeface="メイリオ" panose="020B0604030504040204" pitchFamily="50" charset="-128"/>
              </a:rPr>
              <a:t>・音ゲー		</a:t>
            </a:r>
            <a:endParaRPr kumimoji="1" lang="ja-JP" altLang="en-US" sz="2400" dirty="0">
              <a:solidFill>
                <a:schemeClr val="tx1"/>
              </a:solidFill>
              <a:latin typeface="メイリオ" panose="020B0604030504040204" pitchFamily="50" charset="-128"/>
              <a:ea typeface="メイリオ" panose="020B0604030504040204" pitchFamily="50" charset="-128"/>
            </a:endParaRPr>
          </a:p>
        </p:txBody>
      </p:sp>
      <p:grpSp>
        <p:nvGrpSpPr>
          <p:cNvPr id="13" name="グループ化 12"/>
          <p:cNvGrpSpPr/>
          <p:nvPr/>
        </p:nvGrpSpPr>
        <p:grpSpPr>
          <a:xfrm>
            <a:off x="6324600" y="3043524"/>
            <a:ext cx="2115728" cy="1679087"/>
            <a:chOff x="685800" y="1120359"/>
            <a:chExt cx="3352800" cy="2488839"/>
          </a:xfrm>
        </p:grpSpPr>
        <p:sp>
          <p:nvSpPr>
            <p:cNvPr id="14" name="正方形/長方形 13"/>
            <p:cNvSpPr/>
            <p:nvPr/>
          </p:nvSpPr>
          <p:spPr bwMode="auto">
            <a:xfrm>
              <a:off x="685800" y="1120359"/>
              <a:ext cx="3352800" cy="2488839"/>
            </a:xfrm>
            <a:prstGeom prst="rect">
              <a:avLst/>
            </a:prstGeom>
            <a:noFill/>
            <a:ln w="2540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pic>
          <p:nvPicPr>
            <p:cNvPr id="15" name="図 14"/>
            <p:cNvPicPr>
              <a:picLocks noChangeAspect="1"/>
            </p:cNvPicPr>
            <p:nvPr/>
          </p:nvPicPr>
          <p:blipFill>
            <a:blip r:embed="rId3"/>
            <a:stretch>
              <a:fillRect/>
            </a:stretch>
          </p:blipFill>
          <p:spPr>
            <a:xfrm>
              <a:off x="815303" y="1187842"/>
              <a:ext cx="3093794" cy="2236787"/>
            </a:xfrm>
            <a:prstGeom prst="rect">
              <a:avLst/>
            </a:prstGeom>
          </p:spPr>
        </p:pic>
      </p:grpSp>
      <p:sp>
        <p:nvSpPr>
          <p:cNvPr id="16" name="対角する 2 つの角を丸めた四角形 15"/>
          <p:cNvSpPr/>
          <p:nvPr/>
        </p:nvSpPr>
        <p:spPr>
          <a:xfrm>
            <a:off x="1447800" y="3274829"/>
            <a:ext cx="5709711" cy="1750137"/>
          </a:xfrm>
          <a:prstGeom prst="round2DiagRect">
            <a:avLst>
              <a:gd name="adj1" fmla="val 1236"/>
              <a:gd name="adj2" fmla="val 0"/>
            </a:avLst>
          </a:prstGeom>
          <a:noFill/>
          <a:ln w="31750">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l"/>
            <a:r>
              <a:rPr lang="ja-JP" altLang="en-US" sz="2400" dirty="0" smtClean="0">
                <a:solidFill>
                  <a:srgbClr val="FF0000"/>
                </a:solidFill>
                <a:latin typeface="メイリオ" panose="020B0604030504040204" pitchFamily="50" charset="-128"/>
                <a:ea typeface="メイリオ" panose="020B0604030504040204" pitchFamily="50" charset="-128"/>
              </a:rPr>
              <a:t>アニメーション</a:t>
            </a:r>
            <a:r>
              <a:rPr lang="en-US" altLang="ja-JP" sz="2400" dirty="0" smtClean="0">
                <a:solidFill>
                  <a:srgbClr val="FF0000"/>
                </a:solidFill>
                <a:latin typeface="メイリオ" panose="020B0604030504040204" pitchFamily="50" charset="-128"/>
                <a:ea typeface="メイリオ" panose="020B0604030504040204" pitchFamily="50" charset="-128"/>
              </a:rPr>
              <a:t>/</a:t>
            </a:r>
            <a:r>
              <a:rPr lang="ja-JP" altLang="en-US" sz="2400" dirty="0" smtClean="0">
                <a:solidFill>
                  <a:srgbClr val="FF0000"/>
                </a:solidFill>
                <a:latin typeface="メイリオ" panose="020B0604030504040204" pitchFamily="50" charset="-128"/>
                <a:ea typeface="メイリオ" panose="020B0604030504040204" pitchFamily="50" charset="-128"/>
              </a:rPr>
              <a:t>デジタルアート</a:t>
            </a:r>
            <a:r>
              <a:rPr lang="ja-JP" altLang="en-US" sz="2400" dirty="0" smtClean="0">
                <a:solidFill>
                  <a:schemeClr val="tx1"/>
                </a:solidFill>
                <a:latin typeface="メイリオ" panose="020B0604030504040204" pitchFamily="50" charset="-128"/>
                <a:ea typeface="メイリオ" panose="020B0604030504040204" pitchFamily="50" charset="-128"/>
              </a:rPr>
              <a:t/>
            </a:r>
            <a:br>
              <a:rPr lang="ja-JP" altLang="en-US" sz="2400" dirty="0" smtClean="0">
                <a:solidFill>
                  <a:schemeClr val="tx1"/>
                </a:solidFill>
                <a:latin typeface="メイリオ" panose="020B0604030504040204" pitchFamily="50" charset="-128"/>
                <a:ea typeface="メイリオ" panose="020B0604030504040204" pitchFamily="50" charset="-128"/>
              </a:rPr>
            </a:br>
            <a:r>
              <a:rPr lang="ja-JP" altLang="en-US" sz="2400" dirty="0" smtClean="0">
                <a:solidFill>
                  <a:schemeClr val="tx1"/>
                </a:solidFill>
                <a:latin typeface="メイリオ" panose="020B0604030504040204" pitchFamily="50" charset="-128"/>
                <a:ea typeface="メイリオ" panose="020B0604030504040204" pitchFamily="50" charset="-128"/>
              </a:rPr>
              <a:t>・キャラクターの面白い動き</a:t>
            </a:r>
            <a:endParaRPr kumimoji="1" lang="ja-JP" altLang="en-US" sz="2400" dirty="0" smtClean="0">
              <a:solidFill>
                <a:schemeClr val="tx1"/>
              </a:solidFill>
              <a:latin typeface="メイリオ" panose="020B0604030504040204" pitchFamily="50" charset="-128"/>
              <a:ea typeface="メイリオ" panose="020B0604030504040204" pitchFamily="50" charset="-128"/>
            </a:endParaRPr>
          </a:p>
          <a:p>
            <a:pPr algn="l"/>
            <a:r>
              <a:rPr lang="ja-JP" altLang="en-US" sz="2400" dirty="0" smtClean="0">
                <a:solidFill>
                  <a:schemeClr val="tx1"/>
                </a:solidFill>
                <a:latin typeface="メイリオ" panose="020B0604030504040204" pitchFamily="50" charset="-128"/>
                <a:ea typeface="メイリオ" panose="020B0604030504040204" pitchFamily="50" charset="-128"/>
              </a:rPr>
              <a:t>・綺麗な模様</a:t>
            </a:r>
            <a:endParaRPr kumimoji="1" lang="ja-JP" altLang="en-US" sz="2400" dirty="0">
              <a:solidFill>
                <a:schemeClr val="tx1"/>
              </a:solidFill>
              <a:latin typeface="メイリオ" panose="020B0604030504040204" pitchFamily="50" charset="-128"/>
              <a:ea typeface="メイリオ" panose="020B0604030504040204" pitchFamily="50" charset="-128"/>
            </a:endParaRPr>
          </a:p>
        </p:txBody>
      </p:sp>
      <p:pic>
        <p:nvPicPr>
          <p:cNvPr id="3" name="図 2"/>
          <p:cNvPicPr>
            <a:picLocks noChangeAspect="1"/>
          </p:cNvPicPr>
          <p:nvPr/>
        </p:nvPicPr>
        <p:blipFill>
          <a:blip r:embed="rId4"/>
          <a:stretch>
            <a:fillRect/>
          </a:stretch>
        </p:blipFill>
        <p:spPr>
          <a:xfrm>
            <a:off x="606383" y="4716749"/>
            <a:ext cx="2328857" cy="1696881"/>
          </a:xfrm>
          <a:prstGeom prst="rect">
            <a:avLst/>
          </a:prstGeom>
        </p:spPr>
      </p:pic>
      <p:sp>
        <p:nvSpPr>
          <p:cNvPr id="17" name="対角する 2 つの角を丸めた四角形 16"/>
          <p:cNvSpPr/>
          <p:nvPr/>
        </p:nvSpPr>
        <p:spPr>
          <a:xfrm>
            <a:off x="3228975" y="4971338"/>
            <a:ext cx="5709711" cy="1750137"/>
          </a:xfrm>
          <a:prstGeom prst="round2DiagRect">
            <a:avLst>
              <a:gd name="adj1" fmla="val 1236"/>
              <a:gd name="adj2" fmla="val 0"/>
            </a:avLst>
          </a:prstGeom>
          <a:noFill/>
          <a:ln w="31750">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l"/>
            <a:r>
              <a:rPr lang="ja-JP" altLang="en-US" sz="2400" dirty="0" smtClean="0">
                <a:solidFill>
                  <a:srgbClr val="FF0000"/>
                </a:solidFill>
                <a:latin typeface="メイリオ" panose="020B0604030504040204" pitchFamily="50" charset="-128"/>
                <a:ea typeface="メイリオ" panose="020B0604030504040204" pitchFamily="50" charset="-128"/>
              </a:rPr>
              <a:t>デジタル絵本</a:t>
            </a:r>
            <a:r>
              <a:rPr lang="en-US" altLang="ja-JP" sz="2400" dirty="0" smtClean="0">
                <a:solidFill>
                  <a:srgbClr val="FF0000"/>
                </a:solidFill>
                <a:latin typeface="メイリオ" panose="020B0604030504040204" pitchFamily="50" charset="-128"/>
                <a:ea typeface="メイリオ" panose="020B0604030504040204" pitchFamily="50" charset="-128"/>
              </a:rPr>
              <a:t>/</a:t>
            </a:r>
            <a:r>
              <a:rPr lang="ja-JP" altLang="en-US" sz="2400" dirty="0" smtClean="0">
                <a:solidFill>
                  <a:srgbClr val="FF0000"/>
                </a:solidFill>
                <a:latin typeface="メイリオ" panose="020B0604030504040204" pitchFamily="50" charset="-128"/>
                <a:ea typeface="メイリオ" panose="020B0604030504040204" pitchFamily="50" charset="-128"/>
              </a:rPr>
              <a:t>物語</a:t>
            </a:r>
            <a:r>
              <a:rPr lang="en-US" altLang="ja-JP" sz="2400" dirty="0" smtClean="0">
                <a:solidFill>
                  <a:srgbClr val="FF0000"/>
                </a:solidFill>
                <a:latin typeface="メイリオ" panose="020B0604030504040204" pitchFamily="50" charset="-128"/>
                <a:ea typeface="メイリオ" panose="020B0604030504040204" pitchFamily="50" charset="-128"/>
              </a:rPr>
              <a:t>/xx</a:t>
            </a:r>
            <a:r>
              <a:rPr lang="ja-JP" altLang="en-US" sz="2400" dirty="0" smtClean="0">
                <a:solidFill>
                  <a:srgbClr val="FF0000"/>
                </a:solidFill>
                <a:latin typeface="メイリオ" panose="020B0604030504040204" pitchFamily="50" charset="-128"/>
                <a:ea typeface="メイリオ" panose="020B0604030504040204" pitchFamily="50" charset="-128"/>
              </a:rPr>
              <a:t>シミュレーション</a:t>
            </a:r>
            <a:r>
              <a:rPr lang="ja-JP" altLang="en-US" sz="2400" dirty="0" smtClean="0">
                <a:solidFill>
                  <a:schemeClr val="tx1"/>
                </a:solidFill>
                <a:latin typeface="メイリオ" panose="020B0604030504040204" pitchFamily="50" charset="-128"/>
                <a:ea typeface="メイリオ" panose="020B0604030504040204" pitchFamily="50" charset="-128"/>
              </a:rPr>
              <a:t/>
            </a:r>
            <a:br>
              <a:rPr lang="ja-JP" altLang="en-US" sz="2400" dirty="0" smtClean="0">
                <a:solidFill>
                  <a:schemeClr val="tx1"/>
                </a:solidFill>
                <a:latin typeface="メイリオ" panose="020B0604030504040204" pitchFamily="50" charset="-128"/>
                <a:ea typeface="メイリオ" panose="020B0604030504040204" pitchFamily="50" charset="-128"/>
              </a:rPr>
            </a:br>
            <a:r>
              <a:rPr lang="ja-JP" altLang="en-US" sz="2400" dirty="0" smtClean="0">
                <a:solidFill>
                  <a:schemeClr val="tx1"/>
                </a:solidFill>
                <a:latin typeface="メイリオ" panose="020B0604030504040204" pitchFamily="50" charset="-128"/>
                <a:ea typeface="メイリオ" panose="020B0604030504040204" pitchFamily="50" charset="-128"/>
              </a:rPr>
              <a:t>・デジタルでお話を表現してみよう</a:t>
            </a:r>
            <a:endParaRPr kumimoji="1" lang="ja-JP" altLang="en-US" sz="2400" dirty="0">
              <a:solidFill>
                <a:schemeClr val="tx1"/>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0496065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6" name="直線矢印コネクタ 25"/>
          <p:cNvCxnSpPr/>
          <p:nvPr/>
        </p:nvCxnSpPr>
        <p:spPr bwMode="auto">
          <a:xfrm flipV="1">
            <a:off x="4429127" y="3499531"/>
            <a:ext cx="385302" cy="681644"/>
          </a:xfrm>
          <a:prstGeom prst="straightConnector1">
            <a:avLst/>
          </a:prstGeom>
          <a:solidFill>
            <a:schemeClr val="accent1"/>
          </a:solidFill>
          <a:ln w="3175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 name="Text Box 2"/>
          <p:cNvSpPr txBox="1">
            <a:spLocks noChangeArrowheads="1"/>
          </p:cNvSpPr>
          <p:nvPr/>
        </p:nvSpPr>
        <p:spPr bwMode="auto">
          <a:xfrm>
            <a:off x="304800" y="304800"/>
            <a:ext cx="85344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1" lang="ja-JP" altLang="en-US" sz="2800" b="0" i="0" u="none" strike="noStrike" kern="1200" cap="none" spc="0" normalizeH="0" baseline="0" noProof="0" dirty="0" smtClean="0">
                <a:ln>
                  <a:noFill/>
                </a:ln>
                <a:solidFill>
                  <a:srgbClr val="FF0000"/>
                </a:solidFill>
                <a:effectLst/>
                <a:uLnTx/>
                <a:uFillTx/>
                <a:latin typeface="メイリオ" panose="020B0604030504040204" pitchFamily="50" charset="-128"/>
                <a:ea typeface="メイリオ" panose="020B0604030504040204" pitchFamily="50" charset="-128"/>
                <a:cs typeface="+mn-cs"/>
              </a:rPr>
              <a:t>どうやって作るの</a:t>
            </a:r>
            <a:r>
              <a:rPr kumimoji="1" lang="en-US" altLang="ja-JP" sz="2800" b="0" i="0" u="none" strike="noStrike" kern="1200" cap="none" spc="0" normalizeH="0" baseline="0" noProof="0" dirty="0" smtClean="0">
                <a:ln>
                  <a:noFill/>
                </a:ln>
                <a:solidFill>
                  <a:srgbClr val="FF0000"/>
                </a:solidFill>
                <a:effectLst/>
                <a:uLnTx/>
                <a:uFillTx/>
                <a:latin typeface="メイリオ" panose="020B0604030504040204" pitchFamily="50" charset="-128"/>
                <a:ea typeface="メイリオ" panose="020B0604030504040204" pitchFamily="50" charset="-128"/>
                <a:cs typeface="+mn-cs"/>
              </a:rPr>
              <a:t>(2)</a:t>
            </a:r>
            <a:endParaRPr kumimoji="1" lang="en-US" altLang="ja-JP" sz="28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endParaRPr>
          </a:p>
        </p:txBody>
      </p:sp>
      <p:sp>
        <p:nvSpPr>
          <p:cNvPr id="7" name="Text Box 4"/>
          <p:cNvSpPr txBox="1">
            <a:spLocks noChangeArrowheads="1"/>
          </p:cNvSpPr>
          <p:nvPr/>
        </p:nvSpPr>
        <p:spPr bwMode="auto">
          <a:xfrm>
            <a:off x="304800" y="828020"/>
            <a:ext cx="8743950" cy="5355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lnSpc>
                <a:spcPct val="120000"/>
              </a:lnSpc>
              <a:spcBef>
                <a:spcPct val="0"/>
              </a:spcBef>
              <a:buFontTx/>
              <a:buNone/>
            </a:pPr>
            <a:r>
              <a:rPr lang="en-US" altLang="ja-JP" sz="2400" dirty="0" smtClean="0">
                <a:latin typeface="メイリオ" panose="020B0604030504040204" pitchFamily="50" charset="-128"/>
                <a:ea typeface="メイリオ" panose="020B0604030504040204" pitchFamily="50" charset="-128"/>
              </a:rPr>
              <a:t>4</a:t>
            </a:r>
            <a:r>
              <a:rPr lang="ja-JP" altLang="en-US" sz="2400" dirty="0" smtClean="0">
                <a:latin typeface="メイリオ" panose="020B0604030504040204" pitchFamily="50" charset="-128"/>
                <a:ea typeface="メイリオ" panose="020B0604030504040204" pitchFamily="50" charset="-128"/>
              </a:rPr>
              <a:t>時間なので、まずは軽く</a:t>
            </a:r>
          </a:p>
        </p:txBody>
      </p:sp>
      <p:pic>
        <p:nvPicPr>
          <p:cNvPr id="6" name="図 5"/>
          <p:cNvPicPr>
            <a:picLocks noChangeAspect="1"/>
          </p:cNvPicPr>
          <p:nvPr/>
        </p:nvPicPr>
        <p:blipFill>
          <a:blip r:embed="rId2"/>
          <a:stretch>
            <a:fillRect/>
          </a:stretch>
        </p:blipFill>
        <p:spPr>
          <a:xfrm>
            <a:off x="0" y="4419600"/>
            <a:ext cx="2609850" cy="1714500"/>
          </a:xfrm>
          <a:prstGeom prst="rect">
            <a:avLst/>
          </a:prstGeom>
        </p:spPr>
      </p:pic>
      <p:sp>
        <p:nvSpPr>
          <p:cNvPr id="9" name="雲形吹き出し 8"/>
          <p:cNvSpPr/>
          <p:nvPr/>
        </p:nvSpPr>
        <p:spPr bwMode="auto">
          <a:xfrm>
            <a:off x="330631" y="1346031"/>
            <a:ext cx="3657600" cy="1290075"/>
          </a:xfrm>
          <a:prstGeom prst="cloudCallout">
            <a:avLst>
              <a:gd name="adj1" fmla="val -12591"/>
              <a:gd name="adj2" fmla="val 41621"/>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何か作ってみたいものがある。</a:t>
            </a:r>
          </a:p>
        </p:txBody>
      </p:sp>
      <p:sp>
        <p:nvSpPr>
          <p:cNvPr id="10" name="雲形吹き出し 9"/>
          <p:cNvSpPr/>
          <p:nvPr/>
        </p:nvSpPr>
        <p:spPr bwMode="auto">
          <a:xfrm>
            <a:off x="1390650" y="5376776"/>
            <a:ext cx="2438400" cy="1083135"/>
          </a:xfrm>
          <a:prstGeom prst="cloudCallout">
            <a:avLst>
              <a:gd name="adj1" fmla="val -12591"/>
              <a:gd name="adj2" fmla="val 41621"/>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よくわからない。</a:t>
            </a:r>
          </a:p>
        </p:txBody>
      </p:sp>
      <p:sp>
        <p:nvSpPr>
          <p:cNvPr id="11" name="雲形吹き出し 10"/>
          <p:cNvSpPr/>
          <p:nvPr/>
        </p:nvSpPr>
        <p:spPr bwMode="auto">
          <a:xfrm>
            <a:off x="888389" y="2724021"/>
            <a:ext cx="3276600" cy="1186557"/>
          </a:xfrm>
          <a:prstGeom prst="cloudCallout">
            <a:avLst>
              <a:gd name="adj1" fmla="val -12591"/>
              <a:gd name="adj2" fmla="val 41621"/>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作ったキャラを動かしたい。</a:t>
            </a:r>
          </a:p>
        </p:txBody>
      </p:sp>
      <p:sp>
        <p:nvSpPr>
          <p:cNvPr id="12" name="テキスト ボックス 11"/>
          <p:cNvSpPr txBox="1"/>
          <p:nvPr/>
        </p:nvSpPr>
        <p:spPr>
          <a:xfrm>
            <a:off x="5062171" y="1183703"/>
            <a:ext cx="3777029" cy="1569660"/>
          </a:xfrm>
          <a:prstGeom prst="rect">
            <a:avLst/>
          </a:prstGeom>
          <a:solidFill>
            <a:schemeClr val="accent2">
              <a:lumMod val="20000"/>
              <a:lumOff val="80000"/>
            </a:schemeClr>
          </a:solidFill>
          <a:ln>
            <a:solidFill>
              <a:schemeClr val="tx1"/>
            </a:solidFill>
          </a:ln>
        </p:spPr>
        <p:txBody>
          <a:bodyPr wrap="square" rtlCol="0">
            <a:spAutoFit/>
          </a:bodyPr>
          <a:lstStyle/>
          <a:p>
            <a:pPr algn="l"/>
            <a:r>
              <a:rPr kumimoji="1" lang="ja-JP" altLang="en-US" sz="2400" dirty="0" smtClean="0">
                <a:latin typeface="メイリオ" panose="020B0604030504040204" pitchFamily="50" charset="-128"/>
                <a:ea typeface="メイリオ" panose="020B0604030504040204" pitchFamily="50" charset="-128"/>
              </a:rPr>
              <a:t>紙のサンプルプロクラムから自分にあうようなものを一つ見つけて打ち込む</a:t>
            </a:r>
            <a:r>
              <a:rPr kumimoji="1" lang="en-US" altLang="ja-JP" sz="2400" dirty="0" smtClean="0">
                <a:latin typeface="メイリオ" panose="020B0604030504040204" pitchFamily="50" charset="-128"/>
                <a:ea typeface="メイリオ" panose="020B0604030504040204" pitchFamily="50" charset="-128"/>
              </a:rPr>
              <a:t>(1</a:t>
            </a:r>
            <a:r>
              <a:rPr kumimoji="1" lang="ja-JP" altLang="en-US" sz="2400" dirty="0" smtClean="0">
                <a:latin typeface="メイリオ" panose="020B0604030504040204" pitchFamily="50" charset="-128"/>
                <a:ea typeface="メイリオ" panose="020B0604030504040204" pitchFamily="50" charset="-128"/>
              </a:rPr>
              <a:t>～</a:t>
            </a:r>
            <a:r>
              <a:rPr kumimoji="1" lang="en-US" altLang="ja-JP" sz="2400" dirty="0" smtClean="0">
                <a:latin typeface="メイリオ" panose="020B0604030504040204" pitchFamily="50" charset="-128"/>
                <a:ea typeface="メイリオ" panose="020B0604030504040204" pitchFamily="50" charset="-128"/>
              </a:rPr>
              <a:t>2</a:t>
            </a:r>
            <a:r>
              <a:rPr kumimoji="1" lang="ja-JP" altLang="en-US" sz="2400" dirty="0" smtClean="0">
                <a:latin typeface="メイリオ" panose="020B0604030504040204" pitchFamily="50" charset="-128"/>
                <a:ea typeface="メイリオ" panose="020B0604030504040204" pitchFamily="50" charset="-128"/>
              </a:rPr>
              <a:t>時間程度</a:t>
            </a:r>
            <a:r>
              <a:rPr kumimoji="1" lang="en-US" altLang="ja-JP" sz="2400" dirty="0" smtClean="0">
                <a:latin typeface="メイリオ" panose="020B0604030504040204" pitchFamily="50" charset="-128"/>
                <a:ea typeface="メイリオ" panose="020B0604030504040204" pitchFamily="50" charset="-128"/>
              </a:rPr>
              <a:t>)</a:t>
            </a:r>
            <a:r>
              <a:rPr kumimoji="1" lang="ja-JP" altLang="en-US" dirty="0" err="1" smtClean="0"/>
              <a:t>。</a:t>
            </a:r>
            <a:endParaRPr kumimoji="1" lang="ja-JP" altLang="en-US" dirty="0"/>
          </a:p>
        </p:txBody>
      </p:sp>
      <p:sp>
        <p:nvSpPr>
          <p:cNvPr id="13" name="雲形吹き出し 12"/>
          <p:cNvSpPr/>
          <p:nvPr/>
        </p:nvSpPr>
        <p:spPr bwMode="auto">
          <a:xfrm>
            <a:off x="1723659" y="3962403"/>
            <a:ext cx="2834053" cy="1186557"/>
          </a:xfrm>
          <a:prstGeom prst="cloudCallout">
            <a:avLst>
              <a:gd name="adj1" fmla="val -12591"/>
              <a:gd name="adj2" fmla="val 41621"/>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なんか</a:t>
            </a:r>
            <a:br>
              <a:rPr kumimoji="1" lang="ja-JP" altLang="en-US" sz="24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br>
            <a:r>
              <a:rPr kumimoji="1" lang="ja-JP" altLang="en-US" sz="24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作りたい。</a:t>
            </a:r>
          </a:p>
        </p:txBody>
      </p:sp>
      <p:sp>
        <p:nvSpPr>
          <p:cNvPr id="15" name="テキスト ボックス 14"/>
          <p:cNvSpPr txBox="1"/>
          <p:nvPr/>
        </p:nvSpPr>
        <p:spPr>
          <a:xfrm>
            <a:off x="4621778" y="5422135"/>
            <a:ext cx="4245442" cy="1200329"/>
          </a:xfrm>
          <a:prstGeom prst="rect">
            <a:avLst/>
          </a:prstGeom>
          <a:solidFill>
            <a:srgbClr val="FFFFCC"/>
          </a:solidFill>
          <a:ln>
            <a:solidFill>
              <a:schemeClr val="tx1"/>
            </a:solidFill>
          </a:ln>
        </p:spPr>
        <p:txBody>
          <a:bodyPr wrap="square" rtlCol="0">
            <a:spAutoFit/>
          </a:bodyPr>
          <a:lstStyle/>
          <a:p>
            <a:pPr algn="l"/>
            <a:r>
              <a:rPr lang="ja-JP" altLang="en-US" sz="2400" dirty="0" smtClean="0">
                <a:latin typeface="メイリオ" panose="020B0604030504040204" pitchFamily="50" charset="-128"/>
                <a:ea typeface="メイリオ" panose="020B0604030504040204" pitchFamily="50" charset="-128"/>
              </a:rPr>
              <a:t>このスライドの後半の超入門か、ミニミニ始まりの書</a:t>
            </a:r>
            <a:r>
              <a:rPr lang="en-US" altLang="ja-JP" sz="2400" dirty="0" smtClean="0">
                <a:latin typeface="メイリオ" panose="020B0604030504040204" pitchFamily="50" charset="-128"/>
                <a:ea typeface="メイリオ" panose="020B0604030504040204" pitchFamily="50" charset="-128"/>
              </a:rPr>
              <a:t>(</a:t>
            </a:r>
            <a:r>
              <a:rPr lang="ja-JP" altLang="en-US" sz="2400" dirty="0">
                <a:latin typeface="メイリオ" panose="020B0604030504040204" pitchFamily="50" charset="-128"/>
                <a:ea typeface="メイリオ" panose="020B0604030504040204" pitchFamily="50" charset="-128"/>
              </a:rPr>
              <a:t>紙</a:t>
            </a:r>
            <a:r>
              <a:rPr lang="en-US" altLang="ja-JP" sz="2400" dirty="0" smtClean="0">
                <a:latin typeface="メイリオ" panose="020B0604030504040204" pitchFamily="50" charset="-128"/>
                <a:ea typeface="メイリオ" panose="020B0604030504040204" pitchFamily="50" charset="-128"/>
              </a:rPr>
              <a:t>)</a:t>
            </a:r>
            <a:r>
              <a:rPr lang="ja-JP" altLang="en-US" sz="2400" dirty="0" smtClean="0">
                <a:latin typeface="メイリオ" panose="020B0604030504040204" pitchFamily="50" charset="-128"/>
                <a:ea typeface="メイリオ" panose="020B0604030504040204" pitchFamily="50" charset="-128"/>
              </a:rPr>
              <a:t>やってみる</a:t>
            </a:r>
            <a:r>
              <a:rPr kumimoji="1" lang="ja-JP" altLang="en-US" dirty="0" smtClean="0"/>
              <a:t>。</a:t>
            </a:r>
            <a:endParaRPr kumimoji="1" lang="ja-JP" altLang="en-US" dirty="0"/>
          </a:p>
        </p:txBody>
      </p:sp>
      <p:cxnSp>
        <p:nvCxnSpPr>
          <p:cNvPr id="17" name="直線矢印コネクタ 16"/>
          <p:cNvCxnSpPr/>
          <p:nvPr/>
        </p:nvCxnSpPr>
        <p:spPr bwMode="auto">
          <a:xfrm>
            <a:off x="3988231" y="1918454"/>
            <a:ext cx="785446" cy="813333"/>
          </a:xfrm>
          <a:prstGeom prst="straightConnector1">
            <a:avLst/>
          </a:prstGeom>
          <a:solidFill>
            <a:schemeClr val="accent1"/>
          </a:solidFill>
          <a:ln w="3175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 name="直線矢印コネクタ 21"/>
          <p:cNvCxnSpPr/>
          <p:nvPr/>
        </p:nvCxnSpPr>
        <p:spPr bwMode="auto">
          <a:xfrm>
            <a:off x="4114800" y="3193018"/>
            <a:ext cx="561975" cy="0"/>
          </a:xfrm>
          <a:prstGeom prst="straightConnector1">
            <a:avLst/>
          </a:prstGeom>
          <a:solidFill>
            <a:schemeClr val="accent1"/>
          </a:solidFill>
          <a:ln w="3175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8" name="直線矢印コネクタ 27"/>
          <p:cNvCxnSpPr>
            <a:stCxn id="10" idx="2"/>
          </p:cNvCxnSpPr>
          <p:nvPr/>
        </p:nvCxnSpPr>
        <p:spPr bwMode="auto">
          <a:xfrm flipV="1">
            <a:off x="3827018" y="5918343"/>
            <a:ext cx="730694" cy="1"/>
          </a:xfrm>
          <a:prstGeom prst="straightConnector1">
            <a:avLst/>
          </a:prstGeom>
          <a:solidFill>
            <a:schemeClr val="accent1"/>
          </a:solidFill>
          <a:ln w="3175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8" name="下矢印 17"/>
          <p:cNvSpPr/>
          <p:nvPr/>
        </p:nvSpPr>
        <p:spPr bwMode="auto">
          <a:xfrm>
            <a:off x="6594869" y="2916164"/>
            <a:ext cx="711631" cy="527731"/>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5" name="テキスト ボックス 24"/>
          <p:cNvSpPr txBox="1"/>
          <p:nvPr/>
        </p:nvSpPr>
        <p:spPr>
          <a:xfrm>
            <a:off x="5078567" y="3531274"/>
            <a:ext cx="3777029" cy="1200329"/>
          </a:xfrm>
          <a:prstGeom prst="rect">
            <a:avLst/>
          </a:prstGeom>
          <a:solidFill>
            <a:schemeClr val="accent2">
              <a:lumMod val="20000"/>
              <a:lumOff val="80000"/>
            </a:schemeClr>
          </a:solidFill>
          <a:ln>
            <a:solidFill>
              <a:schemeClr val="tx1"/>
            </a:solidFill>
          </a:ln>
        </p:spPr>
        <p:txBody>
          <a:bodyPr wrap="square" rtlCol="0">
            <a:spAutoFit/>
          </a:bodyPr>
          <a:lstStyle/>
          <a:p>
            <a:pPr algn="l"/>
            <a:r>
              <a:rPr kumimoji="1" lang="ja-JP" altLang="en-US" sz="2400" dirty="0" smtClean="0">
                <a:latin typeface="メイリオ" panose="020B0604030504040204" pitchFamily="50" charset="-128"/>
                <a:ea typeface="メイリオ" panose="020B0604030504040204" pitchFamily="50" charset="-128"/>
              </a:rPr>
              <a:t>打ち込んだプログラムを改造・改良してみる</a:t>
            </a:r>
            <a:br>
              <a:rPr kumimoji="1" lang="ja-JP" altLang="en-US" sz="2400" dirty="0" smtClean="0">
                <a:latin typeface="メイリオ" panose="020B0604030504040204" pitchFamily="50" charset="-128"/>
                <a:ea typeface="メイリオ" panose="020B0604030504040204" pitchFamily="50" charset="-128"/>
              </a:rPr>
            </a:br>
            <a:r>
              <a:rPr kumimoji="1" lang="en-US" altLang="ja-JP" sz="2400" dirty="0" smtClean="0">
                <a:latin typeface="メイリオ" panose="020B0604030504040204" pitchFamily="50" charset="-128"/>
                <a:ea typeface="メイリオ" panose="020B0604030504040204" pitchFamily="50" charset="-128"/>
              </a:rPr>
              <a:t>(</a:t>
            </a:r>
            <a:r>
              <a:rPr lang="en-US" altLang="ja-JP" sz="2400" dirty="0">
                <a:latin typeface="メイリオ" panose="020B0604030504040204" pitchFamily="50" charset="-128"/>
                <a:ea typeface="メイリオ" panose="020B0604030504040204" pitchFamily="50" charset="-128"/>
              </a:rPr>
              <a:t>2</a:t>
            </a:r>
            <a:r>
              <a:rPr kumimoji="1" lang="ja-JP" altLang="en-US" sz="2400" dirty="0" smtClean="0">
                <a:latin typeface="メイリオ" panose="020B0604030504040204" pitchFamily="50" charset="-128"/>
                <a:ea typeface="メイリオ" panose="020B0604030504040204" pitchFamily="50" charset="-128"/>
              </a:rPr>
              <a:t>～</a:t>
            </a:r>
            <a:r>
              <a:rPr lang="en-US" altLang="ja-JP" sz="2400" dirty="0">
                <a:latin typeface="メイリオ" panose="020B0604030504040204" pitchFamily="50" charset="-128"/>
                <a:ea typeface="メイリオ" panose="020B0604030504040204" pitchFamily="50" charset="-128"/>
              </a:rPr>
              <a:t>3</a:t>
            </a:r>
            <a:r>
              <a:rPr kumimoji="1" lang="ja-JP" altLang="en-US" sz="2400" dirty="0" smtClean="0">
                <a:latin typeface="メイリオ" panose="020B0604030504040204" pitchFamily="50" charset="-128"/>
                <a:ea typeface="メイリオ" panose="020B0604030504040204" pitchFamily="50" charset="-128"/>
              </a:rPr>
              <a:t>時間程度</a:t>
            </a:r>
            <a:r>
              <a:rPr kumimoji="1" lang="en-US" altLang="ja-JP" sz="2400" dirty="0" smtClean="0">
                <a:latin typeface="メイリオ" panose="020B0604030504040204" pitchFamily="50" charset="-128"/>
                <a:ea typeface="メイリオ" panose="020B0604030504040204" pitchFamily="50" charset="-128"/>
              </a:rPr>
              <a:t>)</a:t>
            </a:r>
            <a:r>
              <a:rPr kumimoji="1" lang="ja-JP" altLang="en-US" dirty="0" err="1" smtClean="0"/>
              <a:t>。</a:t>
            </a:r>
            <a:endParaRPr kumimoji="1" lang="ja-JP" altLang="en-US" dirty="0"/>
          </a:p>
        </p:txBody>
      </p:sp>
    </p:spTree>
    <p:extLst>
      <p:ext uri="{BB962C8B-B14F-4D97-AF65-F5344CB8AC3E}">
        <p14:creationId xmlns:p14="http://schemas.microsoft.com/office/powerpoint/2010/main" val="259331482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スライド番号プレースホルダー 3"/>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C4A9A6A-4A03-472C-9A19-0DAB97A53450}" type="slidenum">
              <a:rPr kumimoji="0" lang="en-US" altLang="ja-JP" sz="14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8</a:t>
            </a:fld>
            <a:endParaRPr kumimoji="0" lang="en-US" altLang="ja-JP" sz="14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46082" name="Text Box 2"/>
          <p:cNvSpPr txBox="1">
            <a:spLocks noChangeArrowheads="1"/>
          </p:cNvSpPr>
          <p:nvPr/>
        </p:nvSpPr>
        <p:spPr bwMode="auto">
          <a:xfrm>
            <a:off x="304800" y="304800"/>
            <a:ext cx="85344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lang="ja-JP" altLang="en-US" sz="2800" dirty="0" smtClean="0">
                <a:solidFill>
                  <a:srgbClr val="000000"/>
                </a:solidFill>
                <a:latin typeface="メイリオ" panose="020B0604030504040204" pitchFamily="50" charset="-128"/>
                <a:ea typeface="メイリオ" panose="020B0604030504040204" pitchFamily="50" charset="-128"/>
              </a:rPr>
              <a:t>サンプルプログラムの利用</a:t>
            </a:r>
            <a:endParaRPr kumimoji="1" lang="en-US" altLang="ja-JP"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20" name="テキスト ボックス 19"/>
          <p:cNvSpPr txBox="1"/>
          <p:nvPr/>
        </p:nvSpPr>
        <p:spPr>
          <a:xfrm>
            <a:off x="395206" y="4173570"/>
            <a:ext cx="8382000" cy="1938992"/>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・約</a:t>
            </a:r>
            <a:r>
              <a:rPr kumimoji="1" lang="en-US" altLang="ja-JP"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50</a:t>
            </a:r>
            <a:r>
              <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種類のいろいろなサンプルプログラムが用意されています。難易度もいろいろのあるので、自分で気に入ったプログラムを打ち込んでみよう。</a:t>
            </a:r>
          </a:p>
          <a:p>
            <a:pPr marL="0" marR="0" lvl="0" indent="0" algn="l" defTabSz="914400" rtl="0" eaLnBrk="1" fontAlgn="base" latinLnBrk="0" hangingPunct="1">
              <a:lnSpc>
                <a:spcPct val="100000"/>
              </a:lnSpc>
              <a:spcBef>
                <a:spcPct val="0"/>
              </a:spcBef>
              <a:spcAft>
                <a:spcPct val="0"/>
              </a:spcAft>
              <a:buClrTx/>
              <a:buSzTx/>
              <a:buFontTx/>
              <a:buNone/>
              <a:tabLst/>
              <a:defRPr/>
            </a:pPr>
            <a:r>
              <a:rPr lang="ja-JP" altLang="en-US" sz="2400" dirty="0" smtClean="0">
                <a:solidFill>
                  <a:srgbClr val="000000"/>
                </a:solidFill>
                <a:latin typeface="メイリオ" panose="020B0604030504040204" pitchFamily="50" charset="-128"/>
                <a:ea typeface="メイリオ" panose="020B0604030504040204" pitchFamily="50" charset="-128"/>
              </a:rPr>
              <a:t>・打ち込んだら、サンプルプログラムをもとに、いろいろ改造してみよう。</a:t>
            </a:r>
            <a:endParaRPr kumimoji="1" lang="en-US" altLang="ja-JP"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pic>
        <p:nvPicPr>
          <p:cNvPr id="3" name="図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17348" y="878197"/>
            <a:ext cx="3657600" cy="2743200"/>
          </a:xfrm>
          <a:prstGeom prst="rect">
            <a:avLst/>
          </a:prstGeom>
        </p:spPr>
      </p:pic>
      <p:pic>
        <p:nvPicPr>
          <p:cNvPr id="5" name="図 4"/>
          <p:cNvPicPr>
            <a:picLocks noChangeAspect="1"/>
          </p:cNvPicPr>
          <p:nvPr/>
        </p:nvPicPr>
        <p:blipFill>
          <a:blip r:embed="rId3"/>
          <a:stretch>
            <a:fillRect/>
          </a:stretch>
        </p:blipFill>
        <p:spPr>
          <a:xfrm>
            <a:off x="4667874" y="828020"/>
            <a:ext cx="3770651" cy="2843555"/>
          </a:xfrm>
          <a:prstGeom prst="rect">
            <a:avLst/>
          </a:prstGeom>
        </p:spPr>
      </p:pic>
    </p:spTree>
    <p:extLst>
      <p:ext uri="{BB962C8B-B14F-4D97-AF65-F5344CB8AC3E}">
        <p14:creationId xmlns:p14="http://schemas.microsoft.com/office/powerpoint/2010/main" val="331721932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スライド番号プレースホルダー 3"/>
          <p:cNvSpPr>
            <a:spLocks noGrp="1"/>
          </p:cNvSpPr>
          <p:nvPr>
            <p:ph type="sldNum" sz="quarter" idx="12"/>
          </p:nvPr>
        </p:nvSpPr>
        <p:spPr>
          <a:noFill/>
        </p:spPr>
        <p:txBody>
          <a:bodyPr/>
          <a:lstStyle>
            <a:lvl1pPr eaLnBrk="0" hangingPunct="0">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35B66557-E4C7-49C3-84F0-57686C3978B6}" type="slidenum">
              <a:rPr kumimoji="1" lang="en-US" altLang="ja-JP" sz="14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9</a:t>
            </a:fld>
            <a:endParaRPr kumimoji="1" lang="en-US" altLang="ja-JP" sz="14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6147" name="Rectangle 2"/>
          <p:cNvSpPr>
            <a:spLocks noGrp="1" noChangeArrowheads="1"/>
          </p:cNvSpPr>
          <p:nvPr>
            <p:ph type="title" idx="4294967295"/>
          </p:nvPr>
        </p:nvSpPr>
        <p:spPr>
          <a:xfrm>
            <a:off x="271635" y="293380"/>
            <a:ext cx="8229600" cy="492840"/>
          </a:xfrm>
        </p:spPr>
        <p:txBody>
          <a:bodyPr/>
          <a:lstStyle/>
          <a:p>
            <a:pPr algn="l"/>
            <a:r>
              <a:rPr lang="ja-JP" altLang="en-US" sz="2800" dirty="0" smtClean="0">
                <a:solidFill>
                  <a:schemeClr val="tx1"/>
                </a:solidFill>
                <a:latin typeface="メイリオ" panose="020B0604030504040204" pitchFamily="50" charset="-128"/>
                <a:ea typeface="メイリオ" panose="020B0604030504040204" pitchFamily="50" charset="-128"/>
              </a:rPr>
              <a:t>改造例</a:t>
            </a:r>
            <a:endParaRPr lang="ja-JP" altLang="ja-JP" sz="2800" dirty="0" smtClean="0">
              <a:solidFill>
                <a:schemeClr val="tx1"/>
              </a:solidFill>
              <a:latin typeface="メイリオ" panose="020B0604030504040204" pitchFamily="50" charset="-128"/>
              <a:ea typeface="メイリオ" panose="020B0604030504040204" pitchFamily="50" charset="-128"/>
            </a:endParaRPr>
          </a:p>
        </p:txBody>
      </p:sp>
      <p:pic>
        <p:nvPicPr>
          <p:cNvPr id="4" name="図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1477" y="867772"/>
            <a:ext cx="7809915" cy="5853703"/>
          </a:xfrm>
          <a:prstGeom prst="rect">
            <a:avLst/>
          </a:prstGeom>
        </p:spPr>
      </p:pic>
    </p:spTree>
    <p:extLst>
      <p:ext uri="{BB962C8B-B14F-4D97-AF65-F5344CB8AC3E}">
        <p14:creationId xmlns:p14="http://schemas.microsoft.com/office/powerpoint/2010/main" val="4135162697"/>
      </p:ext>
    </p:extLst>
  </p:cSld>
  <p:clrMapOvr>
    <a:masterClrMapping/>
  </p:clrMapOvr>
  <p:timing>
    <p:tnLst>
      <p:par>
        <p:cTn id="1" dur="indefinite" restart="never" nodeType="tmRoot"/>
      </p:par>
    </p:tnLst>
  </p:timing>
</p:sld>
</file>

<file path=ppt/theme/theme1.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defRPr>
        </a:defPPr>
      </a:lstStyle>
    </a:lnDef>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5799</TotalTime>
  <Words>2408</Words>
  <Application>Microsoft Office PowerPoint</Application>
  <PresentationFormat>画面に合わせる (4:3)</PresentationFormat>
  <Paragraphs>281</Paragraphs>
  <Slides>43</Slides>
  <Notes>1</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43</vt:i4>
      </vt:variant>
    </vt:vector>
  </HeadingPairs>
  <TitlesOfParts>
    <vt:vector size="49" baseType="lpstr">
      <vt:lpstr>ＭＳ Ｐゴシック</vt:lpstr>
      <vt:lpstr>ＭＳ Ｐ明朝</vt:lpstr>
      <vt:lpstr>メイリオ</vt:lpstr>
      <vt:lpstr>Arial</vt:lpstr>
      <vt:lpstr>Segoe UI</vt:lpstr>
      <vt:lpstr>標準デザイン</vt:lpstr>
      <vt:lpstr>PowerPoint プレゼンテーション</vt:lpstr>
      <vt:lpstr>PowerPoint プレゼンテーション</vt:lpstr>
      <vt:lpstr>PowerPoint プレゼンテーション</vt:lpstr>
      <vt:lpstr>補足: ロングキンダーガーデン(生涯幼稚園)</vt:lpstr>
      <vt:lpstr>今回の授業/開発スケジュール</vt:lpstr>
      <vt:lpstr>PowerPoint プレゼンテーション</vt:lpstr>
      <vt:lpstr>PowerPoint プレゼンテーション</vt:lpstr>
      <vt:lpstr>PowerPoint プレゼンテーション</vt:lpstr>
      <vt:lpstr>改造例</vt:lpstr>
      <vt:lpstr>PowerPoint プレゼンテーション</vt:lpstr>
      <vt:lpstr>Scratchを使う準備 Scratchサイトを開く</vt:lpstr>
      <vt:lpstr>Scratchサイト</vt:lpstr>
      <vt:lpstr>PowerPoint プレゼンテーション</vt:lpstr>
      <vt:lpstr>パスワードについて (公式:総務省の大幅変更)</vt:lpstr>
      <vt:lpstr>PowerPoint プレゼンテーション</vt:lpstr>
      <vt:lpstr>PowerPoint プレゼンテーション</vt:lpstr>
      <vt:lpstr>コスチューム(キャラクターの作成・編集)</vt:lpstr>
      <vt:lpstr>ベクター</vt:lpstr>
      <vt:lpstr>ビットマップ</vt:lpstr>
      <vt:lpstr>PowerPoint プレゼンテーション</vt:lpstr>
      <vt:lpstr>背景</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どうしてプログラミング</vt:lpstr>
      <vt:lpstr>Scratch投票</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Owner</dc:creator>
  <cp:lastModifiedBy>gohome8</cp:lastModifiedBy>
  <cp:revision>156</cp:revision>
  <cp:lastPrinted>2019-05-18T21:18:10Z</cp:lastPrinted>
  <dcterms:created xsi:type="dcterms:W3CDTF">2014-03-24T13:08:44Z</dcterms:created>
  <dcterms:modified xsi:type="dcterms:W3CDTF">2021-02-02T22:01:22Z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