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8" r:id="rId1"/>
  </p:sldMasterIdLst>
  <p:notesMasterIdLst>
    <p:notesMasterId r:id="rId14"/>
  </p:notesMasterIdLst>
  <p:sldIdLst>
    <p:sldId id="295" r:id="rId2"/>
    <p:sldId id="288" r:id="rId3"/>
    <p:sldId id="297" r:id="rId4"/>
    <p:sldId id="298" r:id="rId5"/>
    <p:sldId id="306" r:id="rId6"/>
    <p:sldId id="299" r:id="rId7"/>
    <p:sldId id="300" r:id="rId8"/>
    <p:sldId id="302" r:id="rId9"/>
    <p:sldId id="303" r:id="rId10"/>
    <p:sldId id="304" r:id="rId11"/>
    <p:sldId id="305" r:id="rId12"/>
    <p:sldId id="296" r:id="rId13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90" autoAdjust="0"/>
    <p:restoredTop sz="61274" autoAdjust="0"/>
  </p:normalViewPr>
  <p:slideViewPr>
    <p:cSldViewPr>
      <p:cViewPr>
        <p:scale>
          <a:sx n="100" d="100"/>
          <a:sy n="100" d="100"/>
        </p:scale>
        <p:origin x="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80" d="100"/>
          <a:sy n="80" d="100"/>
        </p:scale>
        <p:origin x="-2010" y="72"/>
      </p:cViewPr>
      <p:guideLst>
        <p:guide orient="horz" pos="3131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65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331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96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661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827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992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15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323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5837" y="0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65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331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96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661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827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992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15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323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65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331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96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661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827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992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15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323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5837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45696" rIns="91418" bIns="45696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16097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</p:spPr>
        <p:txBody>
          <a:bodyPr lIns="91418" tIns="91418" rIns="91418" bIns="91418" anchor="t" anchorCtr="0">
            <a:noAutofit/>
          </a:bodyPr>
          <a:lstStyle/>
          <a:p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085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</p:spPr>
        <p:txBody>
          <a:bodyPr lIns="91418" tIns="91418" rIns="91418" bIns="91418" anchor="t" anchorCtr="0">
            <a:noAutofit/>
          </a:bodyPr>
          <a:lstStyle/>
          <a:p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3798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</p:spPr>
        <p:txBody>
          <a:bodyPr lIns="91418" tIns="91418" rIns="91418" bIns="91418" anchor="t" anchorCtr="0">
            <a:noAutofit/>
          </a:bodyPr>
          <a:lstStyle/>
          <a:p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800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984965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814535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637354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261271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847093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468591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6457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275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640133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702721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71675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19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373" y="462669"/>
            <a:ext cx="3657600" cy="73669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066800" y="1445274"/>
            <a:ext cx="66527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ナマケモノにもできる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648200" y="5573944"/>
            <a:ext cx="341952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高等学校</a:t>
            </a: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 氏名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389" y="2181574"/>
            <a:ext cx="6062663" cy="303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31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6.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9775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7.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0474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ja-JP" altLang="en-US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まとめ</a:t>
            </a:r>
            <a:endParaRPr lang="en-US" sz="3200" i="0" u="none" strike="noStrike" cap="none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0781116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i="0" u="none" strike="noStrike" cap="none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SDGs</a:t>
            </a:r>
            <a:r>
              <a:rPr lang="ja-JP" altLang="en-US" sz="3200" i="0" u="none" strike="noStrike" cap="none" dirty="0" err="1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って</a:t>
            </a:r>
            <a:r>
              <a:rPr lang="ja-JP" altLang="en-US" sz="3200" i="0" u="none" strike="noStrike" cap="none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何</a:t>
            </a:r>
            <a:r>
              <a:rPr lang="en-US" altLang="ja-JP" sz="3200" i="0" u="none" strike="noStrike" cap="none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?</a:t>
            </a:r>
            <a:endParaRPr lang="en-US" sz="3200" i="0" u="none" strike="noStrike" cap="none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791111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CE887CC-56FC-4F3E-9465-89918103C67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36" y="1905002"/>
            <a:ext cx="1010500" cy="10105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CF10324-8E34-4B7C-BE77-EBEFADF5415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467" y="1905002"/>
            <a:ext cx="1010500" cy="10105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2FA908A-94BF-4A0C-A0A3-80F658FA880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698" y="1905001"/>
            <a:ext cx="1010500" cy="10105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8E740C5-5432-495F-93B2-F145F211C17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557" y="1905000"/>
            <a:ext cx="1010500" cy="10105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8837490-8419-4E63-B4CC-8587C82EA46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60" y="1904999"/>
            <a:ext cx="1010500" cy="10105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F4B76BE-99B2-4366-ADD5-7902BCCEF05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763" y="1904998"/>
            <a:ext cx="1010500" cy="10105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EEB77ED-A518-41D8-B2B6-7F465EA7422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36" y="2997973"/>
            <a:ext cx="1010578" cy="101057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A352369-D8E7-4299-B4CE-F0382E9D891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544" y="2998051"/>
            <a:ext cx="1010500" cy="10105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48BB6E9-C644-4402-BEFD-EDE7DD7AB6FB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74" y="2998051"/>
            <a:ext cx="1010500" cy="10105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CBA90A5-6644-4EF1-AFD8-B5B8CD9EA7CD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38" y="2998004"/>
            <a:ext cx="1010500" cy="10105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CC89165-44EF-4662-A18E-A05804637B31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10" y="2997958"/>
            <a:ext cx="1010500" cy="10105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35E3604-BAB2-4778-A851-DAA492F39008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44" y="4091009"/>
            <a:ext cx="1010500" cy="10105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79F6A18-4E1A-49EC-96BF-DD06877BA4A7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97" y="4099941"/>
            <a:ext cx="1010500" cy="10105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F61EB11-7579-4832-942D-F059605265D1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396" y="4099956"/>
            <a:ext cx="1010578" cy="101057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D5044285-A139-4A41-9875-F079EB1CA019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505" y="4099941"/>
            <a:ext cx="1010500" cy="10105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4E818D8-248F-4353-881D-6EA3ECD0D9B9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60" y="4091008"/>
            <a:ext cx="1010500" cy="10105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24F7B286-EB33-41F6-A191-543744EFAB6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46" y="2997919"/>
            <a:ext cx="1010578" cy="101057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CE7A74E-B985-44FD-99F0-3B6D68D5B603}"/>
              </a:ext>
            </a:extLst>
          </p:cNvPr>
          <p:cNvSpPr txBox="1"/>
          <p:nvPr/>
        </p:nvSpPr>
        <p:spPr>
          <a:xfrm>
            <a:off x="442728" y="62027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＜素材＞　以下のマークを利用してください</a:t>
            </a: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最後はこのスライドを削除してください。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638879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i="0" u="none" strike="noStrike" cap="none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1.</a:t>
            </a:r>
            <a:r>
              <a:rPr lang="ja-JP" altLang="en-US" sz="3200" i="0" u="none" strike="noStrike" cap="none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買物はマイバック持参</a:t>
            </a:r>
            <a:endParaRPr lang="en-US" sz="3200" i="0" u="none" strike="noStrike" cap="none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CC89165-44EF-4662-A18E-A05804637B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00" y="296855"/>
            <a:ext cx="1010500" cy="10105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35E3604-BAB2-4778-A851-DAA492F3900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04876"/>
            <a:ext cx="1010500" cy="10105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79F6A18-4E1A-49EC-96BF-DD06877BA4A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300" y="304876"/>
            <a:ext cx="1010500" cy="1010500"/>
          </a:xfrm>
          <a:prstGeom prst="rect">
            <a:avLst/>
          </a:prstGeom>
        </p:spPr>
      </p:pic>
      <p:pic>
        <p:nvPicPr>
          <p:cNvPr id="1026" name="Picture 2" descr="エコバッグを持つ家族のイラス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63" y="990600"/>
            <a:ext cx="3606700" cy="36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【ポリ袋】規格品 レジ袋 西35号・東20号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7" b="15016"/>
          <a:stretch/>
        </p:blipFill>
        <p:spPr bwMode="auto">
          <a:xfrm>
            <a:off x="1219264" y="4550411"/>
            <a:ext cx="291829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乗算 1"/>
          <p:cNvSpPr/>
          <p:nvPr/>
        </p:nvSpPr>
        <p:spPr>
          <a:xfrm>
            <a:off x="1191190" y="4738905"/>
            <a:ext cx="3200400" cy="1498700"/>
          </a:xfrm>
          <a:prstGeom prst="mathMultiply">
            <a:avLst>
              <a:gd name="adj1" fmla="val 1229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81763" y="1772576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いつもエコバックを持っていて、</a:t>
            </a:r>
            <a:b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ビニール袋はことわろう。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21869" y="3939547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・ビニールの製造過程で出る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CO2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の削減。</a:t>
            </a:r>
            <a:b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・不法投棄などによるマイクロプラスチックによる海洋汚染の低減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80596" y="5767286"/>
            <a:ext cx="46515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bg1">
                    <a:lumMod val="50000"/>
                  </a:schemeClr>
                </a:solidFill>
              </a:rPr>
              <a:t>このスライドはサンプルです最後は削除してください。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87082271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1.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5558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2.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7830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3.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9900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4.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1940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5.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5793677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1939</TotalTime>
  <Words>114</Words>
  <Application>Microsoft Office PowerPoint</Application>
  <PresentationFormat>画面に合わせる (4:3)</PresentationFormat>
  <Paragraphs>26</Paragraphs>
  <Slides>12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メイリオ</vt:lpstr>
      <vt:lpstr>Calibri</vt:lpstr>
      <vt:lpstr>Calibri Light</vt:lpstr>
      <vt:lpstr>Wingdings 2</vt:lpstr>
      <vt:lpstr>HDOfficeLightV0</vt:lpstr>
      <vt:lpstr>PowerPoint プレゼンテーション</vt:lpstr>
      <vt:lpstr>SDGsって何?</vt:lpstr>
      <vt:lpstr>PowerPoint プレゼンテーション</vt:lpstr>
      <vt:lpstr>1.買物はマイバック持参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まとめ</vt:lpstr>
    </vt:vector>
  </TitlesOfParts>
  <Company>I&amp;A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160510 UNDPI SDG presentation generic final(EJ)</dc:title>
  <dc:creator>I&amp;A-A001</dc:creator>
  <cp:lastModifiedBy>Go Ota</cp:lastModifiedBy>
  <cp:revision>135</cp:revision>
  <cp:lastPrinted>2016-07-07T07:51:43Z</cp:lastPrinted>
  <dcterms:modified xsi:type="dcterms:W3CDTF">2022-07-16T21:20:38Z</dcterms:modified>
</cp:coreProperties>
</file>