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Sheet2!$B$9:$B$10</c:f>
              <c:strCache>
                <c:ptCount val="2"/>
                <c:pt idx="0">
                  <c:v>電車を使用していない</c:v>
                </c:pt>
                <c:pt idx="1">
                  <c:v>電車を使用している</c:v>
                </c:pt>
              </c:strCache>
            </c:strRef>
          </c:cat>
          <c:val>
            <c:numRef>
              <c:f>Sheet2!$C$9:$C$10</c:f>
              <c:numCache>
                <c:formatCode>General</c:formatCode>
                <c:ptCount val="2"/>
                <c:pt idx="0">
                  <c:v>4093.75</c:v>
                </c:pt>
                <c:pt idx="1">
                  <c:v>3060.5633802816901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B0-4A4B-9558-1F5055522D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5254160"/>
        <c:axId val="625254576"/>
      </c:barChart>
      <c:catAx>
        <c:axId val="62525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625254576"/>
        <c:crosses val="autoZero"/>
        <c:auto val="1"/>
        <c:lblAlgn val="ctr"/>
        <c:lblOffset val="100"/>
        <c:noMultiLvlLbl val="0"/>
      </c:catAx>
      <c:valAx>
        <c:axId val="625254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625254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06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28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84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17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0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4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97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13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96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68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2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3CEA9-75C7-4154-8B01-585FCBA85FDC}" type="datetimeFigureOut">
              <a:rPr kumimoji="1" lang="ja-JP" altLang="en-US" smtClean="0"/>
              <a:t>2022/3/19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434EF-0C0E-4920-A37C-2656E1276D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89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46385" y="1371600"/>
            <a:ext cx="8299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の生徒ってどう</a:t>
            </a:r>
            <a:r>
              <a:rPr kumimoji="1" lang="ja-JP" altLang="en-US" sz="3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よ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調査報告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17960" y="2592169"/>
            <a:ext cx="5956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研究テーマ名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最後に書く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97316" y="5105400"/>
            <a:ext cx="70778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高等学校 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組</a:t>
            </a:r>
          </a:p>
          <a:p>
            <a:pPr algn="ctr"/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氏名</a:t>
            </a:r>
          </a:p>
        </p:txBody>
      </p:sp>
    </p:spTree>
    <p:extLst>
      <p:ext uri="{BB962C8B-B14F-4D97-AF65-F5344CB8AC3E}">
        <p14:creationId xmlns:p14="http://schemas.microsoft.com/office/powerpoint/2010/main" val="234530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20943" y="499601"/>
            <a:ext cx="1133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電車通学の有無</a:t>
            </a: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によるコンビニや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外食の利用状況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47349" y="5879117"/>
            <a:ext cx="6304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図 電車通学の有無による、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カ月にコンビニや外食で使用するお金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単位円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637406"/>
              </p:ext>
            </p:extLst>
          </p:nvPr>
        </p:nvGraphicFramePr>
        <p:xfrm>
          <a:off x="520943" y="1145932"/>
          <a:ext cx="5956788" cy="476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862762" y="1758456"/>
            <a:ext cx="46042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電車通学の有無で、コンビニや外食で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月に使用する金額を比較した場合、電車通学をする人は約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3000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円、しない人は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4000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円と、しない人の方が約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円多く使用している。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20116078">
            <a:off x="2059466" y="2959739"/>
            <a:ext cx="5945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>
                <a:solidFill>
                  <a:srgbClr val="FF0000">
                    <a:alpha val="69000"/>
                  </a:srgbClr>
                </a:solidFill>
                <a:latin typeface="+mj-ea"/>
                <a:ea typeface="+mj-ea"/>
              </a:rPr>
              <a:t>分析結果サンプル</a:t>
            </a:r>
            <a:endParaRPr kumimoji="1" lang="ja-JP" altLang="en-US" sz="5400" b="1" dirty="0">
              <a:solidFill>
                <a:srgbClr val="FF0000">
                  <a:alpha val="69000"/>
                </a:srgb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30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20943" y="499601"/>
            <a:ext cx="1133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1)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02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20943" y="499601"/>
            <a:ext cx="1133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149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20943" y="499601"/>
            <a:ext cx="1133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97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20943" y="499601"/>
            <a:ext cx="1133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0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20943" y="499601"/>
            <a:ext cx="4895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考察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959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134</Words>
  <Application>Microsoft Office PowerPoint</Application>
  <PresentationFormat>ワイド画面</PresentationFormat>
  <Paragraphs>13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gohome8</dc:creator>
  <cp:lastModifiedBy>gohome8</cp:lastModifiedBy>
  <cp:revision>4</cp:revision>
  <dcterms:created xsi:type="dcterms:W3CDTF">2022-01-22T05:08:02Z</dcterms:created>
  <dcterms:modified xsi:type="dcterms:W3CDTF">2022-03-19T00:08:20Z</dcterms:modified>
</cp:coreProperties>
</file>