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77" r:id="rId3"/>
    <p:sldId id="261" r:id="rId4"/>
    <p:sldId id="268" r:id="rId5"/>
    <p:sldId id="278" r:id="rId6"/>
    <p:sldId id="270" r:id="rId7"/>
    <p:sldId id="279" r:id="rId8"/>
    <p:sldId id="280" r:id="rId9"/>
    <p:sldId id="281" r:id="rId10"/>
    <p:sldId id="283" r:id="rId11"/>
    <p:sldId id="284" r:id="rId12"/>
    <p:sldId id="285" r:id="rId13"/>
    <p:sldId id="263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22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E69AD-D535-4442-959C-49FEFC282E87}" type="datetimeFigureOut">
              <a:rPr kumimoji="1" lang="ja-JP" altLang="en-US" smtClean="0"/>
              <a:t>2020/6/5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A1B3D-876D-4261-B402-ECCBBE1ED7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633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CDAEC45-C1D1-427A-82FD-48426E3AC428}" type="slidenum">
              <a:rPr lang="en-US" altLang="ja-JP" sz="1200"/>
              <a:pPr algn="r"/>
              <a:t>9</a:t>
            </a:fld>
            <a:endParaRPr lang="en-US" altLang="ja-JP" sz="1200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kumimoji="0" lang="ja-JP" altLang="en-US" smtClean="0"/>
          </a:p>
        </p:txBody>
      </p:sp>
    </p:spTree>
    <p:extLst>
      <p:ext uri="{BB962C8B-B14F-4D97-AF65-F5344CB8AC3E}">
        <p14:creationId xmlns:p14="http://schemas.microsoft.com/office/powerpoint/2010/main" val="2988033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B4A-CA37-4132-B168-3288975EC851}" type="datetime1">
              <a:rPr kumimoji="1" lang="ja-JP" altLang="en-US" smtClean="0"/>
              <a:t>2020/6/5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5061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0165C-CCD2-4AB7-86D2-D32F00FCEBE9}" type="datetime1">
              <a:rPr kumimoji="1" lang="ja-JP" altLang="en-US" smtClean="0"/>
              <a:t>2020/6/5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6049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0DBE-8064-4640-BA66-6164A751E770}" type="datetime1">
              <a:rPr kumimoji="1" lang="ja-JP" altLang="en-US" smtClean="0"/>
              <a:t>2020/6/5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9807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56CC-3FB8-48AD-9D00-3EFD2E845DFA}" type="datetime1">
              <a:rPr kumimoji="1" lang="ja-JP" altLang="en-US" smtClean="0"/>
              <a:t>2020/6/5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4889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BBF1E-497E-46AE-9224-27F9086B88CA}" type="datetime1">
              <a:rPr kumimoji="1" lang="ja-JP" altLang="en-US" smtClean="0"/>
              <a:t>2020/6/5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984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A83C-20CE-4466-86BD-19F92A95811C}" type="datetime1">
              <a:rPr kumimoji="1" lang="ja-JP" altLang="en-US" smtClean="0"/>
              <a:t>2020/6/5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0680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4E4D-3B04-4B73-9423-392FD7E7502E}" type="datetime1">
              <a:rPr kumimoji="1" lang="ja-JP" altLang="en-US" smtClean="0"/>
              <a:t>2020/6/5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823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DF83-A931-4B7C-9581-BF2AB541454A}" type="datetime1">
              <a:rPr kumimoji="1" lang="ja-JP" altLang="en-US" smtClean="0"/>
              <a:t>2020/6/5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506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70B95-5CD5-4B88-877B-8821C650E099}" type="datetime1">
              <a:rPr kumimoji="1" lang="ja-JP" altLang="en-US" smtClean="0"/>
              <a:t>2020/6/5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382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4367-1B72-4267-9048-56D510052357}" type="datetime1">
              <a:rPr kumimoji="1" lang="ja-JP" altLang="en-US" smtClean="0"/>
              <a:t>2020/6/5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798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F909-9D85-4CDF-9451-F4578A7007B7}" type="datetime1">
              <a:rPr kumimoji="1" lang="ja-JP" altLang="en-US" smtClean="0"/>
              <a:t>2020/6/5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555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B4BEF-3678-4C7F-BEDA-82034AE3E61B}" type="datetime1">
              <a:rPr kumimoji="1" lang="ja-JP" altLang="en-US" smtClean="0"/>
              <a:t>2020/6/5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9771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4.png"/><Relationship Id="rId18" Type="http://schemas.openxmlformats.org/officeDocument/2006/relationships/image" Target="../media/image9.png"/><Relationship Id="rId26" Type="http://schemas.openxmlformats.org/officeDocument/2006/relationships/image" Target="../media/image17.jpeg"/><Relationship Id="rId3" Type="http://schemas.microsoft.com/office/2007/relationships/media" Target="../media/media2.mp3"/><Relationship Id="rId21" Type="http://schemas.openxmlformats.org/officeDocument/2006/relationships/image" Target="../media/image12.jpeg"/><Relationship Id="rId7" Type="http://schemas.microsoft.com/office/2007/relationships/media" Target="../media/media4.mp3"/><Relationship Id="rId12" Type="http://schemas.openxmlformats.org/officeDocument/2006/relationships/image" Target="../media/image3.png"/><Relationship Id="rId17" Type="http://schemas.openxmlformats.org/officeDocument/2006/relationships/image" Target="../media/image8.png"/><Relationship Id="rId25" Type="http://schemas.openxmlformats.org/officeDocument/2006/relationships/image" Target="../media/image16.jpeg"/><Relationship Id="rId2" Type="http://schemas.openxmlformats.org/officeDocument/2006/relationships/audio" Target="../media/media1.wav"/><Relationship Id="rId16" Type="http://schemas.openxmlformats.org/officeDocument/2006/relationships/image" Target="../media/image7.png"/><Relationship Id="rId20" Type="http://schemas.openxmlformats.org/officeDocument/2006/relationships/image" Target="../media/image11.png"/><Relationship Id="rId1" Type="http://schemas.microsoft.com/office/2007/relationships/media" Target="../media/media1.wav"/><Relationship Id="rId6" Type="http://schemas.openxmlformats.org/officeDocument/2006/relationships/audio" Target="../media/media3.mp3"/><Relationship Id="rId11" Type="http://schemas.openxmlformats.org/officeDocument/2006/relationships/image" Target="../media/image2.png"/><Relationship Id="rId24" Type="http://schemas.openxmlformats.org/officeDocument/2006/relationships/image" Target="../media/image15.jpeg"/><Relationship Id="rId5" Type="http://schemas.microsoft.com/office/2007/relationships/media" Target="../media/media3.mp3"/><Relationship Id="rId15" Type="http://schemas.openxmlformats.org/officeDocument/2006/relationships/image" Target="../media/image6.png"/><Relationship Id="rId23" Type="http://schemas.openxmlformats.org/officeDocument/2006/relationships/image" Target="../media/image14.jpeg"/><Relationship Id="rId10" Type="http://schemas.openxmlformats.org/officeDocument/2006/relationships/image" Target="../media/image1.png"/><Relationship Id="rId19" Type="http://schemas.openxmlformats.org/officeDocument/2006/relationships/image" Target="../media/image10.jpe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5.png"/><Relationship Id="rId22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microsoft.com/office/2007/relationships/hdphoto" Target="../media/hdphoto5.wdp"/><Relationship Id="rId18" Type="http://schemas.openxmlformats.org/officeDocument/2006/relationships/image" Target="../media/image4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7.png"/><Relationship Id="rId12" Type="http://schemas.openxmlformats.org/officeDocument/2006/relationships/image" Target="../media/image48.png"/><Relationship Id="rId17" Type="http://schemas.openxmlformats.org/officeDocument/2006/relationships/image" Target="../media/image47.jpeg"/><Relationship Id="rId2" Type="http://schemas.openxmlformats.org/officeDocument/2006/relationships/audio" Target="../media/media27.mp3"/><Relationship Id="rId16" Type="http://schemas.openxmlformats.org/officeDocument/2006/relationships/image" Target="../media/image46.jpeg"/><Relationship Id="rId1" Type="http://schemas.microsoft.com/office/2007/relationships/media" Target="../media/media27.mp3"/><Relationship Id="rId6" Type="http://schemas.openxmlformats.org/officeDocument/2006/relationships/image" Target="../media/image36.png"/><Relationship Id="rId11" Type="http://schemas.openxmlformats.org/officeDocument/2006/relationships/image" Target="../media/image29.png"/><Relationship Id="rId5" Type="http://schemas.openxmlformats.org/officeDocument/2006/relationships/image" Target="../media/image32.png"/><Relationship Id="rId15" Type="http://schemas.openxmlformats.org/officeDocument/2006/relationships/image" Target="../media/image50.png"/><Relationship Id="rId10" Type="http://schemas.openxmlformats.org/officeDocument/2006/relationships/image" Target="../media/image40.png"/><Relationship Id="rId19" Type="http://schemas.openxmlformats.org/officeDocument/2006/relationships/image" Target="../media/image1.png"/><Relationship Id="rId4" Type="http://schemas.openxmlformats.org/officeDocument/2006/relationships/image" Target="../media/image27.png"/><Relationship Id="rId9" Type="http://schemas.openxmlformats.org/officeDocument/2006/relationships/image" Target="../media/image39.emf"/><Relationship Id="rId14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3.wav"/><Relationship Id="rId13" Type="http://schemas.openxmlformats.org/officeDocument/2006/relationships/image" Target="../media/image6.png"/><Relationship Id="rId18" Type="http://schemas.openxmlformats.org/officeDocument/2006/relationships/image" Target="../media/image11.png"/><Relationship Id="rId26" Type="http://schemas.openxmlformats.org/officeDocument/2006/relationships/image" Target="../media/image50.png"/><Relationship Id="rId3" Type="http://schemas.microsoft.com/office/2007/relationships/media" Target="../media/media29.mp3"/><Relationship Id="rId21" Type="http://schemas.openxmlformats.org/officeDocument/2006/relationships/image" Target="../media/image38.pn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5.png"/><Relationship Id="rId17" Type="http://schemas.openxmlformats.org/officeDocument/2006/relationships/image" Target="../media/image10.jpeg"/><Relationship Id="rId25" Type="http://schemas.openxmlformats.org/officeDocument/2006/relationships/image" Target="../media/image39.emf"/><Relationship Id="rId2" Type="http://schemas.openxmlformats.org/officeDocument/2006/relationships/audio" Target="../media/media28.mp3"/><Relationship Id="rId16" Type="http://schemas.openxmlformats.org/officeDocument/2006/relationships/image" Target="../media/image9.png"/><Relationship Id="rId20" Type="http://schemas.openxmlformats.org/officeDocument/2006/relationships/image" Target="../media/image37.png"/><Relationship Id="rId1" Type="http://schemas.microsoft.com/office/2007/relationships/media" Target="../media/media28.mp3"/><Relationship Id="rId6" Type="http://schemas.openxmlformats.org/officeDocument/2006/relationships/audio" Target="../media/media30.mp3"/><Relationship Id="rId11" Type="http://schemas.openxmlformats.org/officeDocument/2006/relationships/image" Target="../media/image4.png"/><Relationship Id="rId24" Type="http://schemas.openxmlformats.org/officeDocument/2006/relationships/image" Target="../media/image49.png"/><Relationship Id="rId5" Type="http://schemas.microsoft.com/office/2007/relationships/media" Target="../media/media30.mp3"/><Relationship Id="rId15" Type="http://schemas.openxmlformats.org/officeDocument/2006/relationships/image" Target="../media/image8.png"/><Relationship Id="rId23" Type="http://schemas.microsoft.com/office/2007/relationships/hdphoto" Target="../media/hdphoto5.wdp"/><Relationship Id="rId10" Type="http://schemas.openxmlformats.org/officeDocument/2006/relationships/image" Target="../media/image3.png"/><Relationship Id="rId19" Type="http://schemas.openxmlformats.org/officeDocument/2006/relationships/image" Target="../media/image36.png"/><Relationship Id="rId4" Type="http://schemas.openxmlformats.org/officeDocument/2006/relationships/audio" Target="../media/media29.mp3"/><Relationship Id="rId9" Type="http://schemas.openxmlformats.org/officeDocument/2006/relationships/image" Target="../media/image2.png"/><Relationship Id="rId14" Type="http://schemas.openxmlformats.org/officeDocument/2006/relationships/image" Target="../media/image7.png"/><Relationship Id="rId22" Type="http://schemas.openxmlformats.org/officeDocument/2006/relationships/image" Target="../media/image48.png"/><Relationship Id="rId27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5.png"/><Relationship Id="rId2" Type="http://schemas.openxmlformats.org/officeDocument/2006/relationships/audio" Target="../media/media31.mp3"/><Relationship Id="rId1" Type="http://schemas.microsoft.com/office/2007/relationships/media" Target="../media/media31.mp3"/><Relationship Id="rId6" Type="http://schemas.openxmlformats.org/officeDocument/2006/relationships/image" Target="../media/image47.jpeg"/><Relationship Id="rId5" Type="http://schemas.openxmlformats.org/officeDocument/2006/relationships/image" Target="../media/image32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21.jpeg"/><Relationship Id="rId18" Type="http://schemas.openxmlformats.org/officeDocument/2006/relationships/image" Target="../media/image26.jpeg"/><Relationship Id="rId3" Type="http://schemas.microsoft.com/office/2007/relationships/media" Target="../media/media6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20.jpeg"/><Relationship Id="rId17" Type="http://schemas.openxmlformats.org/officeDocument/2006/relationships/image" Target="../media/image25.jpeg"/><Relationship Id="rId2" Type="http://schemas.openxmlformats.org/officeDocument/2006/relationships/audio" Target="../media/media5.mp3"/><Relationship Id="rId16" Type="http://schemas.openxmlformats.org/officeDocument/2006/relationships/image" Target="../media/image24.jpeg"/><Relationship Id="rId1" Type="http://schemas.microsoft.com/office/2007/relationships/media" Target="../media/media5.mp3"/><Relationship Id="rId6" Type="http://schemas.openxmlformats.org/officeDocument/2006/relationships/audio" Target="../media/media7.mp3"/><Relationship Id="rId11" Type="http://schemas.openxmlformats.org/officeDocument/2006/relationships/image" Target="../media/image19.jpeg"/><Relationship Id="rId5" Type="http://schemas.microsoft.com/office/2007/relationships/media" Target="../media/media7.mp3"/><Relationship Id="rId15" Type="http://schemas.openxmlformats.org/officeDocument/2006/relationships/image" Target="../media/image23.jpeg"/><Relationship Id="rId10" Type="http://schemas.microsoft.com/office/2007/relationships/hdphoto" Target="../media/hdphoto1.wdp"/><Relationship Id="rId19" Type="http://schemas.openxmlformats.org/officeDocument/2006/relationships/image" Target="../media/image1.png"/><Relationship Id="rId4" Type="http://schemas.openxmlformats.org/officeDocument/2006/relationships/audio" Target="../media/media6.mp3"/><Relationship Id="rId9" Type="http://schemas.openxmlformats.org/officeDocument/2006/relationships/image" Target="../media/image18.png"/><Relationship Id="rId1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wav"/><Relationship Id="rId13" Type="http://schemas.openxmlformats.org/officeDocument/2006/relationships/image" Target="../media/image29.png"/><Relationship Id="rId3" Type="http://schemas.microsoft.com/office/2007/relationships/media" Target="../media/media9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28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audio" Target="../media/media10.mp3"/><Relationship Id="rId11" Type="http://schemas.openxmlformats.org/officeDocument/2006/relationships/image" Target="../media/image27.png"/><Relationship Id="rId5" Type="http://schemas.microsoft.com/office/2007/relationships/media" Target="../media/media10.mp3"/><Relationship Id="rId10" Type="http://schemas.microsoft.com/office/2007/relationships/hdphoto" Target="../media/hdphoto1.wdp"/><Relationship Id="rId4" Type="http://schemas.openxmlformats.org/officeDocument/2006/relationships/audio" Target="../media/media9.mp3"/><Relationship Id="rId9" Type="http://schemas.openxmlformats.org/officeDocument/2006/relationships/image" Target="../media/image18.png"/><Relationship Id="rId1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3" Type="http://schemas.microsoft.com/office/2007/relationships/media" Target="../media/media12.mp3"/><Relationship Id="rId7" Type="http://schemas.openxmlformats.org/officeDocument/2006/relationships/image" Target="../media/image1.png"/><Relationship Id="rId12" Type="http://schemas.openxmlformats.org/officeDocument/2006/relationships/image" Target="../media/image23.jpeg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30.png"/><Relationship Id="rId11" Type="http://schemas.openxmlformats.org/officeDocument/2006/relationships/image" Target="../media/image22.jpeg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26.jpeg"/><Relationship Id="rId10" Type="http://schemas.openxmlformats.org/officeDocument/2006/relationships/image" Target="../media/image21.jpeg"/><Relationship Id="rId4" Type="http://schemas.openxmlformats.org/officeDocument/2006/relationships/audio" Target="../media/media12.mp3"/><Relationship Id="rId9" Type="http://schemas.openxmlformats.org/officeDocument/2006/relationships/image" Target="../media/image20.jpeg"/><Relationship Id="rId14" Type="http://schemas.openxmlformats.org/officeDocument/2006/relationships/image" Target="../media/image2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23.jpeg"/><Relationship Id="rId18" Type="http://schemas.openxmlformats.org/officeDocument/2006/relationships/image" Target="../media/image1.png"/><Relationship Id="rId3" Type="http://schemas.microsoft.com/office/2007/relationships/media" Target="../media/media14.mp3"/><Relationship Id="rId7" Type="http://schemas.microsoft.com/office/2007/relationships/hdphoto" Target="../media/hdphoto1.wdp"/><Relationship Id="rId12" Type="http://schemas.openxmlformats.org/officeDocument/2006/relationships/image" Target="../media/image22.jpeg"/><Relationship Id="rId17" Type="http://schemas.openxmlformats.org/officeDocument/2006/relationships/image" Target="../media/image32.png"/><Relationship Id="rId2" Type="http://schemas.openxmlformats.org/officeDocument/2006/relationships/audio" Target="../media/media13.mp3"/><Relationship Id="rId16" Type="http://schemas.openxmlformats.org/officeDocument/2006/relationships/image" Target="../media/image31.jpeg"/><Relationship Id="rId1" Type="http://schemas.microsoft.com/office/2007/relationships/media" Target="../media/media13.mp3"/><Relationship Id="rId6" Type="http://schemas.openxmlformats.org/officeDocument/2006/relationships/image" Target="../media/image18.png"/><Relationship Id="rId11" Type="http://schemas.openxmlformats.org/officeDocument/2006/relationships/image" Target="../media/image21.jpeg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25.jpeg"/><Relationship Id="rId10" Type="http://schemas.openxmlformats.org/officeDocument/2006/relationships/image" Target="../media/image20.jpeg"/><Relationship Id="rId19" Type="http://schemas.openxmlformats.org/officeDocument/2006/relationships/image" Target="../media/image29.png"/><Relationship Id="rId4" Type="http://schemas.openxmlformats.org/officeDocument/2006/relationships/audio" Target="../media/media14.mp3"/><Relationship Id="rId9" Type="http://schemas.openxmlformats.org/officeDocument/2006/relationships/image" Target="../media/image19.jpeg"/><Relationship Id="rId14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microsoft.com/office/2007/relationships/media" Target="../media/media16.mp3"/><Relationship Id="rId7" Type="http://schemas.microsoft.com/office/2007/relationships/hdphoto" Target="../media/hdphoto2.wdp"/><Relationship Id="rId12" Type="http://schemas.openxmlformats.org/officeDocument/2006/relationships/image" Target="../media/image1.png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6" Type="http://schemas.openxmlformats.org/officeDocument/2006/relationships/image" Target="../media/image33.png"/><Relationship Id="rId11" Type="http://schemas.microsoft.com/office/2007/relationships/hdphoto" Target="../media/hdphoto4.wdp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35.png"/><Relationship Id="rId4" Type="http://schemas.openxmlformats.org/officeDocument/2006/relationships/audio" Target="../media/media16.mp3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37.png"/><Relationship Id="rId18" Type="http://schemas.openxmlformats.org/officeDocument/2006/relationships/image" Target="../media/image29.png"/><Relationship Id="rId3" Type="http://schemas.microsoft.com/office/2007/relationships/media" Target="../media/media18.mp3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openxmlformats.org/officeDocument/2006/relationships/audio" Target="../media/media17.mp3"/><Relationship Id="rId16" Type="http://schemas.openxmlformats.org/officeDocument/2006/relationships/image" Target="../media/image40.png"/><Relationship Id="rId1" Type="http://schemas.microsoft.com/office/2007/relationships/media" Target="../media/media17.mp3"/><Relationship Id="rId6" Type="http://schemas.openxmlformats.org/officeDocument/2006/relationships/audio" Target="../media/media19.mp3"/><Relationship Id="rId11" Type="http://schemas.openxmlformats.org/officeDocument/2006/relationships/image" Target="../media/image32.png"/><Relationship Id="rId5" Type="http://schemas.microsoft.com/office/2007/relationships/media" Target="../media/media19.mp3"/><Relationship Id="rId15" Type="http://schemas.openxmlformats.org/officeDocument/2006/relationships/image" Target="../media/image39.emf"/><Relationship Id="rId10" Type="http://schemas.openxmlformats.org/officeDocument/2006/relationships/image" Target="../media/image27.png"/><Relationship Id="rId19" Type="http://schemas.openxmlformats.org/officeDocument/2006/relationships/image" Target="../media/image1.png"/><Relationship Id="rId4" Type="http://schemas.openxmlformats.org/officeDocument/2006/relationships/audio" Target="../media/media18.mp3"/><Relationship Id="rId9" Type="http://schemas.microsoft.com/office/2007/relationships/hdphoto" Target="../media/hdphoto1.wdp"/><Relationship Id="rId1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23.mp3"/><Relationship Id="rId13" Type="http://schemas.openxmlformats.org/officeDocument/2006/relationships/image" Target="../media/image39.emf"/><Relationship Id="rId18" Type="http://schemas.openxmlformats.org/officeDocument/2006/relationships/image" Target="../media/image27.png"/><Relationship Id="rId3" Type="http://schemas.microsoft.com/office/2007/relationships/media" Target="../media/media21.mp3"/><Relationship Id="rId21" Type="http://schemas.openxmlformats.org/officeDocument/2006/relationships/image" Target="../media/image42.png"/><Relationship Id="rId7" Type="http://schemas.microsoft.com/office/2007/relationships/media" Target="../media/media23.mp3"/><Relationship Id="rId12" Type="http://schemas.openxmlformats.org/officeDocument/2006/relationships/image" Target="../media/image38.png"/><Relationship Id="rId17" Type="http://schemas.microsoft.com/office/2007/relationships/hdphoto" Target="../media/hdphoto1.wdp"/><Relationship Id="rId2" Type="http://schemas.openxmlformats.org/officeDocument/2006/relationships/audio" Target="../media/media20.mp3"/><Relationship Id="rId16" Type="http://schemas.openxmlformats.org/officeDocument/2006/relationships/image" Target="../media/image18.png"/><Relationship Id="rId20" Type="http://schemas.openxmlformats.org/officeDocument/2006/relationships/image" Target="../media/image29.png"/><Relationship Id="rId1" Type="http://schemas.microsoft.com/office/2007/relationships/media" Target="../media/media20.mp3"/><Relationship Id="rId6" Type="http://schemas.openxmlformats.org/officeDocument/2006/relationships/audio" Target="../media/media22.mp3"/><Relationship Id="rId11" Type="http://schemas.openxmlformats.org/officeDocument/2006/relationships/image" Target="../media/image37.png"/><Relationship Id="rId24" Type="http://schemas.openxmlformats.org/officeDocument/2006/relationships/image" Target="../media/image1.png"/><Relationship Id="rId5" Type="http://schemas.microsoft.com/office/2007/relationships/media" Target="../media/media22.mp3"/><Relationship Id="rId15" Type="http://schemas.openxmlformats.org/officeDocument/2006/relationships/image" Target="../media/image41.png"/><Relationship Id="rId23" Type="http://schemas.openxmlformats.org/officeDocument/2006/relationships/image" Target="../media/image44.png"/><Relationship Id="rId10" Type="http://schemas.openxmlformats.org/officeDocument/2006/relationships/image" Target="../media/image36.png"/><Relationship Id="rId19" Type="http://schemas.openxmlformats.org/officeDocument/2006/relationships/image" Target="../media/image32.png"/><Relationship Id="rId4" Type="http://schemas.openxmlformats.org/officeDocument/2006/relationships/audio" Target="../media/media21.mp3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40.png"/><Relationship Id="rId22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13" Type="http://schemas.openxmlformats.org/officeDocument/2006/relationships/image" Target="../media/image47.jpeg"/><Relationship Id="rId3" Type="http://schemas.microsoft.com/office/2007/relationships/media" Target="../media/media25.mp3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6.jpeg"/><Relationship Id="rId2" Type="http://schemas.openxmlformats.org/officeDocument/2006/relationships/audio" Target="../media/media24.mp3"/><Relationship Id="rId1" Type="http://schemas.microsoft.com/office/2007/relationships/media" Target="../media/media24.mp3"/><Relationship Id="rId6" Type="http://schemas.openxmlformats.org/officeDocument/2006/relationships/audio" Target="../media/media26.mp3"/><Relationship Id="rId11" Type="http://schemas.openxmlformats.org/officeDocument/2006/relationships/image" Target="../media/image45.png"/><Relationship Id="rId5" Type="http://schemas.microsoft.com/office/2007/relationships/media" Target="../media/media26.mp3"/><Relationship Id="rId10" Type="http://schemas.openxmlformats.org/officeDocument/2006/relationships/image" Target="../media/image29.png"/><Relationship Id="rId4" Type="http://schemas.openxmlformats.org/officeDocument/2006/relationships/audio" Target="../media/media25.mp3"/><Relationship Id="rId9" Type="http://schemas.openxmlformats.org/officeDocument/2006/relationships/image" Target="../media/image27.png"/><Relationship Id="rId1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07076" y="399012"/>
            <a:ext cx="6394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高校 情報科 情報科学編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4029" y="967301"/>
            <a:ext cx="6683433" cy="584775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dirty="0" smtClean="0">
                <a:ea typeface="メイリオ" panose="020B0604030504040204" pitchFamily="50" charset="-128"/>
              </a:rPr>
              <a:t>コンピューターの分解</a:t>
            </a:r>
            <a:endParaRPr lang="ja-JP" altLang="en-US" sz="3200" dirty="0">
              <a:ea typeface="メイリオ" panose="020B0604030504040204" pitchFamily="50" charset="-128"/>
            </a:endParaRPr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>
          <a:xfrm>
            <a:off x="6748612" y="6423958"/>
            <a:ext cx="2057400" cy="365125"/>
          </a:xfrm>
        </p:spPr>
        <p:txBody>
          <a:bodyPr/>
          <a:lstStyle/>
          <a:p>
            <a:fld id="{4181D2F1-6E19-42EE-8015-FC358F6C8FF4}" type="slidenum">
              <a:rPr kumimoji="1" lang="ja-JP" altLang="en-US" sz="180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fld>
            <a:endParaRPr kumimoji="1" lang="ja-JP" altLang="en-US" sz="1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フローチャート: 和接合 14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Sunset_Our_Memori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215745" y="1247276"/>
            <a:ext cx="609600" cy="609600"/>
          </a:xfrm>
          <a:prstGeom prst="rect">
            <a:avLst/>
          </a:prstGeom>
        </p:spPr>
      </p:pic>
      <p:grpSp>
        <p:nvGrpSpPr>
          <p:cNvPr id="9" name="グループ化 8"/>
          <p:cNvGrpSpPr/>
          <p:nvPr/>
        </p:nvGrpSpPr>
        <p:grpSpPr>
          <a:xfrm>
            <a:off x="4702473" y="2160849"/>
            <a:ext cx="3335338" cy="4195011"/>
            <a:chOff x="4702473" y="2160849"/>
            <a:chExt cx="3335338" cy="4195011"/>
          </a:xfrm>
        </p:grpSpPr>
        <p:pic>
          <p:nvPicPr>
            <p:cNvPr id="11" name="Picture 24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2123" y="2244986"/>
              <a:ext cx="788988" cy="825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6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2473" y="2244986"/>
              <a:ext cx="971550" cy="866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9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9323" y="3183199"/>
              <a:ext cx="676275" cy="593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30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3398" y="3011749"/>
              <a:ext cx="828675" cy="876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31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6773" y="4011874"/>
              <a:ext cx="819150" cy="776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34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6448" y="2956186"/>
              <a:ext cx="588963" cy="1000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5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5486" y="4234124"/>
              <a:ext cx="806450" cy="382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36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2298" y="2376749"/>
              <a:ext cx="1009650" cy="419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37" descr="A28_Things1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8798" y="3988061"/>
              <a:ext cx="635000" cy="814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AutoShape 44"/>
            <p:cNvSpPr>
              <a:spLocks noChangeArrowheads="1"/>
            </p:cNvSpPr>
            <p:nvPr/>
          </p:nvSpPr>
          <p:spPr bwMode="auto">
            <a:xfrm>
              <a:off x="4702473" y="2160849"/>
              <a:ext cx="3335338" cy="4195011"/>
            </a:xfrm>
            <a:prstGeom prst="roundRect">
              <a:avLst>
                <a:gd name="adj" fmla="val 11653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" name="Text Box 45"/>
            <p:cNvSpPr txBox="1">
              <a:spLocks noChangeArrowheads="1"/>
            </p:cNvSpPr>
            <p:nvPr/>
          </p:nvSpPr>
          <p:spPr bwMode="auto">
            <a:xfrm>
              <a:off x="5183595" y="5490563"/>
              <a:ext cx="2706312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家庭のいろいろな道具や機械</a:t>
              </a:r>
            </a:p>
          </p:txBody>
        </p:sp>
        <p:pic>
          <p:nvPicPr>
            <p:cNvPr id="24" name="Picture 28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6448" y="4739312"/>
              <a:ext cx="6477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26" name="Picture 2" descr="昔の大きなコンピューターのイラスト | かわいいフリー素材集 いらすとや"/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021" y="2918995"/>
            <a:ext cx="1260283" cy="1260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プログラムのコードが表示されたコンピューターのイラスト | かわいい ..."/>
          <p:cNvPicPr>
            <a:picLocks noChangeAspect="1" noChangeArrowheads="1"/>
          </p:cNvPicPr>
          <p:nvPr/>
        </p:nvPicPr>
        <p:blipFill>
          <a:blip r:embed="rId2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493" y="1741765"/>
            <a:ext cx="1296784" cy="1149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デスクトップパソコンのイラスト | かわいいフリー素材集 いらすとや"/>
          <p:cNvPicPr>
            <a:picLocks noChangeAspect="1" noChangeArrowheads="1"/>
          </p:cNvPicPr>
          <p:nvPr/>
        </p:nvPicPr>
        <p:blipFill>
          <a:blip r:embed="rId2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991" y="1983246"/>
            <a:ext cx="1203082" cy="81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グループ化 9"/>
          <p:cNvGrpSpPr/>
          <p:nvPr/>
        </p:nvGrpSpPr>
        <p:grpSpPr>
          <a:xfrm>
            <a:off x="967354" y="4258355"/>
            <a:ext cx="3171644" cy="2260449"/>
            <a:chOff x="967354" y="4258355"/>
            <a:chExt cx="3171644" cy="2260449"/>
          </a:xfrm>
        </p:grpSpPr>
        <p:pic>
          <p:nvPicPr>
            <p:cNvPr id="1032" name="Picture 8" descr="スマートフォン・スマホのイラスト | かわいいフリー素材集 いらすとや"/>
            <p:cNvPicPr>
              <a:picLocks noChangeAspect="1" noChangeArrowheads="1"/>
            </p:cNvPicPr>
            <p:nvPr/>
          </p:nvPicPr>
          <p:blipFill>
            <a:blip r:embed="rId2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7354" y="4258355"/>
              <a:ext cx="1316492" cy="14328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携帯ゲーム機のイラスト | かわいいフリー素材集 いらすとや"/>
            <p:cNvPicPr>
              <a:picLocks noChangeAspect="1" noChangeArrowheads="1"/>
            </p:cNvPicPr>
            <p:nvPr/>
          </p:nvPicPr>
          <p:blipFill>
            <a:blip r:embed="rId2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7321" y="4410226"/>
              <a:ext cx="1291677" cy="12632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TVゲームのイラスト（おもちゃ） | かわいいフリー素材集 いらすとや"/>
            <p:cNvPicPr>
              <a:picLocks noChangeAspect="1" noChangeArrowheads="1"/>
            </p:cNvPicPr>
            <p:nvPr/>
          </p:nvPicPr>
          <p:blipFill>
            <a:blip r:embed="rId2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7445" y="5539412"/>
              <a:ext cx="1952624" cy="979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5" name="speech_S010_0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175098" y="6179483"/>
            <a:ext cx="609600" cy="609600"/>
          </a:xfrm>
          <a:prstGeom prst="rect">
            <a:avLst/>
          </a:prstGeom>
        </p:spPr>
      </p:pic>
      <p:pic>
        <p:nvPicPr>
          <p:cNvPr id="5" name="speech_S010_0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183595" y="6168535"/>
            <a:ext cx="609600" cy="609600"/>
          </a:xfrm>
          <a:prstGeom prst="rect">
            <a:avLst/>
          </a:prstGeom>
        </p:spPr>
      </p:pic>
      <p:pic>
        <p:nvPicPr>
          <p:cNvPr id="6" name="speech_S010_0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192092" y="61565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6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1467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3467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4467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7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169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169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115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1323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正方形/長方形 29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534" name="Text Box 2"/>
          <p:cNvSpPr txBox="1">
            <a:spLocks noChangeArrowheads="1"/>
          </p:cNvSpPr>
          <p:nvPr/>
        </p:nvSpPr>
        <p:spPr bwMode="auto">
          <a:xfrm>
            <a:off x="250825" y="333375"/>
            <a:ext cx="86423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まとめ</a:t>
            </a:r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 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コンピュータ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の構成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6791-9E44-4D5D-84D2-CA44E8ABFEBA}" type="slidenum">
              <a:rPr lang="en-US" altLang="ja-JP" smtClean="0"/>
              <a:pPr/>
              <a:t>10</a:t>
            </a:fld>
            <a:endParaRPr lang="en-US" altLang="ja-JP"/>
          </a:p>
        </p:txBody>
      </p:sp>
      <p:sp>
        <p:nvSpPr>
          <p:cNvPr id="20" name="Text Box 223"/>
          <p:cNvSpPr txBox="1">
            <a:spLocks noChangeArrowheads="1"/>
          </p:cNvSpPr>
          <p:nvPr/>
        </p:nvSpPr>
        <p:spPr bwMode="auto">
          <a:xfrm>
            <a:off x="3953945" y="4176974"/>
            <a:ext cx="118451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en-US" altLang="ja-JP" sz="32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CPU</a:t>
            </a:r>
            <a:endParaRPr lang="ja-JP" altLang="en-US" sz="3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9199" y="912608"/>
            <a:ext cx="1449329" cy="1045508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8833" y="3199593"/>
            <a:ext cx="900286" cy="900286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1578" y="2053200"/>
            <a:ext cx="704596" cy="1342266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3870" y="2221339"/>
            <a:ext cx="894249" cy="848724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7737" y="3413307"/>
            <a:ext cx="912672" cy="679602"/>
          </a:xfrm>
          <a:prstGeom prst="rect">
            <a:avLst/>
          </a:prstGeom>
        </p:spPr>
      </p:pic>
      <p:sp>
        <p:nvSpPr>
          <p:cNvPr id="18" name="Text Box 223"/>
          <p:cNvSpPr txBox="1">
            <a:spLocks noChangeArrowheads="1"/>
          </p:cNvSpPr>
          <p:nvPr/>
        </p:nvSpPr>
        <p:spPr bwMode="auto">
          <a:xfrm>
            <a:off x="475196" y="4984629"/>
            <a:ext cx="21353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ja-JP" altLang="en-US" sz="32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入力装置</a:t>
            </a:r>
            <a:endParaRPr lang="ja-JP" altLang="en-US" sz="3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50304" y="1990989"/>
            <a:ext cx="1056536" cy="960429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06450" y="4290102"/>
            <a:ext cx="742962" cy="742962"/>
          </a:xfrm>
          <a:prstGeom prst="rect">
            <a:avLst/>
          </a:prstGeom>
        </p:spPr>
      </p:pic>
      <p:sp>
        <p:nvSpPr>
          <p:cNvPr id="28" name="Text Box 223"/>
          <p:cNvSpPr txBox="1">
            <a:spLocks noChangeArrowheads="1"/>
          </p:cNvSpPr>
          <p:nvPr/>
        </p:nvSpPr>
        <p:spPr bwMode="auto">
          <a:xfrm>
            <a:off x="6607662" y="5033064"/>
            <a:ext cx="19405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ja-JP" altLang="en-US" sz="3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出力</a:t>
            </a:r>
            <a:r>
              <a:rPr lang="ja-JP" altLang="en-US" sz="32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装置</a:t>
            </a:r>
            <a:endParaRPr lang="ja-JP" altLang="en-US" sz="3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9" name="図 2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62955" y="1455005"/>
            <a:ext cx="692901" cy="567185"/>
          </a:xfrm>
          <a:prstGeom prst="rect">
            <a:avLst/>
          </a:prstGeom>
        </p:spPr>
      </p:pic>
      <p:sp>
        <p:nvSpPr>
          <p:cNvPr id="32" name="フローチャート: 和接合 3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8077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6264" y="4135230"/>
            <a:ext cx="1519117" cy="849399"/>
          </a:xfrm>
          <a:prstGeom prst="rect">
            <a:avLst/>
          </a:prstGeom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5763" y="3231443"/>
            <a:ext cx="781050" cy="923925"/>
          </a:xfrm>
          <a:prstGeom prst="rect">
            <a:avLst/>
          </a:prstGeom>
        </p:spPr>
      </p:pic>
      <p:sp>
        <p:nvSpPr>
          <p:cNvPr id="35" name="角丸四角形 34"/>
          <p:cNvSpPr/>
          <p:nvPr/>
        </p:nvSpPr>
        <p:spPr>
          <a:xfrm>
            <a:off x="230030" y="1830201"/>
            <a:ext cx="2380502" cy="3902401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角丸四角形 36"/>
          <p:cNvSpPr/>
          <p:nvPr/>
        </p:nvSpPr>
        <p:spPr>
          <a:xfrm>
            <a:off x="6333896" y="1830201"/>
            <a:ext cx="2380502" cy="3902401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角丸四角形 37"/>
          <p:cNvSpPr/>
          <p:nvPr/>
        </p:nvSpPr>
        <p:spPr>
          <a:xfrm>
            <a:off x="3307517" y="844206"/>
            <a:ext cx="2380502" cy="177867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Text Box 223"/>
          <p:cNvSpPr txBox="1">
            <a:spLocks noChangeArrowheads="1"/>
          </p:cNvSpPr>
          <p:nvPr/>
        </p:nvSpPr>
        <p:spPr bwMode="auto">
          <a:xfrm>
            <a:off x="3789056" y="2102765"/>
            <a:ext cx="15658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ja-JP" altLang="en-US" sz="3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メモリ</a:t>
            </a:r>
            <a:endParaRPr lang="ja-JP" altLang="en-US" sz="3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0" name="角丸四角形 39"/>
          <p:cNvSpPr/>
          <p:nvPr/>
        </p:nvSpPr>
        <p:spPr>
          <a:xfrm>
            <a:off x="3272704" y="3059913"/>
            <a:ext cx="2380502" cy="1618585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Text Box 223"/>
          <p:cNvSpPr txBox="1">
            <a:spLocks noChangeArrowheads="1"/>
          </p:cNvSpPr>
          <p:nvPr/>
        </p:nvSpPr>
        <p:spPr bwMode="auto">
          <a:xfrm>
            <a:off x="3272704" y="6246550"/>
            <a:ext cx="280493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ja-JP" altLang="en-US" sz="30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補助記憶装置</a:t>
            </a:r>
            <a:endParaRPr lang="ja-JP" altLang="en-US" sz="30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3" name="角丸四角形 42"/>
          <p:cNvSpPr/>
          <p:nvPr/>
        </p:nvSpPr>
        <p:spPr>
          <a:xfrm>
            <a:off x="3307517" y="5046546"/>
            <a:ext cx="2380502" cy="177867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右矢印 44"/>
          <p:cNvSpPr/>
          <p:nvPr/>
        </p:nvSpPr>
        <p:spPr>
          <a:xfrm>
            <a:off x="5564996" y="3597792"/>
            <a:ext cx="844319" cy="4495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上下矢印 43"/>
          <p:cNvSpPr/>
          <p:nvPr/>
        </p:nvSpPr>
        <p:spPr>
          <a:xfrm>
            <a:off x="4242175" y="2545585"/>
            <a:ext cx="441560" cy="588121"/>
          </a:xfrm>
          <a:prstGeom prst="upDownArrow">
            <a:avLst>
              <a:gd name="adj1" fmla="val 50000"/>
              <a:gd name="adj2" fmla="val 282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上下矢印 46"/>
          <p:cNvSpPr/>
          <p:nvPr/>
        </p:nvSpPr>
        <p:spPr>
          <a:xfrm>
            <a:off x="4260693" y="4630932"/>
            <a:ext cx="441560" cy="588121"/>
          </a:xfrm>
          <a:prstGeom prst="upDownArrow">
            <a:avLst>
              <a:gd name="adj1" fmla="val 50000"/>
              <a:gd name="adj2" fmla="val 282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右矢印 47"/>
          <p:cNvSpPr/>
          <p:nvPr/>
        </p:nvSpPr>
        <p:spPr>
          <a:xfrm>
            <a:off x="2539634" y="3599964"/>
            <a:ext cx="844319" cy="4495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6" name="図 45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8640" y="3082044"/>
            <a:ext cx="1362815" cy="1166570"/>
          </a:xfrm>
          <a:prstGeom prst="rect">
            <a:avLst/>
          </a:prstGeom>
        </p:spPr>
      </p:pic>
      <p:pic>
        <p:nvPicPr>
          <p:cNvPr id="50" name="Picture 2" descr="ハードディスクのイラスト（コンピューター） | かわいいフリー素材集 ...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618" y="5435180"/>
            <a:ext cx="734619" cy="66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いろいろなディスクメディアのイラスト | かわいいフリー素材集 いらすとや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034" y="5426857"/>
            <a:ext cx="640188" cy="64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30" descr="13_0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4945213" y="5408542"/>
            <a:ext cx="538886" cy="64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speech_S010_2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546233" y="59367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299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prism isInverted="1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80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948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</p:childTnLst>
        </p:cTn>
      </p:par>
    </p:tnLst>
    <p:bldLst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正方形/長方形 29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534" name="Text Box 2"/>
          <p:cNvSpPr txBox="1">
            <a:spLocks noChangeArrowheads="1"/>
          </p:cNvSpPr>
          <p:nvPr/>
        </p:nvSpPr>
        <p:spPr bwMode="auto">
          <a:xfrm>
            <a:off x="250825" y="333375"/>
            <a:ext cx="86423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機械の中のコンピュータ</a:t>
            </a:r>
            <a:endParaRPr lang="ja-JP" altLang="en-US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6791-9E44-4D5D-84D2-CA44E8ABFEBA}" type="slidenum">
              <a:rPr lang="en-US" altLang="ja-JP" smtClean="0"/>
              <a:pPr/>
              <a:t>11</a:t>
            </a:fld>
            <a:endParaRPr lang="en-US" altLang="ja-JP"/>
          </a:p>
        </p:txBody>
      </p:sp>
      <p:sp>
        <p:nvSpPr>
          <p:cNvPr id="32" name="フローチャート: 和接合 3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6" name="グループ化 35"/>
          <p:cNvGrpSpPr/>
          <p:nvPr/>
        </p:nvGrpSpPr>
        <p:grpSpPr>
          <a:xfrm>
            <a:off x="334917" y="1106608"/>
            <a:ext cx="3335338" cy="4195011"/>
            <a:chOff x="4554569" y="2151193"/>
            <a:chExt cx="3335338" cy="4195011"/>
          </a:xfrm>
        </p:grpSpPr>
        <p:pic>
          <p:nvPicPr>
            <p:cNvPr id="42" name="Picture 24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2123" y="2244986"/>
              <a:ext cx="788988" cy="825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26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2473" y="2244986"/>
              <a:ext cx="971550" cy="866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4" name="Picture 29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9323" y="3183199"/>
              <a:ext cx="676275" cy="593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5" name="Picture 30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3398" y="3011749"/>
              <a:ext cx="828675" cy="876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6" name="Picture 31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6773" y="4011874"/>
              <a:ext cx="819150" cy="7762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34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6448" y="2956186"/>
              <a:ext cx="588963" cy="10001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8" name="Picture 35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5486" y="4234124"/>
              <a:ext cx="806450" cy="3825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9" name="Picture 36"/>
            <p:cNvPicPr>
              <a:picLocks noChangeAspect="1" noChangeArrowheads="1"/>
            </p:cNvPicPr>
            <p:nvPr/>
          </p:nvPicPr>
          <p:blipFill>
            <a:blip r:embed="rId16">
              <a:clrChange>
                <a:clrFrom>
                  <a:srgbClr val="FCFEFB"/>
                </a:clrFrom>
                <a:clrTo>
                  <a:srgbClr val="FCFEFB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2298" y="2376749"/>
              <a:ext cx="1009650" cy="419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0" name="Picture 37" descr="A28_Things1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8798" y="3988061"/>
              <a:ext cx="635000" cy="814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1" name="AutoShape 44"/>
            <p:cNvSpPr>
              <a:spLocks noChangeArrowheads="1"/>
            </p:cNvSpPr>
            <p:nvPr/>
          </p:nvSpPr>
          <p:spPr bwMode="auto">
            <a:xfrm>
              <a:off x="4554569" y="2151193"/>
              <a:ext cx="3335338" cy="4195011"/>
            </a:xfrm>
            <a:prstGeom prst="roundRect">
              <a:avLst>
                <a:gd name="adj" fmla="val 11653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62" name="Text Box 45"/>
            <p:cNvSpPr txBox="1">
              <a:spLocks noChangeArrowheads="1"/>
            </p:cNvSpPr>
            <p:nvPr/>
          </p:nvSpPr>
          <p:spPr bwMode="auto">
            <a:xfrm>
              <a:off x="5183595" y="5490563"/>
              <a:ext cx="2706312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家庭のいろいろな道具や機械</a:t>
              </a:r>
            </a:p>
          </p:txBody>
        </p:sp>
        <p:pic>
          <p:nvPicPr>
            <p:cNvPr id="63" name="Picture 28"/>
            <p:cNvPicPr>
              <a:picLocks noChangeAspect="1" noChangeArrowheads="1"/>
            </p:cNvPicPr>
            <p:nvPr/>
          </p:nvPicPr>
          <p:blipFill>
            <a:blip r:embed="rId1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6448" y="4739312"/>
              <a:ext cx="647700" cy="800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テキスト ボックス 2"/>
          <p:cNvSpPr txBox="1"/>
          <p:nvPr/>
        </p:nvSpPr>
        <p:spPr>
          <a:xfrm>
            <a:off x="1344021" y="5658540"/>
            <a:ext cx="29905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マイコン内蔵</a:t>
            </a:r>
            <a:endParaRPr kumimoji="1" lang="ja-JP" altLang="en-US" sz="3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3" name="グループ化 12"/>
          <p:cNvGrpSpPr/>
          <p:nvPr/>
        </p:nvGrpSpPr>
        <p:grpSpPr>
          <a:xfrm>
            <a:off x="4004163" y="918150"/>
            <a:ext cx="2494326" cy="3902401"/>
            <a:chOff x="4004163" y="918150"/>
            <a:chExt cx="2494326" cy="3902401"/>
          </a:xfrm>
        </p:grpSpPr>
        <p:grpSp>
          <p:nvGrpSpPr>
            <p:cNvPr id="10" name="グループ化 9"/>
            <p:cNvGrpSpPr/>
            <p:nvPr/>
          </p:nvGrpSpPr>
          <p:grpSpPr>
            <a:xfrm>
              <a:off x="4015009" y="918150"/>
              <a:ext cx="2380502" cy="3902401"/>
              <a:chOff x="4015009" y="918150"/>
              <a:chExt cx="2380502" cy="3902401"/>
            </a:xfrm>
          </p:grpSpPr>
          <p:pic>
            <p:nvPicPr>
              <p:cNvPr id="64" name="図 63"/>
              <p:cNvPicPr>
                <a:picLocks noChangeAspect="1"/>
              </p:cNvPicPr>
              <p:nvPr/>
            </p:nvPicPr>
            <p:blipFill>
              <a:blip r:embed="rId19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266557" y="1141149"/>
                <a:ext cx="704596" cy="1342266"/>
              </a:xfrm>
              <a:prstGeom prst="rect">
                <a:avLst/>
              </a:prstGeom>
            </p:spPr>
          </p:pic>
          <p:pic>
            <p:nvPicPr>
              <p:cNvPr id="65" name="図 64"/>
              <p:cNvPicPr>
                <a:picLocks noChangeAspect="1"/>
              </p:cNvPicPr>
              <p:nvPr/>
            </p:nvPicPr>
            <p:blipFill>
              <a:blip r:embed="rId2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158849" y="1309288"/>
                <a:ext cx="894249" cy="848724"/>
              </a:xfrm>
              <a:prstGeom prst="rect">
                <a:avLst/>
              </a:prstGeom>
            </p:spPr>
          </p:pic>
          <p:pic>
            <p:nvPicPr>
              <p:cNvPr id="66" name="図 65"/>
              <p:cNvPicPr>
                <a:picLocks noChangeAspect="1"/>
              </p:cNvPicPr>
              <p:nvPr/>
            </p:nvPicPr>
            <p:blipFill>
              <a:blip r:embed="rId2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82716" y="2501256"/>
                <a:ext cx="912672" cy="679602"/>
              </a:xfrm>
              <a:prstGeom prst="rect">
                <a:avLst/>
              </a:prstGeom>
            </p:spPr>
          </p:pic>
          <p:sp>
            <p:nvSpPr>
              <p:cNvPr id="67" name="Text Box 223"/>
              <p:cNvSpPr txBox="1">
                <a:spLocks noChangeArrowheads="1"/>
              </p:cNvSpPr>
              <p:nvPr/>
            </p:nvSpPr>
            <p:spPr bwMode="auto">
              <a:xfrm>
                <a:off x="4260175" y="4072578"/>
                <a:ext cx="2135336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 eaLnBrk="0" hangingPunct="0"/>
                <a:r>
                  <a:rPr lang="ja-JP" altLang="en-US" sz="3200" dirty="0" smtClean="0">
                    <a:solidFill>
                      <a:srgbClr val="FF000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入力装置</a:t>
                </a:r>
                <a:endParaRPr lang="ja-JP" altLang="en-US" sz="3200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pic>
            <p:nvPicPr>
              <p:cNvPr id="68" name="図 67"/>
              <p:cNvPicPr>
                <a:picLocks noChangeAspect="1"/>
              </p:cNvPicPr>
              <p:nvPr/>
            </p:nvPicPr>
            <p:blipFill>
              <a:blip r:embed="rId22">
                <a:extLst>
                  <a:ext uri="{BEBA8EAE-BF5A-486C-A8C5-ECC9F3942E4B}">
                    <a14:imgProps xmlns:a14="http://schemas.microsoft.com/office/drawing/2010/main">
                      <a14:imgLayer r:embed="rId23">
                        <a14:imgEffect>
                          <a14:backgroundRemoval t="0" b="98077" l="0" r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4451243" y="3223179"/>
                <a:ext cx="1519117" cy="849399"/>
              </a:xfrm>
              <a:prstGeom prst="rect">
                <a:avLst/>
              </a:prstGeom>
            </p:spPr>
          </p:pic>
          <p:pic>
            <p:nvPicPr>
              <p:cNvPr id="69" name="図 68"/>
              <p:cNvPicPr>
                <a:picLocks noChangeAspect="1"/>
              </p:cNvPicPr>
              <p:nvPr/>
            </p:nvPicPr>
            <p:blipFill>
              <a:blip r:embed="rId2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290742" y="2319392"/>
                <a:ext cx="781050" cy="923925"/>
              </a:xfrm>
              <a:prstGeom prst="rect">
                <a:avLst/>
              </a:prstGeom>
            </p:spPr>
          </p:pic>
          <p:sp>
            <p:nvSpPr>
              <p:cNvPr id="70" name="角丸四角形 69"/>
              <p:cNvSpPr/>
              <p:nvPr/>
            </p:nvSpPr>
            <p:spPr>
              <a:xfrm>
                <a:off x="4015009" y="918150"/>
                <a:ext cx="2380502" cy="3902401"/>
              </a:xfrm>
              <a:prstGeom prst="roundRect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12" name="乗算 11"/>
            <p:cNvSpPr/>
            <p:nvPr/>
          </p:nvSpPr>
          <p:spPr>
            <a:xfrm>
              <a:off x="4004163" y="1821027"/>
              <a:ext cx="2494326" cy="2494326"/>
            </a:xfrm>
            <a:prstGeom prst="mathMultiply">
              <a:avLst>
                <a:gd name="adj1" fmla="val 5512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4" name="グループ化 13"/>
          <p:cNvGrpSpPr/>
          <p:nvPr/>
        </p:nvGrpSpPr>
        <p:grpSpPr>
          <a:xfrm>
            <a:off x="6498489" y="2776404"/>
            <a:ext cx="2494326" cy="3339148"/>
            <a:chOff x="6498489" y="2776404"/>
            <a:chExt cx="2494326" cy="3339148"/>
          </a:xfrm>
        </p:grpSpPr>
        <p:grpSp>
          <p:nvGrpSpPr>
            <p:cNvPr id="8" name="グループ化 7"/>
            <p:cNvGrpSpPr/>
            <p:nvPr/>
          </p:nvGrpSpPr>
          <p:grpSpPr>
            <a:xfrm>
              <a:off x="6563218" y="2776404"/>
              <a:ext cx="2380502" cy="3339148"/>
              <a:chOff x="6563218" y="2776404"/>
              <a:chExt cx="2380502" cy="3339148"/>
            </a:xfrm>
          </p:grpSpPr>
          <p:pic>
            <p:nvPicPr>
              <p:cNvPr id="71" name="図 70"/>
              <p:cNvPicPr>
                <a:picLocks noChangeAspect="1"/>
              </p:cNvPicPr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7179626" y="2937191"/>
                <a:ext cx="1056536" cy="960429"/>
              </a:xfrm>
              <a:prstGeom prst="rect">
                <a:avLst/>
              </a:prstGeom>
            </p:spPr>
          </p:pic>
          <p:sp>
            <p:nvSpPr>
              <p:cNvPr id="73" name="Text Box 223"/>
              <p:cNvSpPr txBox="1">
                <a:spLocks noChangeArrowheads="1"/>
              </p:cNvSpPr>
              <p:nvPr/>
            </p:nvSpPr>
            <p:spPr bwMode="auto">
              <a:xfrm>
                <a:off x="6737625" y="5352034"/>
                <a:ext cx="1940538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 eaLnBrk="0" hangingPunct="0"/>
                <a:r>
                  <a:rPr lang="ja-JP" altLang="en-US" sz="3200" dirty="0">
                    <a:solidFill>
                      <a:srgbClr val="FF000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出力</a:t>
                </a:r>
                <a:r>
                  <a:rPr lang="ja-JP" altLang="en-US" sz="3200" dirty="0" smtClean="0">
                    <a:solidFill>
                      <a:srgbClr val="FF000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装置</a:t>
                </a:r>
                <a:endParaRPr lang="ja-JP" altLang="en-US" sz="3200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74" name="角丸四角形 73"/>
              <p:cNvSpPr/>
              <p:nvPr/>
            </p:nvSpPr>
            <p:spPr>
              <a:xfrm>
                <a:off x="6563218" y="2776404"/>
                <a:ext cx="2380502" cy="3339148"/>
              </a:xfrm>
              <a:prstGeom prst="roundRect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pic>
            <p:nvPicPr>
              <p:cNvPr id="75" name="図 74"/>
              <p:cNvPicPr>
                <a:picLocks noChangeAspect="1"/>
              </p:cNvPicPr>
              <p:nvPr/>
            </p:nvPicPr>
            <p:blipFill>
              <a:blip r:embed="rId2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077962" y="4028246"/>
                <a:ext cx="1362815" cy="1166570"/>
              </a:xfrm>
              <a:prstGeom prst="rect">
                <a:avLst/>
              </a:prstGeom>
            </p:spPr>
          </p:pic>
        </p:grpSp>
        <p:sp>
          <p:nvSpPr>
            <p:cNvPr id="76" name="乗算 75"/>
            <p:cNvSpPr/>
            <p:nvPr/>
          </p:nvSpPr>
          <p:spPr>
            <a:xfrm>
              <a:off x="6498489" y="2869350"/>
              <a:ext cx="2494326" cy="2494326"/>
            </a:xfrm>
            <a:prstGeom prst="mathMultiply">
              <a:avLst>
                <a:gd name="adj1" fmla="val 5512"/>
              </a:avLst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15" name="speech_S010_2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4329708" y="5929313"/>
            <a:ext cx="609600" cy="609600"/>
          </a:xfrm>
          <a:prstGeom prst="rect">
            <a:avLst/>
          </a:prstGeom>
        </p:spPr>
      </p:pic>
      <p:pic>
        <p:nvPicPr>
          <p:cNvPr id="16" name="speech_S010_2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5257614" y="5965306"/>
            <a:ext cx="609600" cy="609600"/>
          </a:xfrm>
          <a:prstGeom prst="rect">
            <a:avLst/>
          </a:prstGeom>
        </p:spPr>
      </p:pic>
      <p:pic>
        <p:nvPicPr>
          <p:cNvPr id="17" name="speech_S010_25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6047288" y="59659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908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3000">
        <p14:prism isInverted="1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2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34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4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4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400"/>
                            </p:stCondLst>
                            <p:childTnLst>
                              <p:par>
                                <p:cTn id="3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744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844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32" grpId="0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正方形/長方形 29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534" name="Text Box 2"/>
          <p:cNvSpPr txBox="1">
            <a:spLocks noChangeArrowheads="1"/>
          </p:cNvSpPr>
          <p:nvPr/>
        </p:nvSpPr>
        <p:spPr bwMode="auto">
          <a:xfrm>
            <a:off x="250825" y="333375"/>
            <a:ext cx="86423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マイコン内蔵の場合のコンピュータ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の構成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6791-9E44-4D5D-84D2-CA44E8ABFEBA}" type="slidenum">
              <a:rPr lang="en-US" altLang="ja-JP" smtClean="0"/>
              <a:pPr/>
              <a:t>12</a:t>
            </a:fld>
            <a:endParaRPr lang="en-US" altLang="ja-JP"/>
          </a:p>
        </p:txBody>
      </p:sp>
      <p:sp>
        <p:nvSpPr>
          <p:cNvPr id="20" name="Text Box 223"/>
          <p:cNvSpPr txBox="1">
            <a:spLocks noChangeArrowheads="1"/>
          </p:cNvSpPr>
          <p:nvPr/>
        </p:nvSpPr>
        <p:spPr bwMode="auto">
          <a:xfrm>
            <a:off x="3953945" y="4176974"/>
            <a:ext cx="118451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en-US" altLang="ja-JP" sz="32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CPU</a:t>
            </a:r>
            <a:endParaRPr lang="ja-JP" altLang="en-US" sz="3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9199" y="912608"/>
            <a:ext cx="1449329" cy="1045508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8833" y="3235925"/>
            <a:ext cx="900286" cy="900286"/>
          </a:xfrm>
          <a:prstGeom prst="rect">
            <a:avLst/>
          </a:prstGeom>
        </p:spPr>
      </p:pic>
      <p:sp>
        <p:nvSpPr>
          <p:cNvPr id="18" name="Text Box 223"/>
          <p:cNvSpPr txBox="1">
            <a:spLocks noChangeArrowheads="1"/>
          </p:cNvSpPr>
          <p:nvPr/>
        </p:nvSpPr>
        <p:spPr bwMode="auto">
          <a:xfrm>
            <a:off x="475196" y="4984629"/>
            <a:ext cx="21353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ja-JP" altLang="en-US" sz="32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入力装置</a:t>
            </a:r>
            <a:endParaRPr lang="ja-JP" altLang="en-US" sz="3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8" name="Text Box 223"/>
          <p:cNvSpPr txBox="1">
            <a:spLocks noChangeArrowheads="1"/>
          </p:cNvSpPr>
          <p:nvPr/>
        </p:nvSpPr>
        <p:spPr bwMode="auto">
          <a:xfrm>
            <a:off x="6607662" y="5033064"/>
            <a:ext cx="19405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ja-JP" altLang="en-US" sz="3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出力</a:t>
            </a:r>
            <a:r>
              <a:rPr lang="ja-JP" altLang="en-US" sz="32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装置</a:t>
            </a:r>
            <a:endParaRPr lang="ja-JP" altLang="en-US" sz="3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2" name="フローチャート: 和接合 3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角丸四角形 34"/>
          <p:cNvSpPr/>
          <p:nvPr/>
        </p:nvSpPr>
        <p:spPr>
          <a:xfrm>
            <a:off x="230030" y="1830201"/>
            <a:ext cx="2380502" cy="3902401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角丸四角形 36"/>
          <p:cNvSpPr/>
          <p:nvPr/>
        </p:nvSpPr>
        <p:spPr>
          <a:xfrm>
            <a:off x="6333896" y="1830201"/>
            <a:ext cx="2380502" cy="3902401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角丸四角形 37"/>
          <p:cNvSpPr/>
          <p:nvPr/>
        </p:nvSpPr>
        <p:spPr>
          <a:xfrm>
            <a:off x="3307517" y="844206"/>
            <a:ext cx="2380502" cy="177867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Text Box 223"/>
          <p:cNvSpPr txBox="1">
            <a:spLocks noChangeArrowheads="1"/>
          </p:cNvSpPr>
          <p:nvPr/>
        </p:nvSpPr>
        <p:spPr bwMode="auto">
          <a:xfrm>
            <a:off x="3747481" y="2058361"/>
            <a:ext cx="19405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ja-JP" altLang="en-US" sz="3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メモリ</a:t>
            </a:r>
            <a:endParaRPr lang="ja-JP" altLang="en-US" sz="3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0" name="角丸四角形 39"/>
          <p:cNvSpPr/>
          <p:nvPr/>
        </p:nvSpPr>
        <p:spPr>
          <a:xfrm>
            <a:off x="3272704" y="3059913"/>
            <a:ext cx="2380502" cy="1618585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Text Box 223"/>
          <p:cNvSpPr txBox="1">
            <a:spLocks noChangeArrowheads="1"/>
          </p:cNvSpPr>
          <p:nvPr/>
        </p:nvSpPr>
        <p:spPr bwMode="auto">
          <a:xfrm>
            <a:off x="3272704" y="6246550"/>
            <a:ext cx="280493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ja-JP" altLang="en-US" sz="30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補助記憶装置</a:t>
            </a:r>
            <a:endParaRPr lang="ja-JP" altLang="en-US" sz="30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3" name="角丸四角形 42"/>
          <p:cNvSpPr/>
          <p:nvPr/>
        </p:nvSpPr>
        <p:spPr>
          <a:xfrm>
            <a:off x="3307517" y="5046546"/>
            <a:ext cx="2380502" cy="1778670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右矢印 44"/>
          <p:cNvSpPr/>
          <p:nvPr/>
        </p:nvSpPr>
        <p:spPr>
          <a:xfrm>
            <a:off x="5564996" y="3597792"/>
            <a:ext cx="844319" cy="4495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上下矢印 43"/>
          <p:cNvSpPr/>
          <p:nvPr/>
        </p:nvSpPr>
        <p:spPr>
          <a:xfrm>
            <a:off x="4242175" y="2545585"/>
            <a:ext cx="441560" cy="588121"/>
          </a:xfrm>
          <a:prstGeom prst="upDownArrow">
            <a:avLst>
              <a:gd name="adj1" fmla="val 50000"/>
              <a:gd name="adj2" fmla="val 282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上下矢印 46"/>
          <p:cNvSpPr/>
          <p:nvPr/>
        </p:nvSpPr>
        <p:spPr>
          <a:xfrm>
            <a:off x="4260693" y="4630932"/>
            <a:ext cx="441560" cy="588121"/>
          </a:xfrm>
          <a:prstGeom prst="upDownArrow">
            <a:avLst>
              <a:gd name="adj1" fmla="val 50000"/>
              <a:gd name="adj2" fmla="val 282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右矢印 47"/>
          <p:cNvSpPr/>
          <p:nvPr/>
        </p:nvSpPr>
        <p:spPr>
          <a:xfrm>
            <a:off x="2539634" y="3599964"/>
            <a:ext cx="844319" cy="4495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1" name="Picture 4" descr="いろいろなディスクメディアのイラスト | かわいいフリー素材集 いらすとや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859" y="5426857"/>
            <a:ext cx="640188" cy="64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30" descr="13_0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49676" y="5408542"/>
            <a:ext cx="538886" cy="648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正方形/長方形 2"/>
          <p:cNvSpPr/>
          <p:nvPr/>
        </p:nvSpPr>
        <p:spPr>
          <a:xfrm>
            <a:off x="277356" y="2084093"/>
            <a:ext cx="24148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ja-JP" altLang="en-US" sz="2800" dirty="0" smtClean="0"/>
              <a:t>スイッチ</a:t>
            </a:r>
            <a:br>
              <a:rPr lang="ja-JP" altLang="en-US" sz="2800" dirty="0" smtClean="0"/>
            </a:br>
            <a:r>
              <a:rPr lang="ja-JP" altLang="en-US" sz="2800" dirty="0" smtClean="0"/>
              <a:t>センサー</a:t>
            </a:r>
            <a:r>
              <a:rPr lang="en-US" altLang="ja-JP" sz="2800" dirty="0" smtClean="0"/>
              <a:t>:</a:t>
            </a:r>
            <a:br>
              <a:rPr lang="en-US" altLang="ja-JP" sz="2800" dirty="0" smtClean="0"/>
            </a:br>
            <a:r>
              <a:rPr lang="en-US" altLang="ja-JP" sz="2800" dirty="0" smtClean="0"/>
              <a:t> </a:t>
            </a:r>
            <a:r>
              <a:rPr lang="ja-JP" altLang="en-US" sz="2800" dirty="0" smtClean="0"/>
              <a:t>温度、光、</a:t>
            </a:r>
            <a:r>
              <a:rPr lang="en-US" altLang="ja-JP" sz="2800" dirty="0"/>
              <a:t/>
            </a:r>
            <a:br>
              <a:rPr lang="en-US" altLang="ja-JP" sz="2800" dirty="0"/>
            </a:br>
            <a:r>
              <a:rPr lang="en-US" altLang="ja-JP" sz="2800" dirty="0" smtClean="0"/>
              <a:t> </a:t>
            </a:r>
            <a:r>
              <a:rPr lang="ja-JP" altLang="ja-JP" sz="2800" dirty="0" smtClean="0"/>
              <a:t>機械的</a:t>
            </a:r>
            <a:r>
              <a:rPr lang="ja-JP" altLang="en-US" sz="2800" dirty="0" smtClean="0"/>
              <a:t>動き、</a:t>
            </a:r>
            <a:br>
              <a:rPr lang="ja-JP" altLang="en-US" sz="2800" dirty="0" smtClean="0"/>
            </a:br>
            <a:r>
              <a:rPr lang="ja-JP" altLang="en-US" sz="2800" dirty="0" smtClean="0"/>
              <a:t> 化学物質、</a:t>
            </a:r>
            <a:br>
              <a:rPr lang="ja-JP" altLang="en-US" sz="2800" dirty="0" smtClean="0"/>
            </a:br>
            <a:r>
              <a:rPr lang="ja-JP" altLang="en-US" sz="2800" dirty="0" smtClean="0"/>
              <a:t> 磁気 </a:t>
            </a:r>
            <a:r>
              <a:rPr lang="en-US" altLang="ja-JP" sz="2800" dirty="0" smtClean="0"/>
              <a:t>…..</a:t>
            </a:r>
            <a:endParaRPr lang="en-US" altLang="ja-JP" sz="2800" dirty="0"/>
          </a:p>
        </p:txBody>
      </p:sp>
      <p:sp>
        <p:nvSpPr>
          <p:cNvPr id="42" name="正方形/長方形 41"/>
          <p:cNvSpPr/>
          <p:nvPr/>
        </p:nvSpPr>
        <p:spPr>
          <a:xfrm>
            <a:off x="6488418" y="2209540"/>
            <a:ext cx="24148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ja-JP" altLang="en-US" sz="2800" dirty="0" smtClean="0"/>
              <a:t>機械式</a:t>
            </a:r>
            <a:br>
              <a:rPr lang="ja-JP" altLang="en-US" sz="2800" dirty="0" smtClean="0"/>
            </a:br>
            <a:r>
              <a:rPr lang="ja-JP" altLang="en-US" sz="2800" dirty="0" smtClean="0"/>
              <a:t>     スイッチ</a:t>
            </a:r>
            <a:br>
              <a:rPr lang="ja-JP" altLang="en-US" sz="2800" dirty="0" smtClean="0"/>
            </a:br>
            <a:r>
              <a:rPr lang="ja-JP" altLang="en-US" sz="2800" dirty="0" smtClean="0"/>
              <a:t>電子式</a:t>
            </a:r>
            <a:br>
              <a:rPr lang="ja-JP" altLang="en-US" sz="2800" dirty="0" smtClean="0"/>
            </a:br>
            <a:r>
              <a:rPr lang="ja-JP" altLang="en-US" sz="2800" dirty="0" smtClean="0"/>
              <a:t>　スイッチモーター</a:t>
            </a:r>
            <a:br>
              <a:rPr lang="ja-JP" altLang="en-US" sz="2800" dirty="0" smtClean="0"/>
            </a:br>
            <a:r>
              <a:rPr lang="en-US" altLang="ja-JP" sz="2800" dirty="0" smtClean="0"/>
              <a:t>……</a:t>
            </a:r>
            <a:endParaRPr lang="en-US" altLang="ja-JP" sz="2800" dirty="0"/>
          </a:p>
        </p:txBody>
      </p:sp>
      <p:pic>
        <p:nvPicPr>
          <p:cNvPr id="8" name="speech_S010_2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02862" y="6015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011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doors dir="vert"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5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8576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13</a:t>
            </a:fld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68" y="244476"/>
            <a:ext cx="8636000" cy="6477000"/>
          </a:xfrm>
          <a:prstGeom prst="rect">
            <a:avLst/>
          </a:prstGeom>
        </p:spPr>
      </p:pic>
      <p:sp>
        <p:nvSpPr>
          <p:cNvPr id="8" name="フローチャート: 和接合 7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67" y="5750560"/>
            <a:ext cx="1467245" cy="60579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テキスト ボックス 5"/>
          <p:cNvSpPr txBox="1"/>
          <p:nvPr/>
        </p:nvSpPr>
        <p:spPr>
          <a:xfrm>
            <a:off x="1848255" y="5750560"/>
            <a:ext cx="163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err="1"/>
              <a:t>Go.Ota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7053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コンピュータって何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?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7" name="図 26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058" b="98944" l="10000" r="90000"/>
                    </a14:imgEffect>
                  </a14:imgLayer>
                </a14:imgProps>
              </a:ext>
            </a:extLst>
          </a:blip>
          <a:srcRect l="27142" t="-31" r="30001" b="31"/>
          <a:stretch/>
        </p:blipFill>
        <p:spPr>
          <a:xfrm>
            <a:off x="722756" y="1376860"/>
            <a:ext cx="2630044" cy="4600020"/>
          </a:xfrm>
          <a:prstGeom prst="rect">
            <a:avLst/>
          </a:prstGeom>
        </p:spPr>
      </p:pic>
      <p:sp>
        <p:nvSpPr>
          <p:cNvPr id="38" name="テキスト ボックス 37"/>
          <p:cNvSpPr txBox="1"/>
          <p:nvPr/>
        </p:nvSpPr>
        <p:spPr>
          <a:xfrm>
            <a:off x="3617223" y="1185046"/>
            <a:ext cx="43202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記録されたプログラムを実行する機械</a:t>
            </a:r>
            <a:endParaRPr kumimoji="1" lang="ja-JP" altLang="en-US" sz="28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3" name="グループ化 2"/>
          <p:cNvGrpSpPr/>
          <p:nvPr/>
        </p:nvGrpSpPr>
        <p:grpSpPr>
          <a:xfrm>
            <a:off x="3909570" y="2560109"/>
            <a:ext cx="3752290" cy="3614620"/>
            <a:chOff x="3909570" y="2560109"/>
            <a:chExt cx="3752290" cy="3614620"/>
          </a:xfrm>
        </p:grpSpPr>
        <p:pic>
          <p:nvPicPr>
            <p:cNvPr id="1026" name="Picture 2" descr="photo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0167" y="2560109"/>
              <a:ext cx="917104" cy="9171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photo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8646" y="2930274"/>
              <a:ext cx="997451" cy="9974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photo"/>
            <p:cNvPicPr>
              <a:picLocks noChangeAspect="1" noChangeArrowheads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9570" y="3676870"/>
              <a:ext cx="1369076" cy="13690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photo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1222" y="4141071"/>
              <a:ext cx="904875" cy="904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photo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7472" y="2595700"/>
              <a:ext cx="909587" cy="909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photo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7722" y="3927727"/>
              <a:ext cx="919337" cy="919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8" name="Picture 14" descr="photo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3944" y="5103290"/>
              <a:ext cx="1071438" cy="1071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2" name="Picture 18" descr="Instagram（インスタグラム）の使い方 完全活用ガイド | アプリオ"/>
            <p:cNvPicPr>
              <a:picLocks noChangeAspect="1" noChangeArrowheads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21" t="10466" r="24269" b="9470"/>
            <a:stretch/>
          </p:blipFill>
          <p:spPr bwMode="auto">
            <a:xfrm>
              <a:off x="6606198" y="5094743"/>
              <a:ext cx="1055662" cy="10799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speech_S010_0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472571" y="5896711"/>
            <a:ext cx="609600" cy="609600"/>
          </a:xfrm>
          <a:prstGeom prst="rect">
            <a:avLst/>
          </a:prstGeom>
        </p:spPr>
      </p:pic>
      <p:pic>
        <p:nvPicPr>
          <p:cNvPr id="5" name="speech_S010_0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378542" y="5892700"/>
            <a:ext cx="609600" cy="609600"/>
          </a:xfrm>
          <a:prstGeom prst="rect">
            <a:avLst/>
          </a:prstGeom>
        </p:spPr>
      </p:pic>
      <p:pic>
        <p:nvPicPr>
          <p:cNvPr id="7" name="speech_S010_06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376160" y="58979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96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2000">
        <p14:honeycomb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4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4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6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639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139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739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536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コンピュータの中の情報の記録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7" name="図 26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058" b="98944" l="10000" r="90000"/>
                    </a14:imgEffect>
                  </a14:imgLayer>
                </a14:imgProps>
              </a:ext>
            </a:extLst>
          </a:blip>
          <a:srcRect l="27142" t="-31" r="30001" b="31"/>
          <a:stretch/>
        </p:blipFill>
        <p:spPr>
          <a:xfrm>
            <a:off x="433998" y="1826039"/>
            <a:ext cx="1577562" cy="2759200"/>
          </a:xfrm>
          <a:prstGeom prst="rect">
            <a:avLst/>
          </a:prstGeom>
        </p:spPr>
      </p:pic>
      <p:grpSp>
        <p:nvGrpSpPr>
          <p:cNvPr id="15" name="グループ化 14"/>
          <p:cNvGrpSpPr/>
          <p:nvPr/>
        </p:nvGrpSpPr>
        <p:grpSpPr>
          <a:xfrm>
            <a:off x="2103401" y="1310632"/>
            <a:ext cx="3179245" cy="4241138"/>
            <a:chOff x="2103401" y="1310632"/>
            <a:chExt cx="3179245" cy="4241138"/>
          </a:xfrm>
        </p:grpSpPr>
        <p:sp>
          <p:nvSpPr>
            <p:cNvPr id="6" name="テキスト ボックス 5"/>
            <p:cNvSpPr txBox="1"/>
            <p:nvPr/>
          </p:nvSpPr>
          <p:spPr>
            <a:xfrm>
              <a:off x="2445559" y="1310632"/>
              <a:ext cx="2711116" cy="954107"/>
            </a:xfrm>
            <a:prstGeom prst="rect">
              <a:avLst/>
            </a:prstGeom>
            <a:noFill/>
            <a:ln w="28575"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内部ストレージ</a:t>
              </a:r>
            </a:p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内部メモリ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679313" y="2366550"/>
              <a:ext cx="2495550" cy="1800225"/>
            </a:xfrm>
            <a:prstGeom prst="rect">
              <a:avLst/>
            </a:prstGeom>
            <a:effectLst>
              <a:softEdge rad="101600"/>
            </a:effectLst>
          </p:spPr>
        </p:pic>
        <p:sp>
          <p:nvSpPr>
            <p:cNvPr id="28" name="テキスト ボックス 27"/>
            <p:cNvSpPr txBox="1"/>
            <p:nvPr/>
          </p:nvSpPr>
          <p:spPr>
            <a:xfrm>
              <a:off x="2571530" y="4166775"/>
              <a:ext cx="271111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アプリ、写真、音楽などが入っている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4" name="左矢印 13"/>
            <p:cNvSpPr/>
            <p:nvPr/>
          </p:nvSpPr>
          <p:spPr>
            <a:xfrm>
              <a:off x="2103401" y="3054149"/>
              <a:ext cx="525840" cy="302979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7" name="グループ化 46"/>
          <p:cNvGrpSpPr/>
          <p:nvPr/>
        </p:nvGrpSpPr>
        <p:grpSpPr>
          <a:xfrm>
            <a:off x="4416451" y="1139681"/>
            <a:ext cx="3781339" cy="2471042"/>
            <a:chOff x="4416451" y="1139681"/>
            <a:chExt cx="3781339" cy="2471042"/>
          </a:xfrm>
        </p:grpSpPr>
        <p:pic>
          <p:nvPicPr>
            <p:cNvPr id="19" name="図 18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108893" y="1139681"/>
              <a:ext cx="2088897" cy="1790483"/>
            </a:xfrm>
            <a:prstGeom prst="rect">
              <a:avLst/>
            </a:prstGeom>
          </p:spPr>
        </p:pic>
        <p:pic>
          <p:nvPicPr>
            <p:cNvPr id="32" name="図 31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416451" y="3308266"/>
              <a:ext cx="352867" cy="302457"/>
            </a:xfrm>
            <a:prstGeom prst="rect">
              <a:avLst/>
            </a:prstGeom>
          </p:spPr>
        </p:pic>
        <p:cxnSp>
          <p:nvCxnSpPr>
            <p:cNvPr id="22" name="直線コネクタ 21"/>
            <p:cNvCxnSpPr/>
            <p:nvPr/>
          </p:nvCxnSpPr>
          <p:spPr>
            <a:xfrm flipV="1">
              <a:off x="4416451" y="1139681"/>
              <a:ext cx="1692442" cy="2168585"/>
            </a:xfrm>
            <a:prstGeom prst="line">
              <a:avLst/>
            </a:prstGeom>
            <a:ln w="127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線コネクタ 34"/>
            <p:cNvCxnSpPr/>
            <p:nvPr/>
          </p:nvCxnSpPr>
          <p:spPr>
            <a:xfrm flipV="1">
              <a:off x="4769318" y="2930164"/>
              <a:ext cx="3428472" cy="680559"/>
            </a:xfrm>
            <a:prstGeom prst="line">
              <a:avLst/>
            </a:prstGeom>
            <a:ln w="127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グループ化 47"/>
          <p:cNvGrpSpPr/>
          <p:nvPr/>
        </p:nvGrpSpPr>
        <p:grpSpPr>
          <a:xfrm>
            <a:off x="5675943" y="2181044"/>
            <a:ext cx="2711116" cy="4552108"/>
            <a:chOff x="5675943" y="2181044"/>
            <a:chExt cx="2711116" cy="4552108"/>
          </a:xfrm>
        </p:grpSpPr>
        <p:pic>
          <p:nvPicPr>
            <p:cNvPr id="34" name="図 33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902789" y="3700538"/>
              <a:ext cx="2257425" cy="1847850"/>
            </a:xfrm>
            <a:prstGeom prst="rect">
              <a:avLst/>
            </a:prstGeom>
          </p:spPr>
        </p:pic>
        <p:sp>
          <p:nvSpPr>
            <p:cNvPr id="38" name="テキスト ボックス 37"/>
            <p:cNvSpPr txBox="1"/>
            <p:nvPr/>
          </p:nvSpPr>
          <p:spPr>
            <a:xfrm>
              <a:off x="5675943" y="5779045"/>
              <a:ext cx="271111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小さなスイッチの集まり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39" name="図 38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420740" y="2181044"/>
              <a:ext cx="380595" cy="311542"/>
            </a:xfrm>
            <a:prstGeom prst="rect">
              <a:avLst/>
            </a:prstGeom>
          </p:spPr>
        </p:pic>
        <p:cxnSp>
          <p:nvCxnSpPr>
            <p:cNvPr id="40" name="直線コネクタ 39"/>
            <p:cNvCxnSpPr/>
            <p:nvPr/>
          </p:nvCxnSpPr>
          <p:spPr>
            <a:xfrm flipV="1">
              <a:off x="5884601" y="2181044"/>
              <a:ext cx="1523764" cy="1519494"/>
            </a:xfrm>
            <a:prstGeom prst="line">
              <a:avLst/>
            </a:prstGeom>
            <a:ln w="127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線コネクタ 43"/>
            <p:cNvCxnSpPr/>
            <p:nvPr/>
          </p:nvCxnSpPr>
          <p:spPr>
            <a:xfrm flipH="1" flipV="1">
              <a:off x="7788960" y="2468721"/>
              <a:ext cx="371254" cy="1231817"/>
            </a:xfrm>
            <a:prstGeom prst="line">
              <a:avLst/>
            </a:prstGeom>
            <a:ln w="127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9" name="speech_A060_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370959" y="5951298"/>
            <a:ext cx="609600" cy="609600"/>
          </a:xfrm>
          <a:prstGeom prst="rect">
            <a:avLst/>
          </a:prstGeom>
        </p:spPr>
      </p:pic>
      <p:pic>
        <p:nvPicPr>
          <p:cNvPr id="50" name="speech_A060_0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991081" y="5965080"/>
            <a:ext cx="609600" cy="609600"/>
          </a:xfrm>
          <a:prstGeom prst="rect">
            <a:avLst/>
          </a:prstGeom>
        </p:spPr>
      </p:pic>
      <p:pic>
        <p:nvPicPr>
          <p:cNvPr id="51" name="speech_A060_04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292435" y="58967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87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読み込み完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688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188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読み込み完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188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5590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278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読み込み完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278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922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7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メモリの中の情報とプログラム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Picture 49" descr="11DMEM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84FFFF"/>
              </a:clrFrom>
              <a:clrTo>
                <a:srgbClr val="84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792" y="1268018"/>
            <a:ext cx="5358063" cy="403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3037792" y="2082165"/>
            <a:ext cx="2053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オフ　オン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" name="speech_A060_0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582652" y="5740036"/>
            <a:ext cx="609600" cy="609600"/>
          </a:xfrm>
          <a:prstGeom prst="rect">
            <a:avLst/>
          </a:prstGeom>
        </p:spPr>
      </p:pic>
      <p:grpSp>
        <p:nvGrpSpPr>
          <p:cNvPr id="6" name="グループ化 5"/>
          <p:cNvGrpSpPr/>
          <p:nvPr/>
        </p:nvGrpSpPr>
        <p:grpSpPr>
          <a:xfrm>
            <a:off x="1105591" y="2605385"/>
            <a:ext cx="3985590" cy="3655908"/>
            <a:chOff x="1105591" y="2630190"/>
            <a:chExt cx="3985590" cy="3655908"/>
          </a:xfrm>
        </p:grpSpPr>
        <p:sp>
          <p:nvSpPr>
            <p:cNvPr id="20" name="テキスト ボックス 19"/>
            <p:cNvSpPr txBox="1"/>
            <p:nvPr/>
          </p:nvSpPr>
          <p:spPr>
            <a:xfrm>
              <a:off x="3037792" y="2630190"/>
              <a:ext cx="20533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　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0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　   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grpSp>
          <p:nvGrpSpPr>
            <p:cNvPr id="13" name="グループ化 12"/>
            <p:cNvGrpSpPr/>
            <p:nvPr/>
          </p:nvGrpSpPr>
          <p:grpSpPr>
            <a:xfrm>
              <a:off x="1105591" y="3153410"/>
              <a:ext cx="3252003" cy="3132688"/>
              <a:chOff x="3909570" y="2560109"/>
              <a:chExt cx="3752290" cy="3614620"/>
            </a:xfrm>
          </p:grpSpPr>
          <p:pic>
            <p:nvPicPr>
              <p:cNvPr id="14" name="Picture 2" descr="photo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80167" y="2560109"/>
                <a:ext cx="917104" cy="9171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4" descr="photo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78646" y="2930274"/>
                <a:ext cx="997451" cy="9974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6" descr="photo"/>
              <p:cNvPicPr>
                <a:picLocks noChangeAspect="1" noChangeArrowheads="1"/>
              </p:cNvPicPr>
              <p:nvPr/>
            </p:nvPicPr>
            <p:blipFill>
              <a:blip r:embed="rId1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09570" y="3676870"/>
                <a:ext cx="1369076" cy="136907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8" descr="photo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71222" y="4141071"/>
                <a:ext cx="904875" cy="9048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10" descr="photo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57472" y="2595700"/>
                <a:ext cx="909587" cy="9095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" name="Picture 12" descr="photo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47722" y="3927727"/>
                <a:ext cx="919337" cy="9193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4" name="Picture 14" descr="photo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3944" y="5103290"/>
                <a:ext cx="1071438" cy="107143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5" name="Picture 18" descr="Instagram（インスタグラム）の使い方 完全活用ガイド | アプリオ"/>
              <p:cNvPicPr>
                <a:picLocks noChangeAspect="1" noChangeArrowheads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521" t="10466" r="24269" b="9470"/>
              <a:stretch/>
            </p:blipFill>
            <p:spPr bwMode="auto">
              <a:xfrm>
                <a:off x="6606198" y="5094743"/>
                <a:ext cx="1055662" cy="10799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7" name="speech_S010_07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887921" y="56955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74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62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121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7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1831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プログラムの実行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7" name="図 26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058" b="98944" l="10000" r="90000"/>
                    </a14:imgEffect>
                  </a14:imgLayer>
                </a14:imgProps>
              </a:ext>
            </a:extLst>
          </a:blip>
          <a:srcRect l="27142" t="-31" r="30001" b="31"/>
          <a:stretch/>
        </p:blipFill>
        <p:spPr>
          <a:xfrm>
            <a:off x="433998" y="1826039"/>
            <a:ext cx="1577562" cy="2759200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2508060" y="1009719"/>
            <a:ext cx="2711116" cy="830997"/>
          </a:xfrm>
          <a:prstGeom prst="rect">
            <a:avLst/>
          </a:prstGeom>
          <a:noFill/>
          <a:ln w="28575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内部ストレージ</a:t>
            </a:r>
          </a:p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内部メモリ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91590" y="1906590"/>
            <a:ext cx="2495550" cy="1800225"/>
          </a:xfrm>
          <a:prstGeom prst="rect">
            <a:avLst/>
          </a:prstGeom>
          <a:effectLst>
            <a:softEdge rad="101600"/>
          </a:effectLst>
        </p:spPr>
      </p:pic>
      <p:grpSp>
        <p:nvGrpSpPr>
          <p:cNvPr id="26" name="グループ化 25"/>
          <p:cNvGrpSpPr/>
          <p:nvPr/>
        </p:nvGrpSpPr>
        <p:grpSpPr>
          <a:xfrm>
            <a:off x="5697105" y="1513646"/>
            <a:ext cx="2443104" cy="2353468"/>
            <a:chOff x="3909570" y="2560109"/>
            <a:chExt cx="3752290" cy="3614620"/>
          </a:xfrm>
        </p:grpSpPr>
        <p:pic>
          <p:nvPicPr>
            <p:cNvPr id="29" name="Picture 2" descr="photo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0167" y="2560109"/>
              <a:ext cx="917104" cy="9171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4" descr="photo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8646" y="2930274"/>
              <a:ext cx="997451" cy="9974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6" descr="photo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9570" y="3676870"/>
              <a:ext cx="1369076" cy="13690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8" descr="photo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1222" y="4141071"/>
              <a:ext cx="904875" cy="904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10" descr="photo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7472" y="2595700"/>
              <a:ext cx="909587" cy="9095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12" descr="photo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7722" y="3927727"/>
              <a:ext cx="919337" cy="919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14" descr="photo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3944" y="5103290"/>
              <a:ext cx="1071438" cy="1071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18" descr="Instagram（インスタグラム）の使い方 完全活用ガイド | アプリオ"/>
            <p:cNvPicPr>
              <a:picLocks noChangeAspect="1" noChangeArrowheads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521" t="10466" r="24269" b="9470"/>
            <a:stretch/>
          </p:blipFill>
          <p:spPr bwMode="auto">
            <a:xfrm>
              <a:off x="6606198" y="5094743"/>
              <a:ext cx="1055662" cy="10799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5" name="左矢印 44"/>
          <p:cNvSpPr/>
          <p:nvPr/>
        </p:nvSpPr>
        <p:spPr>
          <a:xfrm>
            <a:off x="5080301" y="2655214"/>
            <a:ext cx="525840" cy="30297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5" name="グループ化 4"/>
          <p:cNvGrpSpPr/>
          <p:nvPr/>
        </p:nvGrpSpPr>
        <p:grpSpPr>
          <a:xfrm>
            <a:off x="2975493" y="3867114"/>
            <a:ext cx="4821047" cy="2494375"/>
            <a:chOff x="2975493" y="3867114"/>
            <a:chExt cx="4821047" cy="2494375"/>
          </a:xfrm>
        </p:grpSpPr>
        <p:pic>
          <p:nvPicPr>
            <p:cNvPr id="2" name="図 1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2975493" y="4585239"/>
              <a:ext cx="1776250" cy="1776250"/>
            </a:xfrm>
            <a:prstGeom prst="rect">
              <a:avLst/>
            </a:prstGeom>
          </p:spPr>
        </p:pic>
        <p:sp>
          <p:nvSpPr>
            <p:cNvPr id="3" name="下矢印 2"/>
            <p:cNvSpPr/>
            <p:nvPr/>
          </p:nvSpPr>
          <p:spPr>
            <a:xfrm>
              <a:off x="3551877" y="3867114"/>
              <a:ext cx="770021" cy="560507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テキスト ボックス 45"/>
            <p:cNvSpPr txBox="1"/>
            <p:nvPr/>
          </p:nvSpPr>
          <p:spPr>
            <a:xfrm>
              <a:off x="5085424" y="4745607"/>
              <a:ext cx="2711116" cy="1200329"/>
            </a:xfrm>
            <a:prstGeom prst="rect">
              <a:avLst/>
            </a:prstGeom>
            <a:noFill/>
            <a:ln w="28575"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CPU</a:t>
              </a:r>
              <a:r>
                <a:rPr kumimoji="1" lang="en-US" altLang="ja-JP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</a:t>
              </a:r>
              <a:r>
                <a:rPr lang="en-US" altLang="ja-JP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Central Processing Unit)</a:t>
              </a:r>
            </a:p>
            <a:p>
              <a:r>
                <a:rPr kumimoji="1" lang="ja-JP" altLang="en-US" sz="2400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中央処理装置</a:t>
              </a:r>
            </a:p>
          </p:txBody>
        </p:sp>
      </p:grpSp>
      <p:pic>
        <p:nvPicPr>
          <p:cNvPr id="7" name="speech_S010_0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5516052" y="6056689"/>
            <a:ext cx="609600" cy="609600"/>
          </a:xfrm>
          <a:prstGeom prst="rect">
            <a:avLst/>
          </a:prstGeom>
        </p:spPr>
      </p:pic>
      <p:pic>
        <p:nvPicPr>
          <p:cNvPr id="8" name="speech_S010_09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694747" y="6068721"/>
            <a:ext cx="609600" cy="609600"/>
          </a:xfrm>
          <a:prstGeom prst="rect">
            <a:avLst/>
          </a:prstGeom>
        </p:spPr>
      </p:pic>
      <p:pic>
        <p:nvPicPr>
          <p:cNvPr id="52" name="図 51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05394" y="2655214"/>
            <a:ext cx="1206593" cy="98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63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2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822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322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817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498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プログラムの実行のイメージ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Picture 15" descr="11porg1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899" b="96377" l="2667" r="98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094" y="813870"/>
            <a:ext cx="2242004" cy="2062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11DORG1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73B5FF"/>
              </a:clrFrom>
              <a:clrTo>
                <a:srgbClr val="73B5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61" b="91503" l="1863" r="975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554" y="882848"/>
            <a:ext cx="2170674" cy="2062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グループ化 2"/>
          <p:cNvGrpSpPr/>
          <p:nvPr/>
        </p:nvGrpSpPr>
        <p:grpSpPr>
          <a:xfrm>
            <a:off x="755338" y="3246084"/>
            <a:ext cx="7783235" cy="3006327"/>
            <a:chOff x="755338" y="3246084"/>
            <a:chExt cx="7783235" cy="3006327"/>
          </a:xfrm>
        </p:grpSpPr>
        <p:pic>
          <p:nvPicPr>
            <p:cNvPr id="18" name="Picture 21" descr="11DORG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98718" l="2381" r="97024">
                          <a14:foregroundMark x1="89286" y1="55128" x2="89286" y2="5512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0098" y="3275379"/>
              <a:ext cx="3207176" cy="2977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四角形吹き出し 1"/>
            <p:cNvSpPr/>
            <p:nvPr/>
          </p:nvSpPr>
          <p:spPr>
            <a:xfrm>
              <a:off x="755338" y="4876800"/>
              <a:ext cx="2459345" cy="930442"/>
            </a:xfrm>
            <a:prstGeom prst="wedgeRectCallout">
              <a:avLst>
                <a:gd name="adj1" fmla="val 66760"/>
                <a:gd name="adj2" fmla="val -8190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4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CPU</a:t>
              </a:r>
              <a:br>
                <a:rPr kumimoji="1" lang="en-US" altLang="ja-JP" sz="24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ja-JP" altLang="en-US" sz="24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中央処理装置</a:t>
              </a:r>
              <a:endParaRPr kumimoji="1"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2" name="四角形吹き出し 21"/>
            <p:cNvSpPr/>
            <p:nvPr/>
          </p:nvSpPr>
          <p:spPr>
            <a:xfrm>
              <a:off x="6079228" y="3246084"/>
              <a:ext cx="2459345" cy="930442"/>
            </a:xfrm>
            <a:prstGeom prst="wedgeRectCallout">
              <a:avLst>
                <a:gd name="adj1" fmla="val -63698"/>
                <a:gd name="adj2" fmla="val 19396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4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メモリと</a:t>
              </a:r>
              <a:r>
                <a:rPr kumimoji="1" lang="ja-JP" altLang="en-US" sz="24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/>
              </a:r>
              <a:br>
                <a:rPr kumimoji="1" lang="ja-JP" altLang="en-US" sz="2400" dirty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ja-JP" altLang="en-US" sz="24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中のプログラム</a:t>
              </a:r>
              <a:endParaRPr kumimoji="1" lang="ja-JP" altLang="en-US" sz="24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4" name="speech_S010_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130428" y="5807242"/>
            <a:ext cx="609600" cy="609600"/>
          </a:xfrm>
          <a:prstGeom prst="rect">
            <a:avLst/>
          </a:prstGeom>
        </p:spPr>
      </p:pic>
      <p:pic>
        <p:nvPicPr>
          <p:cNvPr id="5" name="speech_S010_1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308900" y="58072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81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97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248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正方形/長方形 29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534" name="Text Box 2"/>
          <p:cNvSpPr txBox="1">
            <a:spLocks noChangeArrowheads="1"/>
          </p:cNvSpPr>
          <p:nvPr/>
        </p:nvSpPr>
        <p:spPr bwMode="auto">
          <a:xfrm>
            <a:off x="250825" y="333375"/>
            <a:ext cx="86423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コンピュータの構成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6791-9E44-4D5D-84D2-CA44E8ABFEBA}" type="slidenum">
              <a:rPr lang="en-US" altLang="ja-JP" smtClean="0"/>
              <a:pPr/>
              <a:t>7</a:t>
            </a:fld>
            <a:endParaRPr lang="en-US" altLang="ja-JP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058" b="98944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05615" y="1258550"/>
            <a:ext cx="5334000" cy="3998278"/>
          </a:xfrm>
          <a:prstGeom prst="rect">
            <a:avLst/>
          </a:prstGeom>
        </p:spPr>
      </p:pic>
      <p:sp>
        <p:nvSpPr>
          <p:cNvPr id="19" name="Text Box 223"/>
          <p:cNvSpPr txBox="1">
            <a:spLocks noChangeArrowheads="1"/>
          </p:cNvSpPr>
          <p:nvPr/>
        </p:nvSpPr>
        <p:spPr bwMode="auto">
          <a:xfrm>
            <a:off x="3505200" y="5181729"/>
            <a:ext cx="24370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CPU/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メモリ</a:t>
            </a:r>
            <a:endParaRPr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" name="Text Box 223"/>
          <p:cNvSpPr txBox="1">
            <a:spLocks noChangeArrowheads="1"/>
          </p:cNvSpPr>
          <p:nvPr/>
        </p:nvSpPr>
        <p:spPr bwMode="auto">
          <a:xfrm>
            <a:off x="3979741" y="5707468"/>
            <a:ext cx="118451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ja-JP" altLang="en-US" sz="3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本体</a:t>
            </a:r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47950" y="1922566"/>
            <a:ext cx="1449329" cy="1045508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880261" y="3321362"/>
            <a:ext cx="1161881" cy="1161881"/>
          </a:xfrm>
          <a:prstGeom prst="rect">
            <a:avLst/>
          </a:prstGeom>
        </p:spPr>
      </p:pic>
      <p:grpSp>
        <p:nvGrpSpPr>
          <p:cNvPr id="12" name="グループ化 11"/>
          <p:cNvGrpSpPr/>
          <p:nvPr/>
        </p:nvGrpSpPr>
        <p:grpSpPr>
          <a:xfrm>
            <a:off x="87426" y="1707836"/>
            <a:ext cx="3417774" cy="4391331"/>
            <a:chOff x="87426" y="1707836"/>
            <a:chExt cx="3417774" cy="4391331"/>
          </a:xfrm>
        </p:grpSpPr>
        <p:pic>
          <p:nvPicPr>
            <p:cNvPr id="4" name="図 3"/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0307" y="1707836"/>
              <a:ext cx="1026299" cy="1936213"/>
            </a:xfrm>
            <a:prstGeom prst="rect">
              <a:avLst/>
            </a:prstGeom>
          </p:spPr>
        </p:pic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00105" y="2008666"/>
              <a:ext cx="1302544" cy="1224280"/>
            </a:xfrm>
            <a:prstGeom prst="rect">
              <a:avLst/>
            </a:prstGeom>
          </p:spPr>
        </p:pic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11792" y="4015286"/>
              <a:ext cx="1329378" cy="980323"/>
            </a:xfrm>
            <a:prstGeom prst="rect">
              <a:avLst/>
            </a:prstGeom>
          </p:spPr>
        </p:pic>
        <p:sp>
          <p:nvSpPr>
            <p:cNvPr id="15" name="Text Box 223"/>
            <p:cNvSpPr txBox="1">
              <a:spLocks noChangeArrowheads="1"/>
            </p:cNvSpPr>
            <p:nvPr/>
          </p:nvSpPr>
          <p:spPr bwMode="auto">
            <a:xfrm>
              <a:off x="87426" y="3668966"/>
              <a:ext cx="213359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タッチパネル</a:t>
              </a:r>
              <a:endPara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6" name="Text Box 223"/>
            <p:cNvSpPr txBox="1">
              <a:spLocks noChangeArrowheads="1"/>
            </p:cNvSpPr>
            <p:nvPr/>
          </p:nvSpPr>
          <p:spPr bwMode="auto">
            <a:xfrm>
              <a:off x="1876481" y="3322645"/>
              <a:ext cx="110351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マイク</a:t>
              </a:r>
              <a:endPara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7" name="Text Box 223"/>
            <p:cNvSpPr txBox="1">
              <a:spLocks noChangeArrowheads="1"/>
            </p:cNvSpPr>
            <p:nvPr/>
          </p:nvSpPr>
          <p:spPr bwMode="auto">
            <a:xfrm>
              <a:off x="1324724" y="5010743"/>
              <a:ext cx="110351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カメラ</a:t>
              </a:r>
              <a:endPara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8" name="Text Box 223"/>
            <p:cNvSpPr txBox="1">
              <a:spLocks noChangeArrowheads="1"/>
            </p:cNvSpPr>
            <p:nvPr/>
          </p:nvSpPr>
          <p:spPr bwMode="auto">
            <a:xfrm>
              <a:off x="670474" y="5514392"/>
              <a:ext cx="2216341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ja-JP" altLang="en-US" sz="32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入力装置</a:t>
              </a:r>
              <a:endParaRPr lang="ja-JP" altLang="en-US" sz="3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8" name="右矢印 7"/>
            <p:cNvSpPr/>
            <p:nvPr/>
          </p:nvSpPr>
          <p:spPr>
            <a:xfrm>
              <a:off x="2886815" y="2008666"/>
              <a:ext cx="618385" cy="66727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4" name="グループ化 13"/>
          <p:cNvGrpSpPr/>
          <p:nvPr/>
        </p:nvGrpSpPr>
        <p:grpSpPr>
          <a:xfrm>
            <a:off x="5665258" y="1707836"/>
            <a:ext cx="3512240" cy="4371519"/>
            <a:chOff x="5665258" y="1707836"/>
            <a:chExt cx="3512240" cy="4371519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6466920" y="1707836"/>
              <a:ext cx="1377473" cy="1252172"/>
            </a:xfrm>
            <a:prstGeom prst="rect">
              <a:avLst/>
            </a:prstGeom>
          </p:spPr>
        </p:pic>
        <p:sp>
          <p:nvSpPr>
            <p:cNvPr id="22" name="Text Box 223"/>
            <p:cNvSpPr txBox="1">
              <a:spLocks noChangeArrowheads="1"/>
            </p:cNvSpPr>
            <p:nvPr/>
          </p:nvSpPr>
          <p:spPr bwMode="auto">
            <a:xfrm>
              <a:off x="6094091" y="3053421"/>
              <a:ext cx="213359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ディスプレイ</a:t>
              </a:r>
              <a:endPara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9" name="図 8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5798800" y="3427338"/>
              <a:ext cx="1303976" cy="1303976"/>
            </a:xfrm>
            <a:prstGeom prst="rect">
              <a:avLst/>
            </a:prstGeom>
          </p:spPr>
        </p:pic>
        <p:sp>
          <p:nvSpPr>
            <p:cNvPr id="25" name="Text Box 223"/>
            <p:cNvSpPr txBox="1">
              <a:spLocks noChangeArrowheads="1"/>
            </p:cNvSpPr>
            <p:nvPr/>
          </p:nvSpPr>
          <p:spPr bwMode="auto">
            <a:xfrm>
              <a:off x="5665258" y="4672535"/>
              <a:ext cx="188978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スピーカー</a:t>
              </a:r>
              <a:endPara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7484924" y="3405597"/>
              <a:ext cx="1376428" cy="1376428"/>
            </a:xfrm>
            <a:prstGeom prst="rect">
              <a:avLst/>
            </a:prstGeom>
          </p:spPr>
        </p:pic>
        <p:sp>
          <p:nvSpPr>
            <p:cNvPr id="27" name="Text Box 223"/>
            <p:cNvSpPr txBox="1">
              <a:spLocks noChangeArrowheads="1"/>
            </p:cNvSpPr>
            <p:nvPr/>
          </p:nvSpPr>
          <p:spPr bwMode="auto">
            <a:xfrm>
              <a:off x="7502722" y="4663448"/>
              <a:ext cx="167477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ja-JP" altLang="en-US" sz="2400" dirty="0" smtClean="0">
                  <a:solidFill>
                    <a:schemeClr val="accent6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ブルブル</a:t>
              </a:r>
              <a:endParaRPr lang="ja-JP" altLang="en-US" sz="240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8" name="Text Box 223"/>
            <p:cNvSpPr txBox="1">
              <a:spLocks noChangeArrowheads="1"/>
            </p:cNvSpPr>
            <p:nvPr/>
          </p:nvSpPr>
          <p:spPr bwMode="auto">
            <a:xfrm>
              <a:off x="6483970" y="5494580"/>
              <a:ext cx="1940538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ja-JP" altLang="en-US" sz="3200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出力</a:t>
              </a:r>
              <a:r>
                <a:rPr lang="ja-JP" altLang="en-US" sz="32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装置</a:t>
              </a:r>
              <a:endParaRPr lang="ja-JP" altLang="en-US" sz="3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6" name="右矢印 25"/>
            <p:cNvSpPr/>
            <p:nvPr/>
          </p:nvSpPr>
          <p:spPr>
            <a:xfrm>
              <a:off x="5668448" y="1999579"/>
              <a:ext cx="618385" cy="66727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29" name="図 2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428390" y="2424371"/>
            <a:ext cx="692901" cy="567185"/>
          </a:xfrm>
          <a:prstGeom prst="rect">
            <a:avLst/>
          </a:prstGeom>
        </p:spPr>
      </p:pic>
      <p:pic>
        <p:nvPicPr>
          <p:cNvPr id="21" name="speech_S010_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5484491" y="5888763"/>
            <a:ext cx="609600" cy="609600"/>
          </a:xfrm>
          <a:prstGeom prst="rect">
            <a:avLst/>
          </a:prstGeom>
        </p:spPr>
      </p:pic>
      <p:sp>
        <p:nvSpPr>
          <p:cNvPr id="32" name="フローチャート: 和接合 3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1" name="speech_S010_1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6546056" y="5878466"/>
            <a:ext cx="609600" cy="609600"/>
          </a:xfrm>
          <a:prstGeom prst="rect">
            <a:avLst/>
          </a:prstGeom>
        </p:spPr>
      </p:pic>
      <p:pic>
        <p:nvPicPr>
          <p:cNvPr id="33" name="speech_S010_14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7555041" y="58957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37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2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124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8124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833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9957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957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9435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392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正方形/長方形 29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534" name="Text Box 2"/>
          <p:cNvSpPr txBox="1">
            <a:spLocks noChangeArrowheads="1"/>
          </p:cNvSpPr>
          <p:nvPr/>
        </p:nvSpPr>
        <p:spPr bwMode="auto">
          <a:xfrm>
            <a:off x="250825" y="333375"/>
            <a:ext cx="86423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コンピュータの構成と処理のイメージ</a:t>
            </a: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766791-9E44-4D5D-84D2-CA44E8ABFEBA}" type="slidenum">
              <a:rPr lang="en-US" altLang="ja-JP" smtClean="0"/>
              <a:pPr/>
              <a:t>8</a:t>
            </a:fld>
            <a:endParaRPr lang="en-US" altLang="ja-JP" dirty="0"/>
          </a:p>
        </p:txBody>
      </p:sp>
      <p:grpSp>
        <p:nvGrpSpPr>
          <p:cNvPr id="12" name="グループ化 11"/>
          <p:cNvGrpSpPr/>
          <p:nvPr/>
        </p:nvGrpSpPr>
        <p:grpSpPr>
          <a:xfrm>
            <a:off x="724767" y="1087556"/>
            <a:ext cx="2694841" cy="2331470"/>
            <a:chOff x="410307" y="1707836"/>
            <a:chExt cx="4324732" cy="4779168"/>
          </a:xfrm>
        </p:grpSpPr>
        <p:pic>
          <p:nvPicPr>
            <p:cNvPr id="4" name="図 3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0307" y="1707836"/>
              <a:ext cx="1026299" cy="1936213"/>
            </a:xfrm>
            <a:prstGeom prst="rect">
              <a:avLst/>
            </a:prstGeom>
          </p:spPr>
        </p:pic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00105" y="2008666"/>
              <a:ext cx="1302544" cy="1224280"/>
            </a:xfrm>
            <a:prstGeom prst="rect">
              <a:avLst/>
            </a:prstGeom>
          </p:spPr>
        </p:pic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11792" y="4015286"/>
              <a:ext cx="1329378" cy="980323"/>
            </a:xfrm>
            <a:prstGeom prst="rect">
              <a:avLst/>
            </a:prstGeom>
          </p:spPr>
        </p:pic>
        <p:sp>
          <p:nvSpPr>
            <p:cNvPr id="18" name="Text Box 223"/>
            <p:cNvSpPr txBox="1">
              <a:spLocks noChangeArrowheads="1"/>
            </p:cNvSpPr>
            <p:nvPr/>
          </p:nvSpPr>
          <p:spPr bwMode="auto">
            <a:xfrm>
              <a:off x="670474" y="5288302"/>
              <a:ext cx="3090978" cy="1198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ja-JP" altLang="en-US" sz="32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入力装置</a:t>
              </a:r>
              <a:endParaRPr lang="ja-JP" altLang="en-US" sz="3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8" name="右矢印 7"/>
            <p:cNvSpPr/>
            <p:nvPr/>
          </p:nvSpPr>
          <p:spPr>
            <a:xfrm>
              <a:off x="3354540" y="2008666"/>
              <a:ext cx="1380499" cy="102835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4" name="グループ化 13"/>
          <p:cNvGrpSpPr/>
          <p:nvPr/>
        </p:nvGrpSpPr>
        <p:grpSpPr>
          <a:xfrm>
            <a:off x="5369825" y="889747"/>
            <a:ext cx="2850860" cy="2494615"/>
            <a:chOff x="4469707" y="1707836"/>
            <a:chExt cx="4721438" cy="4131443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466920" y="1707836"/>
              <a:ext cx="1377473" cy="1252172"/>
            </a:xfrm>
            <a:prstGeom prst="rect">
              <a:avLst/>
            </a:prstGeom>
          </p:spPr>
        </p:pic>
        <p:pic>
          <p:nvPicPr>
            <p:cNvPr id="9" name="図 8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5798800" y="3427338"/>
              <a:ext cx="1303976" cy="1303976"/>
            </a:xfrm>
            <a:prstGeom prst="rect">
              <a:avLst/>
            </a:prstGeom>
          </p:spPr>
        </p:pic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484924" y="3405597"/>
              <a:ext cx="1376428" cy="1376428"/>
            </a:xfrm>
            <a:prstGeom prst="rect">
              <a:avLst/>
            </a:prstGeom>
          </p:spPr>
        </p:pic>
        <p:sp>
          <p:nvSpPr>
            <p:cNvPr id="28" name="Text Box 223"/>
            <p:cNvSpPr txBox="1">
              <a:spLocks noChangeArrowheads="1"/>
            </p:cNvSpPr>
            <p:nvPr/>
          </p:nvSpPr>
          <p:spPr bwMode="auto">
            <a:xfrm>
              <a:off x="5648011" y="4870807"/>
              <a:ext cx="3543134" cy="968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ja-JP" altLang="en-US" sz="3200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出力</a:t>
              </a:r>
              <a:r>
                <a:rPr lang="ja-JP" altLang="en-US" sz="32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装置</a:t>
              </a:r>
              <a:endParaRPr lang="ja-JP" altLang="en-US" sz="3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6" name="右矢印 25"/>
            <p:cNvSpPr/>
            <p:nvPr/>
          </p:nvSpPr>
          <p:spPr>
            <a:xfrm>
              <a:off x="4469707" y="2270271"/>
              <a:ext cx="1443054" cy="96042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3435377" y="918150"/>
            <a:ext cx="2026738" cy="2550710"/>
            <a:chOff x="2447083" y="1258550"/>
            <a:chExt cx="4136148" cy="5828985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 rotWithShape="1"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4058" b="98944" l="10000" r="90000"/>
                      </a14:imgEffect>
                    </a14:imgLayer>
                  </a14:imgProps>
                </a:ext>
              </a:extLst>
            </a:blip>
            <a:srcRect l="29307" r="28588"/>
            <a:stretch/>
          </p:blipFill>
          <p:spPr>
            <a:xfrm>
              <a:off x="3368841" y="1258550"/>
              <a:ext cx="2245895" cy="3998278"/>
            </a:xfrm>
            <a:prstGeom prst="rect">
              <a:avLst/>
            </a:prstGeom>
          </p:spPr>
        </p:pic>
        <p:grpSp>
          <p:nvGrpSpPr>
            <p:cNvPr id="11" name="グループ化 10"/>
            <p:cNvGrpSpPr/>
            <p:nvPr/>
          </p:nvGrpSpPr>
          <p:grpSpPr>
            <a:xfrm>
              <a:off x="2447083" y="1922566"/>
              <a:ext cx="4136148" cy="5164969"/>
              <a:chOff x="2447083" y="1922566"/>
              <a:chExt cx="4136148" cy="5164969"/>
            </a:xfrm>
          </p:grpSpPr>
          <p:sp>
            <p:nvSpPr>
              <p:cNvPr id="19" name="Text Box 223"/>
              <p:cNvSpPr txBox="1">
                <a:spLocks noChangeArrowheads="1"/>
              </p:cNvSpPr>
              <p:nvPr/>
            </p:nvSpPr>
            <p:spPr bwMode="auto">
              <a:xfrm>
                <a:off x="2447083" y="5021601"/>
                <a:ext cx="4136148" cy="1055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 eaLnBrk="0" hangingPunct="0"/>
                <a:r>
                  <a:rPr lang="en-US" altLang="ja-JP" sz="24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CPU/</a:t>
                </a:r>
                <a:r>
                  <a:rPr lang="ja-JP" altLang="en-US" sz="24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メモリ</a:t>
                </a:r>
                <a:endParaRPr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20" name="Text Box 223"/>
              <p:cNvSpPr txBox="1">
                <a:spLocks noChangeArrowheads="1"/>
              </p:cNvSpPr>
              <p:nvPr/>
            </p:nvSpPr>
            <p:spPr bwMode="auto">
              <a:xfrm>
                <a:off x="2986770" y="5751184"/>
                <a:ext cx="2615296" cy="13363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 eaLnBrk="0" hangingPunct="0"/>
                <a:r>
                  <a:rPr lang="ja-JP" altLang="en-US" sz="3200" dirty="0">
                    <a:solidFill>
                      <a:srgbClr val="FF000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本体</a:t>
                </a:r>
              </a:p>
            </p:txBody>
          </p:sp>
          <p:pic>
            <p:nvPicPr>
              <p:cNvPr id="23" name="図 22"/>
              <p:cNvPicPr>
                <a:picLocks noChangeAspect="1"/>
              </p:cNvPicPr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747950" y="1922566"/>
                <a:ext cx="1449329" cy="1045508"/>
              </a:xfrm>
              <a:prstGeom prst="rect">
                <a:avLst/>
              </a:prstGeom>
              <a:effectLst>
                <a:softEdge rad="101600"/>
              </a:effectLst>
            </p:spPr>
          </p:pic>
          <p:pic>
            <p:nvPicPr>
              <p:cNvPr id="24" name="図 23"/>
              <p:cNvPicPr>
                <a:picLocks noChangeAspect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3880261" y="3321362"/>
                <a:ext cx="1161881" cy="1161881"/>
              </a:xfrm>
              <a:prstGeom prst="rect">
                <a:avLst/>
              </a:prstGeom>
            </p:spPr>
          </p:pic>
          <p:pic>
            <p:nvPicPr>
              <p:cNvPr id="29" name="図 28"/>
              <p:cNvPicPr>
                <a:picLocks noChangeAspect="1"/>
              </p:cNvPicPr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4428390" y="2424371"/>
                <a:ext cx="692901" cy="567185"/>
              </a:xfrm>
              <a:prstGeom prst="rect">
                <a:avLst/>
              </a:prstGeom>
            </p:spPr>
          </p:pic>
        </p:grpSp>
      </p:grpSp>
      <p:sp>
        <p:nvSpPr>
          <p:cNvPr id="32" name="フローチャート: 和接合 3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5" name="グループ化 34"/>
          <p:cNvGrpSpPr/>
          <p:nvPr/>
        </p:nvGrpSpPr>
        <p:grpSpPr>
          <a:xfrm>
            <a:off x="3222518" y="3620860"/>
            <a:ext cx="2589187" cy="3135485"/>
            <a:chOff x="3222518" y="3620860"/>
            <a:chExt cx="2589187" cy="3135485"/>
          </a:xfrm>
        </p:grpSpPr>
        <p:pic>
          <p:nvPicPr>
            <p:cNvPr id="2050" name="Picture 2" descr="数学者のイラスト（女性）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2518" y="3620860"/>
              <a:ext cx="2424303" cy="24243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Text Box 223"/>
            <p:cNvSpPr txBox="1">
              <a:spLocks noChangeArrowheads="1"/>
            </p:cNvSpPr>
            <p:nvPr/>
          </p:nvSpPr>
          <p:spPr bwMode="auto">
            <a:xfrm>
              <a:off x="3332295" y="6171570"/>
              <a:ext cx="247941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ja-JP" altLang="en-US" sz="3200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情報</a:t>
              </a:r>
              <a:r>
                <a:rPr lang="ja-JP" altLang="en-US" sz="32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を処理</a:t>
              </a:r>
              <a:endParaRPr lang="ja-JP" altLang="en-US" sz="3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4" name="グループ化 33"/>
          <p:cNvGrpSpPr/>
          <p:nvPr/>
        </p:nvGrpSpPr>
        <p:grpSpPr>
          <a:xfrm>
            <a:off x="445086" y="3728811"/>
            <a:ext cx="2940530" cy="3009640"/>
            <a:chOff x="445086" y="3728811"/>
            <a:chExt cx="2940530" cy="3009640"/>
          </a:xfrm>
        </p:grpSpPr>
        <p:pic>
          <p:nvPicPr>
            <p:cNvPr id="2052" name="Picture 4" descr="本の虫のイラスト（女性）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309" y="3728811"/>
              <a:ext cx="2086078" cy="22133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Text Box 223"/>
            <p:cNvSpPr txBox="1">
              <a:spLocks noChangeArrowheads="1"/>
            </p:cNvSpPr>
            <p:nvPr/>
          </p:nvSpPr>
          <p:spPr bwMode="auto">
            <a:xfrm>
              <a:off x="445086" y="6153676"/>
              <a:ext cx="2479410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ja-JP" altLang="en-US" sz="3200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情報</a:t>
              </a:r>
              <a:r>
                <a:rPr lang="ja-JP" altLang="en-US" sz="32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を入力</a:t>
              </a:r>
              <a:endParaRPr lang="ja-JP" altLang="en-US" sz="3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9" name="右矢印 38"/>
            <p:cNvSpPr/>
            <p:nvPr/>
          </p:nvSpPr>
          <p:spPr>
            <a:xfrm>
              <a:off x="2525395" y="4615893"/>
              <a:ext cx="860221" cy="50167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0" name="グループ化 39"/>
          <p:cNvGrpSpPr/>
          <p:nvPr/>
        </p:nvGrpSpPr>
        <p:grpSpPr>
          <a:xfrm>
            <a:off x="5527703" y="3899743"/>
            <a:ext cx="3365472" cy="2838707"/>
            <a:chOff x="5527703" y="3899743"/>
            <a:chExt cx="3365472" cy="2838707"/>
          </a:xfrm>
        </p:grpSpPr>
        <p:sp>
          <p:nvSpPr>
            <p:cNvPr id="43" name="右矢印 42"/>
            <p:cNvSpPr/>
            <p:nvPr/>
          </p:nvSpPr>
          <p:spPr>
            <a:xfrm>
              <a:off x="5527703" y="4618468"/>
              <a:ext cx="860221" cy="501671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37" name="グループ化 36"/>
            <p:cNvGrpSpPr/>
            <p:nvPr/>
          </p:nvGrpSpPr>
          <p:grpSpPr>
            <a:xfrm>
              <a:off x="5761615" y="3899743"/>
              <a:ext cx="3131560" cy="2838707"/>
              <a:chOff x="5761615" y="3899743"/>
              <a:chExt cx="3131560" cy="2838707"/>
            </a:xfrm>
          </p:grpSpPr>
          <p:pic>
            <p:nvPicPr>
              <p:cNvPr id="2054" name="Picture 6" descr="作文を書く子供のイラスト（女の子）"/>
              <p:cNvPicPr>
                <a:picLocks noChangeAspect="1"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41158" y="3899743"/>
                <a:ext cx="1937450" cy="19374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4" name="Text Box 223"/>
              <p:cNvSpPr txBox="1">
                <a:spLocks noChangeArrowheads="1"/>
              </p:cNvSpPr>
              <p:nvPr/>
            </p:nvSpPr>
            <p:spPr bwMode="auto">
              <a:xfrm>
                <a:off x="5761615" y="6153675"/>
                <a:ext cx="3131560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 eaLnBrk="0" hangingPunct="0"/>
                <a:r>
                  <a:rPr lang="ja-JP" altLang="en-US" sz="3200" dirty="0" smtClean="0">
                    <a:solidFill>
                      <a:srgbClr val="FF0000"/>
                    </a:solidFill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処理結果を出力</a:t>
                </a:r>
                <a:endParaRPr lang="ja-JP" altLang="en-US" sz="3200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</p:grpSp>
      <p:pic>
        <p:nvPicPr>
          <p:cNvPr id="41" name="speech_S010_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5500691" y="3290143"/>
            <a:ext cx="609600" cy="609600"/>
          </a:xfrm>
          <a:prstGeom prst="rect">
            <a:avLst/>
          </a:prstGeom>
        </p:spPr>
      </p:pic>
      <p:pic>
        <p:nvPicPr>
          <p:cNvPr id="42" name="speech_S010_16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6386099" y="3290143"/>
            <a:ext cx="609600" cy="609600"/>
          </a:xfrm>
          <a:prstGeom prst="rect">
            <a:avLst/>
          </a:prstGeom>
        </p:spPr>
      </p:pic>
      <p:pic>
        <p:nvPicPr>
          <p:cNvPr id="45" name="speech_S010_17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7209883" y="3337253"/>
            <a:ext cx="609600" cy="609600"/>
          </a:xfrm>
          <a:prstGeom prst="rect">
            <a:avLst/>
          </a:prstGeom>
        </p:spPr>
      </p:pic>
      <p:pic>
        <p:nvPicPr>
          <p:cNvPr id="46" name="speech_S010_18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004675" y="33816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07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1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613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113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896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9009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509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5146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4655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713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131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</p:childTnLst>
        </p:cTn>
      </p:par>
    </p:tnLst>
    <p:bldLst>
      <p:bldP spid="3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75431" y="347664"/>
            <a:ext cx="7874000" cy="503237"/>
          </a:xfrm>
        </p:spPr>
        <p:txBody>
          <a:bodyPr>
            <a:normAutofit fontScale="90000"/>
          </a:bodyPr>
          <a:lstStyle/>
          <a:p>
            <a:pPr algn="l"/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メモリと補助記憶装置</a:t>
            </a:r>
            <a:endParaRPr lang="ja-JP" altLang="ja-JP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554414" y="963504"/>
            <a:ext cx="8141176" cy="9048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</a:pPr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メモリ</a:t>
            </a:r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: 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CPU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が直接実行するプログラムや、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CPU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が処理するデータを格納する。高速だが高価。電源オフで消える。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>
          <a:xfrm>
            <a:off x="6424449" y="6605478"/>
            <a:ext cx="2057400" cy="365125"/>
          </a:xfrm>
        </p:spPr>
        <p:txBody>
          <a:bodyPr/>
          <a:lstStyle/>
          <a:p>
            <a:fld id="{57479B73-A815-4F21-92C6-61809DE83314}" type="slidenum">
              <a:rPr lang="en-US" altLang="ja-JP" smtClean="0"/>
              <a:pPr/>
              <a:t>9</a:t>
            </a:fld>
            <a:endParaRPr lang="en-US" altLang="ja-JP"/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6730" y="3569533"/>
            <a:ext cx="2202018" cy="1588478"/>
          </a:xfrm>
          <a:prstGeom prst="rect">
            <a:avLst/>
          </a:prstGeom>
          <a:effectLst>
            <a:softEdge rad="101600"/>
          </a:effectLst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77683" y="4496052"/>
            <a:ext cx="1065001" cy="871773"/>
          </a:xfrm>
          <a:prstGeom prst="rect">
            <a:avLst/>
          </a:prstGeom>
        </p:spPr>
      </p:pic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554414" y="1841588"/>
            <a:ext cx="8141176" cy="13111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</a:pPr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補助記憶装置</a:t>
            </a:r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: 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プログラム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アプリ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やデータを格納する。プログラムは実行する時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メモリ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に転送する。低速だが、大容量で安価。電源オフでも消えない。</a:t>
            </a:r>
            <a:endParaRPr lang="en-US" altLang="ja-JP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9" name="Text Box 223"/>
          <p:cNvSpPr txBox="1">
            <a:spLocks noChangeArrowheads="1"/>
          </p:cNvSpPr>
          <p:nvPr/>
        </p:nvSpPr>
        <p:spPr bwMode="auto">
          <a:xfrm>
            <a:off x="1107990" y="5499755"/>
            <a:ext cx="213938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ja-JP" altLang="en-US" sz="32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メモリ</a:t>
            </a:r>
            <a:endParaRPr lang="ja-JP" altLang="en-US" sz="32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4" name="グループ化 3"/>
          <p:cNvGrpSpPr/>
          <p:nvPr/>
        </p:nvGrpSpPr>
        <p:grpSpPr>
          <a:xfrm>
            <a:off x="5236117" y="3164038"/>
            <a:ext cx="3914067" cy="3624002"/>
            <a:chOff x="5263434" y="2889107"/>
            <a:chExt cx="3914067" cy="3624002"/>
          </a:xfrm>
        </p:grpSpPr>
        <p:grpSp>
          <p:nvGrpSpPr>
            <p:cNvPr id="3" name="グループ化 2"/>
            <p:cNvGrpSpPr/>
            <p:nvPr/>
          </p:nvGrpSpPr>
          <p:grpSpPr>
            <a:xfrm>
              <a:off x="5263434" y="2889107"/>
              <a:ext cx="3914067" cy="3149991"/>
              <a:chOff x="5039301" y="2980594"/>
              <a:chExt cx="3914067" cy="3149991"/>
            </a:xfrm>
          </p:grpSpPr>
          <p:pic>
            <p:nvPicPr>
              <p:cNvPr id="18" name="Picture 30" descr="13_04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5356829" y="2980594"/>
                <a:ext cx="939800" cy="11303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70" name="Picture 2" descr="ハードディスクのイラスト（コンピューター） | かわいいフリー素材集 ...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78677" y="4450035"/>
                <a:ext cx="1377656" cy="125454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172" name="Picture 4" descr="いろいろなディスクメディアのイラスト | かわいいフリー素材集 いらすとや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30010" y="3028720"/>
                <a:ext cx="1025816" cy="10258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1" name="Text Box 223"/>
              <p:cNvSpPr txBox="1">
                <a:spLocks noChangeArrowheads="1"/>
              </p:cNvSpPr>
              <p:nvPr/>
            </p:nvSpPr>
            <p:spPr bwMode="auto">
              <a:xfrm>
                <a:off x="5039301" y="4173888"/>
                <a:ext cx="2139386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 eaLnBrk="0" hangingPunct="0"/>
                <a:r>
                  <a:rPr lang="en-US" altLang="ja-JP" sz="24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SD</a:t>
                </a:r>
                <a:r>
                  <a:rPr lang="ja-JP" altLang="en-US" sz="24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カード</a:t>
                </a:r>
                <a:endParaRPr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22" name="Text Box 223"/>
              <p:cNvSpPr txBox="1">
                <a:spLocks noChangeArrowheads="1"/>
              </p:cNvSpPr>
              <p:nvPr/>
            </p:nvSpPr>
            <p:spPr bwMode="auto">
              <a:xfrm>
                <a:off x="5507679" y="5668920"/>
                <a:ext cx="2444936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 eaLnBrk="0" hangingPunct="0"/>
                <a:r>
                  <a:rPr lang="ja-JP" altLang="en-US" sz="24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ハードディスク</a:t>
                </a:r>
                <a:endParaRPr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23" name="Text Box 223"/>
              <p:cNvSpPr txBox="1">
                <a:spLocks noChangeArrowheads="1"/>
              </p:cNvSpPr>
              <p:nvPr/>
            </p:nvSpPr>
            <p:spPr bwMode="auto">
              <a:xfrm>
                <a:off x="6813982" y="4170182"/>
                <a:ext cx="2139386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 eaLnBrk="0" hangingPunct="0"/>
                <a:r>
                  <a:rPr lang="en-US" altLang="ja-JP" sz="24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DVD/CD</a:t>
                </a:r>
                <a:endParaRPr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sp>
          <p:nvSpPr>
            <p:cNvPr id="24" name="Text Box 223"/>
            <p:cNvSpPr txBox="1">
              <a:spLocks noChangeArrowheads="1"/>
            </p:cNvSpPr>
            <p:nvPr/>
          </p:nvSpPr>
          <p:spPr bwMode="auto">
            <a:xfrm>
              <a:off x="5487103" y="5928334"/>
              <a:ext cx="3102023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eaLnBrk="0" hangingPunct="0"/>
              <a:r>
                <a:rPr lang="ja-JP" altLang="en-US" sz="32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補助記憶装置</a:t>
              </a:r>
              <a:endParaRPr lang="ja-JP" altLang="en-US" sz="3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6" name="グループ化 5"/>
          <p:cNvGrpSpPr/>
          <p:nvPr/>
        </p:nvGrpSpPr>
        <p:grpSpPr>
          <a:xfrm>
            <a:off x="3130868" y="3312040"/>
            <a:ext cx="2139386" cy="2677656"/>
            <a:chOff x="3164369" y="3062913"/>
            <a:chExt cx="2139386" cy="2677656"/>
          </a:xfrm>
        </p:grpSpPr>
        <p:sp>
          <p:nvSpPr>
            <p:cNvPr id="26" name="Text Box 223"/>
            <p:cNvSpPr txBox="1">
              <a:spLocks noChangeArrowheads="1"/>
            </p:cNvSpPr>
            <p:nvPr/>
          </p:nvSpPr>
          <p:spPr bwMode="auto">
            <a:xfrm>
              <a:off x="3164369" y="3062913"/>
              <a:ext cx="2139386" cy="26776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ja-JP" altLang="en-US" sz="2800" dirty="0">
                  <a:solidFill>
                    <a:schemeClr val="accent5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必要</a:t>
              </a:r>
              <a:r>
                <a:rPr lang="ja-JP" altLang="en-US" sz="2800" dirty="0" smtClean="0">
                  <a:solidFill>
                    <a:schemeClr val="accent5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な時に</a:t>
              </a:r>
            </a:p>
            <a:p>
              <a:pPr algn="ctr" eaLnBrk="0" hangingPunct="0"/>
              <a:endParaRPr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 eaLnBrk="0" hangingPunct="0"/>
              <a:r>
                <a:rPr lang="ja-JP" altLang="en-US" sz="2800" dirty="0" smtClean="0">
                  <a:solidFill>
                    <a:schemeClr val="accent5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読み込み</a:t>
              </a:r>
            </a:p>
            <a:p>
              <a:pPr algn="ctr" eaLnBrk="0" hangingPunct="0"/>
              <a:endParaRPr lang="ja-JP" altLang="en-US" sz="28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 eaLnBrk="0" hangingPunct="0"/>
              <a:endParaRPr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 eaLnBrk="0" hangingPunct="0"/>
              <a:r>
                <a:rPr lang="ja-JP" altLang="en-US" sz="2800" dirty="0" smtClean="0">
                  <a:solidFill>
                    <a:schemeClr val="accent5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書き出し</a:t>
              </a:r>
            </a:p>
          </p:txBody>
        </p:sp>
        <p:sp>
          <p:nvSpPr>
            <p:cNvPr id="5" name="右矢印 4"/>
            <p:cNvSpPr/>
            <p:nvPr/>
          </p:nvSpPr>
          <p:spPr>
            <a:xfrm>
              <a:off x="3652777" y="4947718"/>
              <a:ext cx="1363579" cy="2308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右矢印 24"/>
            <p:cNvSpPr/>
            <p:nvPr/>
          </p:nvSpPr>
          <p:spPr>
            <a:xfrm rot="10800000">
              <a:off x="3628459" y="4385699"/>
              <a:ext cx="1363579" cy="2308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8" name="フローチャート: 和接合 27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speech_S010_1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119680" y="5982507"/>
            <a:ext cx="609600" cy="609600"/>
          </a:xfrm>
          <a:prstGeom prst="rect">
            <a:avLst/>
          </a:prstGeom>
        </p:spPr>
      </p:pic>
      <p:pic>
        <p:nvPicPr>
          <p:cNvPr id="8" name="speech_S010_2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3180133" y="5938685"/>
            <a:ext cx="609600" cy="609600"/>
          </a:xfrm>
          <a:prstGeom prst="rect">
            <a:avLst/>
          </a:prstGeom>
        </p:spPr>
      </p:pic>
      <p:pic>
        <p:nvPicPr>
          <p:cNvPr id="9" name="speech_S010_21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191321" y="59450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7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3000">
        <p14:doors dir="vert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353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853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63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492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992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507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1064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4" grpId="0"/>
      <p:bldP spid="28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3940</TotalTime>
  <Words>319</Words>
  <Application>Microsoft Office PowerPoint</Application>
  <PresentationFormat>画面に合わせる (4:3)</PresentationFormat>
  <Paragraphs>88</Paragraphs>
  <Slides>13</Slides>
  <Notes>1</Notes>
  <HiddenSlides>0</HiddenSlides>
  <MMClips>31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21" baseType="lpstr">
      <vt:lpstr>ＭＳ Ｐゴシック</vt:lpstr>
      <vt:lpstr>メイリオ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コンピュータって何?</vt:lpstr>
      <vt:lpstr>コンピュータの中の情報の記録</vt:lpstr>
      <vt:lpstr>メモリの中の情報とプログラム</vt:lpstr>
      <vt:lpstr>プログラムの実行</vt:lpstr>
      <vt:lpstr>プログラムの実行のイメージ</vt:lpstr>
      <vt:lpstr>PowerPoint プレゼンテーション</vt:lpstr>
      <vt:lpstr>PowerPoint プレゼンテーション</vt:lpstr>
      <vt:lpstr>メモリと補助記憶装置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gohome8</dc:creator>
  <cp:lastModifiedBy>gohome8</cp:lastModifiedBy>
  <cp:revision>169</cp:revision>
  <dcterms:created xsi:type="dcterms:W3CDTF">2020-03-25T21:52:07Z</dcterms:created>
  <dcterms:modified xsi:type="dcterms:W3CDTF">2020-06-05T12:17:50Z</dcterms:modified>
</cp:coreProperties>
</file>