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53" r:id="rId2"/>
    <p:sldId id="341" r:id="rId3"/>
    <p:sldId id="374" r:id="rId4"/>
    <p:sldId id="295" r:id="rId5"/>
    <p:sldId id="364" r:id="rId6"/>
    <p:sldId id="370" r:id="rId7"/>
    <p:sldId id="371" r:id="rId8"/>
    <p:sldId id="299" r:id="rId9"/>
    <p:sldId id="368" r:id="rId10"/>
    <p:sldId id="367" r:id="rId11"/>
    <p:sldId id="379" r:id="rId12"/>
    <p:sldId id="369" r:id="rId13"/>
    <p:sldId id="375" r:id="rId14"/>
    <p:sldId id="376" r:id="rId15"/>
    <p:sldId id="362" r:id="rId16"/>
    <p:sldId id="304" r:id="rId17"/>
    <p:sldId id="323" r:id="rId18"/>
    <p:sldId id="330" r:id="rId19"/>
    <p:sldId id="380" r:id="rId20"/>
    <p:sldId id="381" r:id="rId21"/>
    <p:sldId id="347" r:id="rId22"/>
    <p:sldId id="382" r:id="rId23"/>
  </p:sldIdLst>
  <p:sldSz cx="9144000" cy="6858000" type="screen4x3"/>
  <p:notesSz cx="7099300" cy="10234613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F356"/>
    <a:srgbClr val="FF0000"/>
    <a:srgbClr val="FF99CC"/>
    <a:srgbClr val="008000"/>
    <a:srgbClr val="FF7C80"/>
    <a:srgbClr val="DDDDD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1" autoAdjust="0"/>
    <p:restoredTop sz="94660"/>
  </p:normalViewPr>
  <p:slideViewPr>
    <p:cSldViewPr>
      <p:cViewPr varScale="1">
        <p:scale>
          <a:sx n="60" d="100"/>
          <a:sy n="60" d="100"/>
        </p:scale>
        <p:origin x="150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ja-JP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5" y="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ja-JP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1108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ja-JP" dirty="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5" y="9721108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39D3E1DD-1855-40EC-B4F2-B399AEDCBF23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17A54-FE79-40E3-8923-9AE8081D1301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09212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16616-1329-4C20-A24C-3FB265F6AEBC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5255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0EF05-8FA4-44FD-9732-F927C24D3FA3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5814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66791-9E44-4D5D-84D2-CA44E8ABFEBA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6854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6E80-D8D4-418F-B1E2-44F29851FD7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191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DA167E-36DC-449B-9FE3-E896DD7C58EA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342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50203-31C9-43DE-9EC1-E54AE4979389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6172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2A731-253F-4B19-976D-7EA7B3125DD3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61269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79B73-A815-4F21-92C6-61809DE83314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4658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A5713-61A0-4B11-A3E5-9568F80C627D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6455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01AEA-D94B-4DDF-B8AC-984445C0C451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599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/>
            </a:lvl1pPr>
          </a:lstStyle>
          <a:p>
            <a:endParaRPr lang="en-US" altLang="ja-JP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r>
              <a:rPr lang="en-US" altLang="ja-JP" dirty="0"/>
              <a:t>©Go Ota, 2014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ABDDDF70-51DA-48E8-B03B-E0CBBF17941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ja-JP" sz="140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629650" cy="612775"/>
          </a:xfrm>
        </p:spPr>
        <p:txBody>
          <a:bodyPr/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情報 ポスター作り</a:t>
            </a:r>
            <a:r>
              <a:rPr lang="en-US" altLang="ja-JP" sz="3200" dirty="0">
                <a:ea typeface="メイリオ" panose="020B0604030504040204" pitchFamily="50" charset="-128"/>
              </a:rPr>
              <a:t>(Google</a:t>
            </a:r>
            <a:r>
              <a:rPr lang="ja-JP" altLang="en-US" sz="3200" dirty="0">
                <a:ea typeface="メイリオ" panose="020B0604030504040204" pitchFamily="50" charset="-128"/>
              </a:rPr>
              <a:t>スライド使用</a:t>
            </a:r>
            <a:r>
              <a:rPr lang="en-US" altLang="ja-JP" sz="3200" dirty="0">
                <a:ea typeface="メイリオ" panose="020B0604030504040204" pitchFamily="50" charset="-128"/>
              </a:rPr>
              <a:t>)</a:t>
            </a:r>
            <a:endParaRPr lang="ja-JP" altLang="en-US" sz="2800" dirty="0">
              <a:ea typeface="メイリオ" panose="020B060403050404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666" y="1371599"/>
            <a:ext cx="3565134" cy="5181329"/>
          </a:xfrm>
          <a:prstGeom prst="rect">
            <a:avLst/>
          </a:prstGeom>
        </p:spPr>
      </p:pic>
      <p:sp>
        <p:nvSpPr>
          <p:cNvPr id="2" name="楕円 1"/>
          <p:cNvSpPr/>
          <p:nvPr/>
        </p:nvSpPr>
        <p:spPr bwMode="auto">
          <a:xfrm>
            <a:off x="2667000" y="2590800"/>
            <a:ext cx="2057400" cy="9144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楕円 6"/>
          <p:cNvSpPr/>
          <p:nvPr/>
        </p:nvSpPr>
        <p:spPr bwMode="auto">
          <a:xfrm>
            <a:off x="1326656" y="2225468"/>
            <a:ext cx="3245344" cy="2803732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 bwMode="auto">
          <a:xfrm flipH="1">
            <a:off x="4724400" y="2971800"/>
            <a:ext cx="10668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線矢印コネクタ 8"/>
          <p:cNvCxnSpPr/>
          <p:nvPr/>
        </p:nvCxnSpPr>
        <p:spPr bwMode="auto">
          <a:xfrm flipH="1">
            <a:off x="4572000" y="3657600"/>
            <a:ext cx="1219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テキスト ボックス 7"/>
          <p:cNvSpPr txBox="1"/>
          <p:nvPr/>
        </p:nvSpPr>
        <p:spPr>
          <a:xfrm>
            <a:off x="5791200" y="2319635"/>
            <a:ext cx="2895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人の興味を引く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キャッチフレーズ</a:t>
            </a:r>
          </a:p>
          <a:p>
            <a:pPr algn="l"/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アイキャッチ</a:t>
            </a:r>
          </a:p>
          <a:p>
            <a:pPr algn="l"/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複数の画像・文字を組み合わせて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578839" y="5636486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詳細の情報も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 bwMode="auto">
          <a:xfrm flipH="1">
            <a:off x="4267200" y="5867319"/>
            <a:ext cx="1219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線矢印コネクタ 13"/>
          <p:cNvCxnSpPr/>
          <p:nvPr/>
        </p:nvCxnSpPr>
        <p:spPr bwMode="auto">
          <a:xfrm flipH="1">
            <a:off x="3505200" y="1371599"/>
            <a:ext cx="1752600" cy="4572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テキスト ボックス 15"/>
          <p:cNvSpPr txBox="1"/>
          <p:nvPr/>
        </p:nvSpPr>
        <p:spPr>
          <a:xfrm>
            <a:off x="5486400" y="1082322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0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イベント名やクラブ名はアイキャッチより目立たない</a:t>
            </a:r>
          </a:p>
        </p:txBody>
      </p:sp>
    </p:spTree>
    <p:extLst>
      <p:ext uri="{BB962C8B-B14F-4D97-AF65-F5344CB8AC3E}">
        <p14:creationId xmlns:p14="http://schemas.microsoft.com/office/powerpoint/2010/main" val="3565700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10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73697" y="843657"/>
            <a:ext cx="7863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テーマが「帰宅部」だってポスターは作れる</a:t>
            </a:r>
            <a:b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「帰宅部　ポスター」で検索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アイキャッチとキャッチコピー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90292"/>
            <a:ext cx="6477000" cy="4448956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617537" y="6231786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ほとんど、アイキャッチとキャッチコピーだけ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6890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11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81635" y="984587"/>
            <a:ext cx="7863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高校 チラシ クラブ活動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</a:p>
          <a:p>
            <a:pPr algn="l"/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高校 チラシ 文化祭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       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など検索してみよう。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補足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チラシ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リーフレット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を調べてみよう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785" y="2108835"/>
            <a:ext cx="6468215" cy="413639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7193280" y="743813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演習補足</a:t>
            </a:r>
          </a:p>
        </p:txBody>
      </p:sp>
    </p:spTree>
    <p:extLst>
      <p:ext uri="{BB962C8B-B14F-4D97-AF65-F5344CB8AC3E}">
        <p14:creationId xmlns:p14="http://schemas.microsoft.com/office/powerpoint/2010/main" val="777712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12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56451" y="859295"/>
            <a:ext cx="4825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とにかく最低限文字は見えること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配色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1403022"/>
            <a:ext cx="4343400" cy="4267200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1752600" y="3027718"/>
            <a:ext cx="167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補色</a:t>
            </a:r>
            <a:b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反対色</a:t>
            </a:r>
            <a:endParaRPr lang="en-US" altLang="ja-JP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148553" y="5829725"/>
            <a:ext cx="28844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反対側の色の組み合わせが目立つ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806" y="1320960"/>
            <a:ext cx="2490788" cy="3079743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4803749" y="4544358"/>
            <a:ext cx="34989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補色だけを組み合わせると、くどくなることがある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写真に文字を載せる場合は、文字の縁取り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138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/>
          <p:cNvSpPr txBox="1"/>
          <p:nvPr/>
        </p:nvSpPr>
        <p:spPr>
          <a:xfrm>
            <a:off x="457200" y="1143000"/>
            <a:ext cx="786320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8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今回の制作では次のポイントで採点します。</a:t>
            </a:r>
            <a:endParaRPr lang="en-US" altLang="ja-JP" sz="28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14350" indent="-514350" algn="l">
              <a:buAutoNum type="arabicPeriod"/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アイキャッチが適切である。</a:t>
            </a:r>
            <a:b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14350" indent="-514350" algn="l">
              <a:buAutoNum type="arabicPeriod"/>
            </a:pPr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キャッチコピーが適切である。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３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グラフィック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個以上組み合わせて使用している。</a:t>
            </a:r>
          </a:p>
          <a:p>
            <a:pPr algn="l"/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4. 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配色が考慮されていて、グラフィックや文字がはっきり見える。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チラシ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リーフレット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デザインのポイント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301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295400" y="2590800"/>
            <a:ext cx="6477000" cy="954107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作成ツール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b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スライド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プレゼンテーション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10810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827" y="3428123"/>
            <a:ext cx="2809573" cy="226796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827" y="886966"/>
            <a:ext cx="2809573" cy="207959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43" y="910779"/>
            <a:ext cx="2952750" cy="484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作る準備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用紙設定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:A4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縦指定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13" name="楕円 12"/>
          <p:cNvSpPr/>
          <p:nvPr/>
        </p:nvSpPr>
        <p:spPr>
          <a:xfrm>
            <a:off x="693765" y="4974174"/>
            <a:ext cx="1970632" cy="25325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楕円 9"/>
          <p:cNvSpPr/>
          <p:nvPr/>
        </p:nvSpPr>
        <p:spPr>
          <a:xfrm>
            <a:off x="4740411" y="2023939"/>
            <a:ext cx="1970632" cy="50650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右矢印 4"/>
          <p:cNvSpPr/>
          <p:nvPr/>
        </p:nvSpPr>
        <p:spPr bwMode="auto">
          <a:xfrm>
            <a:off x="3581400" y="1524000"/>
            <a:ext cx="609600" cy="52977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楕円 10"/>
          <p:cNvSpPr/>
          <p:nvPr/>
        </p:nvSpPr>
        <p:spPr>
          <a:xfrm>
            <a:off x="4517094" y="4505298"/>
            <a:ext cx="2493305" cy="48906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下矢印 7"/>
          <p:cNvSpPr/>
          <p:nvPr/>
        </p:nvSpPr>
        <p:spPr bwMode="auto">
          <a:xfrm>
            <a:off x="5181441" y="3038935"/>
            <a:ext cx="533400" cy="386241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4237188" y="5949610"/>
            <a:ext cx="34988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21  </a:t>
            </a:r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✖　</a:t>
            </a:r>
            <a:r>
              <a:rPr lang="en-US" altLang="ja-JP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29.7</a:t>
            </a:r>
            <a:endParaRPr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1948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1BDA-5A55-4381-B342-0566AA432B46}" type="slidenum"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16</a:t>
            </a:fld>
            <a:endParaRPr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作成するスライドの見た目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54747"/>
            <a:ext cx="6453187" cy="47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15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17</a:t>
            </a:fld>
            <a:endParaRPr kumimoji="0" lang="en-US" altLang="ja-JP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からイラストや写真などとってくる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57200" y="89284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「いらすとや」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「ぱくたそ」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など有名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43" y="1524000"/>
            <a:ext cx="5950058" cy="304357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3915356"/>
            <a:ext cx="4938435" cy="268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939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67341"/>
            <a:ext cx="5099217" cy="3738562"/>
          </a:xfrm>
          <a:prstGeom prst="rect">
            <a:avLst/>
          </a:prstGeom>
        </p:spPr>
      </p:pic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18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43535" y="906212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図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はトリミングできます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イメージのトリミング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62800" y="431175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操作補足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楕円 9"/>
          <p:cNvSpPr/>
          <p:nvPr/>
        </p:nvSpPr>
        <p:spPr>
          <a:xfrm>
            <a:off x="3505200" y="5045805"/>
            <a:ext cx="1905000" cy="360098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394" y="1446069"/>
            <a:ext cx="2617406" cy="179835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434" y="4035211"/>
            <a:ext cx="1457325" cy="1419225"/>
          </a:xfrm>
          <a:prstGeom prst="rect">
            <a:avLst/>
          </a:prstGeom>
        </p:spPr>
      </p:pic>
      <p:sp>
        <p:nvSpPr>
          <p:cNvPr id="9" name="下矢印 8"/>
          <p:cNvSpPr/>
          <p:nvPr/>
        </p:nvSpPr>
        <p:spPr bwMode="auto">
          <a:xfrm>
            <a:off x="7162800" y="3429000"/>
            <a:ext cx="457200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922236" y="5891282"/>
            <a:ext cx="3498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画像を切り抜く</a:t>
            </a:r>
          </a:p>
        </p:txBody>
      </p:sp>
    </p:spTree>
    <p:extLst>
      <p:ext uri="{BB962C8B-B14F-4D97-AF65-F5344CB8AC3E}">
        <p14:creationId xmlns:p14="http://schemas.microsoft.com/office/powerpoint/2010/main" val="1689688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1657463"/>
            <a:ext cx="3476199" cy="2548624"/>
          </a:xfrm>
          <a:prstGeom prst="rect">
            <a:avLst/>
          </a:prstGeom>
        </p:spPr>
      </p:pic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19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43535" y="906212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図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はトリミングできます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イメージの簡単な変更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62800" y="431175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操作補足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楕円 9"/>
          <p:cNvSpPr/>
          <p:nvPr/>
        </p:nvSpPr>
        <p:spPr>
          <a:xfrm>
            <a:off x="2078174" y="3733800"/>
            <a:ext cx="1503226" cy="31817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9080" y="4366332"/>
            <a:ext cx="34988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ファイル形式</a:t>
            </a:r>
            <a:b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オプション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930" y="2140429"/>
            <a:ext cx="2348578" cy="3823090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337" y="1698784"/>
            <a:ext cx="1457325" cy="1419225"/>
          </a:xfrm>
          <a:prstGeom prst="rect">
            <a:avLst/>
          </a:prstGeom>
        </p:spPr>
      </p:pic>
      <p:sp>
        <p:nvSpPr>
          <p:cNvPr id="15" name="下矢印 14"/>
          <p:cNvSpPr/>
          <p:nvPr/>
        </p:nvSpPr>
        <p:spPr bwMode="auto">
          <a:xfrm>
            <a:off x="7391399" y="3367646"/>
            <a:ext cx="457200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1337" y="4062115"/>
            <a:ext cx="14192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53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985" y="1723589"/>
            <a:ext cx="1378015" cy="1936969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7091" y="274639"/>
            <a:ext cx="8229600" cy="473507"/>
          </a:xfrm>
        </p:spPr>
        <p:txBody>
          <a:bodyPr/>
          <a:lstStyle/>
          <a:p>
            <a:pPr algn="l"/>
            <a:r>
              <a:rPr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どうしてポスター作り</a:t>
            </a:r>
            <a:r>
              <a:rPr lang="en-US" altLang="ja-JP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? AI(</a:t>
            </a:r>
            <a:r>
              <a:rPr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人工知能</a:t>
            </a:r>
            <a:r>
              <a:rPr lang="en-US" altLang="ja-JP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800" dirty="0" err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って</a:t>
            </a:r>
            <a:r>
              <a:rPr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何</a:t>
            </a:r>
            <a:r>
              <a:rPr lang="en-US" altLang="ja-JP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? 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03FE0-7E40-4FCE-BB32-01EA729AD67C}" type="slidenum">
              <a:rPr lang="en-US" altLang="ja-JP" smtClean="0"/>
              <a:pPr/>
              <a:t>2</a:t>
            </a:fld>
            <a:endParaRPr lang="en-US" altLang="ja-JP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" y="1582845"/>
            <a:ext cx="1380279" cy="107016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998" y="898431"/>
            <a:ext cx="1072197" cy="101490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0220" y="1906939"/>
            <a:ext cx="1043940" cy="81063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710" y="2698524"/>
            <a:ext cx="1196148" cy="92386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477" y="2717574"/>
            <a:ext cx="1261436" cy="85579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0924" y="1333033"/>
            <a:ext cx="1043940" cy="87187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09006" y="2388278"/>
            <a:ext cx="1076730" cy="772178"/>
          </a:xfrm>
          <a:prstGeom prst="rect">
            <a:avLst/>
          </a:prstGeom>
        </p:spPr>
      </p:pic>
      <p:sp>
        <p:nvSpPr>
          <p:cNvPr id="11" name="楕円 10"/>
          <p:cNvSpPr/>
          <p:nvPr/>
        </p:nvSpPr>
        <p:spPr>
          <a:xfrm>
            <a:off x="137161" y="898430"/>
            <a:ext cx="4586814" cy="3587288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073064" y="3553464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ビックデータ</a:t>
            </a:r>
            <a:r>
              <a:rPr kumimoji="1"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いろいろなラーメンの味と評判</a:t>
            </a:r>
          </a:p>
        </p:txBody>
      </p:sp>
      <p:sp>
        <p:nvSpPr>
          <p:cNvPr id="13" name="下矢印 12"/>
          <p:cNvSpPr/>
          <p:nvPr/>
        </p:nvSpPr>
        <p:spPr>
          <a:xfrm>
            <a:off x="1148826" y="4416057"/>
            <a:ext cx="627693" cy="4766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51318" y="4959845"/>
            <a:ext cx="2087880" cy="954107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b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人工知能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3195" y="4485718"/>
            <a:ext cx="1950780" cy="1557125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1038682" y="6101203"/>
            <a:ext cx="3469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過去の評判から、一番美味しいと感じる味を計算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3485" y="1835897"/>
            <a:ext cx="2030759" cy="2855438"/>
          </a:xfrm>
          <a:prstGeom prst="rect">
            <a:avLst/>
          </a:prstGeom>
        </p:spPr>
      </p:pic>
      <p:sp>
        <p:nvSpPr>
          <p:cNvPr id="19" name="角丸四角形吹き出し 18"/>
          <p:cNvSpPr/>
          <p:nvPr/>
        </p:nvSpPr>
        <p:spPr>
          <a:xfrm>
            <a:off x="6050280" y="898430"/>
            <a:ext cx="2620435" cy="825159"/>
          </a:xfrm>
          <a:prstGeom prst="wedgeRoundRectCallout">
            <a:avLst>
              <a:gd name="adj1" fmla="val -26649"/>
              <a:gd name="adj2" fmla="val 881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新しいラーメンつくってみたぜ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720651" y="4664621"/>
            <a:ext cx="31172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新しいものを作る</a:t>
            </a:r>
            <a:b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創造性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右矢印 20"/>
          <p:cNvSpPr/>
          <p:nvPr/>
        </p:nvSpPr>
        <p:spPr>
          <a:xfrm>
            <a:off x="4507708" y="4023360"/>
            <a:ext cx="1146216" cy="2379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乗算 21"/>
          <p:cNvSpPr/>
          <p:nvPr/>
        </p:nvSpPr>
        <p:spPr>
          <a:xfrm>
            <a:off x="4370109" y="3478751"/>
            <a:ext cx="1402080" cy="1383649"/>
          </a:xfrm>
          <a:prstGeom prst="mathMultiply">
            <a:avLst>
              <a:gd name="adj1" fmla="val 9201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4201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46069"/>
            <a:ext cx="6772275" cy="3495675"/>
          </a:xfrm>
          <a:prstGeom prst="rect">
            <a:avLst/>
          </a:prstGeom>
        </p:spPr>
      </p:pic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20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43535" y="906212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ドライブ上で画像を開く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イメージの編集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62800" y="431175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操作補足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楕円 9"/>
          <p:cNvSpPr/>
          <p:nvPr/>
        </p:nvSpPr>
        <p:spPr>
          <a:xfrm>
            <a:off x="4549140" y="2875731"/>
            <a:ext cx="2613660" cy="37266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663950" y="5417299"/>
            <a:ext cx="3879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8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BeFunkey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を使用する</a:t>
            </a:r>
          </a:p>
        </p:txBody>
      </p:sp>
    </p:spTree>
    <p:extLst>
      <p:ext uri="{BB962C8B-B14F-4D97-AF65-F5344CB8AC3E}">
        <p14:creationId xmlns:p14="http://schemas.microsoft.com/office/powerpoint/2010/main" val="42892979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3" y="1789197"/>
            <a:ext cx="7805737" cy="4391208"/>
          </a:xfrm>
          <a:prstGeom prst="rect">
            <a:avLst/>
          </a:prstGeom>
        </p:spPr>
      </p:pic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21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17537" y="1014985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切り抜き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補足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イメージの背景の削除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62800" y="431175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操作補足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楕円 16"/>
          <p:cNvSpPr/>
          <p:nvPr/>
        </p:nvSpPr>
        <p:spPr>
          <a:xfrm>
            <a:off x="1047817" y="1911342"/>
            <a:ext cx="2094866" cy="98252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22736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ボタン有りスマホ（画面透明）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3333"/>
          <a:stretch/>
        </p:blipFill>
        <p:spPr bwMode="auto">
          <a:xfrm>
            <a:off x="778329" y="1440720"/>
            <a:ext cx="3048000" cy="537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22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43535" y="906212"/>
            <a:ext cx="7863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スマホの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ドライブで、スマホの画像編集用のソフトを使って編集する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イメージの編集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62800" y="304800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操作補足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2" name="Picture 4" descr="Googleドライブ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64" y="3028710"/>
            <a:ext cx="2885265" cy="192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98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371600" y="2590800"/>
            <a:ext cx="6477000" cy="52322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ポスターの課題説明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386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4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81635" y="984587"/>
            <a:ext cx="78632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テーマ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クラブ発表会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試合告知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・クラブイベント参加募集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・クラブ部員募集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学校の行事案内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告知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・架空イベント参加募集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架空クラブ部員募集</a:t>
            </a:r>
          </a:p>
          <a:p>
            <a:pPr algn="l"/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完成イメージ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成果物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提出物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サイズ・カラー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パワポ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に一枚印刷したもの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ポスター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リーフレット作りの概要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720840" y="555932"/>
            <a:ext cx="1524000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演習課題</a:t>
            </a:r>
          </a:p>
        </p:txBody>
      </p:sp>
    </p:spTree>
    <p:extLst>
      <p:ext uri="{BB962C8B-B14F-4D97-AF65-F5344CB8AC3E}">
        <p14:creationId xmlns:p14="http://schemas.microsoft.com/office/powerpoint/2010/main" val="466906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5</a:t>
            </a:fld>
            <a:endParaRPr kumimoji="0" lang="en-US" altLang="ja-JP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4277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リーフレットのようにある程度細かい情報も追加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62000" y="1219200"/>
            <a:ext cx="2057400" cy="267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b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XXXX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b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部員募集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場所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:xxx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85800" y="4288036"/>
            <a:ext cx="274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情報が少ないと、もともと関心のある人しか参加しない。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482885" y="1198536"/>
            <a:ext cx="2057400" cy="2800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b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XXXX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b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部員募集</a:t>
            </a:r>
            <a:b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こんな部です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b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こんな活動</a:t>
            </a:r>
          </a:p>
          <a:p>
            <a:pPr algn="l"/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しています。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3324967" y="2253228"/>
            <a:ext cx="678180" cy="609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482885" y="4369819"/>
            <a:ext cx="274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リーフレット型</a:t>
            </a:r>
            <a:b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知らない人、関心のない人にも興味を持ってもらえるような情報を追加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1009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6</a:t>
            </a:fld>
            <a:endParaRPr kumimoji="0" lang="en-US" altLang="ja-JP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ポスター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リーフレットの意味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52600" y="6284981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ポスター型　　　　　　　　リーフレット型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128" y="864717"/>
            <a:ext cx="3719550" cy="526136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66009"/>
            <a:ext cx="3795750" cy="536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38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7</a:t>
            </a:fld>
            <a:endParaRPr kumimoji="0" lang="en-US" altLang="ja-JP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アイキャッチとキャッチコピーの意味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6800" y="5987117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普通はこんな感じ　　アイキャッチ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キャッチコピー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66800"/>
            <a:ext cx="3238217" cy="468153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090047"/>
            <a:ext cx="3231759" cy="469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47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8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56450" y="859295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ポスターの主役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アイキャッチとキャッチコピー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(1)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835784" y="4789543"/>
            <a:ext cx="18745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詳細情報</a:t>
            </a:r>
          </a:p>
        </p:txBody>
      </p:sp>
      <p:sp>
        <p:nvSpPr>
          <p:cNvPr id="2" name="正方形/長方形 1"/>
          <p:cNvSpPr/>
          <p:nvPr/>
        </p:nvSpPr>
        <p:spPr bwMode="auto">
          <a:xfrm>
            <a:off x="609600" y="1629543"/>
            <a:ext cx="3245168" cy="423948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" name="楕円 5"/>
          <p:cNvSpPr/>
          <p:nvPr/>
        </p:nvSpPr>
        <p:spPr bwMode="auto">
          <a:xfrm>
            <a:off x="1247616" y="2851913"/>
            <a:ext cx="1969135" cy="137353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dirty="0">
                <a:latin typeface="Arial" charset="0"/>
              </a:rPr>
              <a:t>アイキャッチ</a:t>
            </a:r>
            <a:endParaRPr kumimoji="1" lang="ja-JP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814704" y="2181768"/>
            <a:ext cx="28956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キャッチコピー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277634" y="4873390"/>
            <a:ext cx="18745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詳細情報</a:t>
            </a:r>
          </a:p>
        </p:txBody>
      </p:sp>
      <p:sp>
        <p:nvSpPr>
          <p:cNvPr id="21" name="正方形/長方形 20"/>
          <p:cNvSpPr/>
          <p:nvPr/>
        </p:nvSpPr>
        <p:spPr bwMode="auto">
          <a:xfrm>
            <a:off x="4526364" y="1686810"/>
            <a:ext cx="3245168" cy="423948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楕円 21"/>
          <p:cNvSpPr/>
          <p:nvPr/>
        </p:nvSpPr>
        <p:spPr bwMode="auto">
          <a:xfrm>
            <a:off x="4802720" y="1908514"/>
            <a:ext cx="2824348" cy="2634603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dirty="0">
                <a:latin typeface="Arial" charset="0"/>
              </a:rPr>
              <a:t>アイキャッチ</a:t>
            </a:r>
            <a:endParaRPr kumimoji="1" lang="ja-JP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104532" y="3557206"/>
            <a:ext cx="249480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キャッチコピー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7322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31F7BFA0-5DBB-4CE1-9654-034F8BC3AF08}" type="slidenum">
              <a:rPr kumimoji="0" lang="en-US" altLang="ja-JP"/>
              <a:pPr eaLnBrk="1" hangingPunct="1"/>
              <a:t>9</a:t>
            </a:fld>
            <a:endParaRPr kumimoji="0"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56450" y="859295"/>
            <a:ext cx="786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あまり視線の流れを見ださない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9080" y="304800"/>
            <a:ext cx="8580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視線の流れ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815120" y="4849882"/>
            <a:ext cx="18745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詳細情報</a:t>
            </a:r>
          </a:p>
        </p:txBody>
      </p:sp>
      <p:sp>
        <p:nvSpPr>
          <p:cNvPr id="2" name="正方形/長方形 1"/>
          <p:cNvSpPr/>
          <p:nvPr/>
        </p:nvSpPr>
        <p:spPr bwMode="auto">
          <a:xfrm>
            <a:off x="609600" y="1629543"/>
            <a:ext cx="3245168" cy="423948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" name="楕円 5"/>
          <p:cNvSpPr/>
          <p:nvPr/>
        </p:nvSpPr>
        <p:spPr bwMode="auto">
          <a:xfrm>
            <a:off x="1401092" y="3070492"/>
            <a:ext cx="1969135" cy="137353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dirty="0">
                <a:latin typeface="Arial" charset="0"/>
              </a:rPr>
              <a:t>アイキャッチ</a:t>
            </a:r>
            <a:endParaRPr kumimoji="1" lang="ja-JP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805664" y="2561854"/>
            <a:ext cx="28956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キャッチコピー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88135" y="1881440"/>
            <a:ext cx="18745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タイトル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フリーフォーム 2"/>
          <p:cNvSpPr/>
          <p:nvPr/>
        </p:nvSpPr>
        <p:spPr bwMode="auto">
          <a:xfrm>
            <a:off x="1363851" y="2154264"/>
            <a:ext cx="945396" cy="2851689"/>
          </a:xfrm>
          <a:custGeom>
            <a:avLst/>
            <a:gdLst>
              <a:gd name="connsiteX0" fmla="*/ 945396 w 945396"/>
              <a:gd name="connsiteY0" fmla="*/ 1286360 h 2851689"/>
              <a:gd name="connsiteX1" fmla="*/ 0 w 945396"/>
              <a:gd name="connsiteY1" fmla="*/ 0 h 2851689"/>
              <a:gd name="connsiteX2" fmla="*/ 805912 w 945396"/>
              <a:gd name="connsiteY2" fmla="*/ 2851689 h 285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396" h="2851689">
                <a:moveTo>
                  <a:pt x="945396" y="1286360"/>
                </a:moveTo>
                <a:lnTo>
                  <a:pt x="0" y="0"/>
                </a:lnTo>
                <a:lnTo>
                  <a:pt x="805912" y="2851689"/>
                </a:ln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819761" y="3766859"/>
            <a:ext cx="18745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概要情報</a:t>
            </a:r>
          </a:p>
        </p:txBody>
      </p:sp>
      <p:sp>
        <p:nvSpPr>
          <p:cNvPr id="16" name="正方形/長方形 15"/>
          <p:cNvSpPr/>
          <p:nvPr/>
        </p:nvSpPr>
        <p:spPr bwMode="auto">
          <a:xfrm>
            <a:off x="5061580" y="1512804"/>
            <a:ext cx="3245168" cy="423948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7" name="楕円 16"/>
          <p:cNvSpPr/>
          <p:nvPr/>
        </p:nvSpPr>
        <p:spPr bwMode="auto">
          <a:xfrm>
            <a:off x="5772454" y="1899083"/>
            <a:ext cx="1969135" cy="137353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dirty="0">
                <a:latin typeface="Arial" charset="0"/>
              </a:rPr>
              <a:t>アイキャッチ</a:t>
            </a:r>
            <a:endParaRPr kumimoji="1" lang="ja-JP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243437" y="2355771"/>
            <a:ext cx="28956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キャッチコピー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264517" y="4559517"/>
            <a:ext cx="18745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詳細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</a:p>
        </p:txBody>
      </p:sp>
      <p:cxnSp>
        <p:nvCxnSpPr>
          <p:cNvPr id="5" name="直線コネクタ 4"/>
          <p:cNvCxnSpPr/>
          <p:nvPr/>
        </p:nvCxnSpPr>
        <p:spPr bwMode="auto">
          <a:xfrm>
            <a:off x="6477000" y="2281550"/>
            <a:ext cx="609600" cy="256833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6922966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sz="2400" dirty="0" smtClean="0"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9044</TotalTime>
  <Words>575</Words>
  <Application>Microsoft Office PowerPoint</Application>
  <PresentationFormat>画面に合わせる (4:3)</PresentationFormat>
  <Paragraphs>121</Paragraphs>
  <Slides>22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5" baseType="lpstr">
      <vt:lpstr>メイリオ</vt:lpstr>
      <vt:lpstr>Arial</vt:lpstr>
      <vt:lpstr>標準デザイン</vt:lpstr>
      <vt:lpstr>情報 ポスター作り(Googleスライド使用)</vt:lpstr>
      <vt:lpstr>どうしてポスター作り? AI(人工知能)って何?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Go Ota</cp:lastModifiedBy>
  <cp:revision>345</cp:revision>
  <cp:lastPrinted>2022-02-05T23:08:44Z</cp:lastPrinted>
  <dcterms:created xsi:type="dcterms:W3CDTF">2014-03-24T13:08:44Z</dcterms:created>
  <dcterms:modified xsi:type="dcterms:W3CDTF">2022-07-25T06:41:59Z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