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61" r:id="rId3"/>
    <p:sldId id="268" r:id="rId4"/>
    <p:sldId id="264" r:id="rId5"/>
    <p:sldId id="269" r:id="rId6"/>
    <p:sldId id="270" r:id="rId7"/>
    <p:sldId id="272" r:id="rId8"/>
    <p:sldId id="274" r:id="rId9"/>
    <p:sldId id="273" r:id="rId10"/>
    <p:sldId id="275" r:id="rId11"/>
    <p:sldId id="271" r:id="rId12"/>
    <p:sldId id="276" r:id="rId13"/>
    <p:sldId id="265" r:id="rId14"/>
    <p:sldId id="277" r:id="rId15"/>
    <p:sldId id="266" r:id="rId16"/>
    <p:sldId id="279" r:id="rId17"/>
    <p:sldId id="278" r:id="rId18"/>
    <p:sldId id="280" r:id="rId19"/>
    <p:sldId id="281" r:id="rId20"/>
    <p:sldId id="282" r:id="rId21"/>
    <p:sldId id="283" r:id="rId22"/>
    <p:sldId id="263"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98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9E69AD-D535-4442-959C-49FEFC282E87}" type="datetimeFigureOut">
              <a:rPr kumimoji="1" lang="ja-JP" altLang="en-US" smtClean="0"/>
              <a:t>2020/4/24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8A1B3D-876D-4261-B402-ECCBBE1ED798}" type="slidenum">
              <a:rPr kumimoji="1" lang="ja-JP" altLang="en-US" smtClean="0"/>
              <a:t>‹#›</a:t>
            </a:fld>
            <a:endParaRPr kumimoji="1" lang="ja-JP" altLang="en-US"/>
          </a:p>
        </p:txBody>
      </p:sp>
    </p:spTree>
    <p:extLst>
      <p:ext uri="{BB962C8B-B14F-4D97-AF65-F5344CB8AC3E}">
        <p14:creationId xmlns:p14="http://schemas.microsoft.com/office/powerpoint/2010/main" val="19576332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AB375B4A-CA37-4132-B168-3288975EC851}" type="datetime1">
              <a:rPr kumimoji="1" lang="ja-JP" altLang="en-US" smtClean="0"/>
              <a:t>2020/4/24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665061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5B80165C-CCD2-4AB7-86D2-D32F00FCEBE9}" type="datetime1">
              <a:rPr kumimoji="1" lang="ja-JP" altLang="en-US" smtClean="0"/>
              <a:t>2020/4/24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3466049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7A9A0DBE-8064-4640-BA66-6164A751E770}" type="datetime1">
              <a:rPr kumimoji="1" lang="ja-JP" altLang="en-US" smtClean="0"/>
              <a:t>2020/4/24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1479807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BF1F56CC-3FB8-48AD-9D00-3EFD2E845DFA}" type="datetime1">
              <a:rPr kumimoji="1" lang="ja-JP" altLang="en-US" smtClean="0"/>
              <a:t>2020/4/24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3514889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FF3BBF1E-497E-46AE-9224-27F9086B88CA}" type="datetime1">
              <a:rPr kumimoji="1" lang="ja-JP" altLang="en-US" smtClean="0"/>
              <a:t>2020/4/24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1028984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0D28A83C-20CE-4466-86BD-19F92A95811C}" type="datetime1">
              <a:rPr kumimoji="1" lang="ja-JP" altLang="en-US" smtClean="0"/>
              <a:t>2020/4/24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630680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A5BE4E4D-3B04-4B73-9423-392FD7E7502E}" type="datetime1">
              <a:rPr kumimoji="1" lang="ja-JP" altLang="en-US" smtClean="0"/>
              <a:t>2020/4/24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788235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A719DF83-A931-4B7C-9581-BF2AB541454A}" type="datetime1">
              <a:rPr kumimoji="1" lang="ja-JP" altLang="en-US" smtClean="0"/>
              <a:t>2020/4/24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3025062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870B95-5CD5-4B88-877B-8821C650E099}" type="datetime1">
              <a:rPr kumimoji="1" lang="ja-JP" altLang="en-US" smtClean="0"/>
              <a:t>2020/4/24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2281382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02B04367-1B72-4267-9048-56D510052357}" type="datetime1">
              <a:rPr kumimoji="1" lang="ja-JP" altLang="en-US" smtClean="0"/>
              <a:t>2020/4/24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3507980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9BDF909-9D85-4CDF-9451-F4578A7007B7}" type="datetime1">
              <a:rPr kumimoji="1" lang="ja-JP" altLang="en-US" smtClean="0"/>
              <a:t>2020/4/24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2225557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DB4BEF-3678-4C7F-BEDA-82034AE3E61B}" type="datetime1">
              <a:rPr kumimoji="1" lang="ja-JP" altLang="en-US" smtClean="0"/>
              <a:t>2020/4/24</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81D2F1-6E19-42EE-8015-FC358F6C8FF4}" type="slidenum">
              <a:rPr kumimoji="1" lang="ja-JP" altLang="en-US" smtClean="0"/>
              <a:t>‹#›</a:t>
            </a:fld>
            <a:endParaRPr kumimoji="1" lang="ja-JP" altLang="en-US"/>
          </a:p>
        </p:txBody>
      </p:sp>
    </p:spTree>
    <p:extLst>
      <p:ext uri="{BB962C8B-B14F-4D97-AF65-F5344CB8AC3E}">
        <p14:creationId xmlns:p14="http://schemas.microsoft.com/office/powerpoint/2010/main" val="13697717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emf"/><Relationship Id="rId5" Type="http://schemas.openxmlformats.org/officeDocument/2006/relationships/slideLayout" Target="../slideLayouts/slideLayout7.xml"/><Relationship Id="rId4" Type="http://schemas.openxmlformats.org/officeDocument/2006/relationships/audio" Target="../media/media2.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media" Target="../media/media11.mp3"/><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png"/><Relationship Id="rId5" Type="http://schemas.openxmlformats.org/officeDocument/2006/relationships/slideLayout" Target="../slideLayouts/slideLayout1.xml"/><Relationship Id="rId4" Type="http://schemas.openxmlformats.org/officeDocument/2006/relationships/audio" Target="../media/media11.mp3"/></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13.mp3"/><Relationship Id="rId7" Type="http://schemas.openxmlformats.org/officeDocument/2006/relationships/image" Target="../media/image19.jpeg"/><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18.jpeg"/><Relationship Id="rId5" Type="http://schemas.openxmlformats.org/officeDocument/2006/relationships/slideLayout" Target="../slideLayouts/slideLayout7.xml"/><Relationship Id="rId4" Type="http://schemas.openxmlformats.org/officeDocument/2006/relationships/audio" Target="../media/media13.mp3"/></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16.mp3"/><Relationship Id="rId7" Type="http://schemas.openxmlformats.org/officeDocument/2006/relationships/image" Target="../media/image23.png"/><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image" Target="../media/image22.png"/><Relationship Id="rId5" Type="http://schemas.openxmlformats.org/officeDocument/2006/relationships/slideLayout" Target="../slideLayouts/slideLayout1.xml"/><Relationship Id="rId4" Type="http://schemas.openxmlformats.org/officeDocument/2006/relationships/audio" Target="../media/media16.mp3"/></Relationships>
</file>

<file path=ppt/slides/_rels/slide17.xml.rels><?xml version="1.0" encoding="UTF-8" standalone="yes"?>
<Relationships xmlns="http://schemas.openxmlformats.org/package/2006/relationships"><Relationship Id="rId8" Type="http://schemas.openxmlformats.org/officeDocument/2006/relationships/audio" Target="../media/media20.mp3"/><Relationship Id="rId13" Type="http://schemas.openxmlformats.org/officeDocument/2006/relationships/image" Target="../media/image25.png"/><Relationship Id="rId18" Type="http://schemas.openxmlformats.org/officeDocument/2006/relationships/image" Target="../media/image2.png"/><Relationship Id="rId3" Type="http://schemas.microsoft.com/office/2007/relationships/media" Target="../media/media18.mp3"/><Relationship Id="rId7" Type="http://schemas.microsoft.com/office/2007/relationships/media" Target="../media/media20.mp3"/><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audio" Target="../media/media17.mp3"/><Relationship Id="rId16" Type="http://schemas.openxmlformats.org/officeDocument/2006/relationships/image" Target="../media/image28.png"/><Relationship Id="rId1" Type="http://schemas.microsoft.com/office/2007/relationships/media" Target="../media/media17.mp3"/><Relationship Id="rId6" Type="http://schemas.openxmlformats.org/officeDocument/2006/relationships/audio" Target="../media/media19.mp3"/><Relationship Id="rId11" Type="http://schemas.openxmlformats.org/officeDocument/2006/relationships/image" Target="../media/image23.png"/><Relationship Id="rId5" Type="http://schemas.microsoft.com/office/2007/relationships/media" Target="../media/media19.mp3"/><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audio" Target="../media/media18.mp3"/><Relationship Id="rId9" Type="http://schemas.openxmlformats.org/officeDocument/2006/relationships/slideLayout" Target="../slideLayouts/slideLayout1.xml"/><Relationship Id="rId1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audio" Target="../media/media24.mp3"/><Relationship Id="rId13" Type="http://schemas.openxmlformats.org/officeDocument/2006/relationships/image" Target="../media/image25.png"/><Relationship Id="rId18" Type="http://schemas.openxmlformats.org/officeDocument/2006/relationships/image" Target="../media/image2.png"/><Relationship Id="rId3" Type="http://schemas.microsoft.com/office/2007/relationships/media" Target="../media/media22.mp3"/><Relationship Id="rId7" Type="http://schemas.microsoft.com/office/2007/relationships/media" Target="../media/media24.mp3"/><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audio" Target="../media/media21.mp3"/><Relationship Id="rId16" Type="http://schemas.openxmlformats.org/officeDocument/2006/relationships/image" Target="../media/image28.png"/><Relationship Id="rId1" Type="http://schemas.microsoft.com/office/2007/relationships/media" Target="../media/media21.mp3"/><Relationship Id="rId6" Type="http://schemas.openxmlformats.org/officeDocument/2006/relationships/audio" Target="../media/media23.mp3"/><Relationship Id="rId11" Type="http://schemas.openxmlformats.org/officeDocument/2006/relationships/audio" Target="../media/audio2.wav"/><Relationship Id="rId5" Type="http://schemas.microsoft.com/office/2007/relationships/media" Target="../media/media23.mp3"/><Relationship Id="rId15" Type="http://schemas.openxmlformats.org/officeDocument/2006/relationships/image" Target="../media/image27.png"/><Relationship Id="rId10" Type="http://schemas.openxmlformats.org/officeDocument/2006/relationships/audio" Target="../media/audio3.wav"/><Relationship Id="rId4" Type="http://schemas.openxmlformats.org/officeDocument/2006/relationships/audio" Target="../media/media22.mp3"/><Relationship Id="rId9" Type="http://schemas.openxmlformats.org/officeDocument/2006/relationships/slideLayout" Target="../slideLayouts/slideLayout1.xml"/><Relationship Id="rId14"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26.mp3"/><Relationship Id="rId7" Type="http://schemas.openxmlformats.org/officeDocument/2006/relationships/slideLayout" Target="../slideLayouts/slideLayout1.xml"/><Relationship Id="rId2" Type="http://schemas.openxmlformats.org/officeDocument/2006/relationships/audio" Target="../media/media25.mp3"/><Relationship Id="rId1" Type="http://schemas.microsoft.com/office/2007/relationships/media" Target="../media/media25.mp3"/><Relationship Id="rId6" Type="http://schemas.openxmlformats.org/officeDocument/2006/relationships/audio" Target="../media/media27.mp3"/><Relationship Id="rId5" Type="http://schemas.microsoft.com/office/2007/relationships/media" Target="../media/media27.mp3"/><Relationship Id="rId4" Type="http://schemas.openxmlformats.org/officeDocument/2006/relationships/audio" Target="../media/media26.mp3"/></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8.png"/><Relationship Id="rId3" Type="http://schemas.microsoft.com/office/2007/relationships/media" Target="../media/media4.mp3"/><Relationship Id="rId7" Type="http://schemas.openxmlformats.org/officeDocument/2006/relationships/image" Target="../media/image3.png"/><Relationship Id="rId12" Type="http://schemas.openxmlformats.org/officeDocument/2006/relationships/image" Target="../media/image7.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emf"/><Relationship Id="rId11" Type="http://schemas.openxmlformats.org/officeDocument/2006/relationships/image" Target="../media/image6.png"/><Relationship Id="rId5" Type="http://schemas.openxmlformats.org/officeDocument/2006/relationships/slideLayout" Target="../slideLayouts/slideLayout1.xml"/><Relationship Id="rId10" Type="http://schemas.openxmlformats.org/officeDocument/2006/relationships/image" Target="../media/image5.png"/><Relationship Id="rId4" Type="http://schemas.openxmlformats.org/officeDocument/2006/relationships/audio" Target="../media/media4.mp3"/><Relationship Id="rId9" Type="http://schemas.microsoft.com/office/2007/relationships/hdphoto" Target="../media/hdphoto1.wdp"/><Relationship Id="rId1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29.mp3"/><Relationship Id="rId7" Type="http://schemas.openxmlformats.org/officeDocument/2006/relationships/image" Target="../media/image30.png"/><Relationship Id="rId2" Type="http://schemas.openxmlformats.org/officeDocument/2006/relationships/audio" Target="../media/media28.mp3"/><Relationship Id="rId1" Type="http://schemas.microsoft.com/office/2007/relationships/media" Target="../media/media28.mp3"/><Relationship Id="rId6" Type="http://schemas.openxmlformats.org/officeDocument/2006/relationships/audio" Target="../media/audio4.wav"/><Relationship Id="rId5" Type="http://schemas.openxmlformats.org/officeDocument/2006/relationships/slideLayout" Target="../slideLayouts/slideLayout1.xml"/><Relationship Id="rId4" Type="http://schemas.openxmlformats.org/officeDocument/2006/relationships/audio" Target="../media/media29.mp3"/></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image" Target="../media/image2.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media" Target="../media/media6.mp3"/><Relationship Id="rId7" Type="http://schemas.openxmlformats.org/officeDocument/2006/relationships/audio" Target="../media/audio2.wav"/><Relationship Id="rId12" Type="http://schemas.openxmlformats.org/officeDocument/2006/relationships/image" Target="../media/image2.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audio" Target="../media/audio1.wav"/><Relationship Id="rId11" Type="http://schemas.openxmlformats.org/officeDocument/2006/relationships/image" Target="../media/image12.png"/><Relationship Id="rId5" Type="http://schemas.openxmlformats.org/officeDocument/2006/relationships/slideLayout" Target="../slideLayouts/slideLayout1.xml"/><Relationship Id="rId10" Type="http://schemas.openxmlformats.org/officeDocument/2006/relationships/image" Target="../media/image11.png"/><Relationship Id="rId4" Type="http://schemas.openxmlformats.org/officeDocument/2006/relationships/audio" Target="../media/media6.mp3"/><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4.jpe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p3"/><Relationship Id="rId1" Type="http://schemas.microsoft.com/office/2007/relationships/media" Target="../media/media9.mp3"/><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507076" y="399012"/>
            <a:ext cx="6394502" cy="461665"/>
          </a:xfrm>
          <a:prstGeom prst="rect">
            <a:avLst/>
          </a:prstGeom>
          <a:noFill/>
        </p:spPr>
        <p:txBody>
          <a:bodyPr wrap="square" rtlCol="0">
            <a:spAutoFit/>
          </a:bodyPr>
          <a:lstStyle/>
          <a:p>
            <a:r>
              <a:rPr kumimoji="1" lang="ja-JP" altLang="en-US" sz="2400" dirty="0" smtClean="0">
                <a:latin typeface="メイリオ" panose="020B0604030504040204" pitchFamily="50" charset="-128"/>
                <a:ea typeface="メイリオ" panose="020B0604030504040204" pitchFamily="50" charset="-128"/>
              </a:rPr>
              <a:t>高校 情報科 導入編</a:t>
            </a:r>
            <a:endParaRPr kumimoji="1" lang="ja-JP" altLang="en-US" sz="2400" dirty="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1064029" y="967301"/>
            <a:ext cx="6683433" cy="584775"/>
          </a:xfrm>
          <a:prstGeom prst="rect">
            <a:avLst/>
          </a:prstGeom>
          <a:noFill/>
          <a:ln w="57150">
            <a:solidFill>
              <a:schemeClr val="accent5">
                <a:lumMod val="50000"/>
              </a:schemeClr>
            </a:solidFill>
          </a:ln>
        </p:spPr>
        <p:txBody>
          <a:bodyPr wrap="square" rtlCol="0">
            <a:spAutoFit/>
          </a:bodyPr>
          <a:lstStyle/>
          <a:p>
            <a:pPr algn="ctr"/>
            <a:r>
              <a:rPr lang="ja-JP" altLang="en-US" sz="3200" dirty="0">
                <a:ea typeface="メイリオ" panose="020B0604030504040204" pitchFamily="50" charset="-128"/>
              </a:rPr>
              <a:t>情報デザイン</a:t>
            </a:r>
          </a:p>
        </p:txBody>
      </p:sp>
      <p:sp>
        <p:nvSpPr>
          <p:cNvPr id="13" name="スライド番号プレースホルダー 12"/>
          <p:cNvSpPr>
            <a:spLocks noGrp="1"/>
          </p:cNvSpPr>
          <p:nvPr>
            <p:ph type="sldNum" sz="quarter" idx="12"/>
          </p:nvPr>
        </p:nvSpPr>
        <p:spPr>
          <a:xfrm>
            <a:off x="6901578" y="6361603"/>
            <a:ext cx="2057400" cy="365125"/>
          </a:xfrm>
        </p:spPr>
        <p:txBody>
          <a:bodyPr/>
          <a:lstStyle/>
          <a:p>
            <a:fld id="{4181D2F1-6E19-42EE-8015-FC358F6C8FF4}" type="slidenum">
              <a:rPr kumimoji="1" lang="ja-JP" altLang="en-US" sz="1800" smtClean="0">
                <a:solidFill>
                  <a:schemeClr val="tx1"/>
                </a:solidFill>
                <a:latin typeface="メイリオ" panose="020B0604030504040204" pitchFamily="50" charset="-128"/>
                <a:ea typeface="メイリオ" panose="020B0604030504040204" pitchFamily="50" charset="-128"/>
              </a:rPr>
              <a:t>1</a:t>
            </a:fld>
            <a:endParaRPr kumimoji="1" lang="ja-JP" altLang="en-US" sz="1800" dirty="0">
              <a:solidFill>
                <a:schemeClr val="tx1"/>
              </a:solidFill>
              <a:latin typeface="メイリオ" panose="020B0604030504040204" pitchFamily="50" charset="-128"/>
              <a:ea typeface="メイリオ" panose="020B0604030504040204" pitchFamily="50" charset="-128"/>
            </a:endParaRPr>
          </a:p>
        </p:txBody>
      </p:sp>
      <p:sp>
        <p:nvSpPr>
          <p:cNvPr id="15" name="フローチャート: 和接合 14"/>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p:cNvPicPr>
            <a:picLocks noChangeAspect="1"/>
          </p:cNvPicPr>
          <p:nvPr/>
        </p:nvPicPr>
        <p:blipFill>
          <a:blip r:embed="rId6"/>
          <a:stretch>
            <a:fillRect/>
          </a:stretch>
        </p:blipFill>
        <p:spPr>
          <a:xfrm>
            <a:off x="6681158" y="2014941"/>
            <a:ext cx="1964078" cy="3947341"/>
          </a:xfrm>
          <a:prstGeom prst="rect">
            <a:avLst/>
          </a:prstGeom>
        </p:spPr>
      </p:pic>
      <p:sp>
        <p:nvSpPr>
          <p:cNvPr id="19" name="右矢印 18"/>
          <p:cNvSpPr/>
          <p:nvPr/>
        </p:nvSpPr>
        <p:spPr bwMode="auto">
          <a:xfrm>
            <a:off x="2965640" y="2145326"/>
            <a:ext cx="3513570" cy="533400"/>
          </a:xfrm>
          <a:prstGeom prst="rightArrow">
            <a:avLst/>
          </a:prstGeom>
          <a:solidFill>
            <a:schemeClr val="accent1"/>
          </a:solid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endParaRPr kumimoji="1" lang="ja-JP" altLang="en-US" sz="2400" dirty="0" smtClean="0">
              <a:latin typeface="メイリオ" panose="020B0604030504040204" pitchFamily="50" charset="-128"/>
              <a:ea typeface="メイリオ" panose="020B0604030504040204" pitchFamily="50" charset="-128"/>
            </a:endParaRPr>
          </a:p>
        </p:txBody>
      </p:sp>
      <p:sp>
        <p:nvSpPr>
          <p:cNvPr id="22" name="雲形吹き出し 21"/>
          <p:cNvSpPr/>
          <p:nvPr/>
        </p:nvSpPr>
        <p:spPr bwMode="auto">
          <a:xfrm>
            <a:off x="339135" y="1669904"/>
            <a:ext cx="3581400" cy="1318069"/>
          </a:xfrm>
          <a:prstGeom prst="cloudCallout">
            <a:avLst>
              <a:gd name="adj1" fmla="val -15985"/>
              <a:gd name="adj2" fmla="val 43981"/>
            </a:avLst>
          </a:prstGeom>
          <a:solidFill>
            <a:schemeClr val="bg1"/>
          </a:solid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kumimoji="1" lang="ja-JP" altLang="en-US" sz="2400" dirty="0" smtClean="0">
                <a:latin typeface="メイリオ" panose="020B0604030504040204" pitchFamily="50" charset="-128"/>
                <a:ea typeface="メイリオ" panose="020B0604030504040204" pitchFamily="50" charset="-128"/>
              </a:rPr>
              <a:t>世の中の雑多な</a:t>
            </a:r>
            <a:br>
              <a:rPr kumimoji="1" lang="ja-JP" altLang="en-US" sz="2400" dirty="0" smtClean="0">
                <a:latin typeface="メイリオ" panose="020B0604030504040204" pitchFamily="50" charset="-128"/>
                <a:ea typeface="メイリオ" panose="020B0604030504040204" pitchFamily="50" charset="-128"/>
              </a:rPr>
            </a:br>
            <a:r>
              <a:rPr kumimoji="1" lang="ja-JP" altLang="en-US" sz="2400" dirty="0" smtClean="0">
                <a:latin typeface="メイリオ" panose="020B0604030504040204" pitchFamily="50" charset="-128"/>
                <a:ea typeface="メイリオ" panose="020B0604030504040204" pitchFamily="50" charset="-128"/>
              </a:rPr>
              <a:t>事柄</a:t>
            </a:r>
            <a:r>
              <a:rPr kumimoji="1" lang="en-US" altLang="ja-JP" sz="2400" dirty="0" smtClean="0">
                <a:latin typeface="メイリオ" panose="020B0604030504040204" pitchFamily="50" charset="-128"/>
                <a:ea typeface="メイリオ" panose="020B0604030504040204" pitchFamily="50" charset="-128"/>
              </a:rPr>
              <a:t>/</a:t>
            </a:r>
            <a:r>
              <a:rPr kumimoji="1" lang="ja-JP" altLang="en-US" sz="2400" dirty="0" smtClean="0">
                <a:latin typeface="メイリオ" panose="020B0604030504040204" pitchFamily="50" charset="-128"/>
                <a:ea typeface="メイリオ" panose="020B0604030504040204" pitchFamily="50" charset="-128"/>
              </a:rPr>
              <a:t> 情報</a:t>
            </a:r>
            <a:br>
              <a:rPr kumimoji="1" lang="ja-JP" altLang="en-US" sz="2400" dirty="0" smtClean="0">
                <a:latin typeface="メイリオ" panose="020B0604030504040204" pitchFamily="50" charset="-128"/>
                <a:ea typeface="メイリオ" panose="020B0604030504040204" pitchFamily="50" charset="-128"/>
              </a:rPr>
            </a:br>
            <a:endParaRPr kumimoji="1" lang="ja-JP" altLang="en-US" sz="2400" dirty="0" smtClean="0">
              <a:latin typeface="メイリオ" panose="020B0604030504040204" pitchFamily="50" charset="-128"/>
              <a:ea typeface="メイリオ" panose="020B0604030504040204" pitchFamily="50" charset="-128"/>
            </a:endParaRPr>
          </a:p>
        </p:txBody>
      </p:sp>
      <p:sp>
        <p:nvSpPr>
          <p:cNvPr id="23" name="楕円 22"/>
          <p:cNvSpPr/>
          <p:nvPr/>
        </p:nvSpPr>
        <p:spPr bwMode="auto">
          <a:xfrm>
            <a:off x="1352551" y="3132653"/>
            <a:ext cx="5105399" cy="744903"/>
          </a:xfrm>
          <a:prstGeom prst="ellipse">
            <a:avLst/>
          </a:prstGeom>
          <a:solidFill>
            <a:srgbClr val="FF99FF"/>
          </a:solid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kumimoji="1" lang="ja-JP" altLang="en-US" sz="2400" dirty="0" smtClean="0">
                <a:latin typeface="メイリオ" panose="020B0604030504040204" pitchFamily="50" charset="-128"/>
                <a:ea typeface="メイリオ" panose="020B0604030504040204" pitchFamily="50" charset="-128"/>
              </a:rPr>
              <a:t>メディア・</a:t>
            </a:r>
            <a:r>
              <a:rPr lang="ja-JP" altLang="en-US" sz="2400" dirty="0" smtClean="0">
                <a:latin typeface="メイリオ" panose="020B0604030504040204" pitchFamily="50" charset="-128"/>
                <a:ea typeface="メイリオ" panose="020B0604030504040204" pitchFamily="50" charset="-128"/>
              </a:rPr>
              <a:t>リテラシー</a:t>
            </a:r>
            <a:endParaRPr kumimoji="1" lang="ja-JP" altLang="en-US" sz="2400" dirty="0" smtClean="0">
              <a:latin typeface="メイリオ" panose="020B0604030504040204" pitchFamily="50" charset="-128"/>
              <a:ea typeface="メイリオ" panose="020B0604030504040204" pitchFamily="50" charset="-128"/>
            </a:endParaRPr>
          </a:p>
        </p:txBody>
      </p:sp>
      <p:sp>
        <p:nvSpPr>
          <p:cNvPr id="24" name="テキスト ボックス 23"/>
          <p:cNvSpPr txBox="1"/>
          <p:nvPr/>
        </p:nvSpPr>
        <p:spPr>
          <a:xfrm>
            <a:off x="912443" y="4188466"/>
            <a:ext cx="5768715" cy="523220"/>
          </a:xfrm>
          <a:prstGeom prst="rect">
            <a:avLst/>
          </a:prstGeom>
          <a:noFill/>
          <a:ln w="28575">
            <a:solidFill>
              <a:schemeClr val="accent5">
                <a:lumMod val="50000"/>
              </a:schemeClr>
            </a:solidFill>
          </a:ln>
        </p:spPr>
        <p:txBody>
          <a:bodyPr wrap="square" rtlCol="0">
            <a:spAutoFit/>
          </a:bodyPr>
          <a:lstStyle/>
          <a:p>
            <a:pPr algn="ctr"/>
            <a:r>
              <a:rPr kumimoji="1" lang="ja-JP" altLang="en-US" sz="2800" dirty="0">
                <a:latin typeface="メイリオ" panose="020B0604030504040204" pitchFamily="50" charset="-128"/>
                <a:ea typeface="メイリオ" panose="020B0604030504040204" pitchFamily="50" charset="-128"/>
              </a:rPr>
              <a:t>情報</a:t>
            </a:r>
            <a:r>
              <a:rPr kumimoji="1" lang="ja-JP" altLang="en-US" sz="2800" dirty="0" smtClean="0">
                <a:latin typeface="メイリオ" panose="020B0604030504040204" pitchFamily="50" charset="-128"/>
                <a:ea typeface="メイリオ" panose="020B0604030504040204" pitchFamily="50" charset="-128"/>
              </a:rPr>
              <a:t>の信ぴょう性や価値を判断</a:t>
            </a:r>
            <a:endParaRPr kumimoji="1" lang="ja-JP" altLang="en-US" sz="2800" dirty="0">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912443" y="5022596"/>
            <a:ext cx="5768715" cy="523220"/>
          </a:xfrm>
          <a:prstGeom prst="rect">
            <a:avLst/>
          </a:prstGeom>
          <a:noFill/>
          <a:ln w="28575">
            <a:solidFill>
              <a:schemeClr val="accent5">
                <a:lumMod val="50000"/>
              </a:schemeClr>
            </a:solidFill>
          </a:ln>
        </p:spPr>
        <p:txBody>
          <a:bodyPr wrap="square" rtlCol="0">
            <a:spAutoFit/>
          </a:bodyPr>
          <a:lstStyle/>
          <a:p>
            <a:pPr algn="ctr"/>
            <a:r>
              <a:rPr kumimoji="1" lang="ja-JP" altLang="en-US" sz="2800" dirty="0" smtClean="0">
                <a:latin typeface="メイリオ" panose="020B0604030504040204" pitchFamily="50" charset="-128"/>
                <a:ea typeface="メイリオ" panose="020B0604030504040204" pitchFamily="50" charset="-128"/>
              </a:rPr>
              <a:t>情報にアクセスして活用する</a:t>
            </a:r>
            <a:endParaRPr kumimoji="1" lang="ja-JP" altLang="en-US" sz="2800" dirty="0">
              <a:latin typeface="メイリオ" panose="020B0604030504040204" pitchFamily="50" charset="-128"/>
              <a:ea typeface="メイリオ" panose="020B0604030504040204" pitchFamily="50" charset="-128"/>
            </a:endParaRPr>
          </a:p>
        </p:txBody>
      </p:sp>
      <p:sp>
        <p:nvSpPr>
          <p:cNvPr id="26" name="テキスト ボックス 25"/>
          <p:cNvSpPr txBox="1"/>
          <p:nvPr/>
        </p:nvSpPr>
        <p:spPr>
          <a:xfrm>
            <a:off x="912442" y="5856726"/>
            <a:ext cx="5768715" cy="523220"/>
          </a:xfrm>
          <a:prstGeom prst="rect">
            <a:avLst/>
          </a:prstGeom>
          <a:noFill/>
          <a:ln w="28575">
            <a:solidFill>
              <a:schemeClr val="accent5">
                <a:lumMod val="50000"/>
              </a:schemeClr>
            </a:solidFill>
          </a:ln>
        </p:spPr>
        <p:txBody>
          <a:bodyPr wrap="square" rtlCol="0">
            <a:spAutoFit/>
          </a:bodyPr>
          <a:lstStyle/>
          <a:p>
            <a:pPr algn="ctr"/>
            <a:r>
              <a:rPr kumimoji="1" lang="ja-JP" altLang="en-US" sz="2800" dirty="0" smtClean="0">
                <a:latin typeface="メイリオ" panose="020B0604030504040204" pitchFamily="50" charset="-128"/>
                <a:ea typeface="メイリオ" panose="020B0604030504040204" pitchFamily="50" charset="-128"/>
              </a:rPr>
              <a:t>情報を正しく発信できる</a:t>
            </a:r>
            <a:endParaRPr kumimoji="1" lang="ja-JP" altLang="en-US" sz="2800" dirty="0">
              <a:latin typeface="メイリオ" panose="020B0604030504040204" pitchFamily="50" charset="-128"/>
              <a:ea typeface="メイリオ" panose="020B0604030504040204" pitchFamily="50" charset="-128"/>
            </a:endParaRPr>
          </a:p>
        </p:txBody>
      </p:sp>
      <p:pic>
        <p:nvPicPr>
          <p:cNvPr id="5" name="speech_A050_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984000" y="5941633"/>
            <a:ext cx="609600" cy="609600"/>
          </a:xfrm>
          <a:prstGeom prst="rect">
            <a:avLst/>
          </a:prstGeom>
        </p:spPr>
      </p:pic>
      <p:pic>
        <p:nvPicPr>
          <p:cNvPr id="7" name="Eternal_Memory">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201892" y="1365104"/>
            <a:ext cx="609600" cy="609600"/>
          </a:xfrm>
          <a:prstGeom prst="rect">
            <a:avLst/>
          </a:prstGeom>
        </p:spPr>
      </p:pic>
    </p:spTree>
    <p:extLst>
      <p:ext uri="{BB962C8B-B14F-4D97-AF65-F5344CB8AC3E}">
        <p14:creationId xmlns:p14="http://schemas.microsoft.com/office/powerpoint/2010/main" val="373156701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1" presetClass="mediacall" presetSubtype="0" fill="hold" nodeType="withEffect">
                                  <p:stCondLst>
                                    <p:cond delay="0"/>
                                  </p:stCondLst>
                                  <p:childTnLst>
                                    <p:cmd type="call" cmd="playFrom(0.0)">
                                      <p:cBhvr>
                                        <p:cTn id="8" dur="33880" fill="hold"/>
                                        <p:tgtEl>
                                          <p:spTgt spid="5"/>
                                        </p:tgtEl>
                                      </p:cBhvr>
                                    </p:cmd>
                                  </p:childTnLst>
                                </p:cTn>
                              </p:par>
                            </p:childTnLst>
                          </p:cTn>
                        </p:par>
                        <p:par>
                          <p:cTn id="9" fill="hold">
                            <p:stCondLst>
                              <p:cond delay="33880"/>
                            </p:stCondLst>
                            <p:childTnLst>
                              <p:par>
                                <p:cTn id="10" presetID="27" presetClass="emph" presetSubtype="0" repeatCount="5000" fill="remove" grpId="0" nodeType="afterEffect">
                                  <p:stCondLst>
                                    <p:cond delay="0"/>
                                  </p:stCondLst>
                                  <p:childTnLst>
                                    <p:animClr clrSpc="rgb" dir="cw">
                                      <p:cBhvr override="childStyle">
                                        <p:cTn id="11" dur="250" autoRev="1" fill="remove"/>
                                        <p:tgtEl>
                                          <p:spTgt spid="26"/>
                                        </p:tgtEl>
                                        <p:attrNameLst>
                                          <p:attrName>style.color</p:attrName>
                                        </p:attrNameLst>
                                      </p:cBhvr>
                                      <p:to>
                                        <a:schemeClr val="accent1"/>
                                      </p:to>
                                    </p:animClr>
                                    <p:animClr clrSpc="rgb" dir="cw">
                                      <p:cBhvr>
                                        <p:cTn id="12" dur="250" autoRev="1" fill="remove"/>
                                        <p:tgtEl>
                                          <p:spTgt spid="26"/>
                                        </p:tgtEl>
                                        <p:attrNameLst>
                                          <p:attrName>fillcolor</p:attrName>
                                        </p:attrNameLst>
                                      </p:cBhvr>
                                      <p:to>
                                        <a:schemeClr val="accent1"/>
                                      </p:to>
                                    </p:animClr>
                                    <p:set>
                                      <p:cBhvr>
                                        <p:cTn id="13" dur="250" autoRev="1" fill="remove"/>
                                        <p:tgtEl>
                                          <p:spTgt spid="26"/>
                                        </p:tgtEl>
                                        <p:attrNameLst>
                                          <p:attrName>fill.type</p:attrName>
                                        </p:attrNameLst>
                                      </p:cBhvr>
                                      <p:to>
                                        <p:strVal val="solid"/>
                                      </p:to>
                                    </p:set>
                                    <p:set>
                                      <p:cBhvr>
                                        <p:cTn id="14" dur="250" autoRev="1" fill="remove"/>
                                        <p:tgtEl>
                                          <p:spTgt spid="26"/>
                                        </p:tgtEl>
                                        <p:attrNameLst>
                                          <p:attrName>fill.on</p:attrName>
                                        </p:attrNameLst>
                                      </p:cBhvr>
                                      <p:to>
                                        <p:strVal val="true"/>
                                      </p:to>
                                    </p:set>
                                  </p:childTnLst>
                                </p:cTn>
                              </p:par>
                              <p:par>
                                <p:cTn id="15" presetID="27" presetClass="emph" presetSubtype="0" repeatCount="5000" fill="remove" grpId="0" nodeType="withEffect">
                                  <p:stCondLst>
                                    <p:cond delay="0"/>
                                  </p:stCondLst>
                                  <p:childTnLst>
                                    <p:animClr clrSpc="rgb" dir="cw">
                                      <p:cBhvr override="childStyle">
                                        <p:cTn id="16" dur="250" autoRev="1" fill="remove"/>
                                        <p:tgtEl>
                                          <p:spTgt spid="4"/>
                                        </p:tgtEl>
                                        <p:attrNameLst>
                                          <p:attrName>style.color</p:attrName>
                                        </p:attrNameLst>
                                      </p:cBhvr>
                                      <p:to>
                                        <a:schemeClr val="accent1"/>
                                      </p:to>
                                    </p:animClr>
                                    <p:animClr clrSpc="rgb" dir="cw">
                                      <p:cBhvr>
                                        <p:cTn id="17" dur="250" autoRev="1" fill="remove"/>
                                        <p:tgtEl>
                                          <p:spTgt spid="4"/>
                                        </p:tgtEl>
                                        <p:attrNameLst>
                                          <p:attrName>fillcolor</p:attrName>
                                        </p:attrNameLst>
                                      </p:cBhvr>
                                      <p:to>
                                        <a:schemeClr val="accent1"/>
                                      </p:to>
                                    </p:animClr>
                                    <p:set>
                                      <p:cBhvr>
                                        <p:cTn id="18" dur="250" autoRev="1" fill="remove"/>
                                        <p:tgtEl>
                                          <p:spTgt spid="4"/>
                                        </p:tgtEl>
                                        <p:attrNameLst>
                                          <p:attrName>fill.type</p:attrName>
                                        </p:attrNameLst>
                                      </p:cBhvr>
                                      <p:to>
                                        <p:strVal val="solid"/>
                                      </p:to>
                                    </p:set>
                                    <p:set>
                                      <p:cBhvr>
                                        <p:cTn id="19" dur="250" autoRev="1" fill="remove"/>
                                        <p:tgtEl>
                                          <p:spTgt spid="4"/>
                                        </p:tgtEl>
                                        <p:attrNameLst>
                                          <p:attrName>fill.on</p:attrName>
                                        </p:attrNameLst>
                                      </p:cBhvr>
                                      <p:to>
                                        <p:strVal val="true"/>
                                      </p:to>
                                    </p:set>
                                  </p:childTnLst>
                                </p:cTn>
                              </p:par>
                            </p:childTnLst>
                          </p:cTn>
                        </p:par>
                        <p:par>
                          <p:cTn id="20" fill="hold">
                            <p:stCondLst>
                              <p:cond delay="3638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4" fill="hold" display="0">
                  <p:stCondLst>
                    <p:cond delay="indefinite"/>
                  </p:stCondLst>
                  <p:endCondLst>
                    <p:cond evt="onStopAudio" delay="0">
                      <p:tgtEl>
                        <p:sldTgt/>
                      </p:tgtEl>
                    </p:cond>
                  </p:endCondLst>
                </p:cTn>
                <p:tgtEl>
                  <p:spTgt spid="5"/>
                </p:tgtEl>
              </p:cMediaNode>
            </p:audio>
            <p:audio>
              <p:cMediaNode vol="80000" numSld="999" showWhenStopped="0">
                <p:cTn id="25" repeatCount="indefinite" fill="hold" display="0">
                  <p:stCondLst>
                    <p:cond delay="indefinite"/>
                  </p:stCondLst>
                  <p:endCondLst>
                    <p:cond evt="onStopAudio" delay="0">
                      <p:tgtEl>
                        <p:sldTgt/>
                      </p:tgtEl>
                    </p:cond>
                  </p:endCondLst>
                </p:cTn>
                <p:tgtEl>
                  <p:spTgt spid="7"/>
                </p:tgtEl>
              </p:cMediaNode>
            </p:audio>
          </p:childTnLst>
        </p:cTn>
      </p:par>
    </p:tnLst>
    <p:bldLst>
      <p:bldP spid="4" grpId="0" animBg="1"/>
      <p:bldP spid="15"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DFC6BDDD-1B2A-421E-9D65-27B67C025306}" type="slidenum">
              <a:rPr lang="en-US" altLang="ja-JP" sz="2400">
                <a:latin typeface="メイリオ" panose="020B0604030504040204" pitchFamily="50" charset="-128"/>
                <a:ea typeface="メイリオ" panose="020B0604030504040204" pitchFamily="50" charset="-128"/>
              </a:rPr>
              <a:pPr/>
              <a:t>10</a:t>
            </a:fld>
            <a:endParaRPr lang="en-US" altLang="ja-JP" sz="2400">
              <a:latin typeface="メイリオ" panose="020B0604030504040204" pitchFamily="50" charset="-128"/>
              <a:ea typeface="メイリオ" panose="020B0604030504040204" pitchFamily="50" charset="-128"/>
            </a:endParaRPr>
          </a:p>
        </p:txBody>
      </p:sp>
      <p:sp>
        <p:nvSpPr>
          <p:cNvPr id="29731" name="Text Box 35"/>
          <p:cNvSpPr txBox="1">
            <a:spLocks noChangeArrowheads="1"/>
          </p:cNvSpPr>
          <p:nvPr/>
        </p:nvSpPr>
        <p:spPr bwMode="auto">
          <a:xfrm>
            <a:off x="2850482" y="4865330"/>
            <a:ext cx="41529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3200" dirty="0" smtClean="0">
                <a:latin typeface="メイリオ" panose="020B0604030504040204" pitchFamily="50" charset="-128"/>
                <a:ea typeface="メイリオ" panose="020B0604030504040204" pitchFamily="50" charset="-128"/>
              </a:rPr>
              <a:t>何個覚えていますか。</a:t>
            </a:r>
            <a:endParaRPr lang="ja-JP" altLang="en-US" sz="3200" dirty="0">
              <a:latin typeface="メイリオ" panose="020B0604030504040204" pitchFamily="50" charset="-128"/>
              <a:ea typeface="メイリオ" panose="020B0604030504040204" pitchFamily="50" charset="-128"/>
            </a:endParaRPr>
          </a:p>
        </p:txBody>
      </p:sp>
      <p:sp>
        <p:nvSpPr>
          <p:cNvPr id="32" name="Text Box 35"/>
          <p:cNvSpPr txBox="1">
            <a:spLocks noChangeArrowheads="1"/>
          </p:cNvSpPr>
          <p:nvPr/>
        </p:nvSpPr>
        <p:spPr bwMode="auto">
          <a:xfrm>
            <a:off x="2245895" y="2014718"/>
            <a:ext cx="47574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ja-JP" sz="3600" dirty="0" smtClean="0">
                <a:solidFill>
                  <a:srgbClr val="002060"/>
                </a:solidFill>
                <a:latin typeface="メイリオ" panose="020B0604030504040204" pitchFamily="50" charset="-128"/>
                <a:ea typeface="メイリオ" panose="020B0604030504040204" pitchFamily="50" charset="-128"/>
              </a:rPr>
              <a:t>5</a:t>
            </a:r>
            <a:r>
              <a:rPr lang="ja-JP" altLang="en-US" sz="3600" dirty="0" smtClean="0">
                <a:solidFill>
                  <a:srgbClr val="002060"/>
                </a:solidFill>
                <a:latin typeface="メイリオ" panose="020B0604030504040204" pitchFamily="50" charset="-128"/>
                <a:ea typeface="メイリオ" panose="020B0604030504040204" pitchFamily="50" charset="-128"/>
              </a:rPr>
              <a:t>秒間待ってください。</a:t>
            </a:r>
            <a:endParaRPr lang="ja-JP" altLang="en-US" sz="3600" dirty="0">
              <a:solidFill>
                <a:srgbClr val="002060"/>
              </a:solidFill>
              <a:latin typeface="メイリオ" panose="020B0604030504040204" pitchFamily="50" charset="-128"/>
              <a:ea typeface="メイリオ" panose="020B0604030504040204" pitchFamily="50" charset="-128"/>
            </a:endParaRPr>
          </a:p>
        </p:txBody>
      </p:sp>
      <p:sp>
        <p:nvSpPr>
          <p:cNvPr id="17" name="フローチャート: 和接合 16"/>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928983" y="5485626"/>
            <a:ext cx="7716253" cy="1200329"/>
          </a:xfrm>
          <a:prstGeom prst="rect">
            <a:avLst/>
          </a:prstGeom>
          <a:noFill/>
        </p:spPr>
        <p:txBody>
          <a:bodyPr wrap="square" rtlCol="0">
            <a:spAutoFit/>
          </a:bodyPr>
          <a:lstStyle/>
          <a:p>
            <a:r>
              <a:rPr kumimoji="1" lang="ja-JP" altLang="en-US" sz="3600" dirty="0" smtClean="0">
                <a:solidFill>
                  <a:srgbClr val="FF0000"/>
                </a:solidFill>
                <a:latin typeface="メイリオ" panose="020B0604030504040204" pitchFamily="50" charset="-128"/>
                <a:ea typeface="メイリオ" panose="020B0604030504040204" pitchFamily="50" charset="-128"/>
              </a:rPr>
              <a:t>では、開始します</a:t>
            </a:r>
          </a:p>
          <a:p>
            <a:r>
              <a:rPr kumimoji="1" lang="ja-JP" altLang="en-US" sz="3600" dirty="0">
                <a:solidFill>
                  <a:srgbClr val="FF0000"/>
                </a:solidFill>
                <a:latin typeface="メイリオ" panose="020B0604030504040204" pitchFamily="50" charset="-128"/>
                <a:ea typeface="メイリオ" panose="020B0604030504040204" pitchFamily="50" charset="-128"/>
              </a:rPr>
              <a:t>次</a:t>
            </a:r>
            <a:r>
              <a:rPr kumimoji="1" lang="ja-JP" altLang="en-US" sz="3600" dirty="0" smtClean="0">
                <a:solidFill>
                  <a:srgbClr val="FF0000"/>
                </a:solidFill>
                <a:latin typeface="メイリオ" panose="020B0604030504040204" pitchFamily="50" charset="-128"/>
                <a:ea typeface="メイリオ" panose="020B0604030504040204" pitchFamily="50" charset="-128"/>
              </a:rPr>
              <a:t>の画面の文字を覚えてください。</a:t>
            </a:r>
            <a:endParaRPr kumimoji="1" lang="ja-JP" altLang="en-US" sz="3600" dirty="0">
              <a:solidFill>
                <a:srgbClr val="FF0000"/>
              </a:solidFill>
              <a:latin typeface="メイリオ" panose="020B0604030504040204" pitchFamily="50" charset="-128"/>
              <a:ea typeface="メイリオ" panose="020B0604030504040204"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1323203377"/>
              </p:ext>
            </p:extLst>
          </p:nvPr>
        </p:nvGraphicFramePr>
        <p:xfrm>
          <a:off x="718886" y="399012"/>
          <a:ext cx="7462587" cy="4203032"/>
        </p:xfrm>
        <a:graphic>
          <a:graphicData uri="http://schemas.openxmlformats.org/drawingml/2006/table">
            <a:tbl>
              <a:tblPr firstRow="1" bandRow="1">
                <a:tableStyleId>{5C22544A-7EE6-4342-B048-85BDC9FD1C3A}</a:tableStyleId>
              </a:tblPr>
              <a:tblGrid>
                <a:gridCol w="2487529">
                  <a:extLst>
                    <a:ext uri="{9D8B030D-6E8A-4147-A177-3AD203B41FA5}">
                      <a16:colId xmlns:a16="http://schemas.microsoft.com/office/drawing/2014/main" val="2872786742"/>
                    </a:ext>
                  </a:extLst>
                </a:gridCol>
                <a:gridCol w="2487529">
                  <a:extLst>
                    <a:ext uri="{9D8B030D-6E8A-4147-A177-3AD203B41FA5}">
                      <a16:colId xmlns:a16="http://schemas.microsoft.com/office/drawing/2014/main" val="740358953"/>
                    </a:ext>
                  </a:extLst>
                </a:gridCol>
                <a:gridCol w="2487529">
                  <a:extLst>
                    <a:ext uri="{9D8B030D-6E8A-4147-A177-3AD203B41FA5}">
                      <a16:colId xmlns:a16="http://schemas.microsoft.com/office/drawing/2014/main" val="4293455452"/>
                    </a:ext>
                  </a:extLst>
                </a:gridCol>
              </a:tblGrid>
              <a:tr h="1050758">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ノシヌ</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ケネイ</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ヌユヒ</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3820619"/>
                  </a:ext>
                </a:extLst>
              </a:tr>
              <a:tr h="1050758">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ケセス</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ウヨキ</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テイス</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4134"/>
                  </a:ext>
                </a:extLst>
              </a:tr>
              <a:tr h="1050758">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ヨオユ</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レリマ</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ウトオ</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7758900"/>
                  </a:ext>
                </a:extLst>
              </a:tr>
              <a:tr h="1050758">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ミモキ</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サレカ</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テエコ</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1410259"/>
                  </a:ext>
                </a:extLst>
              </a:tr>
            </a:tbl>
          </a:graphicData>
        </a:graphic>
      </p:graphicFrame>
    </p:spTree>
    <p:extLst>
      <p:ext uri="{BB962C8B-B14F-4D97-AF65-F5344CB8AC3E}">
        <p14:creationId xmlns:p14="http://schemas.microsoft.com/office/powerpoint/2010/main" val="2768912851"/>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450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9731"/>
                                        </p:tgtEl>
                                        <p:attrNameLst>
                                          <p:attrName>style.visibility</p:attrName>
                                        </p:attrNameLst>
                                      </p:cBhvr>
                                      <p:to>
                                        <p:strVal val="visible"/>
                                      </p:to>
                                    </p:set>
                                    <p:animEffect transition="in" filter="fade">
                                      <p:cBhvr>
                                        <p:cTn id="14" dur="500"/>
                                        <p:tgtEl>
                                          <p:spTgt spid="29731"/>
                                        </p:tgtEl>
                                      </p:cBhvr>
                                    </p:animEffect>
                                  </p:childTnLst>
                                </p:cTn>
                              </p:par>
                            </p:childTnLst>
                          </p:cTn>
                        </p:par>
                        <p:par>
                          <p:cTn id="15" fill="hold">
                            <p:stCondLst>
                              <p:cond delay="5500"/>
                            </p:stCondLst>
                            <p:childTnLst>
                              <p:par>
                                <p:cTn id="16" presetID="10" presetClass="entr" presetSubtype="0" fill="hold" grpId="0" nodeType="afterEffect">
                                  <p:stCondLst>
                                    <p:cond delay="70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30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P spid="32" grpId="0"/>
      <p:bldP spid="17"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DFC6BDDD-1B2A-421E-9D65-27B67C025306}" type="slidenum">
              <a:rPr lang="en-US" altLang="ja-JP" sz="2400">
                <a:latin typeface="メイリオ" panose="020B0604030504040204" pitchFamily="50" charset="-128"/>
                <a:ea typeface="メイリオ" panose="020B0604030504040204" pitchFamily="50" charset="-128"/>
              </a:rPr>
              <a:pPr/>
              <a:t>11</a:t>
            </a:fld>
            <a:endParaRPr lang="en-US" altLang="ja-JP" sz="2400">
              <a:latin typeface="メイリオ" panose="020B0604030504040204" pitchFamily="50" charset="-128"/>
              <a:ea typeface="メイリオ"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2878340913"/>
              </p:ext>
            </p:extLst>
          </p:nvPr>
        </p:nvGraphicFramePr>
        <p:xfrm>
          <a:off x="414087" y="336883"/>
          <a:ext cx="8101263" cy="6019468"/>
        </p:xfrm>
        <a:graphic>
          <a:graphicData uri="http://schemas.openxmlformats.org/drawingml/2006/table">
            <a:tbl>
              <a:tblPr firstRow="1" bandRow="1">
                <a:tableStyleId>{5C22544A-7EE6-4342-B048-85BDC9FD1C3A}</a:tableStyleId>
              </a:tblPr>
              <a:tblGrid>
                <a:gridCol w="2700421">
                  <a:extLst>
                    <a:ext uri="{9D8B030D-6E8A-4147-A177-3AD203B41FA5}">
                      <a16:colId xmlns:a16="http://schemas.microsoft.com/office/drawing/2014/main" val="2872786742"/>
                    </a:ext>
                  </a:extLst>
                </a:gridCol>
                <a:gridCol w="2700421">
                  <a:extLst>
                    <a:ext uri="{9D8B030D-6E8A-4147-A177-3AD203B41FA5}">
                      <a16:colId xmlns:a16="http://schemas.microsoft.com/office/drawing/2014/main" val="740358953"/>
                    </a:ext>
                  </a:extLst>
                </a:gridCol>
                <a:gridCol w="2700421">
                  <a:extLst>
                    <a:ext uri="{9D8B030D-6E8A-4147-A177-3AD203B41FA5}">
                      <a16:colId xmlns:a16="http://schemas.microsoft.com/office/drawing/2014/main" val="4293455452"/>
                    </a:ext>
                  </a:extLst>
                </a:gridCol>
              </a:tblGrid>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トマト</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スイカ</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バナナ</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3820619"/>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レタス</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ミカン</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メロン</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4134"/>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イチゴ</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パセリ</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リンゴ</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7758900"/>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オクラ</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レモン</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ゴーヤ</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1410259"/>
                  </a:ext>
                </a:extLst>
              </a:tr>
            </a:tbl>
          </a:graphicData>
        </a:graphic>
      </p:graphicFrame>
    </p:spTree>
    <p:extLst>
      <p:ext uri="{BB962C8B-B14F-4D97-AF65-F5344CB8AC3E}">
        <p14:creationId xmlns:p14="http://schemas.microsoft.com/office/powerpoint/2010/main" val="2755192279"/>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DFC6BDDD-1B2A-421E-9D65-27B67C025306}" type="slidenum">
              <a:rPr lang="en-US" altLang="ja-JP" sz="2400">
                <a:latin typeface="メイリオ" panose="020B0604030504040204" pitchFamily="50" charset="-128"/>
                <a:ea typeface="メイリオ" panose="020B0604030504040204" pitchFamily="50" charset="-128"/>
              </a:rPr>
              <a:pPr/>
              <a:t>12</a:t>
            </a:fld>
            <a:endParaRPr lang="en-US" altLang="ja-JP" sz="2400">
              <a:latin typeface="メイリオ" panose="020B0604030504040204" pitchFamily="50" charset="-128"/>
              <a:ea typeface="メイリオ" panose="020B0604030504040204" pitchFamily="50" charset="-128"/>
            </a:endParaRPr>
          </a:p>
        </p:txBody>
      </p:sp>
      <p:sp>
        <p:nvSpPr>
          <p:cNvPr id="29731" name="Text Box 35"/>
          <p:cNvSpPr txBox="1">
            <a:spLocks noChangeArrowheads="1"/>
          </p:cNvSpPr>
          <p:nvPr/>
        </p:nvSpPr>
        <p:spPr bwMode="auto">
          <a:xfrm>
            <a:off x="2850482" y="4865330"/>
            <a:ext cx="41529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3200" dirty="0" smtClean="0">
                <a:latin typeface="メイリオ" panose="020B0604030504040204" pitchFamily="50" charset="-128"/>
                <a:ea typeface="メイリオ" panose="020B0604030504040204" pitchFamily="50" charset="-128"/>
              </a:rPr>
              <a:t>何個覚えていますか。</a:t>
            </a:r>
            <a:endParaRPr lang="ja-JP" altLang="en-US" sz="3200" dirty="0">
              <a:latin typeface="メイリオ" panose="020B0604030504040204" pitchFamily="50" charset="-128"/>
              <a:ea typeface="メイリオ" panose="020B0604030504040204" pitchFamily="50" charset="-128"/>
            </a:endParaRPr>
          </a:p>
        </p:txBody>
      </p:sp>
      <p:sp>
        <p:nvSpPr>
          <p:cNvPr id="32" name="Text Box 35"/>
          <p:cNvSpPr txBox="1">
            <a:spLocks noChangeArrowheads="1"/>
          </p:cNvSpPr>
          <p:nvPr/>
        </p:nvSpPr>
        <p:spPr bwMode="auto">
          <a:xfrm>
            <a:off x="2245895" y="2014718"/>
            <a:ext cx="47574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ja-JP" sz="3600" dirty="0" smtClean="0">
                <a:solidFill>
                  <a:srgbClr val="002060"/>
                </a:solidFill>
                <a:latin typeface="メイリオ" panose="020B0604030504040204" pitchFamily="50" charset="-128"/>
                <a:ea typeface="メイリオ" panose="020B0604030504040204" pitchFamily="50" charset="-128"/>
              </a:rPr>
              <a:t>5</a:t>
            </a:r>
            <a:r>
              <a:rPr lang="ja-JP" altLang="en-US" sz="3600" dirty="0" smtClean="0">
                <a:solidFill>
                  <a:srgbClr val="002060"/>
                </a:solidFill>
                <a:latin typeface="メイリオ" panose="020B0604030504040204" pitchFamily="50" charset="-128"/>
                <a:ea typeface="メイリオ" panose="020B0604030504040204" pitchFamily="50" charset="-128"/>
              </a:rPr>
              <a:t>秒間待ってください。</a:t>
            </a:r>
            <a:endParaRPr lang="ja-JP" altLang="en-US" sz="3600" dirty="0">
              <a:solidFill>
                <a:srgbClr val="002060"/>
              </a:solidFill>
              <a:latin typeface="メイリオ" panose="020B0604030504040204" pitchFamily="50" charset="-128"/>
              <a:ea typeface="メイリオ" panose="020B0604030504040204" pitchFamily="50" charset="-128"/>
            </a:endParaRPr>
          </a:p>
        </p:txBody>
      </p:sp>
      <p:sp>
        <p:nvSpPr>
          <p:cNvPr id="17" name="フローチャート: 和接合 16"/>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928983" y="5485626"/>
            <a:ext cx="7716253" cy="646331"/>
          </a:xfrm>
          <a:prstGeom prst="rect">
            <a:avLst/>
          </a:prstGeom>
          <a:noFill/>
        </p:spPr>
        <p:txBody>
          <a:bodyPr wrap="square" rtlCol="0">
            <a:spAutoFit/>
          </a:bodyPr>
          <a:lstStyle/>
          <a:p>
            <a:pPr algn="ctr"/>
            <a:r>
              <a:rPr kumimoji="1" lang="ja-JP" altLang="en-US" sz="3600" dirty="0" smtClean="0">
                <a:solidFill>
                  <a:srgbClr val="FF0000"/>
                </a:solidFill>
                <a:latin typeface="メイリオ" panose="020B0604030504040204" pitchFamily="50" charset="-128"/>
                <a:ea typeface="メイリオ" panose="020B0604030504040204" pitchFamily="50" charset="-128"/>
              </a:rPr>
              <a:t>結果を考察してみましょう</a:t>
            </a:r>
            <a:endParaRPr kumimoji="1" lang="ja-JP" altLang="en-US" sz="3600" dirty="0">
              <a:solidFill>
                <a:srgbClr val="FF0000"/>
              </a:solidFill>
              <a:latin typeface="メイリオ" panose="020B0604030504040204" pitchFamily="50" charset="-128"/>
              <a:ea typeface="メイリオ" panose="020B0604030504040204"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1226938907"/>
              </p:ext>
            </p:extLst>
          </p:nvPr>
        </p:nvGraphicFramePr>
        <p:xfrm>
          <a:off x="1077649" y="399012"/>
          <a:ext cx="7103826" cy="4398976"/>
        </p:xfrm>
        <a:graphic>
          <a:graphicData uri="http://schemas.openxmlformats.org/drawingml/2006/table">
            <a:tbl>
              <a:tblPr firstRow="1" bandRow="1">
                <a:tableStyleId>{5C22544A-7EE6-4342-B048-85BDC9FD1C3A}</a:tableStyleId>
              </a:tblPr>
              <a:tblGrid>
                <a:gridCol w="2367942">
                  <a:extLst>
                    <a:ext uri="{9D8B030D-6E8A-4147-A177-3AD203B41FA5}">
                      <a16:colId xmlns:a16="http://schemas.microsoft.com/office/drawing/2014/main" val="2872786742"/>
                    </a:ext>
                  </a:extLst>
                </a:gridCol>
                <a:gridCol w="2367942">
                  <a:extLst>
                    <a:ext uri="{9D8B030D-6E8A-4147-A177-3AD203B41FA5}">
                      <a16:colId xmlns:a16="http://schemas.microsoft.com/office/drawing/2014/main" val="740358953"/>
                    </a:ext>
                  </a:extLst>
                </a:gridCol>
                <a:gridCol w="2367942">
                  <a:extLst>
                    <a:ext uri="{9D8B030D-6E8A-4147-A177-3AD203B41FA5}">
                      <a16:colId xmlns:a16="http://schemas.microsoft.com/office/drawing/2014/main" val="4293455452"/>
                    </a:ext>
                  </a:extLst>
                </a:gridCol>
              </a:tblGrid>
              <a:tr h="1099744">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トマト</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スイカ</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バナナ</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3820619"/>
                  </a:ext>
                </a:extLst>
              </a:tr>
              <a:tr h="1099744">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レタス</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ミカン</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メロン</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4134"/>
                  </a:ext>
                </a:extLst>
              </a:tr>
              <a:tr h="1099744">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イチゴ</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パセリ</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リンゴ</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7758900"/>
                  </a:ext>
                </a:extLst>
              </a:tr>
              <a:tr h="1099744">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オクラ</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レモン</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ゴーヤ</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1410259"/>
                  </a:ext>
                </a:extLst>
              </a:tr>
            </a:tbl>
          </a:graphicData>
        </a:graphic>
      </p:graphicFrame>
    </p:spTree>
    <p:extLst>
      <p:ext uri="{BB962C8B-B14F-4D97-AF65-F5344CB8AC3E}">
        <p14:creationId xmlns:p14="http://schemas.microsoft.com/office/powerpoint/2010/main" val="3653858080"/>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450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9731"/>
                                        </p:tgtEl>
                                        <p:attrNameLst>
                                          <p:attrName>style.visibility</p:attrName>
                                        </p:attrNameLst>
                                      </p:cBhvr>
                                      <p:to>
                                        <p:strVal val="visible"/>
                                      </p:to>
                                    </p:set>
                                    <p:animEffect transition="in" filter="fade">
                                      <p:cBhvr>
                                        <p:cTn id="14" dur="500"/>
                                        <p:tgtEl>
                                          <p:spTgt spid="29731"/>
                                        </p:tgtEl>
                                      </p:cBhvr>
                                    </p:animEffect>
                                  </p:childTnLst>
                                </p:cTn>
                              </p:par>
                            </p:childTnLst>
                          </p:cTn>
                        </p:par>
                        <p:par>
                          <p:cTn id="15" fill="hold">
                            <p:stCondLst>
                              <p:cond delay="5500"/>
                            </p:stCondLst>
                            <p:childTnLst>
                              <p:par>
                                <p:cTn id="16" presetID="10" presetClass="entr" presetSubtype="0" fill="hold" grpId="0" nodeType="afterEffect">
                                  <p:stCondLst>
                                    <p:cond delay="70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30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P spid="32" grpId="0"/>
      <p:bldP spid="17"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13</a:t>
            </a:fld>
            <a:endParaRPr lang="en-US" altLang="ja-JP" sz="1400" dirty="0" smtClean="0"/>
          </a:p>
        </p:txBody>
      </p:sp>
      <p:sp>
        <p:nvSpPr>
          <p:cNvPr id="4099" name="Rectangle 2"/>
          <p:cNvSpPr>
            <a:spLocks noGrp="1" noChangeArrowheads="1"/>
          </p:cNvSpPr>
          <p:nvPr>
            <p:ph type="ctrTitle"/>
          </p:nvPr>
        </p:nvSpPr>
        <p:spPr>
          <a:xfrm>
            <a:off x="441960" y="367478"/>
            <a:ext cx="6172200" cy="612775"/>
          </a:xfrm>
        </p:spPr>
        <p:txBody>
          <a:bodyPr>
            <a:normAutofit/>
          </a:bodyPr>
          <a:lstStyle/>
          <a:p>
            <a:pPr algn="l" eaLnBrk="1" hangingPunct="1"/>
            <a:r>
              <a:rPr lang="ja-JP" altLang="en-US" sz="3200" dirty="0" smtClean="0">
                <a:ea typeface="メイリオ" panose="020B0604030504040204" pitchFamily="50" charset="-128"/>
              </a:rPr>
              <a:t>実験の結果を考える</a:t>
            </a:r>
            <a:endParaRPr lang="ja-JP" altLang="en-US" sz="2800" dirty="0" smtClean="0">
              <a:ea typeface="メイリオ" panose="020B0604030504040204" pitchFamily="50" charset="-128"/>
            </a:endParaRPr>
          </a:p>
        </p:txBody>
      </p:sp>
      <p:sp>
        <p:nvSpPr>
          <p:cNvPr id="24" name="フローチャート: 和接合 23"/>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8" name="表 7"/>
          <p:cNvGraphicFramePr>
            <a:graphicFrameLocks noGrp="1"/>
          </p:cNvGraphicFramePr>
          <p:nvPr>
            <p:extLst>
              <p:ext uri="{D42A27DB-BD31-4B8C-83A1-F6EECF244321}">
                <p14:modId xmlns:p14="http://schemas.microsoft.com/office/powerpoint/2010/main" val="3500443505"/>
              </p:ext>
            </p:extLst>
          </p:nvPr>
        </p:nvGraphicFramePr>
        <p:xfrm>
          <a:off x="570297" y="1155032"/>
          <a:ext cx="4741274" cy="4379496"/>
        </p:xfrm>
        <a:graphic>
          <a:graphicData uri="http://schemas.openxmlformats.org/drawingml/2006/table">
            <a:tbl>
              <a:tblPr firstRow="1" bandRow="1">
                <a:tableStyleId>{5C22544A-7EE6-4342-B048-85BDC9FD1C3A}</a:tableStyleId>
              </a:tblPr>
              <a:tblGrid>
                <a:gridCol w="2138372">
                  <a:extLst>
                    <a:ext uri="{9D8B030D-6E8A-4147-A177-3AD203B41FA5}">
                      <a16:colId xmlns:a16="http://schemas.microsoft.com/office/drawing/2014/main" val="1017897933"/>
                    </a:ext>
                  </a:extLst>
                </a:gridCol>
                <a:gridCol w="2602902">
                  <a:extLst>
                    <a:ext uri="{9D8B030D-6E8A-4147-A177-3AD203B41FA5}">
                      <a16:colId xmlns:a16="http://schemas.microsoft.com/office/drawing/2014/main" val="838139557"/>
                    </a:ext>
                  </a:extLst>
                </a:gridCol>
              </a:tblGrid>
              <a:tr h="1094874">
                <a:tc>
                  <a:txBody>
                    <a:bodyPr/>
                    <a:lstStyle/>
                    <a:p>
                      <a:r>
                        <a:rPr kumimoji="1" lang="ja-JP" altLang="en-US" sz="3200" b="0" dirty="0" smtClean="0">
                          <a:solidFill>
                            <a:schemeClr val="tx1"/>
                          </a:solidFill>
                          <a:latin typeface="メイリオ" panose="020B0604030504040204" pitchFamily="50" charset="-128"/>
                          <a:ea typeface="メイリオ" panose="020B0604030504040204" pitchFamily="50" charset="-128"/>
                        </a:rPr>
                        <a:t>実験</a:t>
                      </a:r>
                      <a:endParaRPr kumimoji="1" lang="ja-JP" altLang="en-US" sz="3200" b="0" dirty="0">
                        <a:solidFill>
                          <a:schemeClr val="tx1"/>
                        </a:solidFill>
                        <a:latin typeface="メイリオ" panose="020B0604030504040204" pitchFamily="50" charset="-128"/>
                        <a:ea typeface="メイリオ" panose="020B0604030504040204" pitchFamily="50" charset="-128"/>
                      </a:endParaRPr>
                    </a:p>
                  </a:txBody>
                  <a:tcPr anchor="ctr" anchorCtr="1"/>
                </a:tc>
                <a:tc>
                  <a:txBody>
                    <a:bodyPr/>
                    <a:lstStyle/>
                    <a:p>
                      <a:r>
                        <a:rPr kumimoji="1" lang="ja-JP" altLang="en-US" sz="3200" b="0" dirty="0" smtClean="0">
                          <a:solidFill>
                            <a:schemeClr val="tx1"/>
                          </a:solidFill>
                          <a:latin typeface="メイリオ" panose="020B0604030504040204" pitchFamily="50" charset="-128"/>
                          <a:ea typeface="メイリオ" panose="020B0604030504040204" pitchFamily="50" charset="-128"/>
                        </a:rPr>
                        <a:t>覚えていた個数</a:t>
                      </a:r>
                      <a:endParaRPr kumimoji="1" lang="ja-JP" altLang="en-US" sz="3200" b="0" dirty="0">
                        <a:solidFill>
                          <a:schemeClr val="tx1"/>
                        </a:solidFill>
                        <a:latin typeface="メイリオ" panose="020B0604030504040204" pitchFamily="50" charset="-128"/>
                        <a:ea typeface="メイリオ" panose="020B0604030504040204" pitchFamily="50" charset="-128"/>
                      </a:endParaRPr>
                    </a:p>
                  </a:txBody>
                  <a:tcPr anchor="ctr" anchorCtr="1"/>
                </a:tc>
                <a:extLst>
                  <a:ext uri="{0D108BD9-81ED-4DB2-BD59-A6C34878D82A}">
                    <a16:rowId xmlns:a16="http://schemas.microsoft.com/office/drawing/2014/main" val="3224345195"/>
                  </a:ext>
                </a:extLst>
              </a:tr>
              <a:tr h="1094874">
                <a:tc>
                  <a:txBody>
                    <a:bodyPr/>
                    <a:lstStyle/>
                    <a:p>
                      <a:r>
                        <a:rPr kumimoji="1" lang="en-US" altLang="ja-JP" sz="3200" dirty="0" smtClean="0">
                          <a:latin typeface="メイリオ" panose="020B0604030504040204" pitchFamily="50" charset="-128"/>
                          <a:ea typeface="メイリオ" panose="020B0604030504040204" pitchFamily="50" charset="-128"/>
                        </a:rPr>
                        <a:t>1</a:t>
                      </a:r>
                      <a:r>
                        <a:rPr kumimoji="1" lang="ja-JP" altLang="en-US" sz="3200" dirty="0" smtClean="0">
                          <a:latin typeface="メイリオ" panose="020B0604030504040204" pitchFamily="50" charset="-128"/>
                          <a:ea typeface="メイリオ" panose="020B0604030504040204" pitchFamily="50" charset="-128"/>
                        </a:rPr>
                        <a:t>回目</a:t>
                      </a:r>
                      <a:endParaRPr kumimoji="1" lang="ja-JP" altLang="en-US" sz="3200" dirty="0">
                        <a:latin typeface="メイリオ" panose="020B0604030504040204" pitchFamily="50" charset="-128"/>
                        <a:ea typeface="メイリオ" panose="020B0604030504040204" pitchFamily="50" charset="-128"/>
                      </a:endParaRPr>
                    </a:p>
                  </a:txBody>
                  <a:tcPr anchor="ctr" anchorCtr="1"/>
                </a:tc>
                <a:tc>
                  <a:txBody>
                    <a:bodyPr/>
                    <a:lstStyle/>
                    <a:p>
                      <a:r>
                        <a:rPr kumimoji="1" lang="en-US" altLang="ja-JP" sz="3200" dirty="0" smtClean="0">
                          <a:latin typeface="メイリオ" panose="020B0604030504040204" pitchFamily="50" charset="-128"/>
                          <a:ea typeface="メイリオ" panose="020B0604030504040204" pitchFamily="50" charset="-128"/>
                        </a:rPr>
                        <a:t>3</a:t>
                      </a:r>
                      <a:r>
                        <a:rPr kumimoji="1" lang="ja-JP" altLang="en-US" sz="3200" dirty="0" smtClean="0">
                          <a:latin typeface="メイリオ" panose="020B0604030504040204" pitchFamily="50" charset="-128"/>
                          <a:ea typeface="メイリオ" panose="020B0604030504040204" pitchFamily="50" charset="-128"/>
                        </a:rPr>
                        <a:t>～</a:t>
                      </a:r>
                      <a:r>
                        <a:rPr kumimoji="1" lang="en-US" altLang="ja-JP" sz="3200" dirty="0" smtClean="0">
                          <a:latin typeface="メイリオ" panose="020B0604030504040204" pitchFamily="50" charset="-128"/>
                          <a:ea typeface="メイリオ" panose="020B0604030504040204" pitchFamily="50" charset="-128"/>
                        </a:rPr>
                        <a:t>7</a:t>
                      </a:r>
                      <a:r>
                        <a:rPr kumimoji="1" lang="ja-JP" altLang="en-US" sz="3200" dirty="0" smtClean="0">
                          <a:latin typeface="メイリオ" panose="020B0604030504040204" pitchFamily="50" charset="-128"/>
                          <a:ea typeface="メイリオ" panose="020B0604030504040204" pitchFamily="50" charset="-128"/>
                        </a:rPr>
                        <a:t>個程度</a:t>
                      </a:r>
                      <a:endParaRPr kumimoji="1" lang="ja-JP" altLang="en-US" sz="3200" dirty="0">
                        <a:latin typeface="メイリオ" panose="020B0604030504040204" pitchFamily="50" charset="-128"/>
                        <a:ea typeface="メイリオ" panose="020B0604030504040204" pitchFamily="50" charset="-128"/>
                      </a:endParaRPr>
                    </a:p>
                  </a:txBody>
                  <a:tcPr anchor="ctr" anchorCtr="1"/>
                </a:tc>
                <a:extLst>
                  <a:ext uri="{0D108BD9-81ED-4DB2-BD59-A6C34878D82A}">
                    <a16:rowId xmlns:a16="http://schemas.microsoft.com/office/drawing/2014/main" val="1513806554"/>
                  </a:ext>
                </a:extLst>
              </a:tr>
              <a:tr h="1094874">
                <a:tc>
                  <a:txBody>
                    <a:bodyPr/>
                    <a:lstStyle/>
                    <a:p>
                      <a:r>
                        <a:rPr kumimoji="1" lang="en-US" altLang="ja-JP" sz="3200" dirty="0" smtClean="0">
                          <a:latin typeface="メイリオ" panose="020B0604030504040204" pitchFamily="50" charset="-128"/>
                          <a:ea typeface="メイリオ" panose="020B0604030504040204" pitchFamily="50" charset="-128"/>
                        </a:rPr>
                        <a:t>2</a:t>
                      </a:r>
                      <a:r>
                        <a:rPr kumimoji="1" lang="ja-JP" altLang="en-US" sz="3200" dirty="0" smtClean="0">
                          <a:latin typeface="メイリオ" panose="020B0604030504040204" pitchFamily="50" charset="-128"/>
                          <a:ea typeface="メイリオ" panose="020B0604030504040204" pitchFamily="50" charset="-128"/>
                        </a:rPr>
                        <a:t>回目</a:t>
                      </a:r>
                      <a:endParaRPr kumimoji="1" lang="ja-JP" altLang="en-US" sz="3200" dirty="0">
                        <a:latin typeface="メイリオ" panose="020B0604030504040204" pitchFamily="50" charset="-128"/>
                        <a:ea typeface="メイリオ" panose="020B0604030504040204" pitchFamily="50" charset="-128"/>
                      </a:endParaRPr>
                    </a:p>
                  </a:txBody>
                  <a:tcPr anchor="ctr" anchorCtr="1"/>
                </a:tc>
                <a:tc>
                  <a:txBody>
                    <a:bodyPr/>
                    <a:lstStyle/>
                    <a:p>
                      <a:r>
                        <a:rPr kumimoji="1" lang="en-US" altLang="ja-JP" sz="3200" dirty="0" smtClean="0">
                          <a:latin typeface="メイリオ" panose="020B0604030504040204" pitchFamily="50" charset="-128"/>
                          <a:ea typeface="メイリオ" panose="020B0604030504040204" pitchFamily="50" charset="-128"/>
                        </a:rPr>
                        <a:t>1</a:t>
                      </a:r>
                      <a:r>
                        <a:rPr kumimoji="1" lang="ja-JP" altLang="en-US" sz="3200" dirty="0" smtClean="0">
                          <a:latin typeface="メイリオ" panose="020B0604030504040204" pitchFamily="50" charset="-128"/>
                          <a:ea typeface="メイリオ" panose="020B0604030504040204" pitchFamily="50" charset="-128"/>
                        </a:rPr>
                        <a:t>～</a:t>
                      </a:r>
                      <a:r>
                        <a:rPr kumimoji="1" lang="en-US" altLang="ja-JP" sz="3200" dirty="0" smtClean="0">
                          <a:latin typeface="メイリオ" panose="020B0604030504040204" pitchFamily="50" charset="-128"/>
                          <a:ea typeface="メイリオ" panose="020B0604030504040204" pitchFamily="50" charset="-128"/>
                        </a:rPr>
                        <a:t>3</a:t>
                      </a:r>
                      <a:r>
                        <a:rPr kumimoji="1" lang="ja-JP" altLang="en-US" sz="3200" dirty="0" smtClean="0">
                          <a:latin typeface="メイリオ" panose="020B0604030504040204" pitchFamily="50" charset="-128"/>
                          <a:ea typeface="メイリオ" panose="020B0604030504040204" pitchFamily="50" charset="-128"/>
                        </a:rPr>
                        <a:t>個程度</a:t>
                      </a:r>
                      <a:endParaRPr kumimoji="1" lang="ja-JP" altLang="en-US" sz="3200" dirty="0">
                        <a:latin typeface="メイリオ" panose="020B0604030504040204" pitchFamily="50" charset="-128"/>
                        <a:ea typeface="メイリオ" panose="020B0604030504040204" pitchFamily="50" charset="-128"/>
                      </a:endParaRPr>
                    </a:p>
                  </a:txBody>
                  <a:tcPr anchor="ctr" anchorCtr="1"/>
                </a:tc>
                <a:extLst>
                  <a:ext uri="{0D108BD9-81ED-4DB2-BD59-A6C34878D82A}">
                    <a16:rowId xmlns:a16="http://schemas.microsoft.com/office/drawing/2014/main" val="3376564160"/>
                  </a:ext>
                </a:extLst>
              </a:tr>
              <a:tr h="1094874">
                <a:tc>
                  <a:txBody>
                    <a:bodyPr/>
                    <a:lstStyle/>
                    <a:p>
                      <a:r>
                        <a:rPr kumimoji="1" lang="en-US" altLang="ja-JP" sz="3200" dirty="0" smtClean="0">
                          <a:latin typeface="メイリオ" panose="020B0604030504040204" pitchFamily="50" charset="-128"/>
                          <a:ea typeface="メイリオ" panose="020B0604030504040204" pitchFamily="50" charset="-128"/>
                        </a:rPr>
                        <a:t>3</a:t>
                      </a:r>
                      <a:r>
                        <a:rPr kumimoji="1" lang="ja-JP" altLang="en-US" sz="3200" dirty="0" smtClean="0">
                          <a:latin typeface="メイリオ" panose="020B0604030504040204" pitchFamily="50" charset="-128"/>
                          <a:ea typeface="メイリオ" panose="020B0604030504040204" pitchFamily="50" charset="-128"/>
                        </a:rPr>
                        <a:t>回目</a:t>
                      </a:r>
                      <a:endParaRPr kumimoji="1" lang="ja-JP" altLang="en-US" sz="3200" dirty="0">
                        <a:latin typeface="メイリオ" panose="020B0604030504040204" pitchFamily="50" charset="-128"/>
                        <a:ea typeface="メイリオ" panose="020B0604030504040204" pitchFamily="50" charset="-128"/>
                      </a:endParaRPr>
                    </a:p>
                  </a:txBody>
                  <a:tcPr anchor="ctr" anchorCtr="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dirty="0" smtClean="0">
                          <a:latin typeface="メイリオ" panose="020B0604030504040204" pitchFamily="50" charset="-128"/>
                          <a:ea typeface="メイリオ" panose="020B0604030504040204" pitchFamily="50" charset="-128"/>
                        </a:rPr>
                        <a:t>3</a:t>
                      </a:r>
                      <a:r>
                        <a:rPr kumimoji="1" lang="ja-JP" altLang="en-US" sz="3200" dirty="0" smtClean="0">
                          <a:latin typeface="メイリオ" panose="020B0604030504040204" pitchFamily="50" charset="-128"/>
                          <a:ea typeface="メイリオ" panose="020B0604030504040204" pitchFamily="50" charset="-128"/>
                        </a:rPr>
                        <a:t>～</a:t>
                      </a:r>
                      <a:r>
                        <a:rPr kumimoji="1" lang="en-US" altLang="ja-JP" sz="3200" dirty="0" smtClean="0">
                          <a:latin typeface="メイリオ" panose="020B0604030504040204" pitchFamily="50" charset="-128"/>
                          <a:ea typeface="メイリオ" panose="020B0604030504040204" pitchFamily="50" charset="-128"/>
                        </a:rPr>
                        <a:t>6</a:t>
                      </a:r>
                      <a:r>
                        <a:rPr kumimoji="1" lang="ja-JP" altLang="en-US" sz="3200" dirty="0" smtClean="0">
                          <a:latin typeface="メイリオ" panose="020B0604030504040204" pitchFamily="50" charset="-128"/>
                          <a:ea typeface="メイリオ" panose="020B0604030504040204" pitchFamily="50" charset="-128"/>
                        </a:rPr>
                        <a:t>個程度</a:t>
                      </a:r>
                    </a:p>
                  </a:txBody>
                  <a:tcPr anchor="ctr" anchorCtr="1"/>
                </a:tc>
                <a:extLst>
                  <a:ext uri="{0D108BD9-81ED-4DB2-BD59-A6C34878D82A}">
                    <a16:rowId xmlns:a16="http://schemas.microsoft.com/office/drawing/2014/main" val="365599982"/>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2443064557"/>
              </p:ext>
            </p:extLst>
          </p:nvPr>
        </p:nvGraphicFramePr>
        <p:xfrm>
          <a:off x="5311571" y="1155032"/>
          <a:ext cx="3212621" cy="4379496"/>
        </p:xfrm>
        <a:graphic>
          <a:graphicData uri="http://schemas.openxmlformats.org/drawingml/2006/table">
            <a:tbl>
              <a:tblPr firstRow="1" bandRow="1">
                <a:tableStyleId>{5C22544A-7EE6-4342-B048-85BDC9FD1C3A}</a:tableStyleId>
              </a:tblPr>
              <a:tblGrid>
                <a:gridCol w="3212621">
                  <a:extLst>
                    <a:ext uri="{9D8B030D-6E8A-4147-A177-3AD203B41FA5}">
                      <a16:colId xmlns:a16="http://schemas.microsoft.com/office/drawing/2014/main" val="2749895345"/>
                    </a:ext>
                  </a:extLst>
                </a:gridCol>
              </a:tblGrid>
              <a:tr h="1094874">
                <a:tc>
                  <a:txBody>
                    <a:bodyPr/>
                    <a:lstStyle/>
                    <a:p>
                      <a:r>
                        <a:rPr kumimoji="1" lang="ja-JP" altLang="en-US" sz="3200" b="0" dirty="0" smtClean="0">
                          <a:solidFill>
                            <a:schemeClr val="tx1"/>
                          </a:solidFill>
                          <a:latin typeface="メイリオ" panose="020B0604030504040204" pitchFamily="50" charset="-128"/>
                          <a:ea typeface="メイリオ" panose="020B0604030504040204" pitchFamily="50" charset="-128"/>
                        </a:rPr>
                        <a:t>覚えていた</a:t>
                      </a:r>
                      <a:br>
                        <a:rPr kumimoji="1" lang="ja-JP" altLang="en-US" sz="3200" b="0" dirty="0" smtClean="0">
                          <a:solidFill>
                            <a:schemeClr val="tx1"/>
                          </a:solidFill>
                          <a:latin typeface="メイリオ" panose="020B0604030504040204" pitchFamily="50" charset="-128"/>
                          <a:ea typeface="メイリオ" panose="020B0604030504040204" pitchFamily="50" charset="-128"/>
                        </a:rPr>
                      </a:br>
                      <a:r>
                        <a:rPr kumimoji="1" lang="ja-JP" altLang="en-US" sz="3200" b="0" dirty="0" smtClean="0">
                          <a:solidFill>
                            <a:schemeClr val="tx1"/>
                          </a:solidFill>
                          <a:latin typeface="メイリオ" panose="020B0604030504040204" pitchFamily="50" charset="-128"/>
                          <a:ea typeface="メイリオ" panose="020B0604030504040204" pitchFamily="50" charset="-128"/>
                        </a:rPr>
                        <a:t>文字数</a:t>
                      </a:r>
                      <a:endParaRPr kumimoji="1" lang="ja-JP" altLang="en-US" sz="3200" b="0" dirty="0">
                        <a:solidFill>
                          <a:schemeClr val="tx1"/>
                        </a:solidFill>
                        <a:latin typeface="メイリオ" panose="020B0604030504040204" pitchFamily="50" charset="-128"/>
                        <a:ea typeface="メイリオ" panose="020B0604030504040204" pitchFamily="50" charset="-128"/>
                      </a:endParaRPr>
                    </a:p>
                  </a:txBody>
                  <a:tcPr anchor="ctr" anchorCtr="1"/>
                </a:tc>
                <a:extLst>
                  <a:ext uri="{0D108BD9-81ED-4DB2-BD59-A6C34878D82A}">
                    <a16:rowId xmlns:a16="http://schemas.microsoft.com/office/drawing/2014/main" val="3224345195"/>
                  </a:ext>
                </a:extLst>
              </a:tr>
              <a:tr h="10948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dirty="0" smtClean="0">
                          <a:latin typeface="メイリオ" panose="020B0604030504040204" pitchFamily="50" charset="-128"/>
                          <a:ea typeface="メイリオ" panose="020B0604030504040204" pitchFamily="50" charset="-128"/>
                        </a:rPr>
                        <a:t>3</a:t>
                      </a:r>
                      <a:r>
                        <a:rPr kumimoji="1" lang="ja-JP" altLang="en-US" sz="3200" dirty="0" smtClean="0">
                          <a:latin typeface="メイリオ" panose="020B0604030504040204" pitchFamily="50" charset="-128"/>
                          <a:ea typeface="メイリオ" panose="020B0604030504040204" pitchFamily="50" charset="-128"/>
                        </a:rPr>
                        <a:t>～</a:t>
                      </a:r>
                      <a:r>
                        <a:rPr kumimoji="1" lang="en-US" altLang="ja-JP" sz="3200" dirty="0" smtClean="0">
                          <a:latin typeface="メイリオ" panose="020B0604030504040204" pitchFamily="50" charset="-128"/>
                          <a:ea typeface="メイリオ" panose="020B0604030504040204" pitchFamily="50" charset="-128"/>
                        </a:rPr>
                        <a:t>7</a:t>
                      </a:r>
                      <a:r>
                        <a:rPr kumimoji="1" lang="ja-JP" altLang="en-US" sz="3200" dirty="0" smtClean="0">
                          <a:latin typeface="メイリオ" panose="020B0604030504040204" pitchFamily="50" charset="-128"/>
                          <a:ea typeface="メイリオ" panose="020B0604030504040204" pitchFamily="50" charset="-128"/>
                        </a:rPr>
                        <a:t>文字程度</a:t>
                      </a:r>
                    </a:p>
                  </a:txBody>
                  <a:tcPr anchor="ctr" anchorCtr="1"/>
                </a:tc>
                <a:extLst>
                  <a:ext uri="{0D108BD9-81ED-4DB2-BD59-A6C34878D82A}">
                    <a16:rowId xmlns:a16="http://schemas.microsoft.com/office/drawing/2014/main" val="1513806554"/>
                  </a:ext>
                </a:extLst>
              </a:tr>
              <a:tr h="10948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dirty="0" smtClean="0">
                          <a:latin typeface="メイリオ" panose="020B0604030504040204" pitchFamily="50" charset="-128"/>
                          <a:ea typeface="メイリオ" panose="020B0604030504040204" pitchFamily="50" charset="-128"/>
                        </a:rPr>
                        <a:t>3</a:t>
                      </a:r>
                      <a:r>
                        <a:rPr kumimoji="1" lang="ja-JP" altLang="en-US" sz="3200" dirty="0" smtClean="0">
                          <a:latin typeface="メイリオ" panose="020B0604030504040204" pitchFamily="50" charset="-128"/>
                          <a:ea typeface="メイリオ" panose="020B0604030504040204" pitchFamily="50" charset="-128"/>
                        </a:rPr>
                        <a:t>～</a:t>
                      </a:r>
                      <a:r>
                        <a:rPr kumimoji="1" lang="en-US" altLang="ja-JP" sz="3200" dirty="0" smtClean="0">
                          <a:latin typeface="メイリオ" panose="020B0604030504040204" pitchFamily="50" charset="-128"/>
                          <a:ea typeface="メイリオ" panose="020B0604030504040204" pitchFamily="50" charset="-128"/>
                        </a:rPr>
                        <a:t>9</a:t>
                      </a:r>
                      <a:r>
                        <a:rPr kumimoji="1" lang="ja-JP" altLang="en-US" sz="3200" dirty="0" smtClean="0">
                          <a:latin typeface="メイリオ" panose="020B0604030504040204" pitchFamily="50" charset="-128"/>
                          <a:ea typeface="メイリオ" panose="020B0604030504040204" pitchFamily="50" charset="-128"/>
                        </a:rPr>
                        <a:t>文字程度</a:t>
                      </a:r>
                    </a:p>
                  </a:txBody>
                  <a:tcPr anchor="ctr" anchorCtr="1"/>
                </a:tc>
                <a:extLst>
                  <a:ext uri="{0D108BD9-81ED-4DB2-BD59-A6C34878D82A}">
                    <a16:rowId xmlns:a16="http://schemas.microsoft.com/office/drawing/2014/main" val="3376564160"/>
                  </a:ext>
                </a:extLst>
              </a:tr>
              <a:tr h="1094874">
                <a:tc>
                  <a:txBody>
                    <a:bodyPr/>
                    <a:lstStyle/>
                    <a:p>
                      <a:r>
                        <a:rPr kumimoji="1" lang="en-US" altLang="ja-JP" sz="3200" dirty="0" smtClean="0">
                          <a:latin typeface="メイリオ" panose="020B0604030504040204" pitchFamily="50" charset="-128"/>
                          <a:ea typeface="メイリオ" panose="020B0604030504040204" pitchFamily="50" charset="-128"/>
                        </a:rPr>
                        <a:t>9</a:t>
                      </a:r>
                      <a:r>
                        <a:rPr kumimoji="1" lang="ja-JP" altLang="en-US" sz="3200" dirty="0" smtClean="0">
                          <a:latin typeface="メイリオ" panose="020B0604030504040204" pitchFamily="50" charset="-128"/>
                          <a:ea typeface="メイリオ" panose="020B0604030504040204" pitchFamily="50" charset="-128"/>
                        </a:rPr>
                        <a:t>～</a:t>
                      </a:r>
                      <a:r>
                        <a:rPr kumimoji="1" lang="en-US" altLang="ja-JP" sz="3200" dirty="0" smtClean="0">
                          <a:latin typeface="メイリオ" panose="020B0604030504040204" pitchFamily="50" charset="-128"/>
                          <a:ea typeface="メイリオ" panose="020B0604030504040204" pitchFamily="50" charset="-128"/>
                        </a:rPr>
                        <a:t>18</a:t>
                      </a:r>
                      <a:r>
                        <a:rPr kumimoji="1" lang="ja-JP" altLang="en-US" sz="3200" dirty="0" smtClean="0">
                          <a:latin typeface="メイリオ" panose="020B0604030504040204" pitchFamily="50" charset="-128"/>
                          <a:ea typeface="メイリオ" panose="020B0604030504040204" pitchFamily="50" charset="-128"/>
                        </a:rPr>
                        <a:t>文字程度</a:t>
                      </a:r>
                      <a:endParaRPr kumimoji="1" lang="ja-JP" altLang="en-US" sz="3200" dirty="0">
                        <a:latin typeface="メイリオ" panose="020B0604030504040204" pitchFamily="50" charset="-128"/>
                        <a:ea typeface="メイリオ" panose="020B0604030504040204" pitchFamily="50" charset="-128"/>
                      </a:endParaRPr>
                    </a:p>
                  </a:txBody>
                  <a:tcPr anchor="ctr" anchorCtr="1"/>
                </a:tc>
                <a:extLst>
                  <a:ext uri="{0D108BD9-81ED-4DB2-BD59-A6C34878D82A}">
                    <a16:rowId xmlns:a16="http://schemas.microsoft.com/office/drawing/2014/main" val="365599982"/>
                  </a:ext>
                </a:extLst>
              </a:tr>
            </a:tbl>
          </a:graphicData>
        </a:graphic>
      </p:graphicFrame>
      <p:pic>
        <p:nvPicPr>
          <p:cNvPr id="10" name="speech_A050_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60758" y="5896711"/>
            <a:ext cx="609600" cy="609600"/>
          </a:xfrm>
          <a:prstGeom prst="rect">
            <a:avLst/>
          </a:prstGeom>
        </p:spPr>
      </p:pic>
      <p:pic>
        <p:nvPicPr>
          <p:cNvPr id="11" name="speech_A050_1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737459" y="5896711"/>
            <a:ext cx="609600" cy="609600"/>
          </a:xfrm>
          <a:prstGeom prst="rect">
            <a:avLst/>
          </a:prstGeom>
        </p:spPr>
      </p:pic>
    </p:spTree>
    <p:extLst>
      <p:ext uri="{BB962C8B-B14F-4D97-AF65-F5344CB8AC3E}">
        <p14:creationId xmlns:p14="http://schemas.microsoft.com/office/powerpoint/2010/main" val="378235496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7758" fill="hold"/>
                                        <p:tgtEl>
                                          <p:spTgt spid="10"/>
                                        </p:tgtEl>
                                      </p:cBhvr>
                                    </p:cmd>
                                  </p:childTnLst>
                                </p:cTn>
                              </p:par>
                            </p:childTnLst>
                          </p:cTn>
                        </p:par>
                        <p:par>
                          <p:cTn id="7" fill="hold">
                            <p:stCondLst>
                              <p:cond delay="9258"/>
                            </p:stCondLst>
                            <p:childTnLst>
                              <p:par>
                                <p:cTn id="8" presetID="22" presetClass="entr" presetSubtype="8"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000"/>
                                        <p:tgtEl>
                                          <p:spTgt spid="22"/>
                                        </p:tgtEl>
                                      </p:cBhvr>
                                    </p:animEffect>
                                  </p:childTnLst>
                                </p:cTn>
                              </p:par>
                            </p:childTnLst>
                          </p:cTn>
                        </p:par>
                        <p:par>
                          <p:cTn id="11" fill="hold">
                            <p:stCondLst>
                              <p:cond delay="10258"/>
                            </p:stCondLst>
                            <p:childTnLst>
                              <p:par>
                                <p:cTn id="12" presetID="1" presetClass="mediacall" presetSubtype="0" fill="hold" nodeType="afterEffect">
                                  <p:stCondLst>
                                    <p:cond delay="0"/>
                                  </p:stCondLst>
                                  <p:childTnLst>
                                    <p:cmd type="call" cmd="playFrom(0.0)">
                                      <p:cBhvr>
                                        <p:cTn id="13" dur="15804" fill="hold"/>
                                        <p:tgtEl>
                                          <p:spTgt spid="11"/>
                                        </p:tgtEl>
                                      </p:cBhvr>
                                    </p:cmd>
                                  </p:childTnLst>
                                </p:cTn>
                              </p:par>
                            </p:childTnLst>
                          </p:cTn>
                        </p:par>
                        <p:par>
                          <p:cTn id="14" fill="hold">
                            <p:stCondLst>
                              <p:cond delay="26062"/>
                            </p:stCondLst>
                            <p:childTnLst>
                              <p:par>
                                <p:cTn id="15" presetID="10"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8" fill="hold" display="0">
                  <p:stCondLst>
                    <p:cond delay="indefinite"/>
                  </p:stCondLst>
                  <p:endCondLst>
                    <p:cond evt="onStopAudio" delay="0">
                      <p:tgtEl>
                        <p:sldTgt/>
                      </p:tgtEl>
                    </p:cond>
                  </p:endCondLst>
                </p:cTn>
                <p:tgtEl>
                  <p:spTgt spid="10"/>
                </p:tgtEl>
              </p:cMediaNode>
            </p:audio>
            <p:audio>
              <p:cMediaNode vol="80000" showWhenStopped="0">
                <p:cTn id="19" fill="hold" display="0">
                  <p:stCondLst>
                    <p:cond delay="indefinite"/>
                  </p:stCondLst>
                  <p:endCondLst>
                    <p:cond evt="onStopAudio" delay="0">
                      <p:tgtEl>
                        <p:sldTgt/>
                      </p:tgtEl>
                    </p:cond>
                  </p:endCondLst>
                </p:cTn>
                <p:tgtEl>
                  <p:spTgt spid="11"/>
                </p:tgtEl>
              </p:cMediaNode>
            </p:audio>
          </p:childTnLst>
        </p:cTn>
      </p:par>
    </p:tnLst>
    <p:bldLst>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3BF4B31-2D95-470B-ABA7-F0B6C75B91DC}"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7890" name="Text Box 2"/>
          <p:cNvSpPr txBox="1">
            <a:spLocks noChangeArrowheads="1"/>
          </p:cNvSpPr>
          <p:nvPr/>
        </p:nvSpPr>
        <p:spPr bwMode="auto">
          <a:xfrm>
            <a:off x="364958" y="253465"/>
            <a:ext cx="5562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マジカルナンバー7±2</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37893" name="Picture 5" descr="A09D_head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951" y="934175"/>
            <a:ext cx="3593850" cy="4191000"/>
          </a:xfrm>
          <a:prstGeom prst="rect">
            <a:avLst/>
          </a:prstGeom>
          <a:noFill/>
          <a:extLst>
            <a:ext uri="{909E8E84-426E-40DD-AFC4-6F175D3DCCD1}">
              <a14:hiddenFill xmlns:a14="http://schemas.microsoft.com/office/drawing/2010/main">
                <a:solidFill>
                  <a:srgbClr val="FFFFFF"/>
                </a:solidFill>
              </a14:hiddenFill>
            </a:ext>
          </a:extLst>
        </p:spPr>
      </p:pic>
      <p:sp>
        <p:nvSpPr>
          <p:cNvPr id="37895" name="Text Box 7"/>
          <p:cNvSpPr txBox="1">
            <a:spLocks noChangeArrowheads="1"/>
          </p:cNvSpPr>
          <p:nvPr/>
        </p:nvSpPr>
        <p:spPr bwMode="auto">
          <a:xfrm>
            <a:off x="645984" y="1808470"/>
            <a:ext cx="2618874" cy="461665"/>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400" noProof="0" dirty="0" smtClean="0">
                <a:solidFill>
                  <a:srgbClr val="000000"/>
                </a:solidFill>
                <a:latin typeface="メイリオ" panose="020B0604030504040204" pitchFamily="50" charset="-128"/>
                <a:ea typeface="メイリオ" panose="020B0604030504040204" pitchFamily="50" charset="-128"/>
              </a:rPr>
              <a:t>情報処理の</a:t>
            </a:r>
            <a:r>
              <a:rPr kumimoji="1" lang="ja-JP" altLang="en-US" sz="2400" dirty="0">
                <a:solidFill>
                  <a:srgbClr val="000000"/>
                </a:solidFill>
                <a:latin typeface="メイリオ" panose="020B0604030504040204" pitchFamily="50" charset="-128"/>
                <a:ea typeface="メイリオ" panose="020B0604030504040204" pitchFamily="50" charset="-128"/>
              </a:rPr>
              <a:t>限界</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7897" name="Text Box 9"/>
          <p:cNvSpPr txBox="1">
            <a:spLocks noChangeArrowheads="1"/>
          </p:cNvSpPr>
          <p:nvPr/>
        </p:nvSpPr>
        <p:spPr bwMode="auto">
          <a:xfrm>
            <a:off x="3733799" y="952222"/>
            <a:ext cx="4094747"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短期記憶</a:t>
            </a:r>
            <a:b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b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外部からの情報を一時的に記憶する。</a:t>
            </a:r>
            <a:b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容量</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に限度があり</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7±2 (5±2</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又は</a:t>
            </a:r>
            <a:r>
              <a:rPr kumimoji="1" lang="en-US" altLang="ja-JP"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4±1)</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程度の個数の情報を保持できる。</a:t>
            </a:r>
            <a:b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endPar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3" name="グループ化 2"/>
          <p:cNvGrpSpPr/>
          <p:nvPr/>
        </p:nvGrpSpPr>
        <p:grpSpPr>
          <a:xfrm>
            <a:off x="3529263" y="3929063"/>
            <a:ext cx="5319462" cy="2609850"/>
            <a:chOff x="3529263" y="3929063"/>
            <a:chExt cx="5319462" cy="2609850"/>
          </a:xfrm>
        </p:grpSpPr>
        <p:pic>
          <p:nvPicPr>
            <p:cNvPr id="37898" name="Picture 10" descr="A09D_kyo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86650" y="3929063"/>
              <a:ext cx="1362075" cy="2609850"/>
            </a:xfrm>
            <a:prstGeom prst="rect">
              <a:avLst/>
            </a:prstGeom>
            <a:noFill/>
            <a:effectLst>
              <a:softEdge rad="76200"/>
            </a:effectLst>
            <a:extLst>
              <a:ext uri="{909E8E84-426E-40DD-AFC4-6F175D3DCCD1}">
                <a14:hiddenFill xmlns:a14="http://schemas.microsoft.com/office/drawing/2010/main">
                  <a:solidFill>
                    <a:srgbClr val="FFFFFF"/>
                  </a:solidFill>
                </a14:hiddenFill>
              </a:ext>
            </a:extLst>
          </p:spPr>
        </p:pic>
        <p:sp>
          <p:nvSpPr>
            <p:cNvPr id="2" name="角丸四角形吹き出し 1"/>
            <p:cNvSpPr/>
            <p:nvPr/>
          </p:nvSpPr>
          <p:spPr>
            <a:xfrm>
              <a:off x="3529263" y="3929063"/>
              <a:ext cx="3561349" cy="2310064"/>
            </a:xfrm>
            <a:prstGeom prst="wedgeRoundRectCallout">
              <a:avLst>
                <a:gd name="adj1" fmla="val 61717"/>
                <a:gd name="adj2" fmla="val -13390"/>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latin typeface="メイリオ" panose="020B0604030504040204" pitchFamily="50" charset="-128"/>
                  <a:ea typeface="メイリオ" panose="020B0604030504040204" pitchFamily="50" charset="-128"/>
                </a:rPr>
                <a:t>人間って、一度にいろいろなことを覚えたり、考えたり処理できません。</a:t>
              </a:r>
              <a:endParaRPr kumimoji="1" lang="ja-JP" altLang="en-US" sz="2800" dirty="0">
                <a:solidFill>
                  <a:schemeClr val="tx1"/>
                </a:solidFill>
                <a:latin typeface="メイリオ" panose="020B0604030504040204" pitchFamily="50" charset="-128"/>
                <a:ea typeface="メイリオ" panose="020B0604030504040204" pitchFamily="50" charset="-128"/>
              </a:endParaRPr>
            </a:p>
          </p:txBody>
        </p:sp>
      </p:grpSp>
      <p:sp>
        <p:nvSpPr>
          <p:cNvPr id="13" name="フローチャート: 和接合 12"/>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speech_A050_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20207" y="5638295"/>
            <a:ext cx="609600" cy="609600"/>
          </a:xfrm>
          <a:prstGeom prst="rect">
            <a:avLst/>
          </a:prstGeom>
        </p:spPr>
      </p:pic>
      <p:pic>
        <p:nvPicPr>
          <p:cNvPr id="5" name="speech_A050_1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2100513" y="5629527"/>
            <a:ext cx="609600" cy="609600"/>
          </a:xfrm>
          <a:prstGeom prst="rect">
            <a:avLst/>
          </a:prstGeom>
        </p:spPr>
      </p:pic>
    </p:spTree>
    <p:extLst>
      <p:ext uri="{BB962C8B-B14F-4D97-AF65-F5344CB8AC3E}">
        <p14:creationId xmlns:p14="http://schemas.microsoft.com/office/powerpoint/2010/main" val="2347277487"/>
      </p:ext>
    </p:extLst>
  </p:cSld>
  <p:clrMapOvr>
    <a:masterClrMapping/>
  </p:clrMapOvr>
  <mc:AlternateContent xmlns:mc="http://schemas.openxmlformats.org/markup-compatibility/2006" xmlns:p14="http://schemas.microsoft.com/office/powerpoint/2010/main">
    <mc:Choice Requires="p14">
      <p:transition spd="slow" p14:dur="1400" advClick="0" advTm="1000">
        <p14:ripp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500"/>
                                  </p:stCondLst>
                                  <p:childTnLst>
                                    <p:cmd type="call" cmd="playFrom(0.0)">
                                      <p:cBhvr>
                                        <p:cTn id="6" dur="16901" fill="hold"/>
                                        <p:tgtEl>
                                          <p:spTgt spid="4"/>
                                        </p:tgtEl>
                                      </p:cBhvr>
                                    </p:cmd>
                                  </p:childTnLst>
                                </p:cTn>
                              </p:par>
                            </p:childTnLst>
                          </p:cTn>
                        </p:par>
                        <p:par>
                          <p:cTn id="7" fill="hold">
                            <p:stCondLst>
                              <p:cond delay="18401"/>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8901"/>
                            </p:stCondLst>
                            <p:childTnLst>
                              <p:par>
                                <p:cTn id="12" presetID="1" presetClass="mediacall" presetSubtype="0" fill="hold" nodeType="afterEffect">
                                  <p:stCondLst>
                                    <p:cond delay="0"/>
                                  </p:stCondLst>
                                  <p:childTnLst>
                                    <p:cmd type="call" cmd="playFrom(0.0)">
                                      <p:cBhvr>
                                        <p:cTn id="13" dur="20244" fill="hold"/>
                                        <p:tgtEl>
                                          <p:spTgt spid="5"/>
                                        </p:tgtEl>
                                      </p:cBhvr>
                                    </p:cmd>
                                  </p:childTnLst>
                                </p:cTn>
                              </p:par>
                            </p:childTnLst>
                          </p:cTn>
                        </p:par>
                        <p:par>
                          <p:cTn id="14" fill="hold">
                            <p:stCondLst>
                              <p:cond delay="39145"/>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8" fill="hold" display="0">
                  <p:stCondLst>
                    <p:cond delay="indefinite"/>
                  </p:stCondLst>
                  <p:endCondLst>
                    <p:cond evt="onStopAudio" delay="0">
                      <p:tgtEl>
                        <p:sldTgt/>
                      </p:tgtEl>
                    </p:cond>
                  </p:endCondLst>
                </p:cTn>
                <p:tgtEl>
                  <p:spTgt spid="4"/>
                </p:tgtEl>
              </p:cMediaNode>
            </p:audio>
            <p:audio>
              <p:cMediaNode vol="80000" showWhenStopped="0">
                <p:cTn id="19" fill="hold" display="0">
                  <p:stCondLst>
                    <p:cond delay="indefinite"/>
                  </p:stCondLst>
                  <p:endCondLst>
                    <p:cond evt="onStopAudio" delay="0">
                      <p:tgtEl>
                        <p:sldTgt/>
                      </p:tgtEl>
                    </p:cond>
                  </p:endCondLst>
                </p:cTn>
                <p:tgtEl>
                  <p:spTgt spid="5"/>
                </p:tgtEl>
              </p:cMediaNode>
            </p:audio>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15</a:t>
            </a:fld>
            <a:endParaRPr lang="en-US" altLang="ja-JP" sz="1400" dirty="0" smtClean="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p:nvPicPr>
        <p:blipFill>
          <a:blip r:embed="rId4"/>
          <a:stretch>
            <a:fillRect/>
          </a:stretch>
        </p:blipFill>
        <p:spPr>
          <a:xfrm>
            <a:off x="392905" y="776685"/>
            <a:ext cx="8358187" cy="3844597"/>
          </a:xfrm>
          <a:prstGeom prst="rect">
            <a:avLst/>
          </a:prstGeom>
        </p:spPr>
      </p:pic>
      <p:sp>
        <p:nvSpPr>
          <p:cNvPr id="32" name="Text Box 2"/>
          <p:cNvSpPr txBox="1">
            <a:spLocks noChangeArrowheads="1"/>
          </p:cNvSpPr>
          <p:nvPr/>
        </p:nvSpPr>
        <p:spPr bwMode="auto">
          <a:xfrm>
            <a:off x="364958" y="253465"/>
            <a:ext cx="5562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デザインが無いと</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3" name="図 12"/>
          <p:cNvPicPr>
            <a:picLocks noChangeAspect="1"/>
          </p:cNvPicPr>
          <p:nvPr/>
        </p:nvPicPr>
        <p:blipFill>
          <a:blip r:embed="rId5">
            <a:clrChange>
              <a:clrFrom>
                <a:srgbClr val="FFFFFF"/>
              </a:clrFrom>
              <a:clrTo>
                <a:srgbClr val="FFFFFF">
                  <a:alpha val="0"/>
                </a:srgbClr>
              </a:clrTo>
            </a:clrChange>
          </a:blip>
          <a:stretch>
            <a:fillRect/>
          </a:stretch>
        </p:blipFill>
        <p:spPr>
          <a:xfrm>
            <a:off x="732427" y="3257358"/>
            <a:ext cx="4112289" cy="3463531"/>
          </a:xfrm>
          <a:prstGeom prst="rect">
            <a:avLst/>
          </a:prstGeom>
        </p:spPr>
      </p:pic>
      <p:sp>
        <p:nvSpPr>
          <p:cNvPr id="15" name="角丸四角形吹き出し 14"/>
          <p:cNvSpPr/>
          <p:nvPr/>
        </p:nvSpPr>
        <p:spPr>
          <a:xfrm>
            <a:off x="4844716" y="5005137"/>
            <a:ext cx="3433010" cy="1299410"/>
          </a:xfrm>
          <a:prstGeom prst="wedgeRoundRectCallout">
            <a:avLst>
              <a:gd name="adj1" fmla="val -71563"/>
              <a:gd name="adj2" fmla="val -51080"/>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latin typeface="メイリオ" panose="020B0604030504040204" pitchFamily="50" charset="-128"/>
                <a:ea typeface="メイリオ" panose="020B0604030504040204" pitchFamily="50" charset="-128"/>
              </a:rPr>
              <a:t>ぜんぜん、</a:t>
            </a:r>
            <a:br>
              <a:rPr kumimoji="1" lang="ja-JP" altLang="en-US" sz="2800" dirty="0" smtClean="0">
                <a:solidFill>
                  <a:schemeClr val="tx1"/>
                </a:solidFill>
                <a:latin typeface="メイリオ" panose="020B0604030504040204" pitchFamily="50" charset="-128"/>
                <a:ea typeface="メイリオ" panose="020B0604030504040204" pitchFamily="50" charset="-128"/>
              </a:rPr>
            </a:br>
            <a:r>
              <a:rPr kumimoji="1" lang="ja-JP" altLang="en-US" sz="2800" dirty="0" smtClean="0">
                <a:solidFill>
                  <a:schemeClr val="tx1"/>
                </a:solidFill>
                <a:latin typeface="メイリオ" panose="020B0604030504040204" pitchFamily="50" charset="-128"/>
                <a:ea typeface="メイリオ" panose="020B0604030504040204" pitchFamily="50" charset="-128"/>
              </a:rPr>
              <a:t>分かりません。</a:t>
            </a:r>
            <a:endParaRPr kumimoji="1" lang="ja-JP" altLang="en-US" sz="2800" dirty="0">
              <a:solidFill>
                <a:schemeClr val="tx1"/>
              </a:solidFill>
              <a:latin typeface="メイリオ" panose="020B0604030504040204" pitchFamily="50" charset="-128"/>
              <a:ea typeface="メイリオ" panose="020B0604030504040204" pitchFamily="50" charset="-128"/>
            </a:endParaRPr>
          </a:p>
        </p:txBody>
      </p:sp>
      <p:pic>
        <p:nvPicPr>
          <p:cNvPr id="16" name="speech_A050_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09360" y="6078802"/>
            <a:ext cx="609600" cy="609600"/>
          </a:xfrm>
          <a:prstGeom prst="rect">
            <a:avLst/>
          </a:prstGeom>
        </p:spPr>
      </p:pic>
    </p:spTree>
    <p:extLst>
      <p:ext uri="{BB962C8B-B14F-4D97-AF65-F5344CB8AC3E}">
        <p14:creationId xmlns:p14="http://schemas.microsoft.com/office/powerpoint/2010/main" val="226754369"/>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5412" fill="hold"/>
                                        <p:tgtEl>
                                          <p:spTgt spid="16"/>
                                        </p:tgtEl>
                                      </p:cBhvr>
                                    </p:cmd>
                                  </p:childTnLst>
                                </p:cTn>
                              </p:par>
                            </p:childTnLst>
                          </p:cTn>
                        </p:par>
                        <p:par>
                          <p:cTn id="7" fill="hold">
                            <p:stCondLst>
                              <p:cond delay="16912"/>
                            </p:stCondLst>
                            <p:childTnLst>
                              <p:par>
                                <p:cTn id="8" presetID="10" presetClass="entr" presetSubtype="0" fill="hold" grpId="0" nodeType="afterEffect">
                                  <p:stCondLst>
                                    <p:cond delay="5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16"/>
                </p:tgtEl>
              </p:cMediaNode>
            </p:audio>
          </p:childTnLst>
        </p:cTn>
      </p:par>
    </p:tnLst>
    <p:bldLst>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16</a:t>
            </a:fld>
            <a:endParaRPr lang="en-US" altLang="ja-JP" sz="1400" dirty="0" smtClean="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Text Box 2"/>
          <p:cNvSpPr txBox="1">
            <a:spLocks noChangeArrowheads="1"/>
          </p:cNvSpPr>
          <p:nvPr/>
        </p:nvSpPr>
        <p:spPr bwMode="auto">
          <a:xfrm>
            <a:off x="364958" y="253465"/>
            <a:ext cx="5562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dirty="0">
                <a:solidFill>
                  <a:srgbClr val="000000"/>
                </a:solidFill>
                <a:latin typeface="メイリオ" panose="020B0604030504040204" pitchFamily="50" charset="-128"/>
                <a:ea typeface="メイリオ" panose="020B0604030504040204" pitchFamily="50" charset="-128"/>
              </a:rPr>
              <a:t>実際</a:t>
            </a:r>
            <a:r>
              <a:rPr kumimoji="1" lang="ja-JP" altLang="en-US" sz="2800" dirty="0" smtClean="0">
                <a:solidFill>
                  <a:srgbClr val="000000"/>
                </a:solidFill>
                <a:latin typeface="メイリオ" panose="020B0604030504040204" pitchFamily="50" charset="-128"/>
                <a:ea typeface="メイリオ" panose="020B0604030504040204" pitchFamily="50" charset="-128"/>
              </a:rPr>
              <a:t>の</a:t>
            </a:r>
            <a:r>
              <a:rPr kumimoji="1" lang="en-US" altLang="ja-JP" sz="2800" dirty="0" smtClean="0">
                <a:solidFill>
                  <a:srgbClr val="000000"/>
                </a:solidFill>
                <a:latin typeface="メイリオ" panose="020B0604030504040204" pitchFamily="50" charset="-128"/>
                <a:ea typeface="メイリオ" panose="020B0604030504040204" pitchFamily="50" charset="-128"/>
              </a:rPr>
              <a:t>Word</a:t>
            </a:r>
            <a:r>
              <a:rPr kumimoji="1" lang="ja-JP" altLang="en-US" sz="2800" dirty="0" smtClean="0">
                <a:solidFill>
                  <a:srgbClr val="000000"/>
                </a:solidFill>
                <a:latin typeface="メイリオ" panose="020B0604030504040204" pitchFamily="50" charset="-128"/>
                <a:ea typeface="メイリオ" panose="020B0604030504040204" pitchFamily="50" charset="-128"/>
              </a:rPr>
              <a:t>のデザイン</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4" name="グループ化 3"/>
          <p:cNvGrpSpPr/>
          <p:nvPr/>
        </p:nvGrpSpPr>
        <p:grpSpPr>
          <a:xfrm>
            <a:off x="452870" y="910138"/>
            <a:ext cx="8067675" cy="1476375"/>
            <a:chOff x="452870" y="910138"/>
            <a:chExt cx="8067675" cy="1476375"/>
          </a:xfrm>
        </p:grpSpPr>
        <p:pic>
          <p:nvPicPr>
            <p:cNvPr id="2" name="図 1"/>
            <p:cNvPicPr>
              <a:picLocks noChangeAspect="1"/>
            </p:cNvPicPr>
            <p:nvPr/>
          </p:nvPicPr>
          <p:blipFill>
            <a:blip r:embed="rId6"/>
            <a:stretch>
              <a:fillRect/>
            </a:stretch>
          </p:blipFill>
          <p:spPr>
            <a:xfrm>
              <a:off x="452870" y="910138"/>
              <a:ext cx="8067675" cy="1476375"/>
            </a:xfrm>
            <a:prstGeom prst="rect">
              <a:avLst/>
            </a:prstGeom>
          </p:spPr>
        </p:pic>
        <p:sp>
          <p:nvSpPr>
            <p:cNvPr id="3" name="楕円 2"/>
            <p:cNvSpPr/>
            <p:nvPr/>
          </p:nvSpPr>
          <p:spPr>
            <a:xfrm>
              <a:off x="2679032" y="1138989"/>
              <a:ext cx="882315" cy="36896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 name="グループ化 5"/>
          <p:cNvGrpSpPr/>
          <p:nvPr/>
        </p:nvGrpSpPr>
        <p:grpSpPr>
          <a:xfrm>
            <a:off x="452870" y="910138"/>
            <a:ext cx="8067675" cy="1485900"/>
            <a:chOff x="452870" y="2615364"/>
            <a:chExt cx="8067675" cy="1485900"/>
          </a:xfrm>
        </p:grpSpPr>
        <p:pic>
          <p:nvPicPr>
            <p:cNvPr id="5" name="図 4"/>
            <p:cNvPicPr>
              <a:picLocks noChangeAspect="1"/>
            </p:cNvPicPr>
            <p:nvPr/>
          </p:nvPicPr>
          <p:blipFill>
            <a:blip r:embed="rId7"/>
            <a:stretch>
              <a:fillRect/>
            </a:stretch>
          </p:blipFill>
          <p:spPr>
            <a:xfrm>
              <a:off x="452870" y="2615364"/>
              <a:ext cx="8067675" cy="1485900"/>
            </a:xfrm>
            <a:prstGeom prst="rect">
              <a:avLst/>
            </a:prstGeom>
          </p:spPr>
        </p:pic>
        <p:sp>
          <p:nvSpPr>
            <p:cNvPr id="14" name="楕円 13"/>
            <p:cNvSpPr/>
            <p:nvPr/>
          </p:nvSpPr>
          <p:spPr>
            <a:xfrm>
              <a:off x="890337" y="2863515"/>
              <a:ext cx="882315" cy="36896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7" name="speech_A05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317958" y="5626768"/>
            <a:ext cx="609600" cy="609600"/>
          </a:xfrm>
          <a:prstGeom prst="rect">
            <a:avLst/>
          </a:prstGeom>
        </p:spPr>
      </p:pic>
      <p:pic>
        <p:nvPicPr>
          <p:cNvPr id="8" name="speech_A050_17">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6549992" y="5626768"/>
            <a:ext cx="609600" cy="609600"/>
          </a:xfrm>
          <a:prstGeom prst="rect">
            <a:avLst/>
          </a:prstGeom>
        </p:spPr>
      </p:pic>
    </p:spTree>
    <p:extLst>
      <p:ext uri="{BB962C8B-B14F-4D97-AF65-F5344CB8AC3E}">
        <p14:creationId xmlns:p14="http://schemas.microsoft.com/office/powerpoint/2010/main" val="142637518"/>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8986" fill="hold"/>
                                        <p:tgtEl>
                                          <p:spTgt spid="7"/>
                                        </p:tgtEl>
                                      </p:cBhvr>
                                    </p:cmd>
                                  </p:childTnLst>
                                </p:cTn>
                              </p:par>
                            </p:childTnLst>
                          </p:cTn>
                        </p:par>
                        <p:par>
                          <p:cTn id="7" fill="hold">
                            <p:stCondLst>
                              <p:cond delay="10486"/>
                            </p:stCondLst>
                            <p:childTnLst>
                              <p:par>
                                <p:cTn id="8" presetID="1" presetClass="mediacall" presetSubtype="0" fill="hold" nodeType="afterEffect">
                                  <p:stCondLst>
                                    <p:cond delay="1500"/>
                                  </p:stCondLst>
                                  <p:childTnLst>
                                    <p:cmd type="call" cmd="playFrom(0.0)">
                                      <p:cBhvr>
                                        <p:cTn id="9" dur="6243" fill="hold"/>
                                        <p:tgtEl>
                                          <p:spTgt spid="8"/>
                                        </p:tgtEl>
                                      </p:cBhvr>
                                    </p:cmd>
                                  </p:childTnLst>
                                </p:cTn>
                              </p:par>
                              <p:par>
                                <p:cTn id="10" presetID="22" presetClass="entr" presetSubtype="1" fill="hold" nodeType="with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2000"/>
                                        <p:tgtEl>
                                          <p:spTgt spid="6"/>
                                        </p:tgtEl>
                                      </p:cBhvr>
                                    </p:animEffect>
                                  </p:childTnLst>
                                </p:cTn>
                              </p:par>
                            </p:childTnLst>
                          </p:cTn>
                        </p:par>
                        <p:par>
                          <p:cTn id="13" fill="hold">
                            <p:stCondLst>
                              <p:cond delay="18229"/>
                            </p:stCondLst>
                            <p:childTnLst>
                              <p:par>
                                <p:cTn id="14" presetID="10" presetClass="entr" presetSubtype="0" fill="hold" grpId="0" nodeType="afterEffect">
                                  <p:stCondLst>
                                    <p:cond delay="5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7" fill="hold" display="0">
                  <p:stCondLst>
                    <p:cond delay="indefinite"/>
                  </p:stCondLst>
                  <p:endCondLst>
                    <p:cond evt="onStopAudio" delay="0">
                      <p:tgtEl>
                        <p:sldTgt/>
                      </p:tgtEl>
                    </p:cond>
                  </p:endCondLst>
                </p:cTn>
                <p:tgtEl>
                  <p:spTgt spid="7"/>
                </p:tgtEl>
              </p:cMediaNode>
            </p:audio>
            <p:audio>
              <p:cMediaNode vol="80000" showWhenStopped="0">
                <p:cTn id="18" fill="hold" display="0">
                  <p:stCondLst>
                    <p:cond delay="indefinite"/>
                  </p:stCondLst>
                  <p:endCondLst>
                    <p:cond evt="onStopAudio" delay="0">
                      <p:tgtEl>
                        <p:sldTgt/>
                      </p:tgtEl>
                    </p:cond>
                  </p:endCondLst>
                </p:cTn>
                <p:tgtEl>
                  <p:spTgt spid="8"/>
                </p:tgtEl>
              </p:cMediaNode>
            </p:audio>
          </p:childTnLst>
        </p:cTn>
      </p:par>
    </p:tnLst>
    <p:bldLst>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17</a:t>
            </a:fld>
            <a:endParaRPr lang="en-US" altLang="ja-JP" sz="1400" dirty="0" smtClean="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Text Box 2"/>
          <p:cNvSpPr txBox="1">
            <a:spLocks noChangeArrowheads="1"/>
          </p:cNvSpPr>
          <p:nvPr/>
        </p:nvSpPr>
        <p:spPr bwMode="auto">
          <a:xfrm>
            <a:off x="364958" y="253465"/>
            <a:ext cx="5562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dirty="0">
                <a:solidFill>
                  <a:srgbClr val="000000"/>
                </a:solidFill>
                <a:latin typeface="メイリオ" panose="020B0604030504040204" pitchFamily="50" charset="-128"/>
                <a:ea typeface="メイリオ" panose="020B0604030504040204" pitchFamily="50" charset="-128"/>
              </a:rPr>
              <a:t>実際</a:t>
            </a:r>
            <a:r>
              <a:rPr kumimoji="1" lang="ja-JP" altLang="en-US" sz="2800" dirty="0" smtClean="0">
                <a:solidFill>
                  <a:srgbClr val="000000"/>
                </a:solidFill>
                <a:latin typeface="メイリオ" panose="020B0604030504040204" pitchFamily="50" charset="-128"/>
                <a:ea typeface="メイリオ" panose="020B0604030504040204" pitchFamily="50" charset="-128"/>
              </a:rPr>
              <a:t>の</a:t>
            </a:r>
            <a:r>
              <a:rPr kumimoji="1" lang="en-US" altLang="ja-JP" sz="2800" dirty="0" smtClean="0">
                <a:solidFill>
                  <a:srgbClr val="000000"/>
                </a:solidFill>
                <a:latin typeface="メイリオ" panose="020B0604030504040204" pitchFamily="50" charset="-128"/>
                <a:ea typeface="メイリオ" panose="020B0604030504040204" pitchFamily="50" charset="-128"/>
              </a:rPr>
              <a:t>Word</a:t>
            </a:r>
            <a:r>
              <a:rPr kumimoji="1" lang="ja-JP" altLang="en-US" sz="2800" dirty="0" smtClean="0">
                <a:solidFill>
                  <a:srgbClr val="000000"/>
                </a:solidFill>
                <a:latin typeface="メイリオ" panose="020B0604030504040204" pitchFamily="50" charset="-128"/>
                <a:ea typeface="メイリオ" panose="020B0604030504040204" pitchFamily="50" charset="-128"/>
              </a:rPr>
              <a:t>のデザイン</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7" name="グループ化 6"/>
          <p:cNvGrpSpPr/>
          <p:nvPr/>
        </p:nvGrpSpPr>
        <p:grpSpPr>
          <a:xfrm>
            <a:off x="452870" y="910138"/>
            <a:ext cx="8067675" cy="1485900"/>
            <a:chOff x="452870" y="910138"/>
            <a:chExt cx="8067675" cy="1485900"/>
          </a:xfrm>
        </p:grpSpPr>
        <p:grpSp>
          <p:nvGrpSpPr>
            <p:cNvPr id="4" name="グループ化 3"/>
            <p:cNvGrpSpPr/>
            <p:nvPr/>
          </p:nvGrpSpPr>
          <p:grpSpPr>
            <a:xfrm>
              <a:off x="452870" y="910138"/>
              <a:ext cx="8067675" cy="1476375"/>
              <a:chOff x="452870" y="910138"/>
              <a:chExt cx="8067675" cy="1476375"/>
            </a:xfrm>
          </p:grpSpPr>
          <p:pic>
            <p:nvPicPr>
              <p:cNvPr id="2" name="図 1"/>
              <p:cNvPicPr>
                <a:picLocks noChangeAspect="1"/>
              </p:cNvPicPr>
              <p:nvPr/>
            </p:nvPicPr>
            <p:blipFill>
              <a:blip r:embed="rId10"/>
              <a:stretch>
                <a:fillRect/>
              </a:stretch>
            </p:blipFill>
            <p:spPr>
              <a:xfrm>
                <a:off x="452870" y="910138"/>
                <a:ext cx="8067675" cy="1476375"/>
              </a:xfrm>
              <a:prstGeom prst="rect">
                <a:avLst/>
              </a:prstGeom>
            </p:spPr>
          </p:pic>
          <p:sp>
            <p:nvSpPr>
              <p:cNvPr id="3" name="楕円 2"/>
              <p:cNvSpPr/>
              <p:nvPr/>
            </p:nvSpPr>
            <p:spPr>
              <a:xfrm>
                <a:off x="2679032" y="1138989"/>
                <a:ext cx="882315" cy="36896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 name="グループ化 5"/>
            <p:cNvGrpSpPr/>
            <p:nvPr/>
          </p:nvGrpSpPr>
          <p:grpSpPr>
            <a:xfrm>
              <a:off x="452870" y="910138"/>
              <a:ext cx="8067675" cy="1485900"/>
              <a:chOff x="452870" y="2615364"/>
              <a:chExt cx="8067675" cy="1485900"/>
            </a:xfrm>
          </p:grpSpPr>
          <p:pic>
            <p:nvPicPr>
              <p:cNvPr id="5" name="図 4"/>
              <p:cNvPicPr>
                <a:picLocks noChangeAspect="1"/>
              </p:cNvPicPr>
              <p:nvPr/>
            </p:nvPicPr>
            <p:blipFill>
              <a:blip r:embed="rId11"/>
              <a:stretch>
                <a:fillRect/>
              </a:stretch>
            </p:blipFill>
            <p:spPr>
              <a:xfrm>
                <a:off x="452870" y="2615364"/>
                <a:ext cx="8067675" cy="1485900"/>
              </a:xfrm>
              <a:prstGeom prst="rect">
                <a:avLst/>
              </a:prstGeom>
            </p:spPr>
          </p:pic>
          <p:sp>
            <p:nvSpPr>
              <p:cNvPr id="14" name="楕円 13"/>
              <p:cNvSpPr/>
              <p:nvPr/>
            </p:nvSpPr>
            <p:spPr>
              <a:xfrm>
                <a:off x="890337" y="2863515"/>
                <a:ext cx="882315" cy="36896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pic>
        <p:nvPicPr>
          <p:cNvPr id="8" name="図 7"/>
          <p:cNvPicPr>
            <a:picLocks noChangeAspect="1"/>
          </p:cNvPicPr>
          <p:nvPr/>
        </p:nvPicPr>
        <p:blipFill>
          <a:blip r:embed="rId12"/>
          <a:stretch>
            <a:fillRect/>
          </a:stretch>
        </p:blipFill>
        <p:spPr>
          <a:xfrm>
            <a:off x="112827" y="1106227"/>
            <a:ext cx="8747760" cy="434491"/>
          </a:xfrm>
          <a:prstGeom prst="rect">
            <a:avLst/>
          </a:prstGeom>
        </p:spPr>
      </p:pic>
      <p:grpSp>
        <p:nvGrpSpPr>
          <p:cNvPr id="19" name="グループ化 18"/>
          <p:cNvGrpSpPr/>
          <p:nvPr/>
        </p:nvGrpSpPr>
        <p:grpSpPr>
          <a:xfrm>
            <a:off x="364958" y="1490160"/>
            <a:ext cx="7141578" cy="2499052"/>
            <a:chOff x="364958" y="1490160"/>
            <a:chExt cx="7141578" cy="2499052"/>
          </a:xfrm>
        </p:grpSpPr>
        <p:pic>
          <p:nvPicPr>
            <p:cNvPr id="9" name="図 8"/>
            <p:cNvPicPr>
              <a:picLocks noChangeAspect="1"/>
            </p:cNvPicPr>
            <p:nvPr/>
          </p:nvPicPr>
          <p:blipFill>
            <a:blip r:embed="rId13"/>
            <a:stretch>
              <a:fillRect/>
            </a:stretch>
          </p:blipFill>
          <p:spPr>
            <a:xfrm>
              <a:off x="364958" y="3084337"/>
              <a:ext cx="7115175" cy="904875"/>
            </a:xfrm>
            <a:prstGeom prst="rect">
              <a:avLst/>
            </a:prstGeom>
          </p:spPr>
        </p:pic>
        <p:cxnSp>
          <p:nvCxnSpPr>
            <p:cNvPr id="11" name="直線矢印コネクタ 10"/>
            <p:cNvCxnSpPr/>
            <p:nvPr/>
          </p:nvCxnSpPr>
          <p:spPr>
            <a:xfrm>
              <a:off x="1331494" y="1507958"/>
              <a:ext cx="0" cy="1576379"/>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p:nvPr/>
          </p:nvCxnSpPr>
          <p:spPr>
            <a:xfrm flipH="1">
              <a:off x="2211184" y="1507957"/>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flipH="1">
              <a:off x="3081788" y="1496854"/>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flipH="1">
              <a:off x="4075035" y="1516980"/>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flipH="1">
              <a:off x="5102990" y="1532228"/>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p:nvPr/>
          </p:nvCxnSpPr>
          <p:spPr>
            <a:xfrm flipH="1">
              <a:off x="6300753" y="1516224"/>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flipH="1">
              <a:off x="7498516" y="1490160"/>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グループ化 37"/>
          <p:cNvGrpSpPr/>
          <p:nvPr/>
        </p:nvGrpSpPr>
        <p:grpSpPr>
          <a:xfrm>
            <a:off x="1121633" y="3084337"/>
            <a:ext cx="5113638" cy="904875"/>
            <a:chOff x="1121633" y="3084337"/>
            <a:chExt cx="5113638" cy="904875"/>
          </a:xfrm>
        </p:grpSpPr>
        <p:cxnSp>
          <p:nvCxnSpPr>
            <p:cNvPr id="22" name="直線コネクタ 21"/>
            <p:cNvCxnSpPr/>
            <p:nvPr/>
          </p:nvCxnSpPr>
          <p:spPr>
            <a:xfrm>
              <a:off x="1121633"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552012"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5236433"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5829991"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6235271"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1" name="グループ化 50"/>
          <p:cNvGrpSpPr/>
          <p:nvPr/>
        </p:nvGrpSpPr>
        <p:grpSpPr>
          <a:xfrm>
            <a:off x="239411" y="3979687"/>
            <a:ext cx="8186645" cy="2591097"/>
            <a:chOff x="239411" y="3979687"/>
            <a:chExt cx="8186645" cy="2591097"/>
          </a:xfrm>
        </p:grpSpPr>
        <p:pic>
          <p:nvPicPr>
            <p:cNvPr id="28" name="図 27"/>
            <p:cNvPicPr>
              <a:picLocks noChangeAspect="1"/>
            </p:cNvPicPr>
            <p:nvPr/>
          </p:nvPicPr>
          <p:blipFill>
            <a:blip r:embed="rId14"/>
            <a:stretch>
              <a:fillRect/>
            </a:stretch>
          </p:blipFill>
          <p:spPr>
            <a:xfrm>
              <a:off x="397707" y="4790561"/>
              <a:ext cx="790575" cy="914400"/>
            </a:xfrm>
            <a:prstGeom prst="rect">
              <a:avLst/>
            </a:prstGeom>
          </p:spPr>
        </p:pic>
        <p:pic>
          <p:nvPicPr>
            <p:cNvPr id="29" name="図 28"/>
            <p:cNvPicPr>
              <a:picLocks noChangeAspect="1"/>
            </p:cNvPicPr>
            <p:nvPr/>
          </p:nvPicPr>
          <p:blipFill>
            <a:blip r:embed="rId15"/>
            <a:stretch>
              <a:fillRect/>
            </a:stretch>
          </p:blipFill>
          <p:spPr>
            <a:xfrm>
              <a:off x="1832452" y="4790561"/>
              <a:ext cx="2390775" cy="866775"/>
            </a:xfrm>
            <a:prstGeom prst="rect">
              <a:avLst/>
            </a:prstGeom>
          </p:spPr>
        </p:pic>
        <p:pic>
          <p:nvPicPr>
            <p:cNvPr id="30" name="図 29"/>
            <p:cNvPicPr>
              <a:picLocks noChangeAspect="1"/>
            </p:cNvPicPr>
            <p:nvPr/>
          </p:nvPicPr>
          <p:blipFill>
            <a:blip r:embed="rId16"/>
            <a:stretch>
              <a:fillRect/>
            </a:stretch>
          </p:blipFill>
          <p:spPr>
            <a:xfrm>
              <a:off x="4867397" y="4809611"/>
              <a:ext cx="1724025" cy="895350"/>
            </a:xfrm>
            <a:prstGeom prst="rect">
              <a:avLst/>
            </a:prstGeom>
          </p:spPr>
        </p:pic>
        <p:pic>
          <p:nvPicPr>
            <p:cNvPr id="37" name="図 36"/>
            <p:cNvPicPr>
              <a:picLocks noChangeAspect="1"/>
            </p:cNvPicPr>
            <p:nvPr/>
          </p:nvPicPr>
          <p:blipFill>
            <a:blip r:embed="rId17"/>
            <a:stretch>
              <a:fillRect/>
            </a:stretch>
          </p:blipFill>
          <p:spPr>
            <a:xfrm>
              <a:off x="7258342" y="4800086"/>
              <a:ext cx="561975" cy="914400"/>
            </a:xfrm>
            <a:prstGeom prst="rect">
              <a:avLst/>
            </a:prstGeom>
          </p:spPr>
        </p:pic>
        <p:sp>
          <p:nvSpPr>
            <p:cNvPr id="39" name="Text Box 2"/>
            <p:cNvSpPr txBox="1">
              <a:spLocks noChangeArrowheads="1"/>
            </p:cNvSpPr>
            <p:nvPr/>
          </p:nvSpPr>
          <p:spPr bwMode="auto">
            <a:xfrm>
              <a:off x="239411" y="5862898"/>
              <a:ext cx="180248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dirty="0" smtClean="0">
                  <a:solidFill>
                    <a:srgbClr val="FF0000"/>
                  </a:solidFill>
                  <a:latin typeface="メイリオ" panose="020B0604030504040204" pitchFamily="50" charset="-128"/>
                  <a:ea typeface="メイリオ" panose="020B0604030504040204" pitchFamily="50" charset="-128"/>
                </a:rPr>
                <a:t>クリップ</a:t>
              </a:r>
              <a:br>
                <a:rPr kumimoji="1" lang="ja-JP" altLang="en-US" sz="2000" dirty="0" smtClean="0">
                  <a:solidFill>
                    <a:srgbClr val="FF0000"/>
                  </a:solidFill>
                  <a:latin typeface="メイリオ" panose="020B0604030504040204" pitchFamily="50" charset="-128"/>
                  <a:ea typeface="メイリオ" panose="020B0604030504040204" pitchFamily="50" charset="-128"/>
                </a:rPr>
              </a:br>
              <a:r>
                <a:rPr kumimoji="1" lang="ja-JP" altLang="en-US" sz="2000" dirty="0" smtClean="0">
                  <a:solidFill>
                    <a:srgbClr val="FF0000"/>
                  </a:solidFill>
                  <a:latin typeface="メイリオ" panose="020B0604030504040204" pitchFamily="50" charset="-128"/>
                  <a:ea typeface="メイリオ" panose="020B0604030504040204" pitchFamily="50" charset="-128"/>
                </a:rPr>
                <a:t>ボード</a:t>
              </a:r>
              <a:endPar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sp>
          <p:nvSpPr>
            <p:cNvPr id="41" name="Text Box 2"/>
            <p:cNvSpPr txBox="1">
              <a:spLocks noChangeArrowheads="1"/>
            </p:cNvSpPr>
            <p:nvPr/>
          </p:nvSpPr>
          <p:spPr bwMode="auto">
            <a:xfrm>
              <a:off x="2450596" y="5862898"/>
              <a:ext cx="18024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dirty="0" smtClean="0">
                  <a:solidFill>
                    <a:srgbClr val="FF0000"/>
                  </a:solidFill>
                  <a:latin typeface="メイリオ" panose="020B0604030504040204" pitchFamily="50" charset="-128"/>
                  <a:ea typeface="メイリオ" panose="020B0604030504040204" pitchFamily="50" charset="-128"/>
                </a:rPr>
                <a:t>フォント</a:t>
              </a:r>
              <a:endPar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sp>
          <p:nvSpPr>
            <p:cNvPr id="42" name="Text Box 2"/>
            <p:cNvSpPr txBox="1">
              <a:spLocks noChangeArrowheads="1"/>
            </p:cNvSpPr>
            <p:nvPr/>
          </p:nvSpPr>
          <p:spPr bwMode="auto">
            <a:xfrm>
              <a:off x="5439537" y="5862898"/>
              <a:ext cx="133479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dirty="0" smtClean="0">
                  <a:solidFill>
                    <a:srgbClr val="FF0000"/>
                  </a:solidFill>
                  <a:latin typeface="メイリオ" panose="020B0604030504040204" pitchFamily="50" charset="-128"/>
                  <a:ea typeface="メイリオ" panose="020B0604030504040204" pitchFamily="50" charset="-128"/>
                </a:rPr>
                <a:t>段落</a:t>
              </a:r>
              <a:endPar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sp>
          <p:nvSpPr>
            <p:cNvPr id="43" name="Text Box 2"/>
            <p:cNvSpPr txBox="1">
              <a:spLocks noChangeArrowheads="1"/>
            </p:cNvSpPr>
            <p:nvPr/>
          </p:nvSpPr>
          <p:spPr bwMode="auto">
            <a:xfrm>
              <a:off x="7091262" y="5858860"/>
              <a:ext cx="133479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dirty="0" smtClean="0">
                  <a:solidFill>
                    <a:srgbClr val="FF0000"/>
                  </a:solidFill>
                  <a:latin typeface="メイリオ" panose="020B0604030504040204" pitchFamily="50" charset="-128"/>
                  <a:ea typeface="メイリオ" panose="020B0604030504040204" pitchFamily="50" charset="-128"/>
                </a:rPr>
                <a:t>スタイル</a:t>
              </a:r>
              <a:endPar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cxnSp>
          <p:nvCxnSpPr>
            <p:cNvPr id="44" name="直線矢印コネクタ 43"/>
            <p:cNvCxnSpPr/>
            <p:nvPr/>
          </p:nvCxnSpPr>
          <p:spPr>
            <a:xfrm>
              <a:off x="792994" y="3989212"/>
              <a:ext cx="0" cy="80134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a:endCxn id="29" idx="0"/>
            </p:cNvCxnSpPr>
            <p:nvPr/>
          </p:nvCxnSpPr>
          <p:spPr>
            <a:xfrm>
              <a:off x="2481590" y="4008262"/>
              <a:ext cx="546250" cy="78229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線矢印コネクタ 47"/>
            <p:cNvCxnSpPr>
              <a:endCxn id="30" idx="0"/>
            </p:cNvCxnSpPr>
            <p:nvPr/>
          </p:nvCxnSpPr>
          <p:spPr>
            <a:xfrm>
              <a:off x="4378098" y="3998737"/>
              <a:ext cx="1351312" cy="81087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線矢印コネクタ 49"/>
            <p:cNvCxnSpPr>
              <a:endCxn id="37" idx="0"/>
            </p:cNvCxnSpPr>
            <p:nvPr/>
          </p:nvCxnSpPr>
          <p:spPr>
            <a:xfrm>
              <a:off x="5558095" y="3979687"/>
              <a:ext cx="1981235" cy="82039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52" name="speech_A050_1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346423" y="187065"/>
            <a:ext cx="609600" cy="609600"/>
          </a:xfrm>
          <a:prstGeom prst="rect">
            <a:avLst/>
          </a:prstGeom>
        </p:spPr>
      </p:pic>
      <p:pic>
        <p:nvPicPr>
          <p:cNvPr id="53" name="speech_A050_19">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5275771" y="171848"/>
            <a:ext cx="609600" cy="609600"/>
          </a:xfrm>
          <a:prstGeom prst="rect">
            <a:avLst/>
          </a:prstGeom>
        </p:spPr>
      </p:pic>
      <p:pic>
        <p:nvPicPr>
          <p:cNvPr id="54" name="speech_A050_2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6131659" y="187065"/>
            <a:ext cx="609600" cy="609600"/>
          </a:xfrm>
          <a:prstGeom prst="rect">
            <a:avLst/>
          </a:prstGeom>
        </p:spPr>
      </p:pic>
      <p:pic>
        <p:nvPicPr>
          <p:cNvPr id="56" name="speech_A050_21">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7061007" y="219834"/>
            <a:ext cx="609600" cy="609600"/>
          </a:xfrm>
          <a:prstGeom prst="rect">
            <a:avLst/>
          </a:prstGeom>
        </p:spPr>
      </p:pic>
    </p:spTree>
    <p:extLst>
      <p:ext uri="{BB962C8B-B14F-4D97-AF65-F5344CB8AC3E}">
        <p14:creationId xmlns:p14="http://schemas.microsoft.com/office/powerpoint/2010/main" val="3982440068"/>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par>
                          <p:cTn id="11" fill="hold">
                            <p:stCondLst>
                              <p:cond delay="2500"/>
                            </p:stCondLst>
                            <p:childTnLst>
                              <p:par>
                                <p:cTn id="12" presetID="1" presetClass="mediacall" presetSubtype="0" fill="hold" nodeType="afterEffect">
                                  <p:stCondLst>
                                    <p:cond delay="0"/>
                                  </p:stCondLst>
                                  <p:childTnLst>
                                    <p:cmd type="call" cmd="playFrom(0.0)">
                                      <p:cBhvr>
                                        <p:cTn id="13" dur="5120" fill="hold"/>
                                        <p:tgtEl>
                                          <p:spTgt spid="52"/>
                                        </p:tgtEl>
                                      </p:cBhvr>
                                    </p:cmd>
                                  </p:childTnLst>
                                </p:cTn>
                              </p:par>
                            </p:childTnLst>
                          </p:cTn>
                        </p:par>
                        <p:par>
                          <p:cTn id="14" fill="hold">
                            <p:stCondLst>
                              <p:cond delay="7620"/>
                            </p:stCondLst>
                            <p:childTnLst>
                              <p:par>
                                <p:cTn id="15" presetID="22" presetClass="entr" presetSubtype="1" fill="hold" nodeType="afterEffect">
                                  <p:stCondLst>
                                    <p:cond delay="50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2000"/>
                                        <p:tgtEl>
                                          <p:spTgt spid="19"/>
                                        </p:tgtEl>
                                      </p:cBhvr>
                                    </p:animEffect>
                                  </p:childTnLst>
                                </p:cTn>
                              </p:par>
                            </p:childTnLst>
                          </p:cTn>
                        </p:par>
                        <p:par>
                          <p:cTn id="18" fill="hold">
                            <p:stCondLst>
                              <p:cond delay="10120"/>
                            </p:stCondLst>
                            <p:childTnLst>
                              <p:par>
                                <p:cTn id="19" presetID="1" presetClass="mediacall" presetSubtype="0" fill="hold" nodeType="afterEffect">
                                  <p:stCondLst>
                                    <p:cond delay="0"/>
                                  </p:stCondLst>
                                  <p:childTnLst>
                                    <p:cmd type="call" cmd="playFrom(0.0)">
                                      <p:cBhvr>
                                        <p:cTn id="20" dur="6556" fill="hold"/>
                                        <p:tgtEl>
                                          <p:spTgt spid="53"/>
                                        </p:tgtEl>
                                      </p:cBhvr>
                                    </p:cmd>
                                  </p:childTnLst>
                                </p:cTn>
                              </p:par>
                            </p:childTnLst>
                          </p:cTn>
                        </p:par>
                        <p:par>
                          <p:cTn id="21" fill="hold">
                            <p:stCondLst>
                              <p:cond delay="16676"/>
                            </p:stCondLst>
                            <p:childTnLst>
                              <p:par>
                                <p:cTn id="22" presetID="10"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17176"/>
                            </p:stCondLst>
                            <p:childTnLst>
                              <p:par>
                                <p:cTn id="26" presetID="1" presetClass="mediacall" presetSubtype="0" fill="hold" nodeType="afterEffect">
                                  <p:stCondLst>
                                    <p:cond delay="0"/>
                                  </p:stCondLst>
                                  <p:childTnLst>
                                    <p:cmd type="call" cmd="playFrom(0.0)">
                                      <p:cBhvr>
                                        <p:cTn id="27" dur="5407" fill="hold"/>
                                        <p:tgtEl>
                                          <p:spTgt spid="54"/>
                                        </p:tgtEl>
                                      </p:cBhvr>
                                    </p:cmd>
                                  </p:childTnLst>
                                </p:cTn>
                              </p:par>
                            </p:childTnLst>
                          </p:cTn>
                        </p:par>
                        <p:par>
                          <p:cTn id="28" fill="hold">
                            <p:stCondLst>
                              <p:cond delay="22583"/>
                            </p:stCondLst>
                            <p:childTnLst>
                              <p:par>
                                <p:cTn id="29" presetID="22" presetClass="entr" presetSubtype="1"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500"/>
                                        <p:tgtEl>
                                          <p:spTgt spid="51"/>
                                        </p:tgtEl>
                                      </p:cBhvr>
                                    </p:animEffect>
                                  </p:childTnLst>
                                </p:cTn>
                              </p:par>
                            </p:childTnLst>
                          </p:cTn>
                        </p:par>
                        <p:par>
                          <p:cTn id="32" fill="hold">
                            <p:stCondLst>
                              <p:cond delay="23083"/>
                            </p:stCondLst>
                            <p:childTnLst>
                              <p:par>
                                <p:cTn id="33" presetID="1" presetClass="mediacall" presetSubtype="0" fill="hold" nodeType="afterEffect">
                                  <p:stCondLst>
                                    <p:cond delay="0"/>
                                  </p:stCondLst>
                                  <p:childTnLst>
                                    <p:cmd type="call" cmd="playFrom(0.0)">
                                      <p:cBhvr>
                                        <p:cTn id="34" dur="14680" fill="hold"/>
                                        <p:tgtEl>
                                          <p:spTgt spid="56"/>
                                        </p:tgtEl>
                                      </p:cBhvr>
                                    </p:cmd>
                                  </p:childTnLst>
                                </p:cTn>
                              </p:par>
                            </p:childTnLst>
                          </p:cTn>
                        </p:par>
                        <p:par>
                          <p:cTn id="35" fill="hold">
                            <p:stCondLst>
                              <p:cond delay="37763"/>
                            </p:stCondLst>
                            <p:childTnLst>
                              <p:par>
                                <p:cTn id="36" presetID="10" presetClass="entr" presetSubtype="0" fill="hold" grpId="0" nodeType="after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9" fill="hold" display="0">
                  <p:stCondLst>
                    <p:cond delay="indefinite"/>
                  </p:stCondLst>
                  <p:endCondLst>
                    <p:cond evt="onStopAudio" delay="0">
                      <p:tgtEl>
                        <p:sldTgt/>
                      </p:tgtEl>
                    </p:cond>
                  </p:endCondLst>
                </p:cTn>
                <p:tgtEl>
                  <p:spTgt spid="52"/>
                </p:tgtEl>
              </p:cMediaNode>
            </p:audio>
            <p:audio>
              <p:cMediaNode vol="80000" showWhenStopped="0">
                <p:cTn id="40" fill="hold" display="0">
                  <p:stCondLst>
                    <p:cond delay="indefinite"/>
                  </p:stCondLst>
                  <p:endCondLst>
                    <p:cond evt="onStopAudio" delay="0">
                      <p:tgtEl>
                        <p:sldTgt/>
                      </p:tgtEl>
                    </p:cond>
                  </p:endCondLst>
                </p:cTn>
                <p:tgtEl>
                  <p:spTgt spid="53"/>
                </p:tgtEl>
              </p:cMediaNode>
            </p:audio>
            <p:audio>
              <p:cMediaNode vol="80000" showWhenStopped="0">
                <p:cTn id="41" fill="hold" display="0">
                  <p:stCondLst>
                    <p:cond delay="indefinite"/>
                  </p:stCondLst>
                  <p:endCondLst>
                    <p:cond evt="onStopAudio" delay="0">
                      <p:tgtEl>
                        <p:sldTgt/>
                      </p:tgtEl>
                    </p:cond>
                  </p:endCondLst>
                </p:cTn>
                <p:tgtEl>
                  <p:spTgt spid="54"/>
                </p:tgtEl>
              </p:cMediaNode>
            </p:audio>
            <p:audio>
              <p:cMediaNode vol="80000" showWhenStopped="0">
                <p:cTn id="42" fill="hold" display="0">
                  <p:stCondLst>
                    <p:cond delay="indefinite"/>
                  </p:stCondLst>
                  <p:endCondLst>
                    <p:cond evt="onStopAudio" delay="0">
                      <p:tgtEl>
                        <p:sldTgt/>
                      </p:tgtEl>
                    </p:cond>
                  </p:endCondLst>
                </p:cTn>
                <p:tgtEl>
                  <p:spTgt spid="56"/>
                </p:tgtEl>
              </p:cMediaNode>
            </p:audio>
          </p:childTnLst>
        </p:cTn>
      </p:par>
    </p:tnLst>
    <p:bldLst>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楕円 57"/>
          <p:cNvSpPr/>
          <p:nvPr/>
        </p:nvSpPr>
        <p:spPr>
          <a:xfrm>
            <a:off x="5665025" y="4743389"/>
            <a:ext cx="1201680" cy="1592528"/>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p:cNvSpPr/>
          <p:nvPr/>
        </p:nvSpPr>
        <p:spPr>
          <a:xfrm>
            <a:off x="3684088" y="4698350"/>
            <a:ext cx="1821236" cy="1753057"/>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p:cNvSpPr/>
          <p:nvPr/>
        </p:nvSpPr>
        <p:spPr>
          <a:xfrm>
            <a:off x="1782879" y="4724147"/>
            <a:ext cx="1821236" cy="1753057"/>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楕円 48"/>
          <p:cNvSpPr/>
          <p:nvPr/>
        </p:nvSpPr>
        <p:spPr>
          <a:xfrm>
            <a:off x="470884" y="4731330"/>
            <a:ext cx="1201680" cy="1592528"/>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楕円 11"/>
          <p:cNvSpPr/>
          <p:nvPr/>
        </p:nvSpPr>
        <p:spPr>
          <a:xfrm>
            <a:off x="236621" y="3281187"/>
            <a:ext cx="6250861" cy="117070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925336" y="633564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18</a:t>
            </a:fld>
            <a:endParaRPr lang="en-US" altLang="ja-JP" sz="1400" dirty="0" smtClean="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Text Box 2"/>
          <p:cNvSpPr txBox="1">
            <a:spLocks noChangeArrowheads="1"/>
          </p:cNvSpPr>
          <p:nvPr/>
        </p:nvSpPr>
        <p:spPr bwMode="auto">
          <a:xfrm>
            <a:off x="364958" y="253465"/>
            <a:ext cx="5562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dirty="0" smtClean="0">
                <a:solidFill>
                  <a:srgbClr val="000000"/>
                </a:solidFill>
                <a:latin typeface="メイリオ" panose="020B0604030504040204" pitchFamily="50" charset="-128"/>
                <a:ea typeface="メイリオ" panose="020B0604030504040204" pitchFamily="50" charset="-128"/>
              </a:rPr>
              <a:t>チャンクと構造</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10" name="グループ化 9"/>
          <p:cNvGrpSpPr/>
          <p:nvPr/>
        </p:nvGrpSpPr>
        <p:grpSpPr>
          <a:xfrm>
            <a:off x="565956" y="2053039"/>
            <a:ext cx="6231043" cy="4247703"/>
            <a:chOff x="112827" y="1106227"/>
            <a:chExt cx="8747760" cy="5633675"/>
          </a:xfrm>
        </p:grpSpPr>
        <p:pic>
          <p:nvPicPr>
            <p:cNvPr id="8" name="図 7"/>
            <p:cNvPicPr>
              <a:picLocks noChangeAspect="1"/>
            </p:cNvPicPr>
            <p:nvPr/>
          </p:nvPicPr>
          <p:blipFill>
            <a:blip r:embed="rId12"/>
            <a:stretch>
              <a:fillRect/>
            </a:stretch>
          </p:blipFill>
          <p:spPr>
            <a:xfrm>
              <a:off x="112827" y="1106227"/>
              <a:ext cx="8747760" cy="434491"/>
            </a:xfrm>
            <a:prstGeom prst="rect">
              <a:avLst/>
            </a:prstGeom>
          </p:spPr>
        </p:pic>
        <p:grpSp>
          <p:nvGrpSpPr>
            <p:cNvPr id="19" name="グループ化 18"/>
            <p:cNvGrpSpPr/>
            <p:nvPr/>
          </p:nvGrpSpPr>
          <p:grpSpPr>
            <a:xfrm>
              <a:off x="364958" y="1490160"/>
              <a:ext cx="7141578" cy="2499052"/>
              <a:chOff x="364958" y="1490160"/>
              <a:chExt cx="7141578" cy="2499052"/>
            </a:xfrm>
          </p:grpSpPr>
          <p:pic>
            <p:nvPicPr>
              <p:cNvPr id="9" name="図 8"/>
              <p:cNvPicPr>
                <a:picLocks noChangeAspect="1"/>
              </p:cNvPicPr>
              <p:nvPr/>
            </p:nvPicPr>
            <p:blipFill>
              <a:blip r:embed="rId13"/>
              <a:stretch>
                <a:fillRect/>
              </a:stretch>
            </p:blipFill>
            <p:spPr>
              <a:xfrm>
                <a:off x="364958" y="3084337"/>
                <a:ext cx="7115175" cy="904875"/>
              </a:xfrm>
              <a:prstGeom prst="rect">
                <a:avLst/>
              </a:prstGeom>
            </p:spPr>
          </p:pic>
          <p:cxnSp>
            <p:nvCxnSpPr>
              <p:cNvPr id="11" name="直線矢印コネクタ 10"/>
              <p:cNvCxnSpPr/>
              <p:nvPr/>
            </p:nvCxnSpPr>
            <p:spPr>
              <a:xfrm>
                <a:off x="1331494" y="1507958"/>
                <a:ext cx="0" cy="1576379"/>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p:nvPr/>
            </p:nvCxnSpPr>
            <p:spPr>
              <a:xfrm flipH="1">
                <a:off x="2211184" y="1507957"/>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flipH="1">
                <a:off x="3081788" y="1496854"/>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flipH="1">
                <a:off x="4075035" y="1516980"/>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flipH="1">
                <a:off x="5102990" y="1532228"/>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p:nvPr/>
            </p:nvCxnSpPr>
            <p:spPr>
              <a:xfrm flipH="1">
                <a:off x="6300753" y="1516224"/>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flipH="1">
                <a:off x="7498516" y="1490160"/>
                <a:ext cx="8020" cy="1219201"/>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グループ化 37"/>
            <p:cNvGrpSpPr/>
            <p:nvPr/>
          </p:nvGrpSpPr>
          <p:grpSpPr>
            <a:xfrm>
              <a:off x="1121633" y="3084337"/>
              <a:ext cx="5113638" cy="904875"/>
              <a:chOff x="1121633" y="3084337"/>
              <a:chExt cx="5113638" cy="904875"/>
            </a:xfrm>
          </p:grpSpPr>
          <p:cxnSp>
            <p:nvCxnSpPr>
              <p:cNvPr id="22" name="直線コネクタ 21"/>
              <p:cNvCxnSpPr/>
              <p:nvPr/>
            </p:nvCxnSpPr>
            <p:spPr>
              <a:xfrm>
                <a:off x="1121633"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552012"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5236433"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5829991"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6235271" y="3084337"/>
                <a:ext cx="0" cy="9048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1" name="グループ化 50"/>
            <p:cNvGrpSpPr/>
            <p:nvPr/>
          </p:nvGrpSpPr>
          <p:grpSpPr>
            <a:xfrm>
              <a:off x="239411" y="3979687"/>
              <a:ext cx="8621174" cy="2760215"/>
              <a:chOff x="239411" y="3979687"/>
              <a:chExt cx="8621174" cy="2760215"/>
            </a:xfrm>
          </p:grpSpPr>
          <p:pic>
            <p:nvPicPr>
              <p:cNvPr id="28" name="図 27"/>
              <p:cNvPicPr>
                <a:picLocks noChangeAspect="1"/>
              </p:cNvPicPr>
              <p:nvPr/>
            </p:nvPicPr>
            <p:blipFill>
              <a:blip r:embed="rId14"/>
              <a:stretch>
                <a:fillRect/>
              </a:stretch>
            </p:blipFill>
            <p:spPr>
              <a:xfrm>
                <a:off x="397707" y="4790561"/>
                <a:ext cx="790575" cy="914400"/>
              </a:xfrm>
              <a:prstGeom prst="rect">
                <a:avLst/>
              </a:prstGeom>
            </p:spPr>
          </p:pic>
          <p:pic>
            <p:nvPicPr>
              <p:cNvPr id="29" name="図 28"/>
              <p:cNvPicPr>
                <a:picLocks noChangeAspect="1"/>
              </p:cNvPicPr>
              <p:nvPr/>
            </p:nvPicPr>
            <p:blipFill>
              <a:blip r:embed="rId15"/>
              <a:stretch>
                <a:fillRect/>
              </a:stretch>
            </p:blipFill>
            <p:spPr>
              <a:xfrm>
                <a:off x="1832452" y="4790561"/>
                <a:ext cx="2390775" cy="866775"/>
              </a:xfrm>
              <a:prstGeom prst="rect">
                <a:avLst/>
              </a:prstGeom>
            </p:spPr>
          </p:pic>
          <p:pic>
            <p:nvPicPr>
              <p:cNvPr id="30" name="図 29"/>
              <p:cNvPicPr>
                <a:picLocks noChangeAspect="1"/>
              </p:cNvPicPr>
              <p:nvPr/>
            </p:nvPicPr>
            <p:blipFill>
              <a:blip r:embed="rId16"/>
              <a:stretch>
                <a:fillRect/>
              </a:stretch>
            </p:blipFill>
            <p:spPr>
              <a:xfrm>
                <a:off x="4867397" y="4809611"/>
                <a:ext cx="1724025" cy="895350"/>
              </a:xfrm>
              <a:prstGeom prst="rect">
                <a:avLst/>
              </a:prstGeom>
            </p:spPr>
          </p:pic>
          <p:pic>
            <p:nvPicPr>
              <p:cNvPr id="37" name="図 36"/>
              <p:cNvPicPr>
                <a:picLocks noChangeAspect="1"/>
              </p:cNvPicPr>
              <p:nvPr/>
            </p:nvPicPr>
            <p:blipFill>
              <a:blip r:embed="rId17"/>
              <a:stretch>
                <a:fillRect/>
              </a:stretch>
            </p:blipFill>
            <p:spPr>
              <a:xfrm>
                <a:off x="7258342" y="4800086"/>
                <a:ext cx="561975" cy="914400"/>
              </a:xfrm>
              <a:prstGeom prst="rect">
                <a:avLst/>
              </a:prstGeom>
            </p:spPr>
          </p:pic>
          <p:sp>
            <p:nvSpPr>
              <p:cNvPr id="39" name="Text Box 2"/>
              <p:cNvSpPr txBox="1">
                <a:spLocks noChangeArrowheads="1"/>
              </p:cNvSpPr>
              <p:nvPr/>
            </p:nvSpPr>
            <p:spPr bwMode="auto">
              <a:xfrm>
                <a:off x="239411" y="5862898"/>
                <a:ext cx="1802487" cy="877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dirty="0" smtClean="0">
                    <a:solidFill>
                      <a:srgbClr val="FF0000"/>
                    </a:solidFill>
                    <a:latin typeface="メイリオ" panose="020B0604030504040204" pitchFamily="50" charset="-128"/>
                    <a:ea typeface="メイリオ" panose="020B0604030504040204" pitchFamily="50" charset="-128"/>
                  </a:rPr>
                  <a:t>クリップ</a:t>
                </a:r>
                <a:br>
                  <a:rPr kumimoji="1" lang="ja-JP" altLang="en-US" dirty="0" smtClean="0">
                    <a:solidFill>
                      <a:srgbClr val="FF0000"/>
                    </a:solidFill>
                    <a:latin typeface="メイリオ" panose="020B0604030504040204" pitchFamily="50" charset="-128"/>
                    <a:ea typeface="メイリオ" panose="020B0604030504040204" pitchFamily="50" charset="-128"/>
                  </a:rPr>
                </a:br>
                <a:r>
                  <a:rPr kumimoji="1" lang="ja-JP" altLang="en-US" dirty="0" smtClean="0">
                    <a:solidFill>
                      <a:srgbClr val="FF0000"/>
                    </a:solidFill>
                    <a:latin typeface="メイリオ" panose="020B0604030504040204" pitchFamily="50" charset="-128"/>
                    <a:ea typeface="メイリオ" panose="020B0604030504040204" pitchFamily="50" charset="-128"/>
                  </a:rPr>
                  <a:t>ボード</a:t>
                </a:r>
                <a:endParaRPr kumimoji="1" lang="en-US" altLang="ja-JP"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sp>
            <p:nvSpPr>
              <p:cNvPr id="41" name="Text Box 2"/>
              <p:cNvSpPr txBox="1">
                <a:spLocks noChangeArrowheads="1"/>
              </p:cNvSpPr>
              <p:nvPr/>
            </p:nvSpPr>
            <p:spPr bwMode="auto">
              <a:xfrm>
                <a:off x="2450596" y="5862898"/>
                <a:ext cx="1802487" cy="501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dirty="0" smtClean="0">
                    <a:solidFill>
                      <a:srgbClr val="FF0000"/>
                    </a:solidFill>
                    <a:latin typeface="メイリオ" panose="020B0604030504040204" pitchFamily="50" charset="-128"/>
                    <a:ea typeface="メイリオ" panose="020B0604030504040204" pitchFamily="50" charset="-128"/>
                  </a:rPr>
                  <a:t>フォント</a:t>
                </a:r>
                <a:endParaRPr kumimoji="1" lang="en-US" altLang="ja-JP"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sp>
            <p:nvSpPr>
              <p:cNvPr id="42" name="Text Box 2"/>
              <p:cNvSpPr txBox="1">
                <a:spLocks noChangeArrowheads="1"/>
              </p:cNvSpPr>
              <p:nvPr/>
            </p:nvSpPr>
            <p:spPr bwMode="auto">
              <a:xfrm>
                <a:off x="5439537" y="5862898"/>
                <a:ext cx="1334794" cy="501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dirty="0" smtClean="0">
                    <a:solidFill>
                      <a:srgbClr val="FF0000"/>
                    </a:solidFill>
                    <a:latin typeface="メイリオ" panose="020B0604030504040204" pitchFamily="50" charset="-128"/>
                    <a:ea typeface="メイリオ" panose="020B0604030504040204" pitchFamily="50" charset="-128"/>
                  </a:rPr>
                  <a:t>段落</a:t>
                </a:r>
                <a:endParaRPr kumimoji="1" lang="en-US" altLang="ja-JP"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sp>
            <p:nvSpPr>
              <p:cNvPr id="43" name="Text Box 2"/>
              <p:cNvSpPr txBox="1">
                <a:spLocks noChangeArrowheads="1"/>
              </p:cNvSpPr>
              <p:nvPr/>
            </p:nvSpPr>
            <p:spPr bwMode="auto">
              <a:xfrm>
                <a:off x="7091260" y="5858860"/>
                <a:ext cx="1769325" cy="48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dirty="0" smtClean="0">
                    <a:solidFill>
                      <a:srgbClr val="FF0000"/>
                    </a:solidFill>
                    <a:latin typeface="メイリオ" panose="020B0604030504040204" pitchFamily="50" charset="-128"/>
                    <a:ea typeface="メイリオ" panose="020B0604030504040204" pitchFamily="50" charset="-128"/>
                  </a:rPr>
                  <a:t>スタイル</a:t>
                </a:r>
                <a:endParaRPr kumimoji="1" lang="en-US" altLang="ja-JP"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cxnSp>
            <p:nvCxnSpPr>
              <p:cNvPr id="44" name="直線矢印コネクタ 43"/>
              <p:cNvCxnSpPr/>
              <p:nvPr/>
            </p:nvCxnSpPr>
            <p:spPr>
              <a:xfrm>
                <a:off x="792994" y="3989212"/>
                <a:ext cx="0" cy="80134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a:endCxn id="29" idx="0"/>
              </p:cNvCxnSpPr>
              <p:nvPr/>
            </p:nvCxnSpPr>
            <p:spPr>
              <a:xfrm>
                <a:off x="2481590" y="4008262"/>
                <a:ext cx="546250" cy="78229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線矢印コネクタ 47"/>
              <p:cNvCxnSpPr>
                <a:endCxn id="30" idx="0"/>
              </p:cNvCxnSpPr>
              <p:nvPr/>
            </p:nvCxnSpPr>
            <p:spPr>
              <a:xfrm>
                <a:off x="4378098" y="3998737"/>
                <a:ext cx="1351312" cy="81087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線矢印コネクタ 49"/>
              <p:cNvCxnSpPr>
                <a:endCxn id="37" idx="0"/>
              </p:cNvCxnSpPr>
              <p:nvPr/>
            </p:nvCxnSpPr>
            <p:spPr>
              <a:xfrm>
                <a:off x="5558095" y="3979687"/>
                <a:ext cx="1981235" cy="82039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3" name="テキスト ボックス 12"/>
          <p:cNvSpPr txBox="1"/>
          <p:nvPr/>
        </p:nvSpPr>
        <p:spPr>
          <a:xfrm rot="20427620">
            <a:off x="6064064" y="3580179"/>
            <a:ext cx="2069432" cy="1200329"/>
          </a:xfrm>
          <a:prstGeom prst="rect">
            <a:avLst/>
          </a:prstGeom>
          <a:solidFill>
            <a:schemeClr val="bg1"/>
          </a:solidFill>
          <a:ln w="38100">
            <a:solidFill>
              <a:schemeClr val="accent5">
                <a:lumMod val="50000"/>
              </a:schemeClr>
            </a:solidFill>
          </a:ln>
        </p:spPr>
        <p:txBody>
          <a:bodyPr wrap="square" rtlCol="0">
            <a:spAutoFit/>
          </a:bodyPr>
          <a:lstStyle/>
          <a:p>
            <a:pPr algn="ctr"/>
            <a:r>
              <a:rPr kumimoji="1" lang="ja-JP" altLang="en-US" sz="3600" dirty="0" smtClean="0">
                <a:latin typeface="メイリオ" panose="020B0604030504040204" pitchFamily="50" charset="-128"/>
                <a:ea typeface="メイリオ" panose="020B0604030504040204" pitchFamily="50" charset="-128"/>
              </a:rPr>
              <a:t>チャンク</a:t>
            </a:r>
            <a:br>
              <a:rPr kumimoji="1" lang="ja-JP" altLang="en-US" sz="3600" dirty="0" smtClean="0">
                <a:latin typeface="メイリオ" panose="020B0604030504040204" pitchFamily="50" charset="-128"/>
                <a:ea typeface="メイリオ" panose="020B0604030504040204" pitchFamily="50" charset="-128"/>
              </a:rPr>
            </a:br>
            <a:r>
              <a:rPr kumimoji="1" lang="en-US" altLang="ja-JP" sz="3600" dirty="0" smtClean="0">
                <a:latin typeface="メイリオ" panose="020B0604030504040204" pitchFamily="50" charset="-128"/>
                <a:ea typeface="メイリオ" panose="020B0604030504040204" pitchFamily="50" charset="-128"/>
              </a:rPr>
              <a:t>(</a:t>
            </a:r>
            <a:r>
              <a:rPr kumimoji="1" lang="ja-JP" altLang="en-US" sz="3600" dirty="0" smtClean="0">
                <a:latin typeface="メイリオ" panose="020B0604030504040204" pitchFamily="50" charset="-128"/>
                <a:ea typeface="メイリオ" panose="020B0604030504040204" pitchFamily="50" charset="-128"/>
              </a:rPr>
              <a:t>固まり</a:t>
            </a:r>
            <a:r>
              <a:rPr kumimoji="1" lang="en-US" altLang="ja-JP" sz="3600" dirty="0" smtClean="0">
                <a:latin typeface="メイリオ" panose="020B0604030504040204" pitchFamily="50" charset="-128"/>
                <a:ea typeface="メイリオ" panose="020B0604030504040204" pitchFamily="50" charset="-128"/>
              </a:rPr>
              <a:t>)</a:t>
            </a:r>
            <a:endParaRPr kumimoji="1" lang="ja-JP" altLang="en-US" sz="3600" dirty="0">
              <a:latin typeface="メイリオ" panose="020B0604030504040204" pitchFamily="50" charset="-128"/>
              <a:ea typeface="メイリオ" panose="020B0604030504040204" pitchFamily="50" charset="-128"/>
            </a:endParaRPr>
          </a:p>
        </p:txBody>
      </p:sp>
      <p:sp>
        <p:nvSpPr>
          <p:cNvPr id="15" name="正方形/長方形 14"/>
          <p:cNvSpPr/>
          <p:nvPr/>
        </p:nvSpPr>
        <p:spPr>
          <a:xfrm>
            <a:off x="1028843" y="831364"/>
            <a:ext cx="2031325" cy="830997"/>
          </a:xfrm>
          <a:prstGeom prst="rect">
            <a:avLst/>
          </a:prstGeom>
          <a:ln w="28575">
            <a:noFill/>
          </a:ln>
        </p:spPr>
        <p:txBody>
          <a:bodyPr wrap="none">
            <a:spAutoFit/>
          </a:bodyPr>
          <a:lstStyle/>
          <a:p>
            <a:r>
              <a:rPr lang="ja-JP" altLang="en-US" sz="4800" dirty="0">
                <a:latin typeface="メイリオ" panose="020B0604030504040204" pitchFamily="50" charset="-128"/>
                <a:ea typeface="メイリオ" panose="020B0604030504040204" pitchFamily="50" charset="-128"/>
              </a:rPr>
              <a:t>ノシヌ</a:t>
            </a:r>
          </a:p>
        </p:txBody>
      </p:sp>
      <p:sp>
        <p:nvSpPr>
          <p:cNvPr id="59" name="正方形/長方形 58"/>
          <p:cNvSpPr/>
          <p:nvPr/>
        </p:nvSpPr>
        <p:spPr>
          <a:xfrm>
            <a:off x="4668659" y="871005"/>
            <a:ext cx="2031325" cy="830997"/>
          </a:xfrm>
          <a:prstGeom prst="rect">
            <a:avLst/>
          </a:prstGeom>
          <a:ln w="28575">
            <a:noFill/>
          </a:ln>
        </p:spPr>
        <p:txBody>
          <a:bodyPr wrap="none">
            <a:spAutoFit/>
          </a:bodyPr>
          <a:lstStyle/>
          <a:p>
            <a:r>
              <a:rPr lang="ja-JP" altLang="en-US" sz="4800" dirty="0" smtClean="0">
                <a:latin typeface="メイリオ" panose="020B0604030504040204" pitchFamily="50" charset="-128"/>
                <a:ea typeface="メイリオ" panose="020B0604030504040204" pitchFamily="50" charset="-128"/>
              </a:rPr>
              <a:t>トマト</a:t>
            </a:r>
            <a:endParaRPr lang="ja-JP" altLang="en-US" sz="4800" dirty="0">
              <a:latin typeface="メイリオ" panose="020B0604030504040204" pitchFamily="50" charset="-128"/>
              <a:ea typeface="メイリオ" panose="020B0604030504040204" pitchFamily="50" charset="-128"/>
            </a:endParaRPr>
          </a:p>
        </p:txBody>
      </p:sp>
      <p:sp>
        <p:nvSpPr>
          <p:cNvPr id="60" name="テキスト ボックス 59"/>
          <p:cNvSpPr txBox="1"/>
          <p:nvPr/>
        </p:nvSpPr>
        <p:spPr>
          <a:xfrm rot="20427620">
            <a:off x="6307994" y="4945672"/>
            <a:ext cx="2069432" cy="1200329"/>
          </a:xfrm>
          <a:prstGeom prst="rect">
            <a:avLst/>
          </a:prstGeom>
          <a:solidFill>
            <a:schemeClr val="bg1"/>
          </a:solidFill>
          <a:ln w="38100">
            <a:solidFill>
              <a:schemeClr val="accent5">
                <a:lumMod val="50000"/>
              </a:schemeClr>
            </a:solidFill>
          </a:ln>
        </p:spPr>
        <p:txBody>
          <a:bodyPr wrap="square" rtlCol="0">
            <a:spAutoFit/>
          </a:bodyPr>
          <a:lstStyle/>
          <a:p>
            <a:pPr algn="ctr"/>
            <a:r>
              <a:rPr kumimoji="1" lang="ja-JP" altLang="en-US" sz="3600" dirty="0" smtClean="0">
                <a:latin typeface="メイリオ" panose="020B0604030504040204" pitchFamily="50" charset="-128"/>
                <a:ea typeface="メイリオ" panose="020B0604030504040204" pitchFamily="50" charset="-128"/>
              </a:rPr>
              <a:t>階層</a:t>
            </a:r>
            <a:br>
              <a:rPr kumimoji="1" lang="ja-JP" altLang="en-US" sz="3600" dirty="0" smtClean="0">
                <a:latin typeface="メイリオ" panose="020B0604030504040204" pitchFamily="50" charset="-128"/>
                <a:ea typeface="メイリオ" panose="020B0604030504040204" pitchFamily="50" charset="-128"/>
              </a:rPr>
            </a:br>
            <a:r>
              <a:rPr kumimoji="1" lang="en-US" altLang="ja-JP" sz="3600" dirty="0" smtClean="0">
                <a:latin typeface="メイリオ" panose="020B0604030504040204" pitchFamily="50" charset="-128"/>
                <a:ea typeface="メイリオ" panose="020B0604030504040204" pitchFamily="50" charset="-128"/>
              </a:rPr>
              <a:t>(</a:t>
            </a:r>
            <a:r>
              <a:rPr kumimoji="1" lang="ja-JP" altLang="en-US" sz="3600" dirty="0" smtClean="0">
                <a:latin typeface="メイリオ" panose="020B0604030504040204" pitchFamily="50" charset="-128"/>
                <a:ea typeface="メイリオ" panose="020B0604030504040204" pitchFamily="50" charset="-128"/>
              </a:rPr>
              <a:t>構造</a:t>
            </a:r>
            <a:r>
              <a:rPr kumimoji="1" lang="en-US" altLang="ja-JP" sz="3600" dirty="0" smtClean="0">
                <a:latin typeface="メイリオ" panose="020B0604030504040204" pitchFamily="50" charset="-128"/>
                <a:ea typeface="メイリオ" panose="020B0604030504040204" pitchFamily="50" charset="-128"/>
              </a:rPr>
              <a:t>)</a:t>
            </a:r>
            <a:endParaRPr kumimoji="1" lang="ja-JP" altLang="en-US" sz="3600" dirty="0">
              <a:latin typeface="メイリオ" panose="020B0604030504040204" pitchFamily="50" charset="-128"/>
              <a:ea typeface="メイリオ" panose="020B0604030504040204" pitchFamily="50" charset="-128"/>
            </a:endParaRPr>
          </a:p>
        </p:txBody>
      </p:sp>
      <p:sp>
        <p:nvSpPr>
          <p:cNvPr id="61" name="正方形/長方形 60"/>
          <p:cNvSpPr/>
          <p:nvPr/>
        </p:nvSpPr>
        <p:spPr>
          <a:xfrm>
            <a:off x="1061069" y="806661"/>
            <a:ext cx="1999099" cy="838116"/>
          </a:xfrm>
          <a:prstGeom prst="rect">
            <a:avLst/>
          </a:prstGeom>
          <a:ln w="28575">
            <a:solidFill>
              <a:schemeClr val="tx1"/>
            </a:solidFill>
          </a:ln>
        </p:spPr>
        <p:txBody>
          <a:bodyPr wrap="square">
            <a:spAutoFit/>
          </a:bodyPr>
          <a:lstStyle/>
          <a:p>
            <a:endParaRPr lang="ja-JP" altLang="en-US" sz="4800" dirty="0">
              <a:latin typeface="メイリオ" panose="020B0604030504040204" pitchFamily="50" charset="-128"/>
              <a:ea typeface="メイリオ" panose="020B0604030504040204" pitchFamily="50" charset="-128"/>
            </a:endParaRPr>
          </a:p>
        </p:txBody>
      </p:sp>
      <p:sp>
        <p:nvSpPr>
          <p:cNvPr id="47" name="正方形/長方形 46"/>
          <p:cNvSpPr/>
          <p:nvPr/>
        </p:nvSpPr>
        <p:spPr>
          <a:xfrm>
            <a:off x="4700885" y="796096"/>
            <a:ext cx="1999099" cy="838116"/>
          </a:xfrm>
          <a:prstGeom prst="rect">
            <a:avLst/>
          </a:prstGeom>
          <a:ln w="28575">
            <a:solidFill>
              <a:schemeClr val="tx1"/>
            </a:solidFill>
          </a:ln>
        </p:spPr>
        <p:txBody>
          <a:bodyPr wrap="square">
            <a:spAutoFit/>
          </a:bodyPr>
          <a:lstStyle/>
          <a:p>
            <a:endParaRPr lang="ja-JP" altLang="en-US" sz="4800" dirty="0">
              <a:latin typeface="メイリオ" panose="020B0604030504040204" pitchFamily="50" charset="-128"/>
              <a:ea typeface="メイリオ" panose="020B0604030504040204" pitchFamily="50" charset="-128"/>
            </a:endParaRPr>
          </a:p>
        </p:txBody>
      </p:sp>
      <p:pic>
        <p:nvPicPr>
          <p:cNvPr id="2" name="speech_A050_2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3910708" y="167085"/>
            <a:ext cx="609600" cy="609600"/>
          </a:xfrm>
          <a:prstGeom prst="rect">
            <a:avLst/>
          </a:prstGeom>
        </p:spPr>
      </p:pic>
      <p:pic>
        <p:nvPicPr>
          <p:cNvPr id="3" name="speech_A050_2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5006156" y="153756"/>
            <a:ext cx="609600" cy="609600"/>
          </a:xfrm>
          <a:prstGeom prst="rect">
            <a:avLst/>
          </a:prstGeom>
        </p:spPr>
      </p:pic>
      <p:pic>
        <p:nvPicPr>
          <p:cNvPr id="4" name="speech_A050_2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5880226" y="153756"/>
            <a:ext cx="609600" cy="609600"/>
          </a:xfrm>
          <a:prstGeom prst="rect">
            <a:avLst/>
          </a:prstGeom>
        </p:spPr>
      </p:pic>
      <p:pic>
        <p:nvPicPr>
          <p:cNvPr id="5" name="speech_A050_25">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7018448" y="167085"/>
            <a:ext cx="609600" cy="609600"/>
          </a:xfrm>
          <a:prstGeom prst="rect">
            <a:avLst/>
          </a:prstGeom>
        </p:spPr>
      </p:pic>
    </p:spTree>
    <p:extLst>
      <p:ext uri="{BB962C8B-B14F-4D97-AF65-F5344CB8AC3E}">
        <p14:creationId xmlns:p14="http://schemas.microsoft.com/office/powerpoint/2010/main" val="417762322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3395" fill="hold"/>
                                        <p:tgtEl>
                                          <p:spTgt spid="2"/>
                                        </p:tgtEl>
                                      </p:cBhvr>
                                    </p:cmd>
                                  </p:childTnLst>
                                </p:cTn>
                              </p:par>
                            </p:childTnLst>
                          </p:cTn>
                        </p:par>
                        <p:par>
                          <p:cTn id="7" fill="hold">
                            <p:stCondLst>
                              <p:cond delay="4895"/>
                            </p:stCondLst>
                            <p:childTnLst>
                              <p:par>
                                <p:cTn id="8" presetID="10" presetClass="entr" presetSubtype="0" fill="hold" grpId="0" nodeType="after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childTnLst>
                          </p:cTn>
                        </p:par>
                        <p:par>
                          <p:cTn id="11" fill="hold">
                            <p:stCondLst>
                              <p:cond delay="5395"/>
                            </p:stCondLst>
                            <p:childTnLst>
                              <p:par>
                                <p:cTn id="12" presetID="2" presetClass="entr" presetSubtype="2" accel="28000" fill="hold" grpId="0" nodeType="afterEffect">
                                  <p:stCondLst>
                                    <p:cond delay="0"/>
                                  </p:stCondLst>
                                  <p:iterate type="lt">
                                    <p:tmPct val="10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3000" fill="hold"/>
                                        <p:tgtEl>
                                          <p:spTgt spid="15"/>
                                        </p:tgtEl>
                                        <p:attrNameLst>
                                          <p:attrName>ppt_x</p:attrName>
                                        </p:attrNameLst>
                                      </p:cBhvr>
                                      <p:tavLst>
                                        <p:tav tm="0">
                                          <p:val>
                                            <p:strVal val="1+#ppt_w/2"/>
                                          </p:val>
                                        </p:tav>
                                        <p:tav tm="100000">
                                          <p:val>
                                            <p:strVal val="#ppt_x"/>
                                          </p:val>
                                        </p:tav>
                                      </p:tavLst>
                                    </p:anim>
                                    <p:anim calcmode="lin" valueType="num">
                                      <p:cBhvr additive="base">
                                        <p:cTn id="15" dur="30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8995"/>
                            </p:stCondLst>
                            <p:childTnLst>
                              <p:par>
                                <p:cTn id="17" presetID="10"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p:stCondLst>
                              <p:cond delay="9495"/>
                            </p:stCondLst>
                            <p:childTnLst>
                              <p:par>
                                <p:cTn id="21" presetID="2" presetClass="entr" presetSubtype="2"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3000" fill="hold"/>
                                        <p:tgtEl>
                                          <p:spTgt spid="59"/>
                                        </p:tgtEl>
                                        <p:attrNameLst>
                                          <p:attrName>ppt_x</p:attrName>
                                        </p:attrNameLst>
                                      </p:cBhvr>
                                      <p:tavLst>
                                        <p:tav tm="0">
                                          <p:val>
                                            <p:strVal val="1+#ppt_w/2"/>
                                          </p:val>
                                        </p:tav>
                                        <p:tav tm="100000">
                                          <p:val>
                                            <p:strVal val="#ppt_x"/>
                                          </p:val>
                                        </p:tav>
                                      </p:tavLst>
                                    </p:anim>
                                    <p:anim calcmode="lin" valueType="num">
                                      <p:cBhvr additive="base">
                                        <p:cTn id="24" dur="3000" fill="hold"/>
                                        <p:tgtEl>
                                          <p:spTgt spid="59"/>
                                        </p:tgtEl>
                                        <p:attrNameLst>
                                          <p:attrName>ppt_y</p:attrName>
                                        </p:attrNameLst>
                                      </p:cBhvr>
                                      <p:tavLst>
                                        <p:tav tm="0">
                                          <p:val>
                                            <p:strVal val="#ppt_y"/>
                                          </p:val>
                                        </p:tav>
                                        <p:tav tm="100000">
                                          <p:val>
                                            <p:strVal val="#ppt_y"/>
                                          </p:val>
                                        </p:tav>
                                      </p:tavLst>
                                    </p:anim>
                                  </p:childTnLst>
                                </p:cTn>
                              </p:par>
                            </p:childTnLst>
                          </p:cTn>
                        </p:par>
                        <p:par>
                          <p:cTn id="25" fill="hold">
                            <p:stCondLst>
                              <p:cond delay="12495"/>
                            </p:stCondLst>
                            <p:childTnLst>
                              <p:par>
                                <p:cTn id="26" presetID="1" presetClass="mediacall" presetSubtype="0" fill="hold" nodeType="afterEffect">
                                  <p:stCondLst>
                                    <p:cond delay="0"/>
                                  </p:stCondLst>
                                  <p:childTnLst>
                                    <p:cmd type="call" cmd="playFrom(0.0)">
                                      <p:cBhvr>
                                        <p:cTn id="27" dur="22857" fill="hold"/>
                                        <p:tgtEl>
                                          <p:spTgt spid="3"/>
                                        </p:tgtEl>
                                      </p:cBhvr>
                                    </p:cmd>
                                  </p:childTnLst>
                                </p:cTn>
                              </p:par>
                            </p:childTnLst>
                          </p:cTn>
                        </p:par>
                        <p:par>
                          <p:cTn id="28" fill="hold">
                            <p:stCondLst>
                              <p:cond delay="35352"/>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852"/>
                            </p:stCondLst>
                            <p:childTnLst>
                              <p:par>
                                <p:cTn id="33" presetID="10" presetClass="entr" presetSubtype="0" fill="hold" grpId="0" nodeType="afterEffect">
                                  <p:stCondLst>
                                    <p:cond delay="15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subTnLst>
                                    <p:audio>
                                      <p:cMediaNode>
                                        <p:cTn display="0" masterRel="sameClick">
                                          <p:stCondLst>
                                            <p:cond evt="begin" delay="0">
                                              <p:tn val="33"/>
                                            </p:cond>
                                          </p:stCondLst>
                                          <p:endCondLst>
                                            <p:cond evt="onStopAudio" delay="0">
                                              <p:tgtEl>
                                                <p:sldTgt/>
                                              </p:tgtEl>
                                            </p:cond>
                                          </p:endCondLst>
                                        </p:cTn>
                                        <p:tgtEl>
                                          <p:sndTgt r:embed="rId10" name="ピッ.wav"/>
                                        </p:tgtEl>
                                      </p:cMediaNode>
                                    </p:audio>
                                  </p:subTnLst>
                                </p:cTn>
                              </p:par>
                            </p:childTnLst>
                          </p:cTn>
                        </p:par>
                        <p:par>
                          <p:cTn id="36" fill="hold">
                            <p:stCondLst>
                              <p:cond delay="37852"/>
                            </p:stCondLst>
                            <p:childTnLst>
                              <p:par>
                                <p:cTn id="37" presetID="10" presetClass="entr" presetSubtype="0" fill="hold" grpId="0" nodeType="afterEffect">
                                  <p:stCondLst>
                                    <p:cond delay="50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subTnLst>
                                    <p:audio>
                                      <p:cMediaNode>
                                        <p:cTn display="0" masterRel="sameClick">
                                          <p:stCondLst>
                                            <p:cond evt="begin" delay="0">
                                              <p:tn val="37"/>
                                            </p:cond>
                                          </p:stCondLst>
                                          <p:endCondLst>
                                            <p:cond evt="onStopAudio" delay="0">
                                              <p:tgtEl>
                                                <p:sldTgt/>
                                              </p:tgtEl>
                                            </p:cond>
                                          </p:endCondLst>
                                        </p:cTn>
                                        <p:tgtEl>
                                          <p:sndTgt r:embed="rId10" name="ピッ.wav"/>
                                        </p:tgtEl>
                                      </p:cMediaNode>
                                    </p:audio>
                                  </p:subTnLst>
                                </p:cTn>
                              </p:par>
                            </p:childTnLst>
                          </p:cTn>
                        </p:par>
                        <p:par>
                          <p:cTn id="40" fill="hold">
                            <p:stCondLst>
                              <p:cond delay="38852"/>
                            </p:stCondLst>
                            <p:childTnLst>
                              <p:par>
                                <p:cTn id="41" presetID="10" presetClass="entr" presetSubtype="0" fill="hold" grpId="0" nodeType="afterEffect">
                                  <p:stCondLst>
                                    <p:cond delay="50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subTnLst>
                                    <p:audio>
                                      <p:cMediaNode>
                                        <p:cTn display="0" masterRel="sameClick">
                                          <p:stCondLst>
                                            <p:cond evt="begin" delay="0">
                                              <p:tn val="41"/>
                                            </p:cond>
                                          </p:stCondLst>
                                          <p:endCondLst>
                                            <p:cond evt="onStopAudio" delay="0">
                                              <p:tgtEl>
                                                <p:sldTgt/>
                                              </p:tgtEl>
                                            </p:cond>
                                          </p:endCondLst>
                                        </p:cTn>
                                        <p:tgtEl>
                                          <p:sndTgt r:embed="rId10" name="ピッ.wav"/>
                                        </p:tgtEl>
                                      </p:cMediaNode>
                                    </p:audio>
                                  </p:subTnLst>
                                </p:cTn>
                              </p:par>
                            </p:childTnLst>
                          </p:cTn>
                        </p:par>
                        <p:par>
                          <p:cTn id="44" fill="hold">
                            <p:stCondLst>
                              <p:cond delay="39852"/>
                            </p:stCondLst>
                            <p:childTnLst>
                              <p:par>
                                <p:cTn id="45" presetID="10" presetClass="entr" presetSubtype="0" fill="hold" grpId="0" nodeType="afterEffect">
                                  <p:stCondLst>
                                    <p:cond delay="50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subTnLst>
                                    <p:audio>
                                      <p:cMediaNode>
                                        <p:cTn display="0" masterRel="sameClick">
                                          <p:stCondLst>
                                            <p:cond evt="begin" delay="0">
                                              <p:tn val="45"/>
                                            </p:cond>
                                          </p:stCondLst>
                                          <p:endCondLst>
                                            <p:cond evt="onStopAudio" delay="0">
                                              <p:tgtEl>
                                                <p:sldTgt/>
                                              </p:tgtEl>
                                            </p:cond>
                                          </p:endCondLst>
                                        </p:cTn>
                                        <p:tgtEl>
                                          <p:sndTgt r:embed="rId10" name="ピッ.wav"/>
                                        </p:tgtEl>
                                      </p:cMediaNode>
                                    </p:audio>
                                  </p:subTnLst>
                                </p:cTn>
                              </p:par>
                            </p:childTnLst>
                          </p:cTn>
                        </p:par>
                        <p:par>
                          <p:cTn id="48" fill="hold">
                            <p:stCondLst>
                              <p:cond delay="40852"/>
                            </p:stCondLst>
                            <p:childTnLst>
                              <p:par>
                                <p:cTn id="49" presetID="10" presetClass="entr" presetSubtype="0" fill="hold" grpId="0" nodeType="afterEffect">
                                  <p:stCondLst>
                                    <p:cond delay="50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500"/>
                                        <p:tgtEl>
                                          <p:spTgt spid="58"/>
                                        </p:tgtEl>
                                      </p:cBhvr>
                                    </p:animEffect>
                                  </p:childTnLst>
                                  <p:subTnLst>
                                    <p:audio>
                                      <p:cMediaNode>
                                        <p:cTn display="0" masterRel="sameClick">
                                          <p:stCondLst>
                                            <p:cond evt="begin" delay="0">
                                              <p:tn val="49"/>
                                            </p:cond>
                                          </p:stCondLst>
                                          <p:endCondLst>
                                            <p:cond evt="onStopAudio" delay="0">
                                              <p:tgtEl>
                                                <p:sldTgt/>
                                              </p:tgtEl>
                                            </p:cond>
                                          </p:endCondLst>
                                        </p:cTn>
                                        <p:tgtEl>
                                          <p:sndTgt r:embed="rId10" name="ピッ.wav"/>
                                        </p:tgtEl>
                                      </p:cMediaNode>
                                    </p:audio>
                                  </p:subTnLst>
                                </p:cTn>
                              </p:par>
                            </p:childTnLst>
                          </p:cTn>
                        </p:par>
                        <p:par>
                          <p:cTn id="52" fill="hold">
                            <p:stCondLst>
                              <p:cond delay="41852"/>
                            </p:stCondLst>
                            <p:childTnLst>
                              <p:par>
                                <p:cTn id="53" presetID="1" presetClass="mediacall" presetSubtype="0" fill="hold" nodeType="afterEffect">
                                  <p:stCondLst>
                                    <p:cond delay="0"/>
                                  </p:stCondLst>
                                  <p:childTnLst>
                                    <p:cmd type="call" cmd="playFrom(0.0)">
                                      <p:cBhvr>
                                        <p:cTn id="54" dur="16300" fill="hold"/>
                                        <p:tgtEl>
                                          <p:spTgt spid="4"/>
                                        </p:tgtEl>
                                      </p:cBhvr>
                                    </p:cmd>
                                  </p:childTnLst>
                                </p:cTn>
                              </p:par>
                            </p:childTnLst>
                          </p:cTn>
                        </p:par>
                        <p:par>
                          <p:cTn id="55" fill="hold">
                            <p:stCondLst>
                              <p:cond delay="58152"/>
                            </p:stCondLst>
                            <p:childTnLst>
                              <p:par>
                                <p:cTn id="56" presetID="31"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000" fill="hold"/>
                                        <p:tgtEl>
                                          <p:spTgt spid="13"/>
                                        </p:tgtEl>
                                        <p:attrNameLst>
                                          <p:attrName>ppt_w</p:attrName>
                                        </p:attrNameLst>
                                      </p:cBhvr>
                                      <p:tavLst>
                                        <p:tav tm="0">
                                          <p:val>
                                            <p:fltVal val="0"/>
                                          </p:val>
                                        </p:tav>
                                        <p:tav tm="100000">
                                          <p:val>
                                            <p:strVal val="#ppt_w"/>
                                          </p:val>
                                        </p:tav>
                                      </p:tavLst>
                                    </p:anim>
                                    <p:anim calcmode="lin" valueType="num">
                                      <p:cBhvr>
                                        <p:cTn id="59" dur="1000" fill="hold"/>
                                        <p:tgtEl>
                                          <p:spTgt spid="13"/>
                                        </p:tgtEl>
                                        <p:attrNameLst>
                                          <p:attrName>ppt_h</p:attrName>
                                        </p:attrNameLst>
                                      </p:cBhvr>
                                      <p:tavLst>
                                        <p:tav tm="0">
                                          <p:val>
                                            <p:fltVal val="0"/>
                                          </p:val>
                                        </p:tav>
                                        <p:tav tm="100000">
                                          <p:val>
                                            <p:strVal val="#ppt_h"/>
                                          </p:val>
                                        </p:tav>
                                      </p:tavLst>
                                    </p:anim>
                                    <p:anim calcmode="lin" valueType="num">
                                      <p:cBhvr>
                                        <p:cTn id="60" dur="1000" fill="hold"/>
                                        <p:tgtEl>
                                          <p:spTgt spid="13"/>
                                        </p:tgtEl>
                                        <p:attrNameLst>
                                          <p:attrName>style.rotation</p:attrName>
                                        </p:attrNameLst>
                                      </p:cBhvr>
                                      <p:tavLst>
                                        <p:tav tm="0">
                                          <p:val>
                                            <p:fltVal val="90"/>
                                          </p:val>
                                        </p:tav>
                                        <p:tav tm="100000">
                                          <p:val>
                                            <p:fltVal val="0"/>
                                          </p:val>
                                        </p:tav>
                                      </p:tavLst>
                                    </p:anim>
                                    <p:animEffect transition="in" filter="fade">
                                      <p:cBhvr>
                                        <p:cTn id="61" dur="1000"/>
                                        <p:tgtEl>
                                          <p:spTgt spid="13"/>
                                        </p:tgtEl>
                                      </p:cBhvr>
                                    </p:animEffect>
                                  </p:childTnLst>
                                  <p:subTnLst>
                                    <p:audio>
                                      <p:cMediaNode>
                                        <p:cTn display="0" masterRel="sameClick">
                                          <p:stCondLst>
                                            <p:cond evt="begin" delay="0">
                                              <p:tn val="56"/>
                                            </p:cond>
                                          </p:stCondLst>
                                          <p:endCondLst>
                                            <p:cond evt="onStopAudio" delay="0">
                                              <p:tgtEl>
                                                <p:sldTgt/>
                                              </p:tgtEl>
                                            </p:cond>
                                          </p:endCondLst>
                                        </p:cTn>
                                        <p:tgtEl>
                                          <p:sndTgt r:embed="rId11" name="eye-shine1.wav"/>
                                        </p:tgtEl>
                                      </p:cMediaNode>
                                    </p:audio>
                                  </p:subTnLst>
                                </p:cTn>
                              </p:par>
                            </p:childTnLst>
                          </p:cTn>
                        </p:par>
                        <p:par>
                          <p:cTn id="62" fill="hold">
                            <p:stCondLst>
                              <p:cond delay="59152"/>
                            </p:stCondLst>
                            <p:childTnLst>
                              <p:par>
                                <p:cTn id="63" presetID="31" presetClass="entr" presetSubtype="0" fill="hold" grpId="0" nodeType="afterEffect">
                                  <p:stCondLst>
                                    <p:cond delay="500"/>
                                  </p:stCondLst>
                                  <p:childTnLst>
                                    <p:set>
                                      <p:cBhvr>
                                        <p:cTn id="64" dur="1" fill="hold">
                                          <p:stCondLst>
                                            <p:cond delay="0"/>
                                          </p:stCondLst>
                                        </p:cTn>
                                        <p:tgtEl>
                                          <p:spTgt spid="60"/>
                                        </p:tgtEl>
                                        <p:attrNameLst>
                                          <p:attrName>style.visibility</p:attrName>
                                        </p:attrNameLst>
                                      </p:cBhvr>
                                      <p:to>
                                        <p:strVal val="visible"/>
                                      </p:to>
                                    </p:set>
                                    <p:anim calcmode="lin" valueType="num">
                                      <p:cBhvr>
                                        <p:cTn id="65" dur="1000" fill="hold"/>
                                        <p:tgtEl>
                                          <p:spTgt spid="60"/>
                                        </p:tgtEl>
                                        <p:attrNameLst>
                                          <p:attrName>ppt_w</p:attrName>
                                        </p:attrNameLst>
                                      </p:cBhvr>
                                      <p:tavLst>
                                        <p:tav tm="0">
                                          <p:val>
                                            <p:fltVal val="0"/>
                                          </p:val>
                                        </p:tav>
                                        <p:tav tm="100000">
                                          <p:val>
                                            <p:strVal val="#ppt_w"/>
                                          </p:val>
                                        </p:tav>
                                      </p:tavLst>
                                    </p:anim>
                                    <p:anim calcmode="lin" valueType="num">
                                      <p:cBhvr>
                                        <p:cTn id="66" dur="1000" fill="hold"/>
                                        <p:tgtEl>
                                          <p:spTgt spid="60"/>
                                        </p:tgtEl>
                                        <p:attrNameLst>
                                          <p:attrName>ppt_h</p:attrName>
                                        </p:attrNameLst>
                                      </p:cBhvr>
                                      <p:tavLst>
                                        <p:tav tm="0">
                                          <p:val>
                                            <p:fltVal val="0"/>
                                          </p:val>
                                        </p:tav>
                                        <p:tav tm="100000">
                                          <p:val>
                                            <p:strVal val="#ppt_h"/>
                                          </p:val>
                                        </p:tav>
                                      </p:tavLst>
                                    </p:anim>
                                    <p:anim calcmode="lin" valueType="num">
                                      <p:cBhvr>
                                        <p:cTn id="67" dur="1000" fill="hold"/>
                                        <p:tgtEl>
                                          <p:spTgt spid="60"/>
                                        </p:tgtEl>
                                        <p:attrNameLst>
                                          <p:attrName>style.rotation</p:attrName>
                                        </p:attrNameLst>
                                      </p:cBhvr>
                                      <p:tavLst>
                                        <p:tav tm="0">
                                          <p:val>
                                            <p:fltVal val="90"/>
                                          </p:val>
                                        </p:tav>
                                        <p:tav tm="100000">
                                          <p:val>
                                            <p:fltVal val="0"/>
                                          </p:val>
                                        </p:tav>
                                      </p:tavLst>
                                    </p:anim>
                                    <p:animEffect transition="in" filter="fade">
                                      <p:cBhvr>
                                        <p:cTn id="68" dur="1000"/>
                                        <p:tgtEl>
                                          <p:spTgt spid="60"/>
                                        </p:tgtEl>
                                      </p:cBhvr>
                                    </p:animEffect>
                                  </p:childTnLst>
                                  <p:subTnLst>
                                    <p:audio>
                                      <p:cMediaNode>
                                        <p:cTn display="0" masterRel="sameClick">
                                          <p:stCondLst>
                                            <p:cond evt="begin" delay="0">
                                              <p:tn val="63"/>
                                            </p:cond>
                                          </p:stCondLst>
                                          <p:endCondLst>
                                            <p:cond evt="onStopAudio" delay="0">
                                              <p:tgtEl>
                                                <p:sldTgt/>
                                              </p:tgtEl>
                                            </p:cond>
                                          </p:endCondLst>
                                        </p:cTn>
                                        <p:tgtEl>
                                          <p:sndTgt r:embed="rId11" name="eye-shine1.wav"/>
                                        </p:tgtEl>
                                      </p:cMediaNode>
                                    </p:audio>
                                  </p:subTnLst>
                                </p:cTn>
                              </p:par>
                            </p:childTnLst>
                          </p:cTn>
                        </p:par>
                        <p:par>
                          <p:cTn id="69" fill="hold">
                            <p:stCondLst>
                              <p:cond delay="60652"/>
                            </p:stCondLst>
                            <p:childTnLst>
                              <p:par>
                                <p:cTn id="70" presetID="1" presetClass="mediacall" presetSubtype="0" fill="hold" nodeType="afterEffect">
                                  <p:stCondLst>
                                    <p:cond delay="0"/>
                                  </p:stCondLst>
                                  <p:childTnLst>
                                    <p:cmd type="call" cmd="playFrom(0.0)">
                                      <p:cBhvr>
                                        <p:cTn id="71" dur="22099" fill="hold"/>
                                        <p:tgtEl>
                                          <p:spTgt spid="5"/>
                                        </p:tgtEl>
                                      </p:cBhvr>
                                    </p:cmd>
                                  </p:childTnLst>
                                </p:cTn>
                              </p:par>
                            </p:childTnLst>
                          </p:cTn>
                        </p:par>
                        <p:par>
                          <p:cTn id="72" fill="hold">
                            <p:stCondLst>
                              <p:cond delay="82751"/>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6" fill="hold" display="0">
                  <p:stCondLst>
                    <p:cond delay="indefinite"/>
                  </p:stCondLst>
                  <p:endCondLst>
                    <p:cond evt="onStopAudio" delay="0">
                      <p:tgtEl>
                        <p:sldTgt/>
                      </p:tgtEl>
                    </p:cond>
                  </p:endCondLst>
                </p:cTn>
                <p:tgtEl>
                  <p:spTgt spid="2"/>
                </p:tgtEl>
              </p:cMediaNode>
            </p:audio>
            <p:audio>
              <p:cMediaNode vol="80000" showWhenStopped="0">
                <p:cTn id="77" fill="hold" display="0">
                  <p:stCondLst>
                    <p:cond delay="indefinite"/>
                  </p:stCondLst>
                  <p:endCondLst>
                    <p:cond evt="onStopAudio" delay="0">
                      <p:tgtEl>
                        <p:sldTgt/>
                      </p:tgtEl>
                    </p:cond>
                  </p:endCondLst>
                </p:cTn>
                <p:tgtEl>
                  <p:spTgt spid="3"/>
                </p:tgtEl>
              </p:cMediaNode>
            </p:audio>
            <p:audio>
              <p:cMediaNode vol="80000" showWhenStopped="0">
                <p:cTn id="78" fill="hold" display="0">
                  <p:stCondLst>
                    <p:cond delay="indefinite"/>
                  </p:stCondLst>
                  <p:endCondLst>
                    <p:cond evt="onStopAudio" delay="0">
                      <p:tgtEl>
                        <p:sldTgt/>
                      </p:tgtEl>
                    </p:cond>
                  </p:endCondLst>
                </p:cTn>
                <p:tgtEl>
                  <p:spTgt spid="4"/>
                </p:tgtEl>
              </p:cMediaNode>
            </p:audio>
            <p:audio>
              <p:cMediaNode vol="80000" showWhenStopped="0">
                <p:cTn id="79" fill="hold" display="0">
                  <p:stCondLst>
                    <p:cond delay="indefinite"/>
                  </p:stCondLst>
                  <p:endCondLst>
                    <p:cond evt="onStopAudio" delay="0">
                      <p:tgtEl>
                        <p:sldTgt/>
                      </p:tgtEl>
                    </p:cond>
                  </p:endCondLst>
                </p:cTn>
                <p:tgtEl>
                  <p:spTgt spid="5"/>
                </p:tgtEl>
              </p:cMediaNode>
            </p:audio>
          </p:childTnLst>
        </p:cTn>
      </p:par>
    </p:tnLst>
    <p:bldLst>
      <p:bldP spid="58" grpId="0" animBg="1"/>
      <p:bldP spid="57" grpId="0" animBg="1"/>
      <p:bldP spid="55" grpId="0" animBg="1"/>
      <p:bldP spid="49" grpId="0" animBg="1"/>
      <p:bldP spid="12" grpId="0" animBg="1"/>
      <p:bldP spid="31" grpId="0" animBg="1"/>
      <p:bldP spid="13" grpId="0" animBg="1"/>
      <p:bldP spid="15" grpId="0"/>
      <p:bldP spid="59" grpId="0"/>
      <p:bldP spid="60" grpId="0" animBg="1"/>
      <p:bldP spid="61" grpId="0" animBg="1"/>
      <p:bldP spid="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19</a:t>
            </a:fld>
            <a:endParaRPr lang="en-US" altLang="ja-JP" sz="1400" dirty="0" smtClean="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Text Box 2"/>
          <p:cNvSpPr txBox="1">
            <a:spLocks noChangeArrowheads="1"/>
          </p:cNvSpPr>
          <p:nvPr/>
        </p:nvSpPr>
        <p:spPr bwMode="auto">
          <a:xfrm>
            <a:off x="364958" y="253465"/>
            <a:ext cx="66133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dirty="0">
                <a:solidFill>
                  <a:srgbClr val="000000"/>
                </a:solidFill>
                <a:latin typeface="メイリオ" panose="020B0604030504040204" pitchFamily="50" charset="-128"/>
                <a:ea typeface="メイリオ" panose="020B0604030504040204" pitchFamily="50" charset="-128"/>
              </a:rPr>
              <a:t>文章</a:t>
            </a:r>
            <a:r>
              <a:rPr kumimoji="1" lang="ja-JP" altLang="en-US" sz="2800" dirty="0" smtClean="0">
                <a:solidFill>
                  <a:srgbClr val="000000"/>
                </a:solidFill>
                <a:latin typeface="メイリオ" panose="020B0604030504040204" pitchFamily="50" charset="-128"/>
                <a:ea typeface="メイリオ" panose="020B0604030504040204" pitchFamily="50" charset="-128"/>
              </a:rPr>
              <a:t>のデザイン</a:t>
            </a:r>
            <a:r>
              <a:rPr kumimoji="1" lang="en-US" altLang="ja-JP" sz="2800" dirty="0" smtClean="0">
                <a:solidFill>
                  <a:srgbClr val="000000"/>
                </a:solidFill>
                <a:latin typeface="メイリオ" panose="020B0604030504040204" pitchFamily="50" charset="-128"/>
                <a:ea typeface="メイリオ" panose="020B0604030504040204" pitchFamily="50" charset="-128"/>
              </a:rPr>
              <a:t>(</a:t>
            </a:r>
            <a:r>
              <a:rPr kumimoji="1" lang="ja-JP" altLang="en-US" sz="2800" dirty="0" smtClean="0">
                <a:solidFill>
                  <a:srgbClr val="000000"/>
                </a:solidFill>
                <a:latin typeface="メイリオ" panose="020B0604030504040204" pitchFamily="50" charset="-128"/>
                <a:ea typeface="メイリオ" panose="020B0604030504040204" pitchFamily="50" charset="-128"/>
              </a:rPr>
              <a:t>チャンクと構造</a:t>
            </a:r>
            <a:r>
              <a:rPr kumimoji="1" lang="en-US" altLang="ja-JP" sz="2800" dirty="0" smtClean="0">
                <a:solidFill>
                  <a:srgbClr val="000000"/>
                </a:solidFill>
                <a:latin typeface="メイリオ" panose="020B0604030504040204" pitchFamily="50" charset="-128"/>
                <a:ea typeface="メイリオ" panose="020B0604030504040204" pitchFamily="50" charset="-128"/>
              </a:rPr>
              <a:t>)</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p:cNvSpPr txBox="1"/>
          <p:nvPr/>
        </p:nvSpPr>
        <p:spPr>
          <a:xfrm>
            <a:off x="160422" y="776685"/>
            <a:ext cx="8726904" cy="2308324"/>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かわにせんたくにでかけたおばあさんは</a:t>
            </a:r>
            <a:r>
              <a:rPr kumimoji="1" lang="ja-JP" altLang="en-US" sz="2400" dirty="0" err="1">
                <a:latin typeface="メイリオ" panose="020B0604030504040204" pitchFamily="50" charset="-128"/>
                <a:ea typeface="メイリオ" panose="020B0604030504040204" pitchFamily="50" charset="-128"/>
              </a:rPr>
              <a:t>ももをい</a:t>
            </a:r>
            <a:r>
              <a:rPr kumimoji="1" lang="ja-JP" altLang="en-US" sz="2400" dirty="0">
                <a:latin typeface="メイリオ" panose="020B0604030504040204" pitchFamily="50" charset="-128"/>
                <a:ea typeface="メイリオ" panose="020B0604030504040204" pitchFamily="50" charset="-128"/>
              </a:rPr>
              <a:t>えにもちかえるももをきるとなかからげんきなおとこのこがでてきてももたろうとなづけるももたろうはおにたいじにいくといいだしたとちゅういぬさるきじにきひだんごをあげておにたいじをてつだってもらうことにしたこうしてひとりとさんびきはおにがしまにいきおにをたいじしてきんぴんをとりもどした</a:t>
            </a:r>
          </a:p>
        </p:txBody>
      </p:sp>
      <p:sp>
        <p:nvSpPr>
          <p:cNvPr id="15" name="テキスト ボックス 14"/>
          <p:cNvSpPr txBox="1"/>
          <p:nvPr/>
        </p:nvSpPr>
        <p:spPr>
          <a:xfrm>
            <a:off x="160422" y="3231850"/>
            <a:ext cx="8587338" cy="3046988"/>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　</a:t>
            </a:r>
            <a:r>
              <a:rPr kumimoji="1" lang="ja-JP" altLang="en-US" sz="2400" dirty="0" smtClean="0">
                <a:latin typeface="メイリオ" panose="020B0604030504040204" pitchFamily="50" charset="-128"/>
                <a:ea typeface="メイリオ" panose="020B0604030504040204" pitchFamily="50" charset="-128"/>
              </a:rPr>
              <a:t>川</a:t>
            </a:r>
            <a:r>
              <a:rPr kumimoji="1" lang="ja-JP" altLang="en-US" sz="2400" dirty="0">
                <a:latin typeface="メイリオ" panose="020B0604030504040204" pitchFamily="50" charset="-128"/>
                <a:ea typeface="メイリオ" panose="020B0604030504040204" pitchFamily="50" charset="-128"/>
              </a:rPr>
              <a:t>に洗濯にでかけたおばあさんは、桃を家に持ち帰る。桃を切ると中から元気な男の子が出てきて、桃太郎と名付ける</a:t>
            </a:r>
            <a:r>
              <a:rPr kumimoji="1" lang="ja-JP" altLang="en-US" sz="2400" dirty="0" smtClean="0">
                <a:latin typeface="メイリオ" panose="020B0604030504040204" pitchFamily="50" charset="-128"/>
                <a:ea typeface="メイリオ" panose="020B0604030504040204" pitchFamily="50" charset="-128"/>
              </a:rPr>
              <a:t>。</a:t>
            </a:r>
            <a:endParaRPr kumimoji="1" lang="ja-JP" altLang="en-US" sz="2400" dirty="0">
              <a:latin typeface="メイリオ" panose="020B0604030504040204" pitchFamily="50" charset="-128"/>
              <a:ea typeface="メイリオ" panose="020B0604030504040204" pitchFamily="50" charset="-128"/>
            </a:endParaRPr>
          </a:p>
          <a:p>
            <a:r>
              <a:rPr kumimoji="1" lang="ja-JP" altLang="en-US" sz="2400" dirty="0" smtClean="0">
                <a:latin typeface="メイリオ" panose="020B0604030504040204" pitchFamily="50" charset="-128"/>
                <a:ea typeface="メイリオ" panose="020B0604030504040204" pitchFamily="50" charset="-128"/>
              </a:rPr>
              <a:t>　村</a:t>
            </a:r>
            <a:r>
              <a:rPr kumimoji="1" lang="ja-JP" altLang="en-US" sz="2400" dirty="0">
                <a:latin typeface="メイリオ" panose="020B0604030504040204" pitchFamily="50" charset="-128"/>
                <a:ea typeface="メイリオ" panose="020B0604030504040204" pitchFamily="50" charset="-128"/>
              </a:rPr>
              <a:t>に鬼がやってきて、金品を盗んだ。桃太郎は鬼退治に行くと言い出した</a:t>
            </a:r>
            <a:r>
              <a:rPr kumimoji="1" lang="ja-JP" altLang="en-US" sz="2400" dirty="0" smtClean="0">
                <a:latin typeface="メイリオ" panose="020B0604030504040204" pitchFamily="50" charset="-128"/>
                <a:ea typeface="メイリオ" panose="020B0604030504040204" pitchFamily="50" charset="-128"/>
              </a:rPr>
              <a:t>。</a:t>
            </a:r>
            <a:endParaRPr kumimoji="1" lang="ja-JP" altLang="en-US" sz="2400" dirty="0">
              <a:latin typeface="メイリオ" panose="020B0604030504040204" pitchFamily="50" charset="-128"/>
              <a:ea typeface="メイリオ" panose="020B0604030504040204" pitchFamily="50" charset="-128"/>
            </a:endParaRPr>
          </a:p>
          <a:p>
            <a:r>
              <a:rPr kumimoji="1" lang="ja-JP" altLang="en-US" sz="2400" dirty="0" smtClean="0">
                <a:latin typeface="メイリオ" panose="020B0604030504040204" pitchFamily="50" charset="-128"/>
                <a:ea typeface="メイリオ" panose="020B0604030504040204" pitchFamily="50" charset="-128"/>
              </a:rPr>
              <a:t>　途中</a:t>
            </a:r>
            <a:r>
              <a:rPr kumimoji="1" lang="ja-JP" altLang="en-US" sz="2400" dirty="0">
                <a:latin typeface="メイリオ" panose="020B0604030504040204" pitchFamily="50" charset="-128"/>
                <a:ea typeface="メイリオ" panose="020B0604030504040204" pitchFamily="50" charset="-128"/>
              </a:rPr>
              <a:t>、犬・猿・雉に、きひだんごをあげて、鬼退治を手伝ってもらうことにした</a:t>
            </a:r>
            <a:r>
              <a:rPr kumimoji="1" lang="ja-JP" altLang="en-US" sz="2400" dirty="0" smtClean="0">
                <a:latin typeface="メイリオ" panose="020B0604030504040204" pitchFamily="50" charset="-128"/>
                <a:ea typeface="メイリオ" panose="020B0604030504040204" pitchFamily="50" charset="-128"/>
              </a:rPr>
              <a:t>。</a:t>
            </a:r>
            <a:endParaRPr kumimoji="1" lang="ja-JP" altLang="en-US" sz="2400" dirty="0">
              <a:latin typeface="メイリオ" panose="020B0604030504040204" pitchFamily="50" charset="-128"/>
              <a:ea typeface="メイリオ" panose="020B0604030504040204" pitchFamily="50" charset="-128"/>
            </a:endParaRPr>
          </a:p>
          <a:p>
            <a:r>
              <a:rPr kumimoji="1" lang="ja-JP" altLang="en-US" sz="2400" dirty="0" smtClean="0">
                <a:latin typeface="メイリオ" panose="020B0604030504040204" pitchFamily="50" charset="-128"/>
                <a:ea typeface="メイリオ" panose="020B0604030504040204" pitchFamily="50" charset="-128"/>
              </a:rPr>
              <a:t>　こう</a:t>
            </a:r>
            <a:r>
              <a:rPr kumimoji="1" lang="ja-JP" altLang="en-US" sz="2400" dirty="0">
                <a:latin typeface="メイリオ" panose="020B0604030504040204" pitchFamily="50" charset="-128"/>
                <a:ea typeface="メイリオ" panose="020B0604030504040204" pitchFamily="50" charset="-128"/>
              </a:rPr>
              <a:t>して、１人と３匹は鬼ヶ島に行き、鬼を退治して金品を取り戻した。</a:t>
            </a:r>
          </a:p>
        </p:txBody>
      </p:sp>
      <p:pic>
        <p:nvPicPr>
          <p:cNvPr id="10" name="speech_A050_2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634855" y="6087775"/>
            <a:ext cx="609600" cy="609600"/>
          </a:xfrm>
          <a:prstGeom prst="rect">
            <a:avLst/>
          </a:prstGeom>
        </p:spPr>
      </p:pic>
      <p:pic>
        <p:nvPicPr>
          <p:cNvPr id="11" name="speech_A050_27">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5650977" y="6110483"/>
            <a:ext cx="609600" cy="609600"/>
          </a:xfrm>
          <a:prstGeom prst="rect">
            <a:avLst/>
          </a:prstGeom>
        </p:spPr>
      </p:pic>
      <p:pic>
        <p:nvPicPr>
          <p:cNvPr id="12" name="speech_A050_28">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8"/>
          <a:stretch>
            <a:fillRect/>
          </a:stretch>
        </p:blipFill>
        <p:spPr>
          <a:xfrm>
            <a:off x="6691307" y="6087775"/>
            <a:ext cx="609600" cy="609600"/>
          </a:xfrm>
          <a:prstGeom prst="rect">
            <a:avLst/>
          </a:prstGeom>
        </p:spPr>
      </p:pic>
    </p:spTree>
    <p:extLst>
      <p:ext uri="{BB962C8B-B14F-4D97-AF65-F5344CB8AC3E}">
        <p14:creationId xmlns:p14="http://schemas.microsoft.com/office/powerpoint/2010/main" val="4203410574"/>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7444" fill="hold"/>
                                        <p:tgtEl>
                                          <p:spTgt spid="10"/>
                                        </p:tgtEl>
                                      </p:cBhvr>
                                    </p:cmd>
                                  </p:childTnLst>
                                </p:cTn>
                              </p:par>
                            </p:childTnLst>
                          </p:cTn>
                        </p:par>
                        <p:par>
                          <p:cTn id="7" fill="hold">
                            <p:stCondLst>
                              <p:cond delay="8944"/>
                            </p:stCondLst>
                            <p:childTnLst>
                              <p:par>
                                <p:cTn id="8" presetID="1" presetClass="mediacall" presetSubtype="0" fill="hold" nodeType="afterEffect">
                                  <p:stCondLst>
                                    <p:cond delay="5000"/>
                                  </p:stCondLst>
                                  <p:childTnLst>
                                    <p:cmd type="call" cmd="playFrom(0.0)">
                                      <p:cBhvr>
                                        <p:cTn id="9" dur="3500" fill="hold"/>
                                        <p:tgtEl>
                                          <p:spTgt spid="11"/>
                                        </p:tgtEl>
                                      </p:cBhvr>
                                    </p:cmd>
                                  </p:childTnLst>
                                </p:cTn>
                              </p:par>
                            </p:childTnLst>
                          </p:cTn>
                        </p:par>
                        <p:par>
                          <p:cTn id="10" fill="hold">
                            <p:stCondLst>
                              <p:cond delay="17444"/>
                            </p:stCondLst>
                            <p:childTnLst>
                              <p:par>
                                <p:cTn id="11" presetID="2" presetClass="entr" presetSubtype="4" fill="hold" grpId="0" nodeType="afterEffect">
                                  <p:stCondLst>
                                    <p:cond delay="500"/>
                                  </p:stCondLst>
                                  <p:childTnLst>
                                    <p:set>
                                      <p:cBhvr>
                                        <p:cTn id="12" dur="1" fill="hold">
                                          <p:stCondLst>
                                            <p:cond delay="0"/>
                                          </p:stCondLst>
                                        </p:cTn>
                                        <p:tgtEl>
                                          <p:spTgt spid="15">
                                            <p:txEl>
                                              <p:pRg st="0" end="0"/>
                                            </p:txEl>
                                          </p:spTgt>
                                        </p:tgtEl>
                                        <p:attrNameLst>
                                          <p:attrName>style.visibility</p:attrName>
                                        </p:attrNameLst>
                                      </p:cBhvr>
                                      <p:to>
                                        <p:strVal val="visible"/>
                                      </p:to>
                                    </p:set>
                                    <p:anim calcmode="lin" valueType="num">
                                      <p:cBhvr additive="base">
                                        <p:cTn id="13"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18444"/>
                            </p:stCondLst>
                            <p:childTnLst>
                              <p:par>
                                <p:cTn id="16" presetID="2" presetClass="entr" presetSubtype="4" fill="hold" grpId="0" nodeType="afterEffect">
                                  <p:stCondLst>
                                    <p:cond delay="500"/>
                                  </p:stCondLst>
                                  <p:childTnLst>
                                    <p:set>
                                      <p:cBhvr>
                                        <p:cTn id="17" dur="1" fill="hold">
                                          <p:stCondLst>
                                            <p:cond delay="0"/>
                                          </p:stCondLst>
                                        </p:cTn>
                                        <p:tgtEl>
                                          <p:spTgt spid="15">
                                            <p:txEl>
                                              <p:pRg st="1" end="1"/>
                                            </p:txEl>
                                          </p:spTgt>
                                        </p:tgtEl>
                                        <p:attrNameLst>
                                          <p:attrName>style.visibility</p:attrName>
                                        </p:attrNameLst>
                                      </p:cBhvr>
                                      <p:to>
                                        <p:strVal val="visible"/>
                                      </p:to>
                                    </p:set>
                                    <p:anim calcmode="lin" valueType="num">
                                      <p:cBhvr additive="base">
                                        <p:cTn id="18"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9444"/>
                            </p:stCondLst>
                            <p:childTnLst>
                              <p:par>
                                <p:cTn id="21" presetID="2" presetClass="entr" presetSubtype="4" fill="hold" grpId="0" nodeType="afterEffect">
                                  <p:stCondLst>
                                    <p:cond delay="500"/>
                                  </p:stCondLst>
                                  <p:childTnLst>
                                    <p:set>
                                      <p:cBhvr>
                                        <p:cTn id="22" dur="1" fill="hold">
                                          <p:stCondLst>
                                            <p:cond delay="0"/>
                                          </p:stCondLst>
                                        </p:cTn>
                                        <p:tgtEl>
                                          <p:spTgt spid="15">
                                            <p:txEl>
                                              <p:pRg st="2" end="2"/>
                                            </p:txEl>
                                          </p:spTgt>
                                        </p:tgtEl>
                                        <p:attrNameLst>
                                          <p:attrName>style.visibility</p:attrName>
                                        </p:attrNameLst>
                                      </p:cBhvr>
                                      <p:to>
                                        <p:strVal val="visible"/>
                                      </p:to>
                                    </p:set>
                                    <p:anim calcmode="lin" valueType="num">
                                      <p:cBhvr additive="base">
                                        <p:cTn id="23"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par>
                          <p:cTn id="25" fill="hold">
                            <p:stCondLst>
                              <p:cond delay="20444"/>
                            </p:stCondLst>
                            <p:childTnLst>
                              <p:par>
                                <p:cTn id="26" presetID="2" presetClass="entr" presetSubtype="4" fill="hold" grpId="0" nodeType="afterEffect">
                                  <p:stCondLst>
                                    <p:cond delay="500"/>
                                  </p:stCondLst>
                                  <p:childTnLst>
                                    <p:set>
                                      <p:cBhvr>
                                        <p:cTn id="27" dur="1" fill="hold">
                                          <p:stCondLst>
                                            <p:cond delay="0"/>
                                          </p:stCondLst>
                                        </p:cTn>
                                        <p:tgtEl>
                                          <p:spTgt spid="15">
                                            <p:txEl>
                                              <p:pRg st="3" end="3"/>
                                            </p:txEl>
                                          </p:spTgt>
                                        </p:tgtEl>
                                        <p:attrNameLst>
                                          <p:attrName>style.visibility</p:attrName>
                                        </p:attrNameLst>
                                      </p:cBhvr>
                                      <p:to>
                                        <p:strVal val="visible"/>
                                      </p:to>
                                    </p:set>
                                    <p:anim calcmode="lin" valueType="num">
                                      <p:cBhvr additive="base">
                                        <p:cTn id="28" dur="500" fill="hold"/>
                                        <p:tgtEl>
                                          <p:spTgt spid="15">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5">
                                            <p:txEl>
                                              <p:pRg st="3" end="3"/>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1444"/>
                            </p:stCondLst>
                            <p:childTnLst>
                              <p:par>
                                <p:cTn id="31" presetID="1" presetClass="mediacall" presetSubtype="0" fill="hold" nodeType="afterEffect">
                                  <p:stCondLst>
                                    <p:cond delay="4000"/>
                                  </p:stCondLst>
                                  <p:childTnLst>
                                    <p:cmd type="call" cmd="playFrom(0.0)">
                                      <p:cBhvr>
                                        <p:cTn id="32" dur="16979" fill="hold"/>
                                        <p:tgtEl>
                                          <p:spTgt spid="12"/>
                                        </p:tgtEl>
                                      </p:cBhvr>
                                    </p:cmd>
                                  </p:childTnLst>
                                </p:cTn>
                              </p:par>
                            </p:childTnLst>
                          </p:cTn>
                        </p:par>
                        <p:par>
                          <p:cTn id="33" fill="hold">
                            <p:stCondLst>
                              <p:cond delay="42423"/>
                            </p:stCondLst>
                            <p:childTnLst>
                              <p:par>
                                <p:cTn id="34" presetID="10" presetClass="entr" presetSubtype="0" fill="hold" grpId="0" nodeType="afterEffect">
                                  <p:stCondLst>
                                    <p:cond delay="5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7" fill="hold" display="0">
                  <p:stCondLst>
                    <p:cond delay="indefinite"/>
                  </p:stCondLst>
                  <p:endCondLst>
                    <p:cond evt="onStopAudio" delay="0">
                      <p:tgtEl>
                        <p:sldTgt/>
                      </p:tgtEl>
                    </p:cond>
                  </p:endCondLst>
                </p:cTn>
                <p:tgtEl>
                  <p:spTgt spid="10"/>
                </p:tgtEl>
              </p:cMediaNode>
            </p:audio>
            <p:audio>
              <p:cMediaNode vol="80000" showWhenStopped="0">
                <p:cTn id="38" fill="hold" display="0">
                  <p:stCondLst>
                    <p:cond delay="indefinite"/>
                  </p:stCondLst>
                  <p:endCondLst>
                    <p:cond evt="onStopAudio" delay="0">
                      <p:tgtEl>
                        <p:sldTgt/>
                      </p:tgtEl>
                    </p:cond>
                  </p:endCondLst>
                </p:cTn>
                <p:tgtEl>
                  <p:spTgt spid="11"/>
                </p:tgtEl>
              </p:cMediaNode>
            </p:audio>
            <p:audio>
              <p:cMediaNode vol="80000" showWhenStopped="0">
                <p:cTn id="39" fill="hold" display="0">
                  <p:stCondLst>
                    <p:cond delay="indefinite"/>
                  </p:stCondLst>
                  <p:endCondLst>
                    <p:cond evt="onStopAudio" delay="0">
                      <p:tgtEl>
                        <p:sldTgt/>
                      </p:tgtEl>
                    </p:cond>
                  </p:endCondLst>
                </p:cTn>
                <p:tgtEl>
                  <p:spTgt spid="12"/>
                </p:tgtEl>
              </p:cMediaNode>
            </p:audio>
          </p:childTnLst>
        </p:cTn>
      </p:par>
    </p:tnLst>
    <p:bldLst>
      <p:bldP spid="31" grpId="0" animBg="1"/>
      <p:bldP spid="1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5210828" y="890961"/>
            <a:ext cx="3757353" cy="5743983"/>
            <a:chOff x="5184640" y="1000453"/>
            <a:chExt cx="3809731" cy="5743983"/>
          </a:xfrm>
        </p:grpSpPr>
        <p:sp>
          <p:nvSpPr>
            <p:cNvPr id="3" name="角丸四角形 2"/>
            <p:cNvSpPr/>
            <p:nvPr/>
          </p:nvSpPr>
          <p:spPr>
            <a:xfrm>
              <a:off x="5184640" y="1000453"/>
              <a:ext cx="3809731" cy="5743983"/>
            </a:xfrm>
            <a:prstGeom prst="round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5460113" y="1265708"/>
              <a:ext cx="3453908" cy="1200329"/>
            </a:xfrm>
            <a:prstGeom prst="rect">
              <a:avLst/>
            </a:prstGeom>
            <a:noFill/>
          </p:spPr>
          <p:txBody>
            <a:bodyPr wrap="square" rtlCol="0">
              <a:spAutoFit/>
            </a:bodyPr>
            <a:lstStyle/>
            <a:p>
              <a:pPr algn="l"/>
              <a:r>
                <a:rPr lang="ja-JP" altLang="en-US" sz="2400" dirty="0" smtClean="0">
                  <a:solidFill>
                    <a:srgbClr val="FF0000"/>
                  </a:solidFill>
                  <a:latin typeface="メイリオ" panose="020B0604030504040204" pitchFamily="50" charset="-128"/>
                  <a:ea typeface="メイリオ" panose="020B0604030504040204" pitchFamily="50" charset="-128"/>
                </a:rPr>
                <a:t>メディアリテラシー</a:t>
              </a:r>
            </a:p>
            <a:p>
              <a:pPr algn="l"/>
              <a:r>
                <a:rPr lang="ja-JP" altLang="en-US" sz="2400" dirty="0" smtClean="0">
                  <a:latin typeface="メイリオ" panose="020B0604030504040204" pitchFamily="50" charset="-128"/>
                  <a:ea typeface="メイリオ" panose="020B0604030504040204" pitchFamily="50" charset="-128"/>
                </a:rPr>
                <a:t>必要な情報を選んで</a:t>
              </a:r>
              <a:endParaRPr lang="en-US" altLang="ja-JP" sz="2400" dirty="0" smtClean="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正しく理解</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活用する</a:t>
              </a:r>
              <a:endParaRPr kumimoji="1" lang="ja-JP" altLang="en-US" sz="2400" dirty="0">
                <a:latin typeface="メイリオ" panose="020B0604030504040204" pitchFamily="50" charset="-128"/>
                <a:ea typeface="メイリオ" panose="020B0604030504040204" pitchFamily="50" charset="-128"/>
              </a:endParaRPr>
            </a:p>
          </p:txBody>
        </p:sp>
      </p:grpSp>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2</a:t>
            </a:fld>
            <a:endParaRPr lang="en-US" altLang="ja-JP" sz="1400" dirty="0" smtClean="0"/>
          </a:p>
        </p:txBody>
      </p:sp>
      <p:sp>
        <p:nvSpPr>
          <p:cNvPr id="4099" name="Rectangle 2"/>
          <p:cNvSpPr>
            <a:spLocks noGrp="1" noChangeArrowheads="1"/>
          </p:cNvSpPr>
          <p:nvPr>
            <p:ph type="ctrTitle"/>
          </p:nvPr>
        </p:nvSpPr>
        <p:spPr>
          <a:xfrm>
            <a:off x="433998" y="263453"/>
            <a:ext cx="6172200" cy="612775"/>
          </a:xfrm>
        </p:spPr>
        <p:txBody>
          <a:bodyPr/>
          <a:lstStyle/>
          <a:p>
            <a:pPr algn="l" eaLnBrk="1" hangingPunct="1"/>
            <a:r>
              <a:rPr lang="ja-JP" altLang="en-US" sz="3200" dirty="0" smtClean="0">
                <a:ea typeface="メイリオ" panose="020B0604030504040204" pitchFamily="50" charset="-128"/>
              </a:rPr>
              <a:t>情報デザインの必要性</a:t>
            </a:r>
            <a:r>
              <a:rPr lang="en-US" altLang="ja-JP" sz="3200" dirty="0" smtClean="0">
                <a:ea typeface="メイリオ" panose="020B0604030504040204" pitchFamily="50" charset="-128"/>
              </a:rPr>
              <a:t>(</a:t>
            </a:r>
            <a:r>
              <a:rPr lang="ja-JP" altLang="en-US" sz="3200" dirty="0" smtClean="0">
                <a:ea typeface="メイリオ" panose="020B0604030504040204" pitchFamily="50" charset="-128"/>
              </a:rPr>
              <a:t>その</a:t>
            </a:r>
            <a:r>
              <a:rPr lang="en-US" altLang="ja-JP" sz="3200" dirty="0" smtClean="0">
                <a:ea typeface="メイリオ" panose="020B0604030504040204" pitchFamily="50" charset="-128"/>
              </a:rPr>
              <a:t>1)</a:t>
            </a:r>
            <a:endParaRPr lang="ja-JP" altLang="en-US" sz="2800" dirty="0" smtClean="0">
              <a:ea typeface="メイリオ" panose="020B0604030504040204" pitchFamily="50" charset="-128"/>
            </a:endParaRPr>
          </a:p>
        </p:txBody>
      </p:sp>
      <p:pic>
        <p:nvPicPr>
          <p:cNvPr id="16" name="図 15"/>
          <p:cNvPicPr>
            <a:picLocks noChangeAspect="1"/>
          </p:cNvPicPr>
          <p:nvPr/>
        </p:nvPicPr>
        <p:blipFill>
          <a:blip r:embed="rId6">
            <a:clrChange>
              <a:clrFrom>
                <a:srgbClr val="FFFFFF"/>
              </a:clrFrom>
              <a:clrTo>
                <a:srgbClr val="FFFFFF">
                  <a:alpha val="0"/>
                </a:srgbClr>
              </a:clrTo>
            </a:clrChange>
          </a:blip>
          <a:stretch>
            <a:fillRect/>
          </a:stretch>
        </p:blipFill>
        <p:spPr>
          <a:xfrm>
            <a:off x="6107466" y="2687603"/>
            <a:ext cx="1964078" cy="3947341"/>
          </a:xfrm>
          <a:prstGeom prst="rect">
            <a:avLst/>
          </a:prstGeom>
        </p:spPr>
      </p:pic>
      <p:sp>
        <p:nvSpPr>
          <p:cNvPr id="18" name="右矢印 17"/>
          <p:cNvSpPr/>
          <p:nvPr/>
        </p:nvSpPr>
        <p:spPr bwMode="auto">
          <a:xfrm rot="1742004">
            <a:off x="2833628" y="2198268"/>
            <a:ext cx="3217858" cy="533400"/>
          </a:xfrm>
          <a:prstGeom prst="rightArrow">
            <a:avLst/>
          </a:prstGeom>
          <a:solidFill>
            <a:schemeClr val="accent1"/>
          </a:solid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endParaRPr kumimoji="1" lang="ja-JP" altLang="en-US" sz="2400" dirty="0" smtClean="0">
              <a:latin typeface="メイリオ" panose="020B0604030504040204" pitchFamily="50" charset="-128"/>
              <a:ea typeface="メイリオ" panose="020B0604030504040204" pitchFamily="50" charset="-128"/>
            </a:endParaRPr>
          </a:p>
        </p:txBody>
      </p:sp>
      <p:sp>
        <p:nvSpPr>
          <p:cNvPr id="20" name="雲形吹き出し 19"/>
          <p:cNvSpPr/>
          <p:nvPr/>
        </p:nvSpPr>
        <p:spPr bwMode="auto">
          <a:xfrm>
            <a:off x="365007" y="1000454"/>
            <a:ext cx="3741480" cy="1013370"/>
          </a:xfrm>
          <a:prstGeom prst="cloudCallout">
            <a:avLst>
              <a:gd name="adj1" fmla="val -15985"/>
              <a:gd name="adj2" fmla="val 43981"/>
            </a:avLst>
          </a:prstGeom>
          <a:solidFill>
            <a:schemeClr val="bg1"/>
          </a:solid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kumimoji="1" lang="ja-JP" altLang="en-US" sz="2400" dirty="0" smtClean="0">
                <a:latin typeface="メイリオ" panose="020B0604030504040204" pitchFamily="50" charset="-128"/>
                <a:ea typeface="メイリオ" panose="020B0604030504040204" pitchFamily="50" charset="-128"/>
              </a:rPr>
              <a:t>世の中の雑多な</a:t>
            </a:r>
            <a:br>
              <a:rPr kumimoji="1" lang="ja-JP" altLang="en-US" sz="2400" dirty="0" smtClean="0">
                <a:latin typeface="メイリオ" panose="020B0604030504040204" pitchFamily="50" charset="-128"/>
                <a:ea typeface="メイリオ" panose="020B0604030504040204" pitchFamily="50" charset="-128"/>
              </a:rPr>
            </a:br>
            <a:r>
              <a:rPr kumimoji="1" lang="ja-JP" altLang="en-US" sz="2400" dirty="0" smtClean="0">
                <a:latin typeface="メイリオ" panose="020B0604030504040204" pitchFamily="50" charset="-128"/>
                <a:ea typeface="メイリオ" panose="020B0604030504040204" pitchFamily="50" charset="-128"/>
              </a:rPr>
              <a:t>事柄</a:t>
            </a:r>
            <a:r>
              <a:rPr kumimoji="1" lang="en-US" altLang="ja-JP" sz="2400" dirty="0" smtClean="0">
                <a:latin typeface="メイリオ" panose="020B0604030504040204" pitchFamily="50" charset="-128"/>
                <a:ea typeface="メイリオ" panose="020B0604030504040204" pitchFamily="50" charset="-128"/>
              </a:rPr>
              <a:t>/</a:t>
            </a:r>
            <a:r>
              <a:rPr kumimoji="1" lang="ja-JP" altLang="en-US" sz="2400" dirty="0" smtClean="0">
                <a:latin typeface="メイリオ" panose="020B0604030504040204" pitchFamily="50" charset="-128"/>
                <a:ea typeface="メイリオ" panose="020B0604030504040204" pitchFamily="50" charset="-128"/>
              </a:rPr>
              <a:t> 情報</a:t>
            </a:r>
            <a:br>
              <a:rPr kumimoji="1" lang="ja-JP" altLang="en-US" sz="2400" dirty="0" smtClean="0">
                <a:latin typeface="メイリオ" panose="020B0604030504040204" pitchFamily="50" charset="-128"/>
                <a:ea typeface="メイリオ" panose="020B0604030504040204" pitchFamily="50" charset="-128"/>
              </a:rPr>
            </a:br>
            <a:endParaRPr kumimoji="1" lang="ja-JP" altLang="en-US" sz="2400" dirty="0" smtClean="0">
              <a:latin typeface="メイリオ" panose="020B0604030504040204" pitchFamily="50" charset="-128"/>
              <a:ea typeface="メイリオ" panose="020B0604030504040204" pitchFamily="50" charset="-128"/>
            </a:endParaRPr>
          </a:p>
        </p:txBody>
      </p:sp>
      <p:pic>
        <p:nvPicPr>
          <p:cNvPr id="26" name="図 25"/>
          <p:cNvPicPr>
            <a:picLocks noChangeAspect="1"/>
          </p:cNvPicPr>
          <p:nvPr/>
        </p:nvPicPr>
        <p:blipFill>
          <a:blip r:embed="rId7"/>
          <a:stretch>
            <a:fillRect/>
          </a:stretch>
        </p:blipFill>
        <p:spPr>
          <a:xfrm>
            <a:off x="1634249" y="2222053"/>
            <a:ext cx="1422880" cy="1312986"/>
          </a:xfrm>
          <a:prstGeom prst="rect">
            <a:avLst/>
          </a:prstGeom>
        </p:spPr>
      </p:pic>
      <p:pic>
        <p:nvPicPr>
          <p:cNvPr id="12" name="図 11"/>
          <p:cNvPicPr>
            <a:picLocks noChangeAspect="1"/>
          </p:cNvPicPr>
          <p:nvPr/>
        </p:nvPicPr>
        <p:blipFill>
          <a:blip r:embed="rId8">
            <a:extLst>
              <a:ext uri="{BEBA8EAE-BF5A-486C-A8C5-ECC9F3942E4B}">
                <a14:imgProps xmlns:a14="http://schemas.microsoft.com/office/drawing/2010/main">
                  <a14:imgLayer r:embed="rId9">
                    <a14:imgEffect>
                      <a14:backgroundRemoval t="4762" b="96104" l="1594" r="96016">
                        <a14:foregroundMark x1="26693" y1="37662" x2="26693" y2="37662"/>
                        <a14:foregroundMark x1="78884" y1="51948" x2="78884" y2="51948"/>
                        <a14:foregroundMark x1="75697" y1="40260" x2="75697" y2="40260"/>
                        <a14:foregroundMark x1="72510" y1="32900" x2="72510" y2="32900"/>
                        <a14:foregroundMark x1="29880" y1="51948" x2="29880" y2="51948"/>
                        <a14:foregroundMark x1="19124" y1="47186" x2="19124" y2="47186"/>
                        <a14:foregroundMark x1="20319" y1="23810" x2="20319" y2="23810"/>
                        <a14:foregroundMark x1="27888" y1="25974" x2="27888" y2="25974"/>
                        <a14:foregroundMark x1="73705" y1="58009" x2="73705" y2="58009"/>
                        <a14:foregroundMark x1="66932" y1="54545" x2="66932" y2="54545"/>
                        <a14:foregroundMark x1="78884" y1="64069" x2="78884" y2="64069"/>
                        <a14:foregroundMark x1="83267" y1="30303" x2="83267" y2="30303"/>
                        <a14:foregroundMark x1="27888" y1="23810" x2="27888" y2="23810"/>
                      </a14:backgroundRemoval>
                    </a14:imgEffect>
                  </a14:imgLayer>
                </a14:imgProps>
              </a:ext>
            </a:extLst>
          </a:blip>
          <a:stretch>
            <a:fillRect/>
          </a:stretch>
        </p:blipFill>
        <p:spPr>
          <a:xfrm>
            <a:off x="824577" y="1980707"/>
            <a:ext cx="1344957" cy="1254755"/>
          </a:xfrm>
          <a:prstGeom prst="rect">
            <a:avLst/>
          </a:prstGeom>
        </p:spPr>
      </p:pic>
      <p:pic>
        <p:nvPicPr>
          <p:cNvPr id="13" name="Picture 2" descr="ラジオのイラスト"/>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84154" y="1934602"/>
            <a:ext cx="1320746" cy="1265212"/>
          </a:xfrm>
          <a:prstGeom prst="rect">
            <a:avLst/>
          </a:prstGeom>
          <a:noFill/>
          <a:extLst>
            <a:ext uri="{909E8E84-426E-40DD-AFC4-6F175D3DCCD1}">
              <a14:hiddenFill xmlns:a14="http://schemas.microsoft.com/office/drawing/2010/main">
                <a:solidFill>
                  <a:srgbClr val="FFFFFF"/>
                </a:solidFill>
              </a14:hiddenFill>
            </a:ext>
          </a:extLst>
        </p:spPr>
      </p:pic>
      <p:sp>
        <p:nvSpPr>
          <p:cNvPr id="29" name="テキスト ボックス 28"/>
          <p:cNvSpPr txBox="1"/>
          <p:nvPr/>
        </p:nvSpPr>
        <p:spPr>
          <a:xfrm>
            <a:off x="1119808" y="5820963"/>
            <a:ext cx="3464680" cy="584775"/>
          </a:xfrm>
          <a:prstGeom prst="rect">
            <a:avLst/>
          </a:prstGeom>
          <a:noFill/>
          <a:ln w="57150">
            <a:solidFill>
              <a:schemeClr val="accent5">
                <a:lumMod val="50000"/>
              </a:schemeClr>
            </a:solidFill>
          </a:ln>
        </p:spPr>
        <p:txBody>
          <a:bodyPr wrap="square" rtlCol="0">
            <a:spAutoFit/>
          </a:bodyPr>
          <a:lstStyle/>
          <a:p>
            <a:pPr algn="ctr"/>
            <a:r>
              <a:rPr lang="ja-JP" altLang="en-US" sz="3200" dirty="0">
                <a:ea typeface="メイリオ" panose="020B0604030504040204" pitchFamily="50" charset="-128"/>
              </a:rPr>
              <a:t>情報デザイン</a:t>
            </a:r>
          </a:p>
        </p:txBody>
      </p:sp>
      <p:grpSp>
        <p:nvGrpSpPr>
          <p:cNvPr id="7" name="グループ化 6"/>
          <p:cNvGrpSpPr/>
          <p:nvPr/>
        </p:nvGrpSpPr>
        <p:grpSpPr>
          <a:xfrm>
            <a:off x="544454" y="3791723"/>
            <a:ext cx="5413446" cy="1772556"/>
            <a:chOff x="544454" y="3791723"/>
            <a:chExt cx="5413446" cy="1772556"/>
          </a:xfrm>
        </p:grpSpPr>
        <p:grpSp>
          <p:nvGrpSpPr>
            <p:cNvPr id="2" name="グループ化 1"/>
            <p:cNvGrpSpPr/>
            <p:nvPr/>
          </p:nvGrpSpPr>
          <p:grpSpPr>
            <a:xfrm>
              <a:off x="2742007" y="4284887"/>
              <a:ext cx="1556183" cy="1137954"/>
              <a:chOff x="2906376" y="4724468"/>
              <a:chExt cx="1556183" cy="1137954"/>
            </a:xfrm>
          </p:grpSpPr>
          <p:pic>
            <p:nvPicPr>
              <p:cNvPr id="24" name="図 23"/>
              <p:cNvPicPr>
                <a:picLocks noChangeAspect="1"/>
              </p:cNvPicPr>
              <p:nvPr/>
            </p:nvPicPr>
            <p:blipFill>
              <a:blip r:embed="rId11"/>
              <a:stretch>
                <a:fillRect/>
              </a:stretch>
            </p:blipFill>
            <p:spPr>
              <a:xfrm>
                <a:off x="2906376" y="4724468"/>
                <a:ext cx="1556183" cy="556283"/>
              </a:xfrm>
              <a:prstGeom prst="rect">
                <a:avLst/>
              </a:prstGeom>
            </p:spPr>
          </p:pic>
          <p:pic>
            <p:nvPicPr>
              <p:cNvPr id="25" name="図 24"/>
              <p:cNvPicPr>
                <a:picLocks noChangeAspect="1"/>
              </p:cNvPicPr>
              <p:nvPr/>
            </p:nvPicPr>
            <p:blipFill>
              <a:blip r:embed="rId12"/>
              <a:stretch>
                <a:fillRect/>
              </a:stretch>
            </p:blipFill>
            <p:spPr>
              <a:xfrm>
                <a:off x="2933265" y="5336791"/>
                <a:ext cx="1393338" cy="525631"/>
              </a:xfrm>
              <a:prstGeom prst="rect">
                <a:avLst/>
              </a:prstGeom>
            </p:spPr>
          </p:pic>
        </p:grpSp>
        <p:pic>
          <p:nvPicPr>
            <p:cNvPr id="5" name="図 4"/>
            <p:cNvPicPr>
              <a:picLocks noChangeAspect="1"/>
            </p:cNvPicPr>
            <p:nvPr/>
          </p:nvPicPr>
          <p:blipFill>
            <a:blip r:embed="rId13">
              <a:clrChange>
                <a:clrFrom>
                  <a:srgbClr val="FFFFFF"/>
                </a:clrFrom>
                <a:clrTo>
                  <a:srgbClr val="FFFFFF">
                    <a:alpha val="0"/>
                  </a:srgbClr>
                </a:clrTo>
              </a:clrChange>
            </a:blip>
            <a:stretch>
              <a:fillRect/>
            </a:stretch>
          </p:blipFill>
          <p:spPr>
            <a:xfrm>
              <a:off x="544454" y="3791723"/>
              <a:ext cx="2160078" cy="1772556"/>
            </a:xfrm>
            <a:prstGeom prst="rect">
              <a:avLst/>
            </a:prstGeom>
            <a:effectLst>
              <a:softEdge rad="0"/>
            </a:effectLst>
          </p:spPr>
        </p:pic>
        <p:sp>
          <p:nvSpPr>
            <p:cNvPr id="30" name="右矢印 29"/>
            <p:cNvSpPr/>
            <p:nvPr/>
          </p:nvSpPr>
          <p:spPr bwMode="auto">
            <a:xfrm rot="20530389">
              <a:off x="4174931" y="4565641"/>
              <a:ext cx="1782969" cy="415770"/>
            </a:xfrm>
            <a:prstGeom prst="rightArrow">
              <a:avLst/>
            </a:prstGeom>
            <a:solidFill>
              <a:schemeClr val="accent1"/>
            </a:solid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endParaRPr kumimoji="1" lang="ja-JP" altLang="en-US" sz="2400" dirty="0" smtClean="0">
                <a:latin typeface="メイリオ" panose="020B0604030504040204" pitchFamily="50" charset="-128"/>
                <a:ea typeface="メイリオ" panose="020B0604030504040204" pitchFamily="50" charset="-128"/>
              </a:endParaRPr>
            </a:p>
          </p:txBody>
        </p:sp>
      </p:gr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speech_A050_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4761615" y="6012998"/>
            <a:ext cx="609600" cy="609600"/>
          </a:xfrm>
          <a:prstGeom prst="rect">
            <a:avLst/>
          </a:prstGeom>
        </p:spPr>
      </p:pic>
      <p:pic>
        <p:nvPicPr>
          <p:cNvPr id="9" name="speech_A050_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4"/>
          <a:stretch>
            <a:fillRect/>
          </a:stretch>
        </p:blipFill>
        <p:spPr>
          <a:xfrm>
            <a:off x="5717523" y="6005480"/>
            <a:ext cx="609600" cy="609600"/>
          </a:xfrm>
          <a:prstGeom prst="rect">
            <a:avLst/>
          </a:prstGeom>
        </p:spPr>
      </p:pic>
    </p:spTree>
    <p:extLst>
      <p:ext uri="{BB962C8B-B14F-4D97-AF65-F5344CB8AC3E}">
        <p14:creationId xmlns:p14="http://schemas.microsoft.com/office/powerpoint/2010/main" val="3727877532"/>
      </p:ext>
    </p:extLst>
  </p:cSld>
  <p:clrMapOvr>
    <a:masterClrMapping/>
  </p:clrMapOvr>
  <mc:AlternateContent xmlns:mc="http://schemas.openxmlformats.org/markup-compatibility/2006" xmlns:p14="http://schemas.microsoft.com/office/powerpoint/2010/main">
    <mc:Choice Requires="p14">
      <p:transition spd="slow" p14:dur="4400" advClick="0" advTm="2000">
        <p14:honeycomb/>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500"/>
                                  </p:stCondLst>
                                  <p:iterate type="lt">
                                    <p:tmPct val="10000"/>
                                  </p:iterate>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2000" fill="hold"/>
                                        <p:tgtEl>
                                          <p:spTgt spid="4099"/>
                                        </p:tgtEl>
                                        <p:attrNameLst>
                                          <p:attrName>ppt_x</p:attrName>
                                        </p:attrNameLst>
                                      </p:cBhvr>
                                      <p:tavLst>
                                        <p:tav tm="0">
                                          <p:val>
                                            <p:strVal val="1+#ppt_w/2"/>
                                          </p:val>
                                        </p:tav>
                                        <p:tav tm="100000">
                                          <p:val>
                                            <p:strVal val="#ppt_x"/>
                                          </p:val>
                                        </p:tav>
                                      </p:tavLst>
                                    </p:anim>
                                    <p:anim calcmode="lin" valueType="num">
                                      <p:cBhvr additive="base">
                                        <p:cTn id="8" dur="2000" fill="hold"/>
                                        <p:tgtEl>
                                          <p:spTgt spid="4099"/>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6300"/>
                            </p:stCondLst>
                            <p:childTnLst>
                              <p:par>
                                <p:cTn id="13" presetID="1" presetClass="mediacall" presetSubtype="0" fill="hold" nodeType="afterEffect">
                                  <p:stCondLst>
                                    <p:cond delay="0"/>
                                  </p:stCondLst>
                                  <p:childTnLst>
                                    <p:cmd type="call" cmd="playFrom(0.0)">
                                      <p:cBhvr>
                                        <p:cTn id="14" dur="17580" fill="hold"/>
                                        <p:tgtEl>
                                          <p:spTgt spid="8"/>
                                        </p:tgtEl>
                                      </p:cBhvr>
                                    </p:cmd>
                                  </p:childTnLst>
                                </p:cTn>
                              </p:par>
                            </p:childTnLst>
                          </p:cTn>
                        </p:par>
                        <p:par>
                          <p:cTn id="15" fill="hold">
                            <p:stCondLst>
                              <p:cond delay="2388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childTnLst>
                          </p:cTn>
                        </p:par>
                        <p:par>
                          <p:cTn id="19" fill="hold">
                            <p:stCondLst>
                              <p:cond delay="24880"/>
                            </p:stCondLst>
                            <p:childTnLst>
                              <p:par>
                                <p:cTn id="20" presetID="26"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80">
                                          <p:stCondLst>
                                            <p:cond delay="0"/>
                                          </p:stCondLst>
                                        </p:cTn>
                                        <p:tgtEl>
                                          <p:spTgt spid="29"/>
                                        </p:tgtEl>
                                      </p:cBhvr>
                                    </p:animEffect>
                                    <p:anim calcmode="lin" valueType="num">
                                      <p:cBhvr>
                                        <p:cTn id="23"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28" dur="26">
                                          <p:stCondLst>
                                            <p:cond delay="650"/>
                                          </p:stCondLst>
                                        </p:cTn>
                                        <p:tgtEl>
                                          <p:spTgt spid="29"/>
                                        </p:tgtEl>
                                      </p:cBhvr>
                                      <p:to x="100000" y="60000"/>
                                    </p:animScale>
                                    <p:animScale>
                                      <p:cBhvr>
                                        <p:cTn id="29" dur="166" decel="50000">
                                          <p:stCondLst>
                                            <p:cond delay="676"/>
                                          </p:stCondLst>
                                        </p:cTn>
                                        <p:tgtEl>
                                          <p:spTgt spid="29"/>
                                        </p:tgtEl>
                                      </p:cBhvr>
                                      <p:to x="100000" y="100000"/>
                                    </p:animScale>
                                    <p:animScale>
                                      <p:cBhvr>
                                        <p:cTn id="30" dur="26">
                                          <p:stCondLst>
                                            <p:cond delay="1312"/>
                                          </p:stCondLst>
                                        </p:cTn>
                                        <p:tgtEl>
                                          <p:spTgt spid="29"/>
                                        </p:tgtEl>
                                      </p:cBhvr>
                                      <p:to x="100000" y="80000"/>
                                    </p:animScale>
                                    <p:animScale>
                                      <p:cBhvr>
                                        <p:cTn id="31" dur="166" decel="50000">
                                          <p:stCondLst>
                                            <p:cond delay="1338"/>
                                          </p:stCondLst>
                                        </p:cTn>
                                        <p:tgtEl>
                                          <p:spTgt spid="29"/>
                                        </p:tgtEl>
                                      </p:cBhvr>
                                      <p:to x="100000" y="100000"/>
                                    </p:animScale>
                                    <p:animScale>
                                      <p:cBhvr>
                                        <p:cTn id="32" dur="26">
                                          <p:stCondLst>
                                            <p:cond delay="1642"/>
                                          </p:stCondLst>
                                        </p:cTn>
                                        <p:tgtEl>
                                          <p:spTgt spid="29"/>
                                        </p:tgtEl>
                                      </p:cBhvr>
                                      <p:to x="100000" y="90000"/>
                                    </p:animScale>
                                    <p:animScale>
                                      <p:cBhvr>
                                        <p:cTn id="33" dur="166" decel="50000">
                                          <p:stCondLst>
                                            <p:cond delay="1668"/>
                                          </p:stCondLst>
                                        </p:cTn>
                                        <p:tgtEl>
                                          <p:spTgt spid="29"/>
                                        </p:tgtEl>
                                      </p:cBhvr>
                                      <p:to x="100000" y="100000"/>
                                    </p:animScale>
                                    <p:animScale>
                                      <p:cBhvr>
                                        <p:cTn id="34" dur="26">
                                          <p:stCondLst>
                                            <p:cond delay="1808"/>
                                          </p:stCondLst>
                                        </p:cTn>
                                        <p:tgtEl>
                                          <p:spTgt spid="29"/>
                                        </p:tgtEl>
                                      </p:cBhvr>
                                      <p:to x="100000" y="95000"/>
                                    </p:animScale>
                                    <p:animScale>
                                      <p:cBhvr>
                                        <p:cTn id="35" dur="166" decel="50000">
                                          <p:stCondLst>
                                            <p:cond delay="1834"/>
                                          </p:stCondLst>
                                        </p:cTn>
                                        <p:tgtEl>
                                          <p:spTgt spid="29"/>
                                        </p:tgtEl>
                                      </p:cBhvr>
                                      <p:to x="100000" y="100000"/>
                                    </p:animScale>
                                  </p:childTnLst>
                                </p:cTn>
                              </p:par>
                            </p:childTnLst>
                          </p:cTn>
                        </p:par>
                        <p:par>
                          <p:cTn id="36" fill="hold">
                            <p:stCondLst>
                              <p:cond delay="26880"/>
                            </p:stCondLst>
                            <p:childTnLst>
                              <p:par>
                                <p:cTn id="37" presetID="1" presetClass="mediacall" presetSubtype="0" fill="hold" nodeType="afterEffect">
                                  <p:stCondLst>
                                    <p:cond delay="0"/>
                                  </p:stCondLst>
                                  <p:childTnLst>
                                    <p:cmd type="call" cmd="playFrom(0.0)">
                                      <p:cBhvr>
                                        <p:cTn id="38" dur="16796" fill="hold"/>
                                        <p:tgtEl>
                                          <p:spTgt spid="9"/>
                                        </p:tgtEl>
                                      </p:cBhvr>
                                    </p:cmd>
                                  </p:childTnLst>
                                </p:cTn>
                              </p:par>
                            </p:childTnLst>
                          </p:cTn>
                        </p:par>
                        <p:par>
                          <p:cTn id="39" fill="hold">
                            <p:stCondLst>
                              <p:cond delay="43676"/>
                            </p:stCondLst>
                            <p:childTnLst>
                              <p:par>
                                <p:cTn id="40" presetID="10"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3" fill="hold" display="0">
                  <p:stCondLst>
                    <p:cond delay="indefinite"/>
                  </p:stCondLst>
                  <p:endCondLst>
                    <p:cond evt="onStopAudio" delay="0">
                      <p:tgtEl>
                        <p:sldTgt/>
                      </p:tgtEl>
                    </p:cond>
                  </p:endCondLst>
                </p:cTn>
                <p:tgtEl>
                  <p:spTgt spid="8"/>
                </p:tgtEl>
              </p:cMediaNode>
            </p:audio>
            <p:audio>
              <p:cMediaNode vol="80000" showWhenStopped="0">
                <p:cTn id="44" fill="hold" display="0">
                  <p:stCondLst>
                    <p:cond delay="indefinite"/>
                  </p:stCondLst>
                  <p:endCondLst>
                    <p:cond evt="onStopAudio" delay="0">
                      <p:tgtEl>
                        <p:sldTgt/>
                      </p:tgtEl>
                    </p:cond>
                  </p:endCondLst>
                </p:cTn>
                <p:tgtEl>
                  <p:spTgt spid="9"/>
                </p:tgtEl>
              </p:cMediaNode>
            </p:audio>
          </p:childTnLst>
        </p:cTn>
      </p:par>
    </p:tnLst>
    <p:bldLst>
      <p:bldP spid="4099" grpId="0"/>
      <p:bldP spid="29" grpId="0" animBg="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20</a:t>
            </a:fld>
            <a:endParaRPr lang="en-US" altLang="ja-JP" sz="1400" dirty="0" smtClean="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Text Box 2"/>
          <p:cNvSpPr txBox="1">
            <a:spLocks noChangeArrowheads="1"/>
          </p:cNvSpPr>
          <p:nvPr/>
        </p:nvSpPr>
        <p:spPr bwMode="auto">
          <a:xfrm>
            <a:off x="364958" y="253465"/>
            <a:ext cx="66133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dirty="0">
                <a:solidFill>
                  <a:srgbClr val="000000"/>
                </a:solidFill>
                <a:latin typeface="メイリオ" panose="020B0604030504040204" pitchFamily="50" charset="-128"/>
                <a:ea typeface="メイリオ" panose="020B0604030504040204" pitchFamily="50" charset="-128"/>
              </a:rPr>
              <a:t>ポスタ</a:t>
            </a:r>
            <a:r>
              <a:rPr kumimoji="1" lang="ja-JP" altLang="en-US" sz="2800" dirty="0" smtClean="0">
                <a:solidFill>
                  <a:srgbClr val="000000"/>
                </a:solidFill>
                <a:latin typeface="メイリオ" panose="020B0604030504040204" pitchFamily="50" charset="-128"/>
                <a:ea typeface="メイリオ" panose="020B0604030504040204" pitchFamily="50" charset="-128"/>
              </a:rPr>
              <a:t>ー</a:t>
            </a:r>
            <a:r>
              <a:rPr kumimoji="1" lang="ja-JP" altLang="en-US" sz="2800" dirty="0" smtClean="0">
                <a:solidFill>
                  <a:srgbClr val="000000"/>
                </a:solidFill>
                <a:latin typeface="メイリオ" panose="020B0604030504040204" pitchFamily="50" charset="-128"/>
                <a:ea typeface="メイリオ" panose="020B0604030504040204" pitchFamily="50" charset="-128"/>
              </a:rPr>
              <a:t>の</a:t>
            </a:r>
            <a:r>
              <a:rPr kumimoji="1" lang="ja-JP" altLang="en-US" sz="2800" dirty="0" smtClean="0">
                <a:solidFill>
                  <a:srgbClr val="000000"/>
                </a:solidFill>
                <a:latin typeface="メイリオ" panose="020B0604030504040204" pitchFamily="50" charset="-128"/>
                <a:ea typeface="メイリオ" panose="020B0604030504040204" pitchFamily="50" charset="-128"/>
              </a:rPr>
              <a:t>デザイン</a:t>
            </a:r>
            <a:r>
              <a:rPr kumimoji="1" lang="en-US" altLang="ja-JP" sz="2800" dirty="0" smtClean="0">
                <a:solidFill>
                  <a:srgbClr val="000000"/>
                </a:solidFill>
                <a:latin typeface="メイリオ" panose="020B0604030504040204" pitchFamily="50" charset="-128"/>
                <a:ea typeface="メイリオ" panose="020B0604030504040204" pitchFamily="50" charset="-128"/>
              </a:rPr>
              <a:t>(</a:t>
            </a:r>
            <a:r>
              <a:rPr kumimoji="1" lang="ja-JP" altLang="en-US" sz="2800" dirty="0" smtClean="0">
                <a:solidFill>
                  <a:srgbClr val="000000"/>
                </a:solidFill>
                <a:latin typeface="メイリオ" panose="020B0604030504040204" pitchFamily="50" charset="-128"/>
                <a:ea typeface="メイリオ" panose="020B0604030504040204" pitchFamily="50" charset="-128"/>
              </a:rPr>
              <a:t>チャンクと構造</a:t>
            </a:r>
            <a:r>
              <a:rPr kumimoji="1" lang="en-US" altLang="ja-JP" sz="2800" dirty="0" smtClean="0">
                <a:solidFill>
                  <a:srgbClr val="000000"/>
                </a:solidFill>
                <a:latin typeface="メイリオ" panose="020B0604030504040204" pitchFamily="50" charset="-128"/>
                <a:ea typeface="メイリオ" panose="020B0604030504040204" pitchFamily="50" charset="-128"/>
              </a:rPr>
              <a:t>)</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3" name="図 12"/>
          <p:cNvPicPr>
            <a:picLocks noChangeAspect="1"/>
          </p:cNvPicPr>
          <p:nvPr/>
        </p:nvPicPr>
        <p:blipFill>
          <a:blip r:embed="rId7"/>
          <a:stretch>
            <a:fillRect/>
          </a:stretch>
        </p:blipFill>
        <p:spPr>
          <a:xfrm>
            <a:off x="639919" y="1030150"/>
            <a:ext cx="3231759" cy="4696824"/>
          </a:xfrm>
          <a:prstGeom prst="rect">
            <a:avLst/>
          </a:prstGeom>
        </p:spPr>
      </p:pic>
      <p:grpSp>
        <p:nvGrpSpPr>
          <p:cNvPr id="2" name="グループ化 1"/>
          <p:cNvGrpSpPr/>
          <p:nvPr/>
        </p:nvGrpSpPr>
        <p:grpSpPr>
          <a:xfrm>
            <a:off x="4991576" y="1030150"/>
            <a:ext cx="3245168" cy="4696824"/>
            <a:chOff x="4991576" y="1030150"/>
            <a:chExt cx="3245168" cy="4696824"/>
          </a:xfrm>
        </p:grpSpPr>
        <p:sp>
          <p:nvSpPr>
            <p:cNvPr id="16" name="テキスト ボックス 15"/>
            <p:cNvSpPr txBox="1"/>
            <p:nvPr/>
          </p:nvSpPr>
          <p:spPr>
            <a:xfrm>
              <a:off x="6466814" y="4495867"/>
              <a:ext cx="1562902" cy="830997"/>
            </a:xfrm>
            <a:prstGeom prst="rect">
              <a:avLst/>
            </a:prstGeom>
            <a:noFill/>
            <a:ln>
              <a:solidFill>
                <a:schemeClr val="tx1"/>
              </a:solidFill>
            </a:ln>
          </p:spPr>
          <p:txBody>
            <a:bodyPr wrap="square" rtlCol="0">
              <a:spAutoFit/>
            </a:bodyPr>
            <a:lstStyle/>
            <a:p>
              <a:r>
                <a:rPr kumimoji="1" lang="ja-JP" altLang="en-US" sz="2400" dirty="0" smtClean="0">
                  <a:latin typeface="メイリオ" panose="020B0604030504040204" pitchFamily="50" charset="-128"/>
                  <a:ea typeface="メイリオ" panose="020B0604030504040204" pitchFamily="50" charset="-128"/>
                </a:rPr>
                <a:t>詳細</a:t>
              </a:r>
              <a:r>
                <a:rPr kumimoji="1" lang="ja-JP" altLang="en-US" sz="2400" dirty="0" smtClean="0">
                  <a:latin typeface="メイリオ" panose="020B0604030504040204" pitchFamily="50" charset="-128"/>
                  <a:ea typeface="メイリオ" panose="020B0604030504040204" pitchFamily="50" charset="-128"/>
                </a:rPr>
                <a:t>情報</a:t>
              </a:r>
              <a:br>
                <a:rPr kumimoji="1" lang="ja-JP" altLang="en-US" sz="2400" dirty="0" smtClean="0">
                  <a:latin typeface="メイリオ" panose="020B0604030504040204" pitchFamily="50" charset="-128"/>
                  <a:ea typeface="メイリオ" panose="020B0604030504040204" pitchFamily="50" charset="-128"/>
                </a:rPr>
              </a:br>
              <a:endParaRPr kumimoji="1" lang="ja-JP" altLang="en-US" sz="2400" dirty="0">
                <a:latin typeface="メイリオ" panose="020B0604030504040204" pitchFamily="50" charset="-128"/>
                <a:ea typeface="メイリオ" panose="020B0604030504040204" pitchFamily="50" charset="-128"/>
              </a:endParaRPr>
            </a:p>
          </p:txBody>
        </p:sp>
        <p:sp>
          <p:nvSpPr>
            <p:cNvPr id="18" name="正方形/長方形 17"/>
            <p:cNvSpPr/>
            <p:nvPr/>
          </p:nvSpPr>
          <p:spPr bwMode="auto">
            <a:xfrm>
              <a:off x="4991576" y="1030150"/>
              <a:ext cx="3245168" cy="4696824"/>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19" name="楕円 18"/>
            <p:cNvSpPr/>
            <p:nvPr/>
          </p:nvSpPr>
          <p:spPr bwMode="auto">
            <a:xfrm>
              <a:off x="5067215" y="2256249"/>
              <a:ext cx="2332474" cy="1643572"/>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smtClean="0">
                  <a:latin typeface="メイリオ" panose="020B0604030504040204" pitchFamily="50" charset="-128"/>
                  <a:ea typeface="メイリオ" panose="020B0604030504040204" pitchFamily="50" charset="-128"/>
                </a:rPr>
                <a:t>アイ</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キャッチ</a:t>
              </a:r>
              <a:endParaRPr kumimoji="1" lang="ja-JP" altLang="en-US" sz="2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6581916" y="1932011"/>
              <a:ext cx="1447800" cy="830997"/>
            </a:xfrm>
            <a:prstGeom prst="rect">
              <a:avLst/>
            </a:prstGeom>
            <a:solidFill>
              <a:schemeClr val="bg1"/>
            </a:solidFill>
            <a:ln>
              <a:solidFill>
                <a:schemeClr val="tx1"/>
              </a:solidFill>
            </a:ln>
          </p:spPr>
          <p:txBody>
            <a:bodyPr wrap="square" rtlCol="0">
              <a:spAutoFit/>
            </a:bodyPr>
            <a:lstStyle/>
            <a:p>
              <a:r>
                <a:rPr lang="ja-JP" altLang="en-US" sz="2400" dirty="0" smtClean="0">
                  <a:latin typeface="メイリオ" panose="020B0604030504040204" pitchFamily="50" charset="-128"/>
                  <a:ea typeface="メイリオ" panose="020B0604030504040204" pitchFamily="50" charset="-128"/>
                </a:rPr>
                <a:t>キャッチフレーズ</a:t>
              </a:r>
              <a:endParaRPr kumimoji="1" lang="ja-JP" altLang="en-US" sz="2400" dirty="0">
                <a:latin typeface="メイリオ" panose="020B0604030504040204" pitchFamily="50" charset="-128"/>
                <a:ea typeface="メイリオ" panose="020B0604030504040204" pitchFamily="50" charset="-128"/>
              </a:endParaRPr>
            </a:p>
          </p:txBody>
        </p:sp>
      </p:grpSp>
      <p:pic>
        <p:nvPicPr>
          <p:cNvPr id="3" name="speech_A050_2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381976" y="5980439"/>
            <a:ext cx="609600" cy="598895"/>
          </a:xfrm>
          <a:prstGeom prst="rect">
            <a:avLst/>
          </a:prstGeom>
        </p:spPr>
      </p:pic>
      <p:pic>
        <p:nvPicPr>
          <p:cNvPr id="4" name="speech_A050_3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5626333" y="5980439"/>
            <a:ext cx="609600" cy="609600"/>
          </a:xfrm>
          <a:prstGeom prst="rect">
            <a:avLst/>
          </a:prstGeom>
        </p:spPr>
      </p:pic>
    </p:spTree>
    <p:extLst>
      <p:ext uri="{BB962C8B-B14F-4D97-AF65-F5344CB8AC3E}">
        <p14:creationId xmlns:p14="http://schemas.microsoft.com/office/powerpoint/2010/main" val="3498654699"/>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2173" fill="hold"/>
                                        <p:tgtEl>
                                          <p:spTgt spid="3"/>
                                        </p:tgtEl>
                                      </p:cBhvr>
                                    </p:cmd>
                                  </p:childTnLst>
                                </p:cTn>
                              </p:par>
                            </p:childTnLst>
                          </p:cTn>
                        </p:par>
                        <p:par>
                          <p:cTn id="7" fill="hold">
                            <p:stCondLst>
                              <p:cond delay="13673"/>
                            </p:stCondLst>
                            <p:childTnLst>
                              <p:par>
                                <p:cTn id="8" presetID="16" presetClass="entr" presetSubtype="21" fill="hold" nodeType="after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subTnLst>
                                    <p:audio>
                                      <p:cMediaNode>
                                        <p:cTn display="0" masterRel="sameClick">
                                          <p:stCondLst>
                                            <p:cond evt="begin" delay="0">
                                              <p:tn val="8"/>
                                            </p:cond>
                                          </p:stCondLst>
                                          <p:endCondLst>
                                            <p:cond evt="onStopAudio" delay="0">
                                              <p:tgtEl>
                                                <p:sldTgt/>
                                              </p:tgtEl>
                                            </p:cond>
                                          </p:endCondLst>
                                        </p:cTn>
                                        <p:tgtEl>
                                          <p:sndTgt r:embed="rId6" name="読み込み完了.wav"/>
                                        </p:tgtEl>
                                      </p:cMediaNode>
                                    </p:audio>
                                  </p:subTnLst>
                                </p:cTn>
                              </p:par>
                            </p:childTnLst>
                          </p:cTn>
                        </p:par>
                        <p:par>
                          <p:cTn id="11" fill="hold">
                            <p:stCondLst>
                              <p:cond delay="15173"/>
                            </p:stCondLst>
                            <p:childTnLst>
                              <p:par>
                                <p:cTn id="12" presetID="1" presetClass="mediacall" presetSubtype="0" fill="hold" nodeType="afterEffect">
                                  <p:stCondLst>
                                    <p:cond delay="0"/>
                                  </p:stCondLst>
                                  <p:childTnLst>
                                    <p:cmd type="call" cmd="playFrom(0.0)">
                                      <p:cBhvr>
                                        <p:cTn id="13" dur="29309" fill="hold"/>
                                        <p:tgtEl>
                                          <p:spTgt spid="4"/>
                                        </p:tgtEl>
                                      </p:cBhvr>
                                    </p:cmd>
                                  </p:childTnLst>
                                </p:cTn>
                              </p:par>
                            </p:childTnLst>
                          </p:cTn>
                        </p:par>
                        <p:par>
                          <p:cTn id="14" fill="hold">
                            <p:stCondLst>
                              <p:cond delay="44482"/>
                            </p:stCondLst>
                            <p:childTnLst>
                              <p:par>
                                <p:cTn id="15" presetID="10" presetClass="entr" presetSubtype="0" fill="hold" grpId="0" nodeType="afterEffect">
                                  <p:stCondLst>
                                    <p:cond delay="50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8" fill="hold" display="0">
                  <p:stCondLst>
                    <p:cond delay="indefinite"/>
                  </p:stCondLst>
                  <p:endCondLst>
                    <p:cond evt="onStopAudio" delay="0">
                      <p:tgtEl>
                        <p:sldTgt/>
                      </p:tgtEl>
                    </p:cond>
                  </p:endCondLst>
                </p:cTn>
                <p:tgtEl>
                  <p:spTgt spid="3"/>
                </p:tgtEl>
              </p:cMediaNode>
            </p:audio>
            <p:audio>
              <p:cMediaNode vol="80000" showWhenStopped="0">
                <p:cTn id="19" fill="hold" display="0">
                  <p:stCondLst>
                    <p:cond delay="indefinite"/>
                  </p:stCondLst>
                  <p:endCondLst>
                    <p:cond evt="onStopAudio" delay="0">
                      <p:tgtEl>
                        <p:sldTgt/>
                      </p:tgtEl>
                    </p:cond>
                  </p:endCondLst>
                </p:cTn>
                <p:tgtEl>
                  <p:spTgt spid="4"/>
                </p:tgtEl>
              </p:cMediaNode>
            </p:audio>
          </p:childTnLst>
        </p:cTn>
      </p:par>
    </p:tnLst>
    <p:bldLst>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4181D2F1-6E19-42EE-8015-FC358F6C8FF4}" type="slidenum">
              <a:rPr kumimoji="1" lang="ja-JP" altLang="en-US" smtClean="0"/>
              <a:t>21</a:t>
            </a:fld>
            <a:endParaRPr kumimoji="1" lang="ja-JP" altLang="en-US"/>
          </a:p>
        </p:txBody>
      </p:sp>
      <p:sp>
        <p:nvSpPr>
          <p:cNvPr id="3" name="正方形/長方形 2"/>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Rectangle 2"/>
          <p:cNvSpPr txBox="1">
            <a:spLocks noChangeArrowheads="1"/>
          </p:cNvSpPr>
          <p:nvPr/>
        </p:nvSpPr>
        <p:spPr>
          <a:xfrm>
            <a:off x="912940" y="929214"/>
            <a:ext cx="7732296" cy="612775"/>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smtClean="0">
                <a:ea typeface="メイリオ" panose="020B0604030504040204" pitchFamily="50" charset="-128"/>
              </a:rPr>
              <a:t>情報科のいろいろな実習で</a:t>
            </a:r>
            <a:endParaRPr lang="ja-JP" altLang="en-US" sz="3200" dirty="0" smtClean="0">
              <a:ea typeface="メイリオ" panose="020B0604030504040204" pitchFamily="50" charset="-128"/>
            </a:endParaRPr>
          </a:p>
          <a:p>
            <a:pPr algn="ctr"/>
            <a:r>
              <a:rPr lang="ja-JP" altLang="en-US" sz="3200" dirty="0" smtClean="0">
                <a:ea typeface="メイリオ" panose="020B0604030504040204" pitchFamily="50" charset="-128"/>
              </a:rPr>
              <a:t>情報デザインしてみよう</a:t>
            </a:r>
            <a:endParaRPr lang="ja-JP" altLang="en-US" sz="2800" dirty="0" smtClean="0">
              <a:ea typeface="メイリオ" panose="020B0604030504040204" pitchFamily="50" charset="-128"/>
            </a:endParaRPr>
          </a:p>
        </p:txBody>
      </p:sp>
      <p:sp>
        <p:nvSpPr>
          <p:cNvPr id="21" name="フローチャート: 和接合 2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p:nvGrpSpPr>
        <p:grpSpPr>
          <a:xfrm>
            <a:off x="1643814" y="1998997"/>
            <a:ext cx="6205588" cy="4514098"/>
            <a:chOff x="1643814" y="1998997"/>
            <a:chExt cx="6205588" cy="4514098"/>
          </a:xfrm>
        </p:grpSpPr>
        <p:pic>
          <p:nvPicPr>
            <p:cNvPr id="5" name="図 4"/>
            <p:cNvPicPr>
              <a:picLocks noChangeAspect="1"/>
            </p:cNvPicPr>
            <p:nvPr/>
          </p:nvPicPr>
          <p:blipFill>
            <a:blip r:embed="rId4">
              <a:clrChange>
                <a:clrFrom>
                  <a:srgbClr val="FFFFFF"/>
                </a:clrFrom>
                <a:clrTo>
                  <a:srgbClr val="FFFFFF">
                    <a:alpha val="0"/>
                  </a:srgbClr>
                </a:clrTo>
              </a:clrChange>
            </a:blip>
            <a:stretch>
              <a:fillRect/>
            </a:stretch>
          </p:blipFill>
          <p:spPr>
            <a:xfrm>
              <a:off x="1643814" y="1998997"/>
              <a:ext cx="6205588" cy="4514098"/>
            </a:xfrm>
            <a:prstGeom prst="rect">
              <a:avLst/>
            </a:prstGeom>
            <a:effectLst>
              <a:softEdge rad="50800"/>
            </a:effectLst>
          </p:spPr>
        </p:pic>
        <p:pic>
          <p:nvPicPr>
            <p:cNvPr id="8" name="図 7"/>
            <p:cNvPicPr>
              <a:picLocks noChangeAspect="1"/>
            </p:cNvPicPr>
            <p:nvPr/>
          </p:nvPicPr>
          <p:blipFill>
            <a:blip r:embed="rId5"/>
            <a:stretch>
              <a:fillRect/>
            </a:stretch>
          </p:blipFill>
          <p:spPr>
            <a:xfrm>
              <a:off x="2895600" y="2954557"/>
              <a:ext cx="3613631" cy="2628095"/>
            </a:xfrm>
            <a:prstGeom prst="rect">
              <a:avLst/>
            </a:prstGeom>
          </p:spPr>
        </p:pic>
      </p:grpSp>
      <p:pic>
        <p:nvPicPr>
          <p:cNvPr id="10" name="speech_A050_3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44602" y="2166403"/>
            <a:ext cx="609600" cy="609600"/>
          </a:xfrm>
          <a:prstGeom prst="rect">
            <a:avLst/>
          </a:prstGeom>
        </p:spPr>
      </p:pic>
    </p:spTree>
    <p:extLst>
      <p:ext uri="{BB962C8B-B14F-4D97-AF65-F5344CB8AC3E}">
        <p14:creationId xmlns:p14="http://schemas.microsoft.com/office/powerpoint/2010/main" val="4148807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2000">
        <p15:prstTrans prst="fallOver"/>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8672" fill="hold"/>
                                        <p:tgtEl>
                                          <p:spTgt spid="10"/>
                                        </p:tgtEl>
                                      </p:cBhvr>
                                    </p:cmd>
                                  </p:childTnLst>
                                </p:cTn>
                              </p:par>
                            </p:childTnLst>
                          </p:cTn>
                        </p:par>
                        <p:par>
                          <p:cTn id="7" fill="hold">
                            <p:stCondLst>
                              <p:cond delay="10172"/>
                            </p:stCondLst>
                            <p:childTnLst>
                              <p:par>
                                <p:cTn id="8" presetID="10" presetClass="entr" presetSubtype="0" fill="hold" grpId="0" nodeType="afterEffect">
                                  <p:stCondLst>
                                    <p:cond delay="30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10"/>
                </p:tgtEl>
              </p:cMediaNode>
            </p:audio>
          </p:childTnLst>
        </p:cTn>
      </p:par>
    </p:tnLst>
    <p:bldLst>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4181D2F1-6E19-42EE-8015-FC358F6C8FF4}" type="slidenum">
              <a:rPr kumimoji="1" lang="ja-JP" altLang="en-US" smtClean="0"/>
              <a:t>22</a:t>
            </a:fld>
            <a:endParaRPr kumimoji="1" lang="ja-JP" altLang="en-US"/>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368" y="244476"/>
            <a:ext cx="8636000" cy="6477000"/>
          </a:xfrm>
          <a:prstGeom prst="rect">
            <a:avLst/>
          </a:prstGeom>
        </p:spPr>
      </p:pic>
      <p:sp>
        <p:nvSpPr>
          <p:cNvPr id="8" name="フローチャート: 和接合 7"/>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p:cNvPicPr/>
          <p:nvPr/>
        </p:nvPicPr>
        <p:blipFill>
          <a:blip r:embed="rId3">
            <a:extLst>
              <a:ext uri="{28A0092B-C50C-407E-A947-70E740481C1C}">
                <a14:useLocalDpi xmlns:a14="http://schemas.microsoft.com/office/drawing/2010/main" val="0"/>
              </a:ext>
            </a:extLst>
          </a:blip>
          <a:srcRect/>
          <a:stretch>
            <a:fillRect/>
          </a:stretch>
        </p:blipFill>
        <p:spPr bwMode="auto">
          <a:xfrm>
            <a:off x="225367" y="5750560"/>
            <a:ext cx="1467245" cy="605791"/>
          </a:xfrm>
          <a:prstGeom prst="rect">
            <a:avLst/>
          </a:prstGeom>
          <a:noFill/>
          <a:ln>
            <a:noFill/>
          </a:ln>
        </p:spPr>
      </p:pic>
      <p:sp>
        <p:nvSpPr>
          <p:cNvPr id="6" name="テキスト ボックス 5"/>
          <p:cNvSpPr txBox="1"/>
          <p:nvPr/>
        </p:nvSpPr>
        <p:spPr>
          <a:xfrm>
            <a:off x="1848255" y="5750560"/>
            <a:ext cx="1634247" cy="584775"/>
          </a:xfrm>
          <a:prstGeom prst="rect">
            <a:avLst/>
          </a:prstGeom>
          <a:noFill/>
        </p:spPr>
        <p:txBody>
          <a:bodyPr wrap="square" rtlCol="0">
            <a:spAutoFit/>
          </a:bodyPr>
          <a:lstStyle/>
          <a:p>
            <a:r>
              <a:rPr lang="en-US" altLang="ja-JP" sz="3200" dirty="0" err="1"/>
              <a:t>Go.Ota</a:t>
            </a:r>
            <a:endParaRPr kumimoji="1" lang="ja-JP" altLang="en-US" sz="3200" dirty="0"/>
          </a:p>
        </p:txBody>
      </p:sp>
    </p:spTree>
    <p:extLst>
      <p:ext uri="{BB962C8B-B14F-4D97-AF65-F5344CB8AC3E}">
        <p14:creationId xmlns:p14="http://schemas.microsoft.com/office/powerpoint/2010/main" val="237053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8"/>
          <a:stretch>
            <a:fillRect/>
          </a:stretch>
        </p:blipFill>
        <p:spPr>
          <a:xfrm>
            <a:off x="4324350" y="2502736"/>
            <a:ext cx="4819650" cy="3648075"/>
          </a:xfrm>
          <a:prstGeom prst="rect">
            <a:avLst/>
          </a:prstGeom>
          <a:effectLst>
            <a:softEdge rad="203200"/>
          </a:effectLst>
        </p:spPr>
      </p:pic>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3</a:t>
            </a:fld>
            <a:endParaRPr lang="en-US" altLang="ja-JP" sz="1400" dirty="0" smtClean="0"/>
          </a:p>
        </p:txBody>
      </p:sp>
      <p:sp>
        <p:nvSpPr>
          <p:cNvPr id="4099" name="Rectangle 2"/>
          <p:cNvSpPr>
            <a:spLocks noGrp="1" noChangeArrowheads="1"/>
          </p:cNvSpPr>
          <p:nvPr>
            <p:ph type="ctrTitle"/>
          </p:nvPr>
        </p:nvSpPr>
        <p:spPr>
          <a:xfrm>
            <a:off x="433998" y="263453"/>
            <a:ext cx="6172200" cy="612775"/>
          </a:xfrm>
        </p:spPr>
        <p:txBody>
          <a:bodyPr/>
          <a:lstStyle/>
          <a:p>
            <a:pPr algn="l" eaLnBrk="1" hangingPunct="1"/>
            <a:r>
              <a:rPr lang="ja-JP" altLang="en-US" sz="3200" dirty="0" smtClean="0">
                <a:ea typeface="メイリオ" panose="020B0604030504040204" pitchFamily="50" charset="-128"/>
              </a:rPr>
              <a:t>情報デザインの必要性</a:t>
            </a:r>
            <a:r>
              <a:rPr lang="en-US" altLang="ja-JP" sz="3200" dirty="0" smtClean="0">
                <a:ea typeface="メイリオ" panose="020B0604030504040204" pitchFamily="50" charset="-128"/>
              </a:rPr>
              <a:t>(</a:t>
            </a:r>
            <a:r>
              <a:rPr lang="ja-JP" altLang="en-US" sz="3200" dirty="0" smtClean="0">
                <a:ea typeface="メイリオ" panose="020B0604030504040204" pitchFamily="50" charset="-128"/>
              </a:rPr>
              <a:t>その</a:t>
            </a:r>
            <a:r>
              <a:rPr lang="en-US" altLang="ja-JP" sz="3200" dirty="0">
                <a:ea typeface="メイリオ" panose="020B0604030504040204" pitchFamily="50" charset="-128"/>
              </a:rPr>
              <a:t>2</a:t>
            </a:r>
            <a:r>
              <a:rPr lang="en-US" altLang="ja-JP" sz="3200" dirty="0" smtClean="0">
                <a:ea typeface="メイリオ" panose="020B0604030504040204" pitchFamily="50" charset="-128"/>
              </a:rPr>
              <a:t>)</a:t>
            </a:r>
            <a:endParaRPr lang="ja-JP" altLang="en-US" sz="2800" dirty="0" smtClean="0">
              <a:ea typeface="メイリオ" panose="020B0604030504040204" pitchFamily="50" charset="-128"/>
            </a:endParaRPr>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8" name="Picture 4" descr="リモコンのかわいいフリーイラスト素材"/>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980682">
            <a:off x="762747" y="1172618"/>
            <a:ext cx="1522685" cy="1883179"/>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p:cNvPicPr>
            <a:picLocks noChangeAspect="1"/>
          </p:cNvPicPr>
          <p:nvPr/>
        </p:nvPicPr>
        <p:blipFill>
          <a:blip r:embed="rId10">
            <a:clrChange>
              <a:clrFrom>
                <a:srgbClr val="FFFFFF"/>
              </a:clrFrom>
              <a:clrTo>
                <a:srgbClr val="FFFFFF">
                  <a:alpha val="0"/>
                </a:srgbClr>
              </a:clrTo>
            </a:clrChange>
          </a:blip>
          <a:stretch>
            <a:fillRect/>
          </a:stretch>
        </p:blipFill>
        <p:spPr>
          <a:xfrm rot="21152729">
            <a:off x="3195034" y="1106173"/>
            <a:ext cx="1766877" cy="1964488"/>
          </a:xfrm>
          <a:prstGeom prst="rect">
            <a:avLst/>
          </a:prstGeom>
        </p:spPr>
      </p:pic>
      <p:pic>
        <p:nvPicPr>
          <p:cNvPr id="10" name="図 9"/>
          <p:cNvPicPr>
            <a:picLocks noChangeAspect="1"/>
          </p:cNvPicPr>
          <p:nvPr/>
        </p:nvPicPr>
        <p:blipFill>
          <a:blip r:embed="rId11">
            <a:clrChange>
              <a:clrFrom>
                <a:srgbClr val="FFFFFF"/>
              </a:clrFrom>
              <a:clrTo>
                <a:srgbClr val="FFFFFF">
                  <a:alpha val="0"/>
                </a:srgbClr>
              </a:clrTo>
            </a:clrChange>
          </a:blip>
          <a:stretch>
            <a:fillRect/>
          </a:stretch>
        </p:blipFill>
        <p:spPr>
          <a:xfrm>
            <a:off x="983849" y="2047762"/>
            <a:ext cx="2819400" cy="2590800"/>
          </a:xfrm>
          <a:prstGeom prst="rect">
            <a:avLst/>
          </a:prstGeom>
        </p:spPr>
      </p:pic>
      <p:sp>
        <p:nvSpPr>
          <p:cNvPr id="14" name="角丸四角形吹き出し 13"/>
          <p:cNvSpPr/>
          <p:nvPr/>
        </p:nvSpPr>
        <p:spPr>
          <a:xfrm>
            <a:off x="5253644" y="1197033"/>
            <a:ext cx="3494116" cy="1612669"/>
          </a:xfrm>
          <a:prstGeom prst="wedgeRoundRectCallout">
            <a:avLst>
              <a:gd name="adj1" fmla="val -10365"/>
              <a:gd name="adj2" fmla="val 61469"/>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latin typeface="メイリオ" panose="020B0604030504040204" pitchFamily="50" charset="-128"/>
                <a:ea typeface="メイリオ" panose="020B0604030504040204" pitchFamily="50" charset="-128"/>
              </a:rPr>
              <a:t>いろいろ出来るけど、機材やアプリの操作が難しすぎ</a:t>
            </a:r>
            <a:endParaRPr kumimoji="1" lang="ja-JP" altLang="en-US" sz="2800" dirty="0">
              <a:latin typeface="メイリオ" panose="020B0604030504040204" pitchFamily="50" charset="-128"/>
              <a:ea typeface="メイリオ" panose="020B0604030504040204" pitchFamily="50" charset="-128"/>
            </a:endParaRPr>
          </a:p>
        </p:txBody>
      </p:sp>
      <p:sp>
        <p:nvSpPr>
          <p:cNvPr id="32" name="テキスト ボックス 31"/>
          <p:cNvSpPr txBox="1"/>
          <p:nvPr/>
        </p:nvSpPr>
        <p:spPr>
          <a:xfrm rot="20602686">
            <a:off x="818980" y="3303379"/>
            <a:ext cx="5968538" cy="1077218"/>
          </a:xfrm>
          <a:prstGeom prst="rect">
            <a:avLst/>
          </a:prstGeom>
          <a:solidFill>
            <a:schemeClr val="bg1"/>
          </a:solidFill>
          <a:ln w="38100">
            <a:solidFill>
              <a:schemeClr val="tx2">
                <a:lumMod val="50000"/>
              </a:schemeClr>
            </a:solidFill>
          </a:ln>
        </p:spPr>
        <p:txBody>
          <a:bodyPr wrap="square" rtlCol="0">
            <a:spAutoFit/>
          </a:bodyPr>
          <a:lstStyle/>
          <a:p>
            <a:pPr algn="ctr"/>
            <a:r>
              <a:rPr kumimoji="1" lang="ja-JP" altLang="en-US" sz="3200" dirty="0" smtClean="0">
                <a:latin typeface="メイリオ" panose="020B0604030504040204" pitchFamily="50" charset="-128"/>
                <a:ea typeface="メイリオ" panose="020B0604030504040204" pitchFamily="50" charset="-128"/>
              </a:rPr>
              <a:t>いろいろな機械や装置、そしてアプリ等を使いやすく設計する</a:t>
            </a:r>
            <a:endParaRPr kumimoji="1" lang="ja-JP" altLang="en-US" sz="3200" dirty="0">
              <a:latin typeface="メイリオ" panose="020B0604030504040204" pitchFamily="50" charset="-128"/>
              <a:ea typeface="メイリオ" panose="020B0604030504040204" pitchFamily="50" charset="-128"/>
            </a:endParaRPr>
          </a:p>
        </p:txBody>
      </p:sp>
      <p:sp>
        <p:nvSpPr>
          <p:cNvPr id="33" name="テキスト ボックス 32"/>
          <p:cNvSpPr txBox="1"/>
          <p:nvPr/>
        </p:nvSpPr>
        <p:spPr>
          <a:xfrm rot="20633865">
            <a:off x="2083989" y="5066442"/>
            <a:ext cx="3464680" cy="584775"/>
          </a:xfrm>
          <a:prstGeom prst="rect">
            <a:avLst/>
          </a:prstGeom>
          <a:solidFill>
            <a:schemeClr val="bg1"/>
          </a:solidFill>
          <a:ln w="57150">
            <a:solidFill>
              <a:schemeClr val="accent5">
                <a:lumMod val="50000"/>
              </a:schemeClr>
            </a:solidFill>
          </a:ln>
        </p:spPr>
        <p:txBody>
          <a:bodyPr wrap="square" rtlCol="0">
            <a:spAutoFit/>
          </a:bodyPr>
          <a:lstStyle/>
          <a:p>
            <a:pPr algn="ctr"/>
            <a:r>
              <a:rPr lang="ja-JP" altLang="en-US" sz="3200" dirty="0">
                <a:ea typeface="メイリオ" panose="020B0604030504040204" pitchFamily="50" charset="-128"/>
              </a:rPr>
              <a:t>情報デザイン</a:t>
            </a:r>
          </a:p>
        </p:txBody>
      </p:sp>
      <p:pic>
        <p:nvPicPr>
          <p:cNvPr id="15" name="speech_A050_0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5081880" y="6074518"/>
            <a:ext cx="609600" cy="609600"/>
          </a:xfrm>
          <a:prstGeom prst="rect">
            <a:avLst/>
          </a:prstGeom>
        </p:spPr>
      </p:pic>
      <p:pic>
        <p:nvPicPr>
          <p:cNvPr id="19" name="speech_A050_05">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6309360" y="6120215"/>
            <a:ext cx="609600" cy="609600"/>
          </a:xfrm>
          <a:prstGeom prst="rect">
            <a:avLst/>
          </a:prstGeom>
        </p:spPr>
      </p:pic>
    </p:spTree>
    <p:extLst>
      <p:ext uri="{BB962C8B-B14F-4D97-AF65-F5344CB8AC3E}">
        <p14:creationId xmlns:p14="http://schemas.microsoft.com/office/powerpoint/2010/main" val="1464743042"/>
      </p:ext>
    </p:extLst>
  </p:cSld>
  <p:clrMapOvr>
    <a:masterClrMapping/>
  </p:clrMapOvr>
  <mc:AlternateContent xmlns:mc="http://schemas.openxmlformats.org/markup-compatibility/2006" xmlns:p14="http://schemas.microsoft.com/office/powerpoint/2010/main">
    <mc:Choice Requires="p14">
      <p:transition spd="slow" p14:dur="1400" advClick="0" advTm="2000">
        <p14:doors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500"/>
                                  </p:stCondLst>
                                  <p:iterate type="lt">
                                    <p:tmPct val="10000"/>
                                  </p:iterate>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2000" fill="hold"/>
                                        <p:tgtEl>
                                          <p:spTgt spid="4099"/>
                                        </p:tgtEl>
                                        <p:attrNameLst>
                                          <p:attrName>ppt_x</p:attrName>
                                        </p:attrNameLst>
                                      </p:cBhvr>
                                      <p:tavLst>
                                        <p:tav tm="0">
                                          <p:val>
                                            <p:strVal val="1+#ppt_w/2"/>
                                          </p:val>
                                        </p:tav>
                                        <p:tav tm="100000">
                                          <p:val>
                                            <p:strVal val="#ppt_x"/>
                                          </p:val>
                                        </p:tav>
                                      </p:tavLst>
                                    </p:anim>
                                    <p:anim calcmode="lin" valueType="num">
                                      <p:cBhvr additive="base">
                                        <p:cTn id="8" dur="2000" fill="hold"/>
                                        <p:tgtEl>
                                          <p:spTgt spid="4099"/>
                                        </p:tgtEl>
                                        <p:attrNameLst>
                                          <p:attrName>ppt_y</p:attrName>
                                        </p:attrNameLst>
                                      </p:cBhvr>
                                      <p:tavLst>
                                        <p:tav tm="0">
                                          <p:val>
                                            <p:strVal val="#ppt_y"/>
                                          </p:val>
                                        </p:tav>
                                        <p:tav tm="100000">
                                          <p:val>
                                            <p:strVal val="#ppt_y"/>
                                          </p:val>
                                        </p:tav>
                                      </p:tavLst>
                                    </p:anim>
                                  </p:childTnLst>
                                </p:cTn>
                              </p:par>
                            </p:childTnLst>
                          </p:cTn>
                        </p:par>
                        <p:par>
                          <p:cTn id="9" fill="hold">
                            <p:stCondLst>
                              <p:cond delay="6300"/>
                            </p:stCondLst>
                            <p:childTnLst>
                              <p:par>
                                <p:cTn id="10" presetID="1" presetClass="mediacall" presetSubtype="0" fill="hold" nodeType="afterEffect">
                                  <p:stCondLst>
                                    <p:cond delay="0"/>
                                  </p:stCondLst>
                                  <p:childTnLst>
                                    <p:cmd type="call" cmd="playFrom(0.0)">
                                      <p:cBhvr>
                                        <p:cTn id="11" dur="15072" fill="hold"/>
                                        <p:tgtEl>
                                          <p:spTgt spid="15"/>
                                        </p:tgtEl>
                                      </p:cBhvr>
                                    </p:cmd>
                                  </p:childTnLst>
                                </p:cTn>
                              </p:par>
                            </p:childTnLst>
                          </p:cTn>
                        </p:par>
                        <p:par>
                          <p:cTn id="12" fill="hold">
                            <p:stCondLst>
                              <p:cond delay="21372"/>
                            </p:stCondLst>
                            <p:childTnLst>
                              <p:par>
                                <p:cTn id="13" presetID="53" presetClass="entr" presetSubtype="16"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1000" fill="hold"/>
                                        <p:tgtEl>
                                          <p:spTgt spid="32"/>
                                        </p:tgtEl>
                                        <p:attrNameLst>
                                          <p:attrName>ppt_w</p:attrName>
                                        </p:attrNameLst>
                                      </p:cBhvr>
                                      <p:tavLst>
                                        <p:tav tm="0">
                                          <p:val>
                                            <p:fltVal val="0"/>
                                          </p:val>
                                        </p:tav>
                                        <p:tav tm="100000">
                                          <p:val>
                                            <p:strVal val="#ppt_w"/>
                                          </p:val>
                                        </p:tav>
                                      </p:tavLst>
                                    </p:anim>
                                    <p:anim calcmode="lin" valueType="num">
                                      <p:cBhvr>
                                        <p:cTn id="16" dur="1000" fill="hold"/>
                                        <p:tgtEl>
                                          <p:spTgt spid="32"/>
                                        </p:tgtEl>
                                        <p:attrNameLst>
                                          <p:attrName>ppt_h</p:attrName>
                                        </p:attrNameLst>
                                      </p:cBhvr>
                                      <p:tavLst>
                                        <p:tav tm="0">
                                          <p:val>
                                            <p:fltVal val="0"/>
                                          </p:val>
                                        </p:tav>
                                        <p:tav tm="100000">
                                          <p:val>
                                            <p:strVal val="#ppt_h"/>
                                          </p:val>
                                        </p:tav>
                                      </p:tavLst>
                                    </p:anim>
                                    <p:animEffect transition="in" filter="fade">
                                      <p:cBhvr>
                                        <p:cTn id="17" dur="1000"/>
                                        <p:tgtEl>
                                          <p:spTgt spid="32"/>
                                        </p:tgtEl>
                                      </p:cBhvr>
                                    </p:animEffect>
                                  </p:childTnLst>
                                  <p:subTnLst>
                                    <p:audio>
                                      <p:cMediaNode>
                                        <p:cTn display="0" masterRel="sameClick">
                                          <p:stCondLst>
                                            <p:cond evt="begin" delay="0">
                                              <p:tn val="13"/>
                                            </p:cond>
                                          </p:stCondLst>
                                          <p:endCondLst>
                                            <p:cond evt="onStopAudio" delay="0">
                                              <p:tgtEl>
                                                <p:sldTgt/>
                                              </p:tgtEl>
                                            </p:cond>
                                          </p:endCondLst>
                                        </p:cTn>
                                        <p:tgtEl>
                                          <p:sndTgt r:embed="rId6" name="ドーン.wav"/>
                                        </p:tgtEl>
                                      </p:cMediaNode>
                                    </p:audio>
                                  </p:subTnLst>
                                </p:cTn>
                              </p:par>
                            </p:childTnLst>
                          </p:cTn>
                        </p:par>
                        <p:par>
                          <p:cTn id="18" fill="hold">
                            <p:stCondLst>
                              <p:cond delay="22372"/>
                            </p:stCondLst>
                            <p:childTnLst>
                              <p:par>
                                <p:cTn id="19" presetID="53" presetClass="entr" presetSubtype="16" fill="hold" grpId="0" nodeType="afterEffect">
                                  <p:stCondLst>
                                    <p:cond delay="10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1000" fill="hold"/>
                                        <p:tgtEl>
                                          <p:spTgt spid="33"/>
                                        </p:tgtEl>
                                        <p:attrNameLst>
                                          <p:attrName>ppt_w</p:attrName>
                                        </p:attrNameLst>
                                      </p:cBhvr>
                                      <p:tavLst>
                                        <p:tav tm="0">
                                          <p:val>
                                            <p:fltVal val="0"/>
                                          </p:val>
                                        </p:tav>
                                        <p:tav tm="100000">
                                          <p:val>
                                            <p:strVal val="#ppt_w"/>
                                          </p:val>
                                        </p:tav>
                                      </p:tavLst>
                                    </p:anim>
                                    <p:anim calcmode="lin" valueType="num">
                                      <p:cBhvr>
                                        <p:cTn id="22" dur="1000" fill="hold"/>
                                        <p:tgtEl>
                                          <p:spTgt spid="33"/>
                                        </p:tgtEl>
                                        <p:attrNameLst>
                                          <p:attrName>ppt_h</p:attrName>
                                        </p:attrNameLst>
                                      </p:cBhvr>
                                      <p:tavLst>
                                        <p:tav tm="0">
                                          <p:val>
                                            <p:fltVal val="0"/>
                                          </p:val>
                                        </p:tav>
                                        <p:tav tm="100000">
                                          <p:val>
                                            <p:strVal val="#ppt_h"/>
                                          </p:val>
                                        </p:tav>
                                      </p:tavLst>
                                    </p:anim>
                                    <p:animEffect transition="in" filter="fade">
                                      <p:cBhvr>
                                        <p:cTn id="23" dur="1000"/>
                                        <p:tgtEl>
                                          <p:spTgt spid="33"/>
                                        </p:tgtEl>
                                      </p:cBhvr>
                                    </p:animEffect>
                                  </p:childTnLst>
                                  <p:subTnLst>
                                    <p:audio>
                                      <p:cMediaNode>
                                        <p:cTn display="0" masterRel="sameClick">
                                          <p:stCondLst>
                                            <p:cond evt="begin" delay="0">
                                              <p:tn val="19"/>
                                            </p:cond>
                                          </p:stCondLst>
                                          <p:endCondLst>
                                            <p:cond evt="onStopAudio" delay="0">
                                              <p:tgtEl>
                                                <p:sldTgt/>
                                              </p:tgtEl>
                                            </p:cond>
                                          </p:endCondLst>
                                        </p:cTn>
                                        <p:tgtEl>
                                          <p:sndTgt r:embed="rId7" name="eye-shine1.wav"/>
                                        </p:tgtEl>
                                      </p:cMediaNode>
                                    </p:audio>
                                  </p:subTnLst>
                                </p:cTn>
                              </p:par>
                            </p:childTnLst>
                          </p:cTn>
                        </p:par>
                        <p:par>
                          <p:cTn id="24" fill="hold">
                            <p:stCondLst>
                              <p:cond delay="24372"/>
                            </p:stCondLst>
                            <p:childTnLst>
                              <p:par>
                                <p:cTn id="25" presetID="1" presetClass="mediacall" presetSubtype="0" fill="hold" nodeType="afterEffect">
                                  <p:stCondLst>
                                    <p:cond delay="0"/>
                                  </p:stCondLst>
                                  <p:childTnLst>
                                    <p:cmd type="call" cmd="playFrom(0.0)">
                                      <p:cBhvr>
                                        <p:cTn id="26" dur="7836" fill="hold"/>
                                        <p:tgtEl>
                                          <p:spTgt spid="19"/>
                                        </p:tgtEl>
                                      </p:cBhvr>
                                    </p:cmd>
                                  </p:childTnLst>
                                </p:cTn>
                              </p:par>
                            </p:childTnLst>
                          </p:cTn>
                        </p:par>
                        <p:par>
                          <p:cTn id="27" fill="hold">
                            <p:stCondLst>
                              <p:cond delay="32208"/>
                            </p:stCondLst>
                            <p:childTnLst>
                              <p:par>
                                <p:cTn id="28" presetID="10"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1" fill="hold" display="0">
                  <p:stCondLst>
                    <p:cond delay="indefinite"/>
                  </p:stCondLst>
                  <p:endCondLst>
                    <p:cond evt="onStopAudio" delay="0">
                      <p:tgtEl>
                        <p:sldTgt/>
                      </p:tgtEl>
                    </p:cond>
                  </p:endCondLst>
                </p:cTn>
                <p:tgtEl>
                  <p:spTgt spid="15"/>
                </p:tgtEl>
              </p:cMediaNode>
            </p:audio>
            <p:audio>
              <p:cMediaNode vol="80000" showWhenStopped="0">
                <p:cTn id="32" fill="hold" display="0">
                  <p:stCondLst>
                    <p:cond delay="indefinite"/>
                  </p:stCondLst>
                  <p:endCondLst>
                    <p:cond evt="onStopAudio" delay="0">
                      <p:tgtEl>
                        <p:sldTgt/>
                      </p:tgtEl>
                    </p:cond>
                  </p:endCondLst>
                </p:cTn>
                <p:tgtEl>
                  <p:spTgt spid="19"/>
                </p:tgtEl>
              </p:cMediaNode>
            </p:audio>
          </p:childTnLst>
        </p:cTn>
      </p:par>
    </p:tnLst>
    <p:bldLst>
      <p:bldP spid="4099" grpId="0"/>
      <p:bldP spid="31" grpId="0" animBg="1"/>
      <p:bldP spid="32" grpId="0" animBg="1"/>
      <p:bldP spid="3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4</a:t>
            </a:fld>
            <a:endParaRPr lang="en-US" altLang="ja-JP" sz="1400" dirty="0" smtClean="0"/>
          </a:p>
        </p:txBody>
      </p:sp>
      <p:sp>
        <p:nvSpPr>
          <p:cNvPr id="4099" name="Rectangle 2"/>
          <p:cNvSpPr>
            <a:spLocks noGrp="1" noChangeArrowheads="1"/>
          </p:cNvSpPr>
          <p:nvPr>
            <p:ph type="ctrTitle"/>
          </p:nvPr>
        </p:nvSpPr>
        <p:spPr>
          <a:xfrm>
            <a:off x="441960" y="367478"/>
            <a:ext cx="6172200" cy="612775"/>
          </a:xfrm>
        </p:spPr>
        <p:txBody>
          <a:bodyPr>
            <a:normAutofit/>
          </a:bodyPr>
          <a:lstStyle/>
          <a:p>
            <a:pPr algn="l" eaLnBrk="1" hangingPunct="1"/>
            <a:r>
              <a:rPr lang="ja-JP" altLang="en-US" sz="3200" dirty="0" smtClean="0">
                <a:ea typeface="メイリオ" panose="020B0604030504040204" pitchFamily="50" charset="-128"/>
              </a:rPr>
              <a:t>どうしてデザインが必要なの</a:t>
            </a:r>
            <a:endParaRPr lang="ja-JP" altLang="en-US" sz="2800" dirty="0" smtClean="0">
              <a:ea typeface="メイリオ" panose="020B0604030504040204" pitchFamily="50" charset="-128"/>
            </a:endParaRPr>
          </a:p>
        </p:txBody>
      </p:sp>
      <p:sp>
        <p:nvSpPr>
          <p:cNvPr id="21" name="フローチャート: 和接合 2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8216" y="980253"/>
            <a:ext cx="2824403" cy="3995163"/>
          </a:xfrm>
          <a:prstGeom prst="rect">
            <a:avLst/>
          </a:prstGeom>
        </p:spPr>
      </p:pic>
      <p:sp>
        <p:nvSpPr>
          <p:cNvPr id="13" name="テキスト ボックス 12"/>
          <p:cNvSpPr txBox="1"/>
          <p:nvPr/>
        </p:nvSpPr>
        <p:spPr>
          <a:xfrm>
            <a:off x="1151701" y="5111137"/>
            <a:ext cx="3074629" cy="954107"/>
          </a:xfrm>
          <a:prstGeom prst="rect">
            <a:avLst/>
          </a:prstGeom>
          <a:noFill/>
        </p:spPr>
        <p:txBody>
          <a:bodyPr wrap="square" rtlCol="0">
            <a:spAutoFit/>
          </a:bodyPr>
          <a:lstStyle/>
          <a:p>
            <a:r>
              <a:rPr kumimoji="1" lang="ja-JP" altLang="en-US" sz="2800" dirty="0" smtClean="0">
                <a:latin typeface="メイリオ" panose="020B0604030504040204" pitchFamily="50" charset="-128"/>
                <a:ea typeface="メイリオ" panose="020B0604030504040204" pitchFamily="50" charset="-128"/>
              </a:rPr>
              <a:t>普通の地球人用のポスターやチラシ</a:t>
            </a:r>
            <a:endParaRPr kumimoji="1" lang="ja-JP" altLang="en-US" sz="2800" dirty="0">
              <a:latin typeface="メイリオ" panose="020B0604030504040204" pitchFamily="50" charset="-128"/>
              <a:ea typeface="メイリオ" panose="020B0604030504040204" pitchFamily="50" charset="-128"/>
            </a:endParaRPr>
          </a:p>
        </p:txBody>
      </p:sp>
      <p:grpSp>
        <p:nvGrpSpPr>
          <p:cNvPr id="19" name="グループ化 18"/>
          <p:cNvGrpSpPr/>
          <p:nvPr/>
        </p:nvGrpSpPr>
        <p:grpSpPr>
          <a:xfrm>
            <a:off x="4299454" y="975545"/>
            <a:ext cx="4629412" cy="5882455"/>
            <a:chOff x="4299454" y="975545"/>
            <a:chExt cx="4629412" cy="5882455"/>
          </a:xfrm>
        </p:grpSpPr>
        <p:pic>
          <p:nvPicPr>
            <p:cNvPr id="9" name="図 8"/>
            <p:cNvPicPr>
              <a:picLocks noChangeAspect="1"/>
            </p:cNvPicPr>
            <p:nvPr/>
          </p:nvPicPr>
          <p:blipFill rotWithShape="1">
            <a:blip r:embed="rId5" cstate="print">
              <a:extLst>
                <a:ext uri="{28A0092B-C50C-407E-A947-70E740481C1C}">
                  <a14:useLocalDpi xmlns:a14="http://schemas.microsoft.com/office/drawing/2010/main" val="0"/>
                </a:ext>
              </a:extLst>
            </a:blip>
            <a:srcRect t="5961"/>
            <a:stretch/>
          </p:blipFill>
          <p:spPr>
            <a:xfrm rot="5400000">
              <a:off x="4345439" y="1565633"/>
              <a:ext cx="4004579" cy="2824403"/>
            </a:xfrm>
            <a:prstGeom prst="rect">
              <a:avLst/>
            </a:prstGeom>
          </p:spPr>
        </p:pic>
        <p:sp>
          <p:nvSpPr>
            <p:cNvPr id="24" name="テキスト ボックス 23"/>
            <p:cNvSpPr txBox="1"/>
            <p:nvPr/>
          </p:nvSpPr>
          <p:spPr>
            <a:xfrm>
              <a:off x="4299454" y="5042118"/>
              <a:ext cx="4629412" cy="1815882"/>
            </a:xfrm>
            <a:prstGeom prst="rect">
              <a:avLst/>
            </a:prstGeom>
            <a:noFill/>
          </p:spPr>
          <p:txBody>
            <a:bodyPr wrap="square" rtlCol="0">
              <a:spAutoFit/>
            </a:bodyPr>
            <a:lstStyle/>
            <a:p>
              <a:r>
                <a:rPr kumimoji="1" lang="ja-JP" altLang="en-US" sz="2800" dirty="0" smtClean="0">
                  <a:latin typeface="メイリオ" panose="020B0604030504040204" pitchFamily="50" charset="-128"/>
                  <a:ea typeface="メイリオ" panose="020B0604030504040204" pitchFamily="50" charset="-128"/>
                </a:rPr>
                <a:t>もし、全てのことがいっぺんに細かいとろこまで理解できる宇宙人用のポスターやチラシ</a:t>
              </a:r>
              <a:endParaRPr kumimoji="1" lang="ja-JP" altLang="en-US" sz="2800" dirty="0">
                <a:latin typeface="メイリオ" panose="020B0604030504040204" pitchFamily="50" charset="-128"/>
                <a:ea typeface="メイリオ" panose="020B0604030504040204" pitchFamily="50" charset="-128"/>
              </a:endParaRPr>
            </a:p>
          </p:txBody>
        </p:sp>
      </p:grpSp>
      <p:pic>
        <p:nvPicPr>
          <p:cNvPr id="2" name="speech_A050_0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58086" y="6065244"/>
            <a:ext cx="609600" cy="609600"/>
          </a:xfrm>
          <a:prstGeom prst="rect">
            <a:avLst/>
          </a:prstGeom>
        </p:spPr>
      </p:pic>
    </p:spTree>
    <p:extLst>
      <p:ext uri="{BB962C8B-B14F-4D97-AF65-F5344CB8AC3E}">
        <p14:creationId xmlns:p14="http://schemas.microsoft.com/office/powerpoint/2010/main" val="3162194396"/>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5673" fill="hold"/>
                                        <p:tgtEl>
                                          <p:spTgt spid="2"/>
                                        </p:tgtEl>
                                      </p:cBhvr>
                                    </p:cmd>
                                  </p:childTnLst>
                                </p:cTn>
                              </p:par>
                            </p:childTnLst>
                          </p:cTn>
                        </p:par>
                        <p:par>
                          <p:cTn id="7" fill="hold">
                            <p:stCondLst>
                              <p:cond delay="17173"/>
                            </p:stCondLst>
                            <p:childTnLst>
                              <p:par>
                                <p:cTn id="8" presetID="10" presetClass="entr" presetSubtype="0" fill="hold" grpId="0"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2"/>
                </p:tgtEl>
              </p:cMediaNode>
            </p:audio>
          </p:childTnLst>
        </p:cTn>
      </p:par>
    </p:tnLst>
    <p:bldLst>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スライド番号プレースホルダー 3"/>
          <p:cNvSpPr>
            <a:spLocks noGrp="1"/>
          </p:cNvSpPr>
          <p:nvPr>
            <p:ph type="sldNum" sz="quarter" idx="12"/>
          </p:nvPr>
        </p:nvSpPr>
        <p:spPr/>
        <p:txBody>
          <a:bodyPr/>
          <a:lstStyle/>
          <a:p>
            <a:fld id="{AC418725-C37D-4E37-877D-97ED9643FE75}" type="slidenum">
              <a:rPr lang="en-US" altLang="ja-JP"/>
              <a:pPr/>
              <a:t>5</a:t>
            </a:fld>
            <a:endParaRPr lang="en-US" altLang="ja-JP"/>
          </a:p>
        </p:txBody>
      </p:sp>
      <p:pic>
        <p:nvPicPr>
          <p:cNvPr id="16475" name="Picture 91" descr="A09B_Kyou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3810000"/>
            <a:ext cx="1757363" cy="2590800"/>
          </a:xfrm>
          <a:prstGeom prst="rect">
            <a:avLst/>
          </a:prstGeom>
          <a:noFill/>
          <a:extLst>
            <a:ext uri="{909E8E84-426E-40DD-AFC4-6F175D3DCCD1}">
              <a14:hiddenFill xmlns:a14="http://schemas.microsoft.com/office/drawing/2010/main">
                <a:solidFill>
                  <a:srgbClr val="FFFFFF"/>
                </a:solidFill>
              </a14:hiddenFill>
            </a:ext>
          </a:extLst>
        </p:spPr>
      </p:pic>
      <p:sp>
        <p:nvSpPr>
          <p:cNvPr id="16386" name="Text Box 2"/>
          <p:cNvSpPr txBox="1">
            <a:spLocks noChangeArrowheads="1"/>
          </p:cNvSpPr>
          <p:nvPr/>
        </p:nvSpPr>
        <p:spPr bwMode="auto">
          <a:xfrm>
            <a:off x="380999" y="304800"/>
            <a:ext cx="703045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デザイン</a:t>
            </a:r>
            <a:r>
              <a:rPr lang="ja-JP" altLang="en-US" sz="2800" dirty="0" smtClean="0">
                <a:latin typeface="メイリオ" panose="020B0604030504040204" pitchFamily="50" charset="-128"/>
                <a:ea typeface="メイリオ" panose="020B0604030504040204" pitchFamily="50" charset="-128"/>
              </a:rPr>
              <a:t>の必要性に</a:t>
            </a:r>
            <a:r>
              <a:rPr lang="ja-JP" altLang="en-US" sz="2800" dirty="0">
                <a:latin typeface="メイリオ" panose="020B0604030504040204" pitchFamily="50" charset="-128"/>
                <a:ea typeface="メイリオ" panose="020B0604030504040204" pitchFamily="50" charset="-128"/>
              </a:rPr>
              <a:t>関する簡単な実験</a:t>
            </a:r>
          </a:p>
        </p:txBody>
      </p:sp>
      <p:sp>
        <p:nvSpPr>
          <p:cNvPr id="16467" name="Text Box 83"/>
          <p:cNvSpPr txBox="1">
            <a:spLocks noChangeArrowheads="1"/>
          </p:cNvSpPr>
          <p:nvPr/>
        </p:nvSpPr>
        <p:spPr bwMode="auto">
          <a:xfrm>
            <a:off x="574963" y="816440"/>
            <a:ext cx="68364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400" dirty="0">
                <a:solidFill>
                  <a:srgbClr val="002060"/>
                </a:solidFill>
                <a:latin typeface="メイリオ" panose="020B0604030504040204" pitchFamily="50" charset="-128"/>
                <a:ea typeface="メイリオ" panose="020B0604030504040204" pitchFamily="50" charset="-128"/>
              </a:rPr>
              <a:t>目的</a:t>
            </a:r>
            <a:r>
              <a:rPr lang="en-US" altLang="ja-JP" sz="2400" dirty="0">
                <a:solidFill>
                  <a:srgbClr val="002060"/>
                </a:solidFill>
                <a:latin typeface="メイリオ" panose="020B0604030504040204" pitchFamily="50" charset="-128"/>
                <a:ea typeface="メイリオ" panose="020B0604030504040204" pitchFamily="50" charset="-128"/>
              </a:rPr>
              <a:t>: </a:t>
            </a:r>
            <a:r>
              <a:rPr lang="ja-JP" altLang="en-US" sz="2400" dirty="0">
                <a:solidFill>
                  <a:srgbClr val="002060"/>
                </a:solidFill>
                <a:latin typeface="メイリオ" panose="020B0604030504040204" pitchFamily="50" charset="-128"/>
                <a:ea typeface="メイリオ" panose="020B0604030504040204" pitchFamily="50" charset="-128"/>
              </a:rPr>
              <a:t>人間</a:t>
            </a:r>
            <a:r>
              <a:rPr lang="ja-JP" altLang="en-US" sz="2400" dirty="0" smtClean="0">
                <a:solidFill>
                  <a:srgbClr val="002060"/>
                </a:solidFill>
                <a:latin typeface="メイリオ" panose="020B0604030504040204" pitchFamily="50" charset="-128"/>
                <a:ea typeface="メイリオ" panose="020B0604030504040204" pitchFamily="50" charset="-128"/>
              </a:rPr>
              <a:t>の情報処理の</a:t>
            </a:r>
            <a:r>
              <a:rPr lang="ja-JP" altLang="en-US" sz="2400" dirty="0">
                <a:solidFill>
                  <a:srgbClr val="002060"/>
                </a:solidFill>
                <a:latin typeface="メイリオ" panose="020B0604030504040204" pitchFamily="50" charset="-128"/>
                <a:ea typeface="メイリオ" panose="020B0604030504040204" pitchFamily="50" charset="-128"/>
              </a:rPr>
              <a:t>特性について調べる</a:t>
            </a:r>
          </a:p>
        </p:txBody>
      </p:sp>
      <p:pic>
        <p:nvPicPr>
          <p:cNvPr id="16469" name="Picture 85" descr="A09B_Seito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3508" y="1253836"/>
            <a:ext cx="1895475" cy="3048000"/>
          </a:xfrm>
          <a:prstGeom prst="rect">
            <a:avLst/>
          </a:prstGeom>
          <a:noFill/>
          <a:extLst>
            <a:ext uri="{909E8E84-426E-40DD-AFC4-6F175D3DCCD1}">
              <a14:hiddenFill xmlns:a14="http://schemas.microsoft.com/office/drawing/2010/main">
                <a:solidFill>
                  <a:srgbClr val="FFFFFF"/>
                </a:solidFill>
              </a14:hiddenFill>
            </a:ext>
          </a:extLst>
        </p:spPr>
      </p:pic>
      <p:sp>
        <p:nvSpPr>
          <p:cNvPr id="16472" name="AutoShape 88"/>
          <p:cNvSpPr>
            <a:spLocks noChangeArrowheads="1"/>
          </p:cNvSpPr>
          <p:nvPr/>
        </p:nvSpPr>
        <p:spPr bwMode="auto">
          <a:xfrm>
            <a:off x="6400800" y="1219200"/>
            <a:ext cx="2209800" cy="1449388"/>
          </a:xfrm>
          <a:prstGeom prst="cloudCallout">
            <a:avLst>
              <a:gd name="adj1" fmla="val -61412"/>
              <a:gd name="adj2" fmla="val 8958"/>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ja-JP"/>
          </a:p>
        </p:txBody>
      </p:sp>
      <p:sp>
        <p:nvSpPr>
          <p:cNvPr id="16473" name="Text Box 89"/>
          <p:cNvSpPr txBox="1">
            <a:spLocks noChangeArrowheads="1"/>
          </p:cNvSpPr>
          <p:nvPr/>
        </p:nvSpPr>
        <p:spPr bwMode="auto">
          <a:xfrm>
            <a:off x="6633731" y="1447800"/>
            <a:ext cx="191452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000" dirty="0" smtClean="0">
                <a:latin typeface="メイリオ" panose="020B0604030504040204" pitchFamily="50" charset="-128"/>
                <a:ea typeface="メイリオ" panose="020B0604030504040204" pitchFamily="50" charset="-128"/>
              </a:rPr>
              <a:t>シノカ　</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　テアネ</a:t>
            </a:r>
            <a:r>
              <a:rPr lang="ja-JP" altLang="en-US" sz="2000" dirty="0">
                <a:latin typeface="メイリオ" panose="020B0604030504040204" pitchFamily="50" charset="-128"/>
                <a:ea typeface="メイリオ" panose="020B0604030504040204" pitchFamily="50" charset="-128"/>
              </a:rPr>
              <a:t/>
            </a:r>
            <a:br>
              <a:rPr lang="ja-JP" altLang="en-US" sz="2000" dirty="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　　　セキレ</a:t>
            </a:r>
          </a:p>
        </p:txBody>
      </p:sp>
      <p:sp>
        <p:nvSpPr>
          <p:cNvPr id="16474" name="AutoShape 90"/>
          <p:cNvSpPr>
            <a:spLocks noChangeArrowheads="1"/>
          </p:cNvSpPr>
          <p:nvPr/>
        </p:nvSpPr>
        <p:spPr bwMode="auto">
          <a:xfrm>
            <a:off x="3525548" y="2486783"/>
            <a:ext cx="685800" cy="309189"/>
          </a:xfrm>
          <a:prstGeom prst="rightArrow">
            <a:avLst>
              <a:gd name="adj1" fmla="val 50000"/>
              <a:gd name="adj2" fmla="val 7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476" name="AutoShape 92"/>
          <p:cNvSpPr>
            <a:spLocks noChangeArrowheads="1"/>
          </p:cNvSpPr>
          <p:nvPr/>
        </p:nvSpPr>
        <p:spPr bwMode="auto">
          <a:xfrm>
            <a:off x="381000" y="4495800"/>
            <a:ext cx="5562600" cy="1905000"/>
          </a:xfrm>
          <a:prstGeom prst="wedgeRectCallout">
            <a:avLst>
              <a:gd name="adj1" fmla="val 60306"/>
              <a:gd name="adj2" fmla="val -16884"/>
            </a:avLst>
          </a:prstGeom>
          <a:solidFill>
            <a:schemeClr val="accent1">
              <a:lumMod val="40000"/>
              <a:lumOff val="60000"/>
            </a:schemeClr>
          </a:solidFill>
          <a:ln w="9525">
            <a:solidFill>
              <a:schemeClr val="tx1"/>
            </a:solidFill>
            <a:miter lim="800000"/>
            <a:headEnd/>
            <a:tailEnd/>
          </a:ln>
          <a:effectLst/>
          <a:extLst/>
        </p:spPr>
        <p:txBody>
          <a:bodyPr/>
          <a:lstStyle/>
          <a:p>
            <a:pPr algn="l"/>
            <a:r>
              <a:rPr lang="ja-JP" altLang="en-US" sz="2400" dirty="0" smtClean="0">
                <a:latin typeface="メイリオ" panose="020B0604030504040204" pitchFamily="50" charset="-128"/>
                <a:ea typeface="メイリオ" panose="020B0604030504040204" pitchFamily="50" charset="-128"/>
              </a:rPr>
              <a:t>人間が見たことをどのぐらい記憶しているか確認する実験です。</a:t>
            </a:r>
          </a:p>
          <a:p>
            <a:pPr algn="l"/>
            <a:r>
              <a:rPr lang="en-US" altLang="ja-JP" sz="2400" dirty="0" smtClean="0">
                <a:latin typeface="メイリオ" panose="020B0604030504040204" pitchFamily="50" charset="-128"/>
                <a:ea typeface="メイリオ" panose="020B0604030504040204" pitchFamily="50" charset="-128"/>
              </a:rPr>
              <a:t>12</a:t>
            </a:r>
            <a:r>
              <a:rPr lang="ja-JP" altLang="en-US" sz="2400" dirty="0" smtClean="0">
                <a:latin typeface="メイリオ" panose="020B0604030504040204" pitchFamily="50" charset="-128"/>
                <a:ea typeface="メイリオ" panose="020B0604030504040204" pitchFamily="50" charset="-128"/>
              </a:rPr>
              <a:t>個の</a:t>
            </a:r>
            <a:r>
              <a:rPr lang="en-US" altLang="ja-JP" sz="2400" dirty="0" smtClean="0">
                <a:latin typeface="メイリオ" panose="020B0604030504040204" pitchFamily="50" charset="-128"/>
                <a:ea typeface="メイリオ" panose="020B0604030504040204" pitchFamily="50" charset="-128"/>
              </a:rPr>
              <a:t>1</a:t>
            </a:r>
            <a:r>
              <a:rPr lang="ja-JP" altLang="en-US" sz="2400" dirty="0" smtClean="0">
                <a:latin typeface="メイリオ" panose="020B0604030504040204" pitchFamily="50" charset="-128"/>
                <a:ea typeface="メイリオ" panose="020B0604030504040204" pitchFamily="50" charset="-128"/>
              </a:rPr>
              <a:t>文字又は</a:t>
            </a:r>
            <a:r>
              <a:rPr lang="en-US" altLang="ja-JP" sz="2400" dirty="0" smtClean="0">
                <a:latin typeface="メイリオ" panose="020B0604030504040204" pitchFamily="50" charset="-128"/>
                <a:ea typeface="メイリオ" panose="020B0604030504040204" pitchFamily="50" charset="-128"/>
              </a:rPr>
              <a:t>3</a:t>
            </a:r>
            <a:r>
              <a:rPr lang="ja-JP" altLang="en-US" sz="2400" dirty="0" smtClean="0">
                <a:latin typeface="メイリオ" panose="020B0604030504040204" pitchFamily="50" charset="-128"/>
                <a:ea typeface="メイリオ" panose="020B0604030504040204" pitchFamily="50" charset="-128"/>
              </a:rPr>
              <a:t>文字のカタカナを見た後、何個ぐらい覚えていたか確認してみましょう</a:t>
            </a:r>
            <a:r>
              <a:rPr lang="ja-JP" altLang="en-US" sz="2000" dirty="0" smtClean="0">
                <a:latin typeface="メイリオ" panose="020B0604030504040204" pitchFamily="50" charset="-128"/>
                <a:ea typeface="メイリオ" panose="020B0604030504040204" pitchFamily="50" charset="-128"/>
              </a:rPr>
              <a:t>。</a:t>
            </a:r>
            <a:endParaRPr lang="ja-JP" altLang="en-US" sz="20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6"/>
          <a:stretch>
            <a:fillRect/>
          </a:stretch>
        </p:blipFill>
        <p:spPr>
          <a:xfrm>
            <a:off x="848549" y="1687343"/>
            <a:ext cx="2544512" cy="1713419"/>
          </a:xfrm>
          <a:prstGeom prst="rect">
            <a:avLst/>
          </a:prstGeom>
        </p:spPr>
      </p:pic>
      <p:sp>
        <p:nvSpPr>
          <p:cNvPr id="12" name="フローチャート: 和接合 11"/>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speech_A050_0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181850" y="3055115"/>
            <a:ext cx="609600" cy="609600"/>
          </a:xfrm>
          <a:prstGeom prst="rect">
            <a:avLst/>
          </a:prstGeom>
        </p:spPr>
      </p:pic>
    </p:spTree>
    <p:extLst>
      <p:ext uri="{BB962C8B-B14F-4D97-AF65-F5344CB8AC3E}">
        <p14:creationId xmlns:p14="http://schemas.microsoft.com/office/powerpoint/2010/main" val="381869118"/>
      </p:ext>
    </p:extLst>
  </p:cSld>
  <p:clrMapOvr>
    <a:masterClrMapping/>
  </p:clrMapOvr>
  <mc:AlternateContent xmlns:mc="http://schemas.openxmlformats.org/markup-compatibility/2006" xmlns:p14="http://schemas.microsoft.com/office/powerpoint/2010/main">
    <mc:Choice Requires="p14">
      <p:transition spd="slow" p14:dur="1400" advClick="0" advTm="1000">
        <p14:doors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20715" fill="hold"/>
                                        <p:tgtEl>
                                          <p:spTgt spid="3"/>
                                        </p:tgtEl>
                                      </p:cBhvr>
                                    </p:cmd>
                                  </p:childTnLst>
                                </p:cTn>
                              </p:par>
                            </p:childTnLst>
                          </p:cTn>
                        </p:par>
                        <p:par>
                          <p:cTn id="7" fill="hold">
                            <p:stCondLst>
                              <p:cond delay="22215"/>
                            </p:stCondLst>
                            <p:childTnLst>
                              <p:par>
                                <p:cTn id="8" presetID="10"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3"/>
                </p:tgtEl>
              </p:cMediaNode>
            </p:audio>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DFC6BDDD-1B2A-421E-9D65-27B67C025306}" type="slidenum">
              <a:rPr lang="en-US" altLang="ja-JP" sz="2400">
                <a:latin typeface="メイリオ" panose="020B0604030504040204" pitchFamily="50" charset="-128"/>
                <a:ea typeface="メイリオ" panose="020B0604030504040204" pitchFamily="50" charset="-128"/>
              </a:rPr>
              <a:pPr/>
              <a:t>6</a:t>
            </a:fld>
            <a:endParaRPr lang="en-US" altLang="ja-JP" sz="2400">
              <a:latin typeface="メイリオ" panose="020B0604030504040204" pitchFamily="50" charset="-128"/>
              <a:ea typeface="メイリオ" panose="020B0604030504040204" pitchFamily="50" charset="-128"/>
            </a:endParaRPr>
          </a:p>
        </p:txBody>
      </p:sp>
      <p:sp>
        <p:nvSpPr>
          <p:cNvPr id="29699" name="Text Box 3"/>
          <p:cNvSpPr txBox="1">
            <a:spLocks noChangeArrowheads="1"/>
          </p:cNvSpPr>
          <p:nvPr/>
        </p:nvSpPr>
        <p:spPr bwMode="auto">
          <a:xfrm>
            <a:off x="381000" y="304800"/>
            <a:ext cx="5562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smtClean="0">
                <a:latin typeface="メイリオ" panose="020B0604030504040204" pitchFamily="50" charset="-128"/>
                <a:ea typeface="メイリオ" panose="020B0604030504040204" pitchFamily="50" charset="-128"/>
              </a:rPr>
              <a:t>実験の方法</a:t>
            </a:r>
            <a:endParaRPr lang="ja-JP" altLang="en-US" sz="2800" dirty="0">
              <a:latin typeface="メイリオ" panose="020B0604030504040204" pitchFamily="50" charset="-128"/>
              <a:ea typeface="メイリオ" panose="020B0604030504040204" pitchFamily="50" charset="-128"/>
            </a:endParaRPr>
          </a:p>
        </p:txBody>
      </p:sp>
      <p:sp>
        <p:nvSpPr>
          <p:cNvPr id="29724" name="AutoShape 28"/>
          <p:cNvSpPr>
            <a:spLocks/>
          </p:cNvSpPr>
          <p:nvPr/>
        </p:nvSpPr>
        <p:spPr bwMode="auto">
          <a:xfrm>
            <a:off x="3158836" y="1281614"/>
            <a:ext cx="419100" cy="1627028"/>
          </a:xfrm>
          <a:prstGeom prst="leftBrace">
            <a:avLst>
              <a:gd name="adj1" fmla="val 41667"/>
              <a:gd name="adj2" fmla="val 219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latin typeface="メイリオ" panose="020B0604030504040204" pitchFamily="50" charset="-128"/>
              <a:ea typeface="メイリオ" panose="020B0604030504040204" pitchFamily="50" charset="-128"/>
            </a:endParaRPr>
          </a:p>
        </p:txBody>
      </p:sp>
      <p:sp>
        <p:nvSpPr>
          <p:cNvPr id="29731" name="Text Box 35"/>
          <p:cNvSpPr txBox="1">
            <a:spLocks noChangeArrowheads="1"/>
          </p:cNvSpPr>
          <p:nvPr/>
        </p:nvSpPr>
        <p:spPr bwMode="auto">
          <a:xfrm>
            <a:off x="1291936" y="4148247"/>
            <a:ext cx="41529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ja-JP" sz="2400" dirty="0" smtClean="0">
                <a:latin typeface="メイリオ" panose="020B0604030504040204" pitchFamily="50" charset="-128"/>
                <a:ea typeface="メイリオ" panose="020B0604030504040204" pitchFamily="50" charset="-128"/>
              </a:rPr>
              <a:t>3</a:t>
            </a:r>
            <a:r>
              <a:rPr lang="ja-JP" altLang="en-US" sz="2400" dirty="0" smtClean="0">
                <a:latin typeface="メイリオ" panose="020B0604030504040204" pitchFamily="50" charset="-128"/>
                <a:ea typeface="メイリオ" panose="020B0604030504040204" pitchFamily="50" charset="-128"/>
              </a:rPr>
              <a:t>回続けてやります。</a:t>
            </a:r>
            <a:endParaRPr lang="ja-JP" altLang="en-US" sz="2400" dirty="0">
              <a:latin typeface="メイリオ" panose="020B0604030504040204" pitchFamily="50" charset="-128"/>
              <a:ea typeface="メイリオ" panose="020B0604030504040204" pitchFamily="50" charset="-128"/>
            </a:endParaRPr>
          </a:p>
        </p:txBody>
      </p:sp>
      <p:sp>
        <p:nvSpPr>
          <p:cNvPr id="26" name="Text Box 14"/>
          <p:cNvSpPr txBox="1">
            <a:spLocks noChangeArrowheads="1"/>
          </p:cNvSpPr>
          <p:nvPr/>
        </p:nvSpPr>
        <p:spPr bwMode="auto">
          <a:xfrm>
            <a:off x="644236" y="1384150"/>
            <a:ext cx="2286000" cy="4616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400" dirty="0">
                <a:latin typeface="メイリオ" panose="020B0604030504040204" pitchFamily="50" charset="-128"/>
                <a:ea typeface="メイリオ" panose="020B0604030504040204" pitchFamily="50" charset="-128"/>
              </a:rPr>
              <a:t>実験</a:t>
            </a:r>
            <a:r>
              <a:rPr lang="en-US" altLang="ja-JP" sz="2400" dirty="0" smtClean="0">
                <a:latin typeface="メイリオ" panose="020B0604030504040204" pitchFamily="50" charset="-128"/>
                <a:ea typeface="メイリオ" panose="020B0604030504040204" pitchFamily="50" charset="-128"/>
              </a:rPr>
              <a:t>1</a:t>
            </a:r>
            <a:endParaRPr lang="ja-JP" altLang="en-US" sz="2400" dirty="0">
              <a:latin typeface="メイリオ" panose="020B0604030504040204" pitchFamily="50" charset="-128"/>
              <a:ea typeface="メイリオ" panose="020B0604030504040204" pitchFamily="50" charset="-128"/>
            </a:endParaRPr>
          </a:p>
        </p:txBody>
      </p:sp>
      <p:sp>
        <p:nvSpPr>
          <p:cNvPr id="28" name="Text Box 14"/>
          <p:cNvSpPr txBox="1">
            <a:spLocks noChangeArrowheads="1"/>
          </p:cNvSpPr>
          <p:nvPr/>
        </p:nvSpPr>
        <p:spPr bwMode="auto">
          <a:xfrm>
            <a:off x="644236" y="2269890"/>
            <a:ext cx="2286000" cy="4616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400" dirty="0" smtClean="0">
                <a:latin typeface="メイリオ" panose="020B0604030504040204" pitchFamily="50" charset="-128"/>
                <a:ea typeface="メイリオ" panose="020B0604030504040204" pitchFamily="50" charset="-128"/>
              </a:rPr>
              <a:t>実験</a:t>
            </a:r>
            <a:r>
              <a:rPr lang="en-US" altLang="ja-JP" sz="2400" dirty="0" smtClean="0">
                <a:latin typeface="メイリオ" panose="020B0604030504040204" pitchFamily="50" charset="-128"/>
                <a:ea typeface="メイリオ" panose="020B0604030504040204" pitchFamily="50" charset="-128"/>
              </a:rPr>
              <a:t>2</a:t>
            </a:r>
            <a:endParaRPr lang="ja-JP" altLang="en-US" sz="2400" dirty="0">
              <a:latin typeface="メイリオ" panose="020B0604030504040204" pitchFamily="50" charset="-128"/>
              <a:ea typeface="メイリオ" panose="020B0604030504040204" pitchFamily="50" charset="-128"/>
            </a:endParaRPr>
          </a:p>
        </p:txBody>
      </p:sp>
      <p:sp>
        <p:nvSpPr>
          <p:cNvPr id="29" name="Line 18"/>
          <p:cNvSpPr>
            <a:spLocks noChangeShapeType="1"/>
          </p:cNvSpPr>
          <p:nvPr/>
        </p:nvSpPr>
        <p:spPr bwMode="auto">
          <a:xfrm>
            <a:off x="1177636" y="1996263"/>
            <a:ext cx="0" cy="228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メイリオ" panose="020B0604030504040204" pitchFamily="50" charset="-128"/>
              <a:ea typeface="メイリオ" panose="020B0604030504040204" pitchFamily="50" charset="-128"/>
            </a:endParaRPr>
          </a:p>
        </p:txBody>
      </p:sp>
      <p:sp>
        <p:nvSpPr>
          <p:cNvPr id="30" name="Text Box 14"/>
          <p:cNvSpPr txBox="1">
            <a:spLocks noChangeArrowheads="1"/>
          </p:cNvSpPr>
          <p:nvPr/>
        </p:nvSpPr>
        <p:spPr bwMode="auto">
          <a:xfrm>
            <a:off x="644236" y="3155630"/>
            <a:ext cx="2286000" cy="4616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400" dirty="0" smtClean="0">
                <a:latin typeface="メイリオ" panose="020B0604030504040204" pitchFamily="50" charset="-128"/>
                <a:ea typeface="メイリオ" panose="020B0604030504040204" pitchFamily="50" charset="-128"/>
              </a:rPr>
              <a:t>実験</a:t>
            </a:r>
            <a:r>
              <a:rPr lang="en-US" altLang="ja-JP" sz="2400" dirty="0" smtClean="0">
                <a:latin typeface="メイリオ" panose="020B0604030504040204" pitchFamily="50" charset="-128"/>
                <a:ea typeface="メイリオ" panose="020B0604030504040204" pitchFamily="50" charset="-128"/>
              </a:rPr>
              <a:t>3</a:t>
            </a:r>
            <a:endParaRPr lang="ja-JP" altLang="en-US" sz="2400" dirty="0">
              <a:latin typeface="メイリオ" panose="020B0604030504040204" pitchFamily="50" charset="-128"/>
              <a:ea typeface="メイリオ" panose="020B0604030504040204" pitchFamily="50" charset="-128"/>
            </a:endParaRPr>
          </a:p>
        </p:txBody>
      </p:sp>
      <p:sp>
        <p:nvSpPr>
          <p:cNvPr id="31" name="Line 18"/>
          <p:cNvSpPr>
            <a:spLocks noChangeShapeType="1"/>
          </p:cNvSpPr>
          <p:nvPr/>
        </p:nvSpPr>
        <p:spPr bwMode="auto">
          <a:xfrm>
            <a:off x="1177636" y="2882003"/>
            <a:ext cx="0" cy="228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メイリオ" panose="020B0604030504040204" pitchFamily="50" charset="-128"/>
              <a:ea typeface="メイリオ" panose="020B0604030504040204" pitchFamily="50" charset="-128"/>
            </a:endParaRPr>
          </a:p>
        </p:txBody>
      </p:sp>
      <p:sp>
        <p:nvSpPr>
          <p:cNvPr id="32" name="Text Box 35"/>
          <p:cNvSpPr txBox="1">
            <a:spLocks noChangeArrowheads="1"/>
          </p:cNvSpPr>
          <p:nvPr/>
        </p:nvSpPr>
        <p:spPr bwMode="auto">
          <a:xfrm>
            <a:off x="3695700" y="1384150"/>
            <a:ext cx="54483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400" dirty="0" smtClean="0">
                <a:latin typeface="メイリオ" panose="020B0604030504040204" pitchFamily="50" charset="-128"/>
                <a:ea typeface="メイリオ" panose="020B0604030504040204" pitchFamily="50" charset="-128"/>
              </a:rPr>
              <a:t>① </a:t>
            </a:r>
            <a:r>
              <a:rPr lang="en-US" altLang="ja-JP" sz="2400" dirty="0" smtClean="0">
                <a:latin typeface="メイリオ" panose="020B0604030504040204" pitchFamily="50" charset="-128"/>
                <a:ea typeface="メイリオ" panose="020B0604030504040204" pitchFamily="50" charset="-128"/>
              </a:rPr>
              <a:t>12</a:t>
            </a:r>
            <a:r>
              <a:rPr lang="ja-JP" altLang="en-US" sz="2400" dirty="0" err="1" smtClean="0">
                <a:latin typeface="メイリオ" panose="020B0604030504040204" pitchFamily="50" charset="-128"/>
                <a:ea typeface="メイリオ" panose="020B0604030504040204" pitchFamily="50" charset="-128"/>
              </a:rPr>
              <a:t>個の</a:t>
            </a:r>
            <a:r>
              <a:rPr lang="ja-JP" altLang="en-US" sz="2400" dirty="0" err="1">
                <a:latin typeface="メイリオ" panose="020B0604030504040204" pitchFamily="50" charset="-128"/>
                <a:ea typeface="メイリオ" panose="020B0604030504040204" pitchFamily="50" charset="-128"/>
              </a:rPr>
              <a:t>個</a:t>
            </a:r>
            <a:r>
              <a:rPr lang="ja-JP" altLang="en-US" sz="2400" dirty="0" err="1" smtClean="0">
                <a:latin typeface="メイリオ" panose="020B0604030504040204" pitchFamily="50" charset="-128"/>
                <a:ea typeface="メイリオ" panose="020B0604030504040204" pitchFamily="50" charset="-128"/>
              </a:rPr>
              <a:t>の</a:t>
            </a:r>
            <a:r>
              <a:rPr lang="ja-JP" altLang="en-US" sz="2400" dirty="0" smtClean="0">
                <a:latin typeface="メイリオ" panose="020B0604030504040204" pitchFamily="50" charset="-128"/>
                <a:ea typeface="メイリオ" panose="020B0604030504040204" pitchFamily="50" charset="-128"/>
              </a:rPr>
              <a:t>提示 </a:t>
            </a:r>
            <a:r>
              <a:rPr lang="en-US" altLang="ja-JP" sz="2400" dirty="0" smtClean="0">
                <a:latin typeface="メイリオ" panose="020B0604030504040204" pitchFamily="50" charset="-128"/>
                <a:ea typeface="メイリオ" panose="020B0604030504040204" pitchFamily="50" charset="-128"/>
              </a:rPr>
              <a:t>(10</a:t>
            </a:r>
            <a:r>
              <a:rPr lang="ja-JP" altLang="en-US" sz="2400" dirty="0" smtClean="0">
                <a:latin typeface="メイリオ" panose="020B0604030504040204" pitchFamily="50" charset="-128"/>
                <a:ea typeface="メイリオ" panose="020B0604030504040204" pitchFamily="50" charset="-128"/>
              </a:rPr>
              <a:t>秒間</a:t>
            </a:r>
            <a:r>
              <a:rPr lang="en-US" altLang="ja-JP" sz="2400" dirty="0" smtClean="0">
                <a:latin typeface="メイリオ" panose="020B0604030504040204" pitchFamily="50" charset="-128"/>
                <a:ea typeface="メイリオ" panose="020B0604030504040204" pitchFamily="50" charset="-128"/>
              </a:rPr>
              <a:t>)</a:t>
            </a:r>
          </a:p>
          <a:p>
            <a:pPr algn="l">
              <a:spcBef>
                <a:spcPct val="50000"/>
              </a:spcBef>
            </a:pPr>
            <a:r>
              <a:rPr lang="ja-JP" altLang="en-US" sz="2400" dirty="0" smtClean="0">
                <a:latin typeface="メイリオ" panose="020B0604030504040204" pitchFamily="50" charset="-128"/>
                <a:ea typeface="メイリオ" panose="020B0604030504040204" pitchFamily="50" charset="-128"/>
              </a:rPr>
              <a:t>② </a:t>
            </a:r>
            <a:r>
              <a:rPr lang="en-US" altLang="ja-JP" sz="2400" dirty="0" smtClean="0">
                <a:latin typeface="メイリオ" panose="020B0604030504040204" pitchFamily="50" charset="-128"/>
                <a:ea typeface="メイリオ" panose="020B0604030504040204" pitchFamily="50" charset="-128"/>
              </a:rPr>
              <a:t>5</a:t>
            </a:r>
            <a:r>
              <a:rPr lang="ja-JP" altLang="en-US" sz="2400" dirty="0" smtClean="0">
                <a:latin typeface="メイリオ" panose="020B0604030504040204" pitchFamily="50" charset="-128"/>
                <a:ea typeface="メイリオ" panose="020B0604030504040204" pitchFamily="50" charset="-128"/>
              </a:rPr>
              <a:t>秒間の待ち</a:t>
            </a:r>
          </a:p>
          <a:p>
            <a:pPr algn="l">
              <a:spcBef>
                <a:spcPct val="50000"/>
              </a:spcBef>
            </a:pPr>
            <a:r>
              <a:rPr lang="ja-JP" altLang="en-US" sz="2400" dirty="0" smtClean="0">
                <a:latin typeface="メイリオ" panose="020B0604030504040204" pitchFamily="50" charset="-128"/>
                <a:ea typeface="メイリオ" panose="020B0604030504040204" pitchFamily="50" charset="-128"/>
              </a:rPr>
              <a:t>③ 覚えている内容の個数の確認</a:t>
            </a:r>
            <a:endParaRPr lang="ja-JP" altLang="en-US" sz="2400" dirty="0">
              <a:latin typeface="メイリオ" panose="020B0604030504040204" pitchFamily="50" charset="-128"/>
              <a:ea typeface="メイリオ" panose="020B0604030504040204" pitchFamily="50" charset="-128"/>
            </a:endParaRPr>
          </a:p>
        </p:txBody>
      </p:sp>
      <p:pic>
        <p:nvPicPr>
          <p:cNvPr id="2" name="speech_A050_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487653" y="3407449"/>
            <a:ext cx="609600" cy="609600"/>
          </a:xfrm>
          <a:prstGeom prst="rect">
            <a:avLst/>
          </a:prstGeom>
        </p:spPr>
      </p:pic>
      <p:sp>
        <p:nvSpPr>
          <p:cNvPr id="17" name="フローチャート: 和接合 16"/>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928983" y="4933767"/>
            <a:ext cx="7716253" cy="1200329"/>
          </a:xfrm>
          <a:prstGeom prst="rect">
            <a:avLst/>
          </a:prstGeom>
          <a:noFill/>
        </p:spPr>
        <p:txBody>
          <a:bodyPr wrap="square" rtlCol="0">
            <a:spAutoFit/>
          </a:bodyPr>
          <a:lstStyle/>
          <a:p>
            <a:r>
              <a:rPr kumimoji="1" lang="ja-JP" altLang="en-US" sz="3600" dirty="0" smtClean="0">
                <a:solidFill>
                  <a:srgbClr val="FF0000"/>
                </a:solidFill>
                <a:latin typeface="メイリオ" panose="020B0604030504040204" pitchFamily="50" charset="-128"/>
                <a:ea typeface="メイリオ" panose="020B0604030504040204" pitchFamily="50" charset="-128"/>
              </a:rPr>
              <a:t>では、開始します</a:t>
            </a:r>
          </a:p>
          <a:p>
            <a:r>
              <a:rPr kumimoji="1" lang="ja-JP" altLang="en-US" sz="3600" dirty="0">
                <a:solidFill>
                  <a:srgbClr val="FF0000"/>
                </a:solidFill>
                <a:latin typeface="メイリオ" panose="020B0604030504040204" pitchFamily="50" charset="-128"/>
                <a:ea typeface="メイリオ" panose="020B0604030504040204" pitchFamily="50" charset="-128"/>
              </a:rPr>
              <a:t>次</a:t>
            </a:r>
            <a:r>
              <a:rPr kumimoji="1" lang="ja-JP" altLang="en-US" sz="3600" dirty="0" smtClean="0">
                <a:solidFill>
                  <a:srgbClr val="FF0000"/>
                </a:solidFill>
                <a:latin typeface="メイリオ" panose="020B0604030504040204" pitchFamily="50" charset="-128"/>
                <a:ea typeface="メイリオ" panose="020B0604030504040204" pitchFamily="50" charset="-128"/>
              </a:rPr>
              <a:t>の画面の文字を覚えてください。</a:t>
            </a:r>
            <a:endParaRPr kumimoji="1" lang="ja-JP" altLang="en-US" sz="36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92143000"/>
      </p:ext>
    </p:extLst>
  </p:cSld>
  <p:clrMapOvr>
    <a:masterClrMapping/>
  </p:clrMapOvr>
  <mc:AlternateContent xmlns:mc="http://schemas.openxmlformats.org/markup-compatibility/2006" xmlns:p14="http://schemas.microsoft.com/office/powerpoint/2010/main">
    <mc:Choice Requires="p14">
      <p:transition spd="slow" p14:dur="1400" advClick="0" advTm="1000">
        <p14:doors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3000"/>
                                  </p:stCondLst>
                                  <p:childTnLst>
                                    <p:cmd type="call" cmd="playFrom(0.0)">
                                      <p:cBhvr>
                                        <p:cTn id="6" dur="4989" fill="hold"/>
                                        <p:tgtEl>
                                          <p:spTgt spid="2"/>
                                        </p:tgtEl>
                                      </p:cBhvr>
                                    </p:cmd>
                                  </p:childTnLst>
                                </p:cTn>
                              </p:par>
                            </p:childTnLst>
                          </p:cTn>
                        </p:par>
                        <p:par>
                          <p:cTn id="7" fill="hold">
                            <p:stCondLst>
                              <p:cond delay="7989"/>
                            </p:stCondLst>
                            <p:childTnLst>
                              <p:par>
                                <p:cTn id="8" presetID="10" presetClass="entr" presetSubtype="0" fill="hold" grpId="0" nodeType="after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9489"/>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5" fill="hold" display="0">
                  <p:stCondLst>
                    <p:cond delay="indefinite"/>
                  </p:stCondLst>
                  <p:endCondLst>
                    <p:cond evt="onStopAudio" delay="0">
                      <p:tgtEl>
                        <p:sldTgt/>
                      </p:tgtEl>
                    </p:cond>
                  </p:endCondLst>
                </p:cTn>
                <p:tgtEl>
                  <p:spTgt spid="2"/>
                </p:tgtEl>
              </p:cMediaNode>
            </p:audio>
          </p:childTnLst>
        </p:cTn>
      </p:par>
    </p:tnLst>
    <p:bldLst>
      <p:bldP spid="17"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DFC6BDDD-1B2A-421E-9D65-27B67C025306}" type="slidenum">
              <a:rPr lang="en-US" altLang="ja-JP" sz="2400">
                <a:latin typeface="メイリオ" panose="020B0604030504040204" pitchFamily="50" charset="-128"/>
                <a:ea typeface="メイリオ" panose="020B0604030504040204" pitchFamily="50" charset="-128"/>
              </a:rPr>
              <a:pPr/>
              <a:t>7</a:t>
            </a:fld>
            <a:endParaRPr lang="en-US" altLang="ja-JP" sz="2400">
              <a:latin typeface="メイリオ" panose="020B0604030504040204" pitchFamily="50" charset="-128"/>
              <a:ea typeface="メイリオ"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2098587582"/>
              </p:ext>
            </p:extLst>
          </p:nvPr>
        </p:nvGraphicFramePr>
        <p:xfrm>
          <a:off x="414087" y="336883"/>
          <a:ext cx="8101263" cy="6019468"/>
        </p:xfrm>
        <a:graphic>
          <a:graphicData uri="http://schemas.openxmlformats.org/drawingml/2006/table">
            <a:tbl>
              <a:tblPr firstRow="1" bandRow="1">
                <a:tableStyleId>{5C22544A-7EE6-4342-B048-85BDC9FD1C3A}</a:tableStyleId>
              </a:tblPr>
              <a:tblGrid>
                <a:gridCol w="2700421">
                  <a:extLst>
                    <a:ext uri="{9D8B030D-6E8A-4147-A177-3AD203B41FA5}">
                      <a16:colId xmlns:a16="http://schemas.microsoft.com/office/drawing/2014/main" val="2872786742"/>
                    </a:ext>
                  </a:extLst>
                </a:gridCol>
                <a:gridCol w="2700421">
                  <a:extLst>
                    <a:ext uri="{9D8B030D-6E8A-4147-A177-3AD203B41FA5}">
                      <a16:colId xmlns:a16="http://schemas.microsoft.com/office/drawing/2014/main" val="740358953"/>
                    </a:ext>
                  </a:extLst>
                </a:gridCol>
                <a:gridCol w="2700421">
                  <a:extLst>
                    <a:ext uri="{9D8B030D-6E8A-4147-A177-3AD203B41FA5}">
                      <a16:colId xmlns:a16="http://schemas.microsoft.com/office/drawing/2014/main" val="4293455452"/>
                    </a:ext>
                  </a:extLst>
                </a:gridCol>
              </a:tblGrid>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マ</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カ</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ナ</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3820619"/>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レ</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ミ</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ロ</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4134"/>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チ</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リ</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ン</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7758900"/>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ラ</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モ</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ヤ</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1410259"/>
                  </a:ext>
                </a:extLst>
              </a:tr>
            </a:tbl>
          </a:graphicData>
        </a:graphic>
      </p:graphicFrame>
    </p:spTree>
    <p:extLst>
      <p:ext uri="{BB962C8B-B14F-4D97-AF65-F5344CB8AC3E}">
        <p14:creationId xmlns:p14="http://schemas.microsoft.com/office/powerpoint/2010/main" val="1369573320"/>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DFC6BDDD-1B2A-421E-9D65-27B67C025306}" type="slidenum">
              <a:rPr lang="en-US" altLang="ja-JP" sz="2400">
                <a:latin typeface="メイリオ" panose="020B0604030504040204" pitchFamily="50" charset="-128"/>
                <a:ea typeface="メイリオ" panose="020B0604030504040204" pitchFamily="50" charset="-128"/>
              </a:rPr>
              <a:pPr/>
              <a:t>8</a:t>
            </a:fld>
            <a:endParaRPr lang="en-US" altLang="ja-JP" sz="2400">
              <a:latin typeface="メイリオ" panose="020B0604030504040204" pitchFamily="50" charset="-128"/>
              <a:ea typeface="メイリオ" panose="020B0604030504040204" pitchFamily="50" charset="-128"/>
            </a:endParaRPr>
          </a:p>
        </p:txBody>
      </p:sp>
      <p:sp>
        <p:nvSpPr>
          <p:cNvPr id="29731" name="Text Box 35"/>
          <p:cNvSpPr txBox="1">
            <a:spLocks noChangeArrowheads="1"/>
          </p:cNvSpPr>
          <p:nvPr/>
        </p:nvSpPr>
        <p:spPr bwMode="auto">
          <a:xfrm>
            <a:off x="2850482" y="4865330"/>
            <a:ext cx="41529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3200" dirty="0" smtClean="0">
                <a:latin typeface="メイリオ" panose="020B0604030504040204" pitchFamily="50" charset="-128"/>
                <a:ea typeface="メイリオ" panose="020B0604030504040204" pitchFamily="50" charset="-128"/>
              </a:rPr>
              <a:t>何個覚えていますか。</a:t>
            </a:r>
            <a:endParaRPr lang="ja-JP" altLang="en-US" sz="3200" dirty="0">
              <a:latin typeface="メイリオ" panose="020B0604030504040204" pitchFamily="50" charset="-128"/>
              <a:ea typeface="メイリオ" panose="020B0604030504040204" pitchFamily="50" charset="-128"/>
            </a:endParaRPr>
          </a:p>
        </p:txBody>
      </p:sp>
      <p:sp>
        <p:nvSpPr>
          <p:cNvPr id="32" name="Text Box 35"/>
          <p:cNvSpPr txBox="1">
            <a:spLocks noChangeArrowheads="1"/>
          </p:cNvSpPr>
          <p:nvPr/>
        </p:nvSpPr>
        <p:spPr bwMode="auto">
          <a:xfrm>
            <a:off x="2245895" y="2014718"/>
            <a:ext cx="47574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ja-JP" sz="3600" dirty="0" smtClean="0">
                <a:solidFill>
                  <a:srgbClr val="002060"/>
                </a:solidFill>
                <a:latin typeface="メイリオ" panose="020B0604030504040204" pitchFamily="50" charset="-128"/>
                <a:ea typeface="メイリオ" panose="020B0604030504040204" pitchFamily="50" charset="-128"/>
              </a:rPr>
              <a:t>5</a:t>
            </a:r>
            <a:r>
              <a:rPr lang="ja-JP" altLang="en-US" sz="3600" dirty="0" smtClean="0">
                <a:solidFill>
                  <a:srgbClr val="002060"/>
                </a:solidFill>
                <a:latin typeface="メイリオ" panose="020B0604030504040204" pitchFamily="50" charset="-128"/>
                <a:ea typeface="メイリオ" panose="020B0604030504040204" pitchFamily="50" charset="-128"/>
              </a:rPr>
              <a:t>秒間待ってください。</a:t>
            </a:r>
            <a:endParaRPr lang="ja-JP" altLang="en-US" sz="3600" dirty="0">
              <a:solidFill>
                <a:srgbClr val="002060"/>
              </a:solidFill>
              <a:latin typeface="メイリオ" panose="020B0604030504040204" pitchFamily="50" charset="-128"/>
              <a:ea typeface="メイリオ" panose="020B0604030504040204" pitchFamily="50" charset="-128"/>
            </a:endParaRPr>
          </a:p>
        </p:txBody>
      </p:sp>
      <p:sp>
        <p:nvSpPr>
          <p:cNvPr id="17" name="フローチャート: 和接合 16"/>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928983" y="5485626"/>
            <a:ext cx="7716253" cy="1200329"/>
          </a:xfrm>
          <a:prstGeom prst="rect">
            <a:avLst/>
          </a:prstGeom>
          <a:noFill/>
        </p:spPr>
        <p:txBody>
          <a:bodyPr wrap="square" rtlCol="0">
            <a:spAutoFit/>
          </a:bodyPr>
          <a:lstStyle/>
          <a:p>
            <a:r>
              <a:rPr kumimoji="1" lang="ja-JP" altLang="en-US" sz="3600" dirty="0" smtClean="0">
                <a:solidFill>
                  <a:srgbClr val="FF0000"/>
                </a:solidFill>
                <a:latin typeface="メイリオ" panose="020B0604030504040204" pitchFamily="50" charset="-128"/>
                <a:ea typeface="メイリオ" panose="020B0604030504040204" pitchFamily="50" charset="-128"/>
              </a:rPr>
              <a:t>では、開始します</a:t>
            </a:r>
          </a:p>
          <a:p>
            <a:r>
              <a:rPr kumimoji="1" lang="ja-JP" altLang="en-US" sz="3600" dirty="0">
                <a:solidFill>
                  <a:srgbClr val="FF0000"/>
                </a:solidFill>
                <a:latin typeface="メイリオ" panose="020B0604030504040204" pitchFamily="50" charset="-128"/>
                <a:ea typeface="メイリオ" panose="020B0604030504040204" pitchFamily="50" charset="-128"/>
              </a:rPr>
              <a:t>次</a:t>
            </a:r>
            <a:r>
              <a:rPr kumimoji="1" lang="ja-JP" altLang="en-US" sz="3600" dirty="0" smtClean="0">
                <a:solidFill>
                  <a:srgbClr val="FF0000"/>
                </a:solidFill>
                <a:latin typeface="メイリオ" panose="020B0604030504040204" pitchFamily="50" charset="-128"/>
                <a:ea typeface="メイリオ" panose="020B0604030504040204" pitchFamily="50" charset="-128"/>
              </a:rPr>
              <a:t>の画面の文字を覚えてください。</a:t>
            </a:r>
            <a:endParaRPr kumimoji="1" lang="ja-JP" altLang="en-US" sz="3600" dirty="0">
              <a:solidFill>
                <a:srgbClr val="FF0000"/>
              </a:solidFill>
              <a:latin typeface="メイリオ" panose="020B0604030504040204" pitchFamily="50" charset="-128"/>
              <a:ea typeface="メイリオ" panose="020B0604030504040204"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3322337961"/>
              </p:ext>
            </p:extLst>
          </p:nvPr>
        </p:nvGraphicFramePr>
        <p:xfrm>
          <a:off x="1488909" y="399012"/>
          <a:ext cx="6307554" cy="4354796"/>
        </p:xfrm>
        <a:graphic>
          <a:graphicData uri="http://schemas.openxmlformats.org/drawingml/2006/table">
            <a:tbl>
              <a:tblPr firstRow="1" bandRow="1">
                <a:tableStyleId>{5C22544A-7EE6-4342-B048-85BDC9FD1C3A}</a:tableStyleId>
              </a:tblPr>
              <a:tblGrid>
                <a:gridCol w="2102518">
                  <a:extLst>
                    <a:ext uri="{9D8B030D-6E8A-4147-A177-3AD203B41FA5}">
                      <a16:colId xmlns:a16="http://schemas.microsoft.com/office/drawing/2014/main" val="2872786742"/>
                    </a:ext>
                  </a:extLst>
                </a:gridCol>
                <a:gridCol w="2102518">
                  <a:extLst>
                    <a:ext uri="{9D8B030D-6E8A-4147-A177-3AD203B41FA5}">
                      <a16:colId xmlns:a16="http://schemas.microsoft.com/office/drawing/2014/main" val="740358953"/>
                    </a:ext>
                  </a:extLst>
                </a:gridCol>
                <a:gridCol w="2102518">
                  <a:extLst>
                    <a:ext uri="{9D8B030D-6E8A-4147-A177-3AD203B41FA5}">
                      <a16:colId xmlns:a16="http://schemas.microsoft.com/office/drawing/2014/main" val="4293455452"/>
                    </a:ext>
                  </a:extLst>
                </a:gridCol>
              </a:tblGrid>
              <a:tr h="1088699">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マ</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カ</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ナ</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3820619"/>
                  </a:ext>
                </a:extLst>
              </a:tr>
              <a:tr h="1088699">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レ</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ミ</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ロ</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4134"/>
                  </a:ext>
                </a:extLst>
              </a:tr>
              <a:tr h="1088699">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チ</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リ</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ン</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7758900"/>
                  </a:ext>
                </a:extLst>
              </a:tr>
              <a:tr h="1088699">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ラ</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モ</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4800" b="1" dirty="0" smtClean="0">
                          <a:solidFill>
                            <a:schemeClr val="tx1"/>
                          </a:solidFill>
                          <a:latin typeface="メイリオ" panose="020B0604030504040204" pitchFamily="50" charset="-128"/>
                          <a:ea typeface="メイリオ" panose="020B0604030504040204" pitchFamily="50" charset="-128"/>
                        </a:rPr>
                        <a:t>ヤ</a:t>
                      </a:r>
                      <a:endParaRPr kumimoji="1" lang="ja-JP" altLang="en-US" sz="48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1410259"/>
                  </a:ext>
                </a:extLst>
              </a:tr>
            </a:tbl>
          </a:graphicData>
        </a:graphic>
      </p:graphicFrame>
    </p:spTree>
    <p:extLst>
      <p:ext uri="{BB962C8B-B14F-4D97-AF65-F5344CB8AC3E}">
        <p14:creationId xmlns:p14="http://schemas.microsoft.com/office/powerpoint/2010/main" val="2862800769"/>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450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9731"/>
                                        </p:tgtEl>
                                        <p:attrNameLst>
                                          <p:attrName>style.visibility</p:attrName>
                                        </p:attrNameLst>
                                      </p:cBhvr>
                                      <p:to>
                                        <p:strVal val="visible"/>
                                      </p:to>
                                    </p:set>
                                    <p:animEffect transition="in" filter="fade">
                                      <p:cBhvr>
                                        <p:cTn id="14" dur="500"/>
                                        <p:tgtEl>
                                          <p:spTgt spid="29731"/>
                                        </p:tgtEl>
                                      </p:cBhvr>
                                    </p:animEffect>
                                  </p:childTnLst>
                                </p:cTn>
                              </p:par>
                            </p:childTnLst>
                          </p:cTn>
                        </p:par>
                        <p:par>
                          <p:cTn id="15" fill="hold">
                            <p:stCondLst>
                              <p:cond delay="5500"/>
                            </p:stCondLst>
                            <p:childTnLst>
                              <p:par>
                                <p:cTn id="16" presetID="10" presetClass="entr" presetSubtype="0" fill="hold" grpId="0" nodeType="afterEffect">
                                  <p:stCondLst>
                                    <p:cond delay="70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30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P spid="32" grpId="0"/>
      <p:bldP spid="17"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DFC6BDDD-1B2A-421E-9D65-27B67C025306}" type="slidenum">
              <a:rPr lang="en-US" altLang="ja-JP" sz="2400">
                <a:latin typeface="メイリオ" panose="020B0604030504040204" pitchFamily="50" charset="-128"/>
                <a:ea typeface="メイリオ" panose="020B0604030504040204" pitchFamily="50" charset="-128"/>
              </a:rPr>
              <a:pPr/>
              <a:t>9</a:t>
            </a:fld>
            <a:endParaRPr lang="en-US" altLang="ja-JP" sz="2400">
              <a:latin typeface="メイリオ" panose="020B0604030504040204" pitchFamily="50" charset="-128"/>
              <a:ea typeface="メイリオ"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2235315268"/>
              </p:ext>
            </p:extLst>
          </p:nvPr>
        </p:nvGraphicFramePr>
        <p:xfrm>
          <a:off x="414087" y="336883"/>
          <a:ext cx="8101263" cy="6019468"/>
        </p:xfrm>
        <a:graphic>
          <a:graphicData uri="http://schemas.openxmlformats.org/drawingml/2006/table">
            <a:tbl>
              <a:tblPr firstRow="1" bandRow="1">
                <a:tableStyleId>{5C22544A-7EE6-4342-B048-85BDC9FD1C3A}</a:tableStyleId>
              </a:tblPr>
              <a:tblGrid>
                <a:gridCol w="2700421">
                  <a:extLst>
                    <a:ext uri="{9D8B030D-6E8A-4147-A177-3AD203B41FA5}">
                      <a16:colId xmlns:a16="http://schemas.microsoft.com/office/drawing/2014/main" val="2872786742"/>
                    </a:ext>
                  </a:extLst>
                </a:gridCol>
                <a:gridCol w="2700421">
                  <a:extLst>
                    <a:ext uri="{9D8B030D-6E8A-4147-A177-3AD203B41FA5}">
                      <a16:colId xmlns:a16="http://schemas.microsoft.com/office/drawing/2014/main" val="740358953"/>
                    </a:ext>
                  </a:extLst>
                </a:gridCol>
                <a:gridCol w="2700421">
                  <a:extLst>
                    <a:ext uri="{9D8B030D-6E8A-4147-A177-3AD203B41FA5}">
                      <a16:colId xmlns:a16="http://schemas.microsoft.com/office/drawing/2014/main" val="4293455452"/>
                    </a:ext>
                  </a:extLst>
                </a:gridCol>
              </a:tblGrid>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ノシヌ</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ケネイ</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ヌユヒ</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3820619"/>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ケセス</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ウヨキ</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テイス</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4134"/>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ヨオユ</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レリマ</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ウトオ</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7758900"/>
                  </a:ext>
                </a:extLst>
              </a:tr>
              <a:tr h="1504867">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ミモキ</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サレカ</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6000" b="1" dirty="0" smtClean="0">
                          <a:solidFill>
                            <a:schemeClr val="tx1"/>
                          </a:solidFill>
                          <a:latin typeface="メイリオ" panose="020B0604030504040204" pitchFamily="50" charset="-128"/>
                          <a:ea typeface="メイリオ" panose="020B0604030504040204" pitchFamily="50" charset="-128"/>
                        </a:rPr>
                        <a:t>テエコ</a:t>
                      </a:r>
                      <a:endParaRPr kumimoji="1" lang="ja-JP" altLang="en-US" sz="6000" b="1" dirty="0">
                        <a:solidFill>
                          <a:schemeClr val="tx1"/>
                        </a:solidFill>
                        <a:latin typeface="メイリオ" panose="020B0604030504040204" pitchFamily="50" charset="-128"/>
                        <a:ea typeface="メイリオ"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1410259"/>
                  </a:ext>
                </a:extLst>
              </a:tr>
            </a:tbl>
          </a:graphicData>
        </a:graphic>
      </p:graphicFrame>
    </p:spTree>
    <p:extLst>
      <p:ext uri="{BB962C8B-B14F-4D97-AF65-F5344CB8AC3E}">
        <p14:creationId xmlns:p14="http://schemas.microsoft.com/office/powerpoint/2010/main" val="2030187724"/>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2810</TotalTime>
  <Words>760</Words>
  <Application>Microsoft Office PowerPoint</Application>
  <PresentationFormat>画面に合わせる (4:3)</PresentationFormat>
  <Paragraphs>187</Paragraphs>
  <Slides>22</Slides>
  <Notes>0</Notes>
  <HiddenSlides>0</HiddenSlides>
  <MMClips>30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22</vt:i4>
      </vt:variant>
    </vt:vector>
  </HeadingPairs>
  <TitlesOfParts>
    <vt:vector size="30" baseType="lpstr">
      <vt:lpstr>ＭＳ Ｐゴシック</vt:lpstr>
      <vt:lpstr>メイリオ</vt:lpstr>
      <vt:lpstr>游ゴシック</vt:lpstr>
      <vt:lpstr>游ゴシック Light</vt:lpstr>
      <vt:lpstr>Arial</vt:lpstr>
      <vt:lpstr>Calibri</vt:lpstr>
      <vt:lpstr>Calibri Light</vt:lpstr>
      <vt:lpstr>Office テーマ</vt:lpstr>
      <vt:lpstr>PowerPoint プレゼンテーション</vt:lpstr>
      <vt:lpstr>情報デザインの必要性(その1)</vt:lpstr>
      <vt:lpstr>情報デザインの必要性(その2)</vt:lpstr>
      <vt:lpstr>どうしてデザインが必要なの</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実験の結果を考える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gohome8</dc:creator>
  <cp:lastModifiedBy>gohome8</cp:lastModifiedBy>
  <cp:revision>125</cp:revision>
  <dcterms:created xsi:type="dcterms:W3CDTF">2020-03-25T21:52:07Z</dcterms:created>
  <dcterms:modified xsi:type="dcterms:W3CDTF">2020-04-24T04:46:32Z</dcterms:modified>
</cp:coreProperties>
</file>