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35"/>
  </p:notesMasterIdLst>
  <p:sldIdLst>
    <p:sldId id="359" r:id="rId3"/>
    <p:sldId id="358" r:id="rId4"/>
    <p:sldId id="417" r:id="rId5"/>
    <p:sldId id="371" r:id="rId6"/>
    <p:sldId id="337" r:id="rId7"/>
    <p:sldId id="423" r:id="rId8"/>
    <p:sldId id="422" r:id="rId9"/>
    <p:sldId id="406" r:id="rId10"/>
    <p:sldId id="372" r:id="rId11"/>
    <p:sldId id="373" r:id="rId12"/>
    <p:sldId id="403" r:id="rId13"/>
    <p:sldId id="343" r:id="rId14"/>
    <p:sldId id="365" r:id="rId15"/>
    <p:sldId id="424" r:id="rId16"/>
    <p:sldId id="426" r:id="rId17"/>
    <p:sldId id="427" r:id="rId18"/>
    <p:sldId id="430" r:id="rId19"/>
    <p:sldId id="432" r:id="rId20"/>
    <p:sldId id="433" r:id="rId21"/>
    <p:sldId id="428" r:id="rId22"/>
    <p:sldId id="429" r:id="rId23"/>
    <p:sldId id="425" r:id="rId24"/>
    <p:sldId id="404" r:id="rId25"/>
    <p:sldId id="405" r:id="rId26"/>
    <p:sldId id="407" r:id="rId27"/>
    <p:sldId id="408" r:id="rId28"/>
    <p:sldId id="431" r:id="rId29"/>
    <p:sldId id="411" r:id="rId30"/>
    <p:sldId id="412" r:id="rId31"/>
    <p:sldId id="416" r:id="rId32"/>
    <p:sldId id="414" r:id="rId33"/>
    <p:sldId id="415" r:id="rId34"/>
  </p:sldIdLst>
  <p:sldSz cx="9144000" cy="6858000" type="screen4x3"/>
  <p:notesSz cx="7099300" cy="10234613"/>
  <p:defaultTextStyle>
    <a:defPPr>
      <a:defRPr lang="ja-JP"/>
    </a:defPPr>
    <a:lvl1pPr algn="ctr"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1pPr>
    <a:lvl2pPr marL="457200" algn="ctr"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2pPr>
    <a:lvl3pPr marL="914400" algn="ctr"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3pPr>
    <a:lvl4pPr marL="1371600" algn="ctr"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4pPr>
    <a:lvl5pPr marL="1828800" algn="ctr"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5pPr>
    <a:lvl6pPr marL="22860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6pPr>
    <a:lvl7pPr marL="27432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7pPr>
    <a:lvl8pPr marL="32004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8pPr>
    <a:lvl9pPr marL="36576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FF99CC"/>
    <a:srgbClr val="008000"/>
    <a:srgbClr val="FF7C80"/>
    <a:srgbClr val="DDDDDD"/>
    <a:srgbClr val="FF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541" autoAdjust="0"/>
    <p:restoredTop sz="94660"/>
  </p:normalViewPr>
  <p:slideViewPr>
    <p:cSldViewPr>
      <p:cViewPr varScale="1">
        <p:scale>
          <a:sx n="60" d="100"/>
          <a:sy n="60" d="100"/>
        </p:scale>
        <p:origin x="1440" y="6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tableStyles" Target="tableStyles.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314" name="Rectangle 2"/>
          <p:cNvSpPr>
            <a:spLocks noGrp="1" noChangeArrowheads="1"/>
          </p:cNvSpPr>
          <p:nvPr>
            <p:ph type="hdr" sz="quarter"/>
          </p:nvPr>
        </p:nvSpPr>
        <p:spPr bwMode="auto">
          <a:xfrm>
            <a:off x="1" y="2"/>
            <a:ext cx="3076363" cy="5117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9048" tIns="49524" rIns="99048" bIns="49524" numCol="1" anchor="t" anchorCtr="0" compatLnSpc="1">
            <a:prstTxWarp prst="textNoShape">
              <a:avLst/>
            </a:prstTxWarp>
          </a:bodyPr>
          <a:lstStyle>
            <a:lvl1pPr algn="l">
              <a:defRPr sz="1300"/>
            </a:lvl1pPr>
          </a:lstStyle>
          <a:p>
            <a:endParaRPr lang="en-US" altLang="ja-JP" dirty="0"/>
          </a:p>
        </p:txBody>
      </p:sp>
      <p:sp>
        <p:nvSpPr>
          <p:cNvPr id="13315" name="Rectangle 3"/>
          <p:cNvSpPr>
            <a:spLocks noGrp="1" noChangeArrowheads="1"/>
          </p:cNvSpPr>
          <p:nvPr>
            <p:ph type="dt" idx="1"/>
          </p:nvPr>
        </p:nvSpPr>
        <p:spPr bwMode="auto">
          <a:xfrm>
            <a:off x="4021295" y="2"/>
            <a:ext cx="3076363" cy="5117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9048" tIns="49524" rIns="99048" bIns="49524" numCol="1" anchor="t" anchorCtr="0" compatLnSpc="1">
            <a:prstTxWarp prst="textNoShape">
              <a:avLst/>
            </a:prstTxWarp>
          </a:bodyPr>
          <a:lstStyle>
            <a:lvl1pPr algn="r">
              <a:defRPr sz="1300"/>
            </a:lvl1pPr>
          </a:lstStyle>
          <a:p>
            <a:endParaRPr lang="en-US" altLang="ja-JP" dirty="0"/>
          </a:p>
        </p:txBody>
      </p:sp>
      <p:sp>
        <p:nvSpPr>
          <p:cNvPr id="13316" name="Rectangle 4"/>
          <p:cNvSpPr>
            <a:spLocks noGrp="1" noRot="1" noChangeAspect="1" noChangeArrowheads="1" noTextEdit="1"/>
          </p:cNvSpPr>
          <p:nvPr>
            <p:ph type="sldImg" idx="2"/>
          </p:nvPr>
        </p:nvSpPr>
        <p:spPr bwMode="auto">
          <a:xfrm>
            <a:off x="992188" y="768350"/>
            <a:ext cx="5114925" cy="3836988"/>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13317" name="Rectangle 5"/>
          <p:cNvSpPr>
            <a:spLocks noGrp="1" noChangeArrowheads="1"/>
          </p:cNvSpPr>
          <p:nvPr>
            <p:ph type="body" sz="quarter" idx="3"/>
          </p:nvPr>
        </p:nvSpPr>
        <p:spPr bwMode="auto">
          <a:xfrm>
            <a:off x="709930" y="4861441"/>
            <a:ext cx="5679440" cy="46055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9048" tIns="49524" rIns="99048" bIns="49524" numCol="1" anchor="t" anchorCtr="0" compatLnSpc="1">
            <a:prstTxWarp prst="textNoShape">
              <a:avLst/>
            </a:prstTxWarp>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13318" name="Rectangle 6"/>
          <p:cNvSpPr>
            <a:spLocks noGrp="1" noChangeArrowheads="1"/>
          </p:cNvSpPr>
          <p:nvPr>
            <p:ph type="ftr" sz="quarter" idx="4"/>
          </p:nvPr>
        </p:nvSpPr>
        <p:spPr bwMode="auto">
          <a:xfrm>
            <a:off x="1" y="9721108"/>
            <a:ext cx="3076363" cy="5117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9048" tIns="49524" rIns="99048" bIns="49524" numCol="1" anchor="b" anchorCtr="0" compatLnSpc="1">
            <a:prstTxWarp prst="textNoShape">
              <a:avLst/>
            </a:prstTxWarp>
          </a:bodyPr>
          <a:lstStyle>
            <a:lvl1pPr algn="l">
              <a:defRPr sz="1300"/>
            </a:lvl1pPr>
          </a:lstStyle>
          <a:p>
            <a:endParaRPr lang="en-US" altLang="ja-JP" dirty="0"/>
          </a:p>
        </p:txBody>
      </p:sp>
      <p:sp>
        <p:nvSpPr>
          <p:cNvPr id="13319" name="Rectangle 7"/>
          <p:cNvSpPr>
            <a:spLocks noGrp="1" noChangeArrowheads="1"/>
          </p:cNvSpPr>
          <p:nvPr>
            <p:ph type="sldNum" sz="quarter" idx="5"/>
          </p:nvPr>
        </p:nvSpPr>
        <p:spPr bwMode="auto">
          <a:xfrm>
            <a:off x="4021295" y="9721108"/>
            <a:ext cx="3076363" cy="5117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9048" tIns="49524" rIns="99048" bIns="49524" numCol="1" anchor="b" anchorCtr="0" compatLnSpc="1">
            <a:prstTxWarp prst="textNoShape">
              <a:avLst/>
            </a:prstTxWarp>
          </a:bodyPr>
          <a:lstStyle>
            <a:lvl1pPr algn="r">
              <a:defRPr sz="1300"/>
            </a:lvl1pPr>
          </a:lstStyle>
          <a:p>
            <a:fld id="{39D3E1DD-1855-40EC-B4F2-B399AEDCBF23}" type="slidenum">
              <a:rPr lang="en-US" altLang="ja-JP"/>
              <a:pPr/>
              <a:t>‹#›</a:t>
            </a:fld>
            <a:endParaRPr lang="en-US" altLang="ja-JP" dirty="0"/>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kumimoji="1" sz="1200" kern="1200">
        <a:solidFill>
          <a:schemeClr val="tx1"/>
        </a:solidFill>
        <a:latin typeface="Arial" panose="020B0604020202020204" pitchFamily="34" charset="0"/>
        <a:ea typeface="ＭＳ Ｐ明朝" panose="02020600040205080304" pitchFamily="18" charset="-128"/>
        <a:cs typeface="+mn-cs"/>
      </a:defRPr>
    </a:lvl1pPr>
    <a:lvl2pPr marL="457200" algn="l" rtl="0" fontAlgn="base">
      <a:spcBef>
        <a:spcPct val="30000"/>
      </a:spcBef>
      <a:spcAft>
        <a:spcPct val="0"/>
      </a:spcAft>
      <a:defRPr kumimoji="1" sz="1200" kern="1200">
        <a:solidFill>
          <a:schemeClr val="tx1"/>
        </a:solidFill>
        <a:latin typeface="Arial" panose="020B0604020202020204" pitchFamily="34" charset="0"/>
        <a:ea typeface="ＭＳ Ｐ明朝" panose="02020600040205080304" pitchFamily="18" charset="-128"/>
        <a:cs typeface="+mn-cs"/>
      </a:defRPr>
    </a:lvl2pPr>
    <a:lvl3pPr marL="914400" algn="l" rtl="0" fontAlgn="base">
      <a:spcBef>
        <a:spcPct val="30000"/>
      </a:spcBef>
      <a:spcAft>
        <a:spcPct val="0"/>
      </a:spcAft>
      <a:defRPr kumimoji="1" sz="1200" kern="1200">
        <a:solidFill>
          <a:schemeClr val="tx1"/>
        </a:solidFill>
        <a:latin typeface="Arial" panose="020B0604020202020204" pitchFamily="34" charset="0"/>
        <a:ea typeface="ＭＳ Ｐ明朝" panose="02020600040205080304" pitchFamily="18" charset="-128"/>
        <a:cs typeface="+mn-cs"/>
      </a:defRPr>
    </a:lvl3pPr>
    <a:lvl4pPr marL="1371600" algn="l" rtl="0" fontAlgn="base">
      <a:spcBef>
        <a:spcPct val="30000"/>
      </a:spcBef>
      <a:spcAft>
        <a:spcPct val="0"/>
      </a:spcAft>
      <a:defRPr kumimoji="1" sz="1200" kern="1200">
        <a:solidFill>
          <a:schemeClr val="tx1"/>
        </a:solidFill>
        <a:latin typeface="Arial" panose="020B0604020202020204" pitchFamily="34" charset="0"/>
        <a:ea typeface="ＭＳ Ｐ明朝" panose="02020600040205080304" pitchFamily="18" charset="-128"/>
        <a:cs typeface="+mn-cs"/>
      </a:defRPr>
    </a:lvl4pPr>
    <a:lvl5pPr marL="1828800" algn="l" rtl="0" fontAlgn="base">
      <a:spcBef>
        <a:spcPct val="30000"/>
      </a:spcBef>
      <a:spcAft>
        <a:spcPct val="0"/>
      </a:spcAft>
      <a:defRPr kumimoji="1" sz="1200" kern="1200">
        <a:solidFill>
          <a:schemeClr val="tx1"/>
        </a:solidFill>
        <a:latin typeface="Arial" panose="020B0604020202020204" pitchFamily="34" charset="0"/>
        <a:ea typeface="ＭＳ Ｐ明朝" panose="02020600040205080304" pitchFamily="18"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1143000" y="1122363"/>
            <a:ext cx="6858000" cy="2387600"/>
          </a:xfrm>
        </p:spPr>
        <p:txBody>
          <a:bodyPr anchor="b"/>
          <a:lstStyle>
            <a:lvl1pPr algn="ctr">
              <a:defRPr sz="6000"/>
            </a:lvl1pPr>
          </a:lstStyle>
          <a:p>
            <a:r>
              <a:rPr lang="ja-JP" altLang="en-US"/>
              <a:t>マスター タイトルの書式設定</a:t>
            </a:r>
          </a:p>
        </p:txBody>
      </p:sp>
      <p:sp>
        <p:nvSpPr>
          <p:cNvPr id="3" name="サブタイトル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p>
        </p:txBody>
      </p:sp>
      <p:sp>
        <p:nvSpPr>
          <p:cNvPr id="4" name="日付プレースホルダー 3"/>
          <p:cNvSpPr>
            <a:spLocks noGrp="1"/>
          </p:cNvSpPr>
          <p:nvPr>
            <p:ph type="dt" sz="half" idx="10"/>
          </p:nvPr>
        </p:nvSpPr>
        <p:spPr/>
        <p:txBody>
          <a:bodyPr/>
          <a:lstStyle>
            <a:lvl1pPr>
              <a:defRPr/>
            </a:lvl1pPr>
          </a:lstStyle>
          <a:p>
            <a:endParaRPr lang="en-US" altLang="ja-JP" dirty="0"/>
          </a:p>
        </p:txBody>
      </p:sp>
      <p:sp>
        <p:nvSpPr>
          <p:cNvPr id="5" name="フッター プレースホルダー 4"/>
          <p:cNvSpPr>
            <a:spLocks noGrp="1"/>
          </p:cNvSpPr>
          <p:nvPr>
            <p:ph type="ftr" sz="quarter" idx="11"/>
          </p:nvPr>
        </p:nvSpPr>
        <p:spPr/>
        <p:txBody>
          <a:bodyPr/>
          <a:lstStyle>
            <a:lvl1pPr>
              <a:defRPr/>
            </a:lvl1pPr>
          </a:lstStyle>
          <a:p>
            <a:r>
              <a:rPr lang="en-US" altLang="ja-JP" dirty="0"/>
              <a:t>©Go Ota, 2014</a:t>
            </a:r>
          </a:p>
        </p:txBody>
      </p:sp>
      <p:sp>
        <p:nvSpPr>
          <p:cNvPr id="6" name="スライド番号プレースホルダー 5"/>
          <p:cNvSpPr>
            <a:spLocks noGrp="1"/>
          </p:cNvSpPr>
          <p:nvPr>
            <p:ph type="sldNum" sz="quarter" idx="12"/>
          </p:nvPr>
        </p:nvSpPr>
        <p:spPr/>
        <p:txBody>
          <a:bodyPr/>
          <a:lstStyle>
            <a:lvl1pPr>
              <a:defRPr/>
            </a:lvl1pPr>
          </a:lstStyle>
          <a:p>
            <a:fld id="{EFD17A54-FE79-40E3-8923-9AE8081D1301}" type="slidenum">
              <a:rPr lang="en-US" altLang="ja-JP"/>
              <a:pPr/>
              <a:t>‹#›</a:t>
            </a:fld>
            <a:endParaRPr lang="en-US" altLang="ja-JP" dirty="0"/>
          </a:p>
        </p:txBody>
      </p:sp>
    </p:spTree>
    <p:extLst>
      <p:ext uri="{BB962C8B-B14F-4D97-AF65-F5344CB8AC3E}">
        <p14:creationId xmlns:p14="http://schemas.microsoft.com/office/powerpoint/2010/main" val="9092128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ー 3"/>
          <p:cNvSpPr>
            <a:spLocks noGrp="1"/>
          </p:cNvSpPr>
          <p:nvPr>
            <p:ph type="dt" sz="half" idx="10"/>
          </p:nvPr>
        </p:nvSpPr>
        <p:spPr/>
        <p:txBody>
          <a:bodyPr/>
          <a:lstStyle>
            <a:lvl1pPr>
              <a:defRPr/>
            </a:lvl1pPr>
          </a:lstStyle>
          <a:p>
            <a:endParaRPr lang="en-US" altLang="ja-JP" dirty="0"/>
          </a:p>
        </p:txBody>
      </p:sp>
      <p:sp>
        <p:nvSpPr>
          <p:cNvPr id="5" name="フッター プレースホルダー 4"/>
          <p:cNvSpPr>
            <a:spLocks noGrp="1"/>
          </p:cNvSpPr>
          <p:nvPr>
            <p:ph type="ftr" sz="quarter" idx="11"/>
          </p:nvPr>
        </p:nvSpPr>
        <p:spPr/>
        <p:txBody>
          <a:bodyPr/>
          <a:lstStyle>
            <a:lvl1pPr>
              <a:defRPr/>
            </a:lvl1pPr>
          </a:lstStyle>
          <a:p>
            <a:r>
              <a:rPr lang="en-US" altLang="ja-JP" dirty="0"/>
              <a:t>©Go Ota, 2014</a:t>
            </a:r>
          </a:p>
        </p:txBody>
      </p:sp>
      <p:sp>
        <p:nvSpPr>
          <p:cNvPr id="6" name="スライド番号プレースホルダー 5"/>
          <p:cNvSpPr>
            <a:spLocks noGrp="1"/>
          </p:cNvSpPr>
          <p:nvPr>
            <p:ph type="sldNum" sz="quarter" idx="12"/>
          </p:nvPr>
        </p:nvSpPr>
        <p:spPr/>
        <p:txBody>
          <a:bodyPr/>
          <a:lstStyle>
            <a:lvl1pPr>
              <a:defRPr/>
            </a:lvl1pPr>
          </a:lstStyle>
          <a:p>
            <a:fld id="{1A116616-1329-4C20-A24C-3FB265F6AEBC}" type="slidenum">
              <a:rPr lang="en-US" altLang="ja-JP"/>
              <a:pPr/>
              <a:t>‹#›</a:t>
            </a:fld>
            <a:endParaRPr lang="en-US" altLang="ja-JP" dirty="0"/>
          </a:p>
        </p:txBody>
      </p:sp>
    </p:spTree>
    <p:extLst>
      <p:ext uri="{BB962C8B-B14F-4D97-AF65-F5344CB8AC3E}">
        <p14:creationId xmlns:p14="http://schemas.microsoft.com/office/powerpoint/2010/main" val="16525570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lang="ja-JP" altLang="en-US"/>
              <a:t>マスター タイトルの書式設定</a:t>
            </a:r>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ー 3"/>
          <p:cNvSpPr>
            <a:spLocks noGrp="1"/>
          </p:cNvSpPr>
          <p:nvPr>
            <p:ph type="dt" sz="half" idx="10"/>
          </p:nvPr>
        </p:nvSpPr>
        <p:spPr/>
        <p:txBody>
          <a:bodyPr/>
          <a:lstStyle>
            <a:lvl1pPr>
              <a:defRPr/>
            </a:lvl1pPr>
          </a:lstStyle>
          <a:p>
            <a:endParaRPr lang="en-US" altLang="ja-JP" dirty="0"/>
          </a:p>
        </p:txBody>
      </p:sp>
      <p:sp>
        <p:nvSpPr>
          <p:cNvPr id="5" name="フッター プレースホルダー 4"/>
          <p:cNvSpPr>
            <a:spLocks noGrp="1"/>
          </p:cNvSpPr>
          <p:nvPr>
            <p:ph type="ftr" sz="quarter" idx="11"/>
          </p:nvPr>
        </p:nvSpPr>
        <p:spPr/>
        <p:txBody>
          <a:bodyPr/>
          <a:lstStyle>
            <a:lvl1pPr>
              <a:defRPr/>
            </a:lvl1pPr>
          </a:lstStyle>
          <a:p>
            <a:r>
              <a:rPr lang="en-US" altLang="ja-JP" dirty="0"/>
              <a:t>©Go Ota, 2014</a:t>
            </a:r>
          </a:p>
        </p:txBody>
      </p:sp>
      <p:sp>
        <p:nvSpPr>
          <p:cNvPr id="6" name="スライド番号プレースホルダー 5"/>
          <p:cNvSpPr>
            <a:spLocks noGrp="1"/>
          </p:cNvSpPr>
          <p:nvPr>
            <p:ph type="sldNum" sz="quarter" idx="12"/>
          </p:nvPr>
        </p:nvSpPr>
        <p:spPr/>
        <p:txBody>
          <a:bodyPr/>
          <a:lstStyle>
            <a:lvl1pPr>
              <a:defRPr/>
            </a:lvl1pPr>
          </a:lstStyle>
          <a:p>
            <a:fld id="{0680EF05-8FA4-44FD-9732-F927C24D3FA3}" type="slidenum">
              <a:rPr lang="en-US" altLang="ja-JP"/>
              <a:pPr/>
              <a:t>‹#›</a:t>
            </a:fld>
            <a:endParaRPr lang="en-US" altLang="ja-JP" dirty="0"/>
          </a:p>
        </p:txBody>
      </p:sp>
    </p:spTree>
    <p:extLst>
      <p:ext uri="{BB962C8B-B14F-4D97-AF65-F5344CB8AC3E}">
        <p14:creationId xmlns:p14="http://schemas.microsoft.com/office/powerpoint/2010/main" val="335814037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1143000" y="1122363"/>
            <a:ext cx="6858000" cy="2387600"/>
          </a:xfrm>
        </p:spPr>
        <p:txBody>
          <a:bodyPr anchor="b"/>
          <a:lstStyle>
            <a:lvl1pPr algn="ctr">
              <a:defRPr sz="6000"/>
            </a:lvl1pPr>
          </a:lstStyle>
          <a:p>
            <a:r>
              <a:rPr lang="ja-JP" altLang="en-US"/>
              <a:t>マスター タイトルの書式設定</a:t>
            </a:r>
          </a:p>
        </p:txBody>
      </p:sp>
      <p:sp>
        <p:nvSpPr>
          <p:cNvPr id="3" name="サブタイトル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r>
              <a:rPr lang="en-US" altLang="ja-JP"/>
              <a:t>©Go Ota, 2014</a:t>
            </a:r>
          </a:p>
        </p:txBody>
      </p:sp>
      <p:sp>
        <p:nvSpPr>
          <p:cNvPr id="6" name="スライド番号プレースホルダー 5"/>
          <p:cNvSpPr>
            <a:spLocks noGrp="1"/>
          </p:cNvSpPr>
          <p:nvPr>
            <p:ph type="sldNum" sz="quarter" idx="12"/>
          </p:nvPr>
        </p:nvSpPr>
        <p:spPr/>
        <p:txBody>
          <a:bodyPr/>
          <a:lstStyle>
            <a:lvl1pPr>
              <a:defRPr/>
            </a:lvl1pPr>
          </a:lstStyle>
          <a:p>
            <a:fld id="{EFD17A54-FE79-40E3-8923-9AE8081D1301}" type="slidenum">
              <a:rPr lang="en-US" altLang="ja-JP"/>
              <a:pPr/>
              <a:t>‹#›</a:t>
            </a:fld>
            <a:endParaRPr lang="en-US" altLang="ja-JP"/>
          </a:p>
        </p:txBody>
      </p:sp>
    </p:spTree>
    <p:extLst>
      <p:ext uri="{BB962C8B-B14F-4D97-AF65-F5344CB8AC3E}">
        <p14:creationId xmlns:p14="http://schemas.microsoft.com/office/powerpoint/2010/main" val="139557994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コンテンツ プレースホルダー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r>
              <a:rPr lang="en-US" altLang="ja-JP"/>
              <a:t>©Go Ota, 2014</a:t>
            </a:r>
          </a:p>
        </p:txBody>
      </p:sp>
      <p:sp>
        <p:nvSpPr>
          <p:cNvPr id="6" name="スライド番号プレースホルダー 5"/>
          <p:cNvSpPr>
            <a:spLocks noGrp="1"/>
          </p:cNvSpPr>
          <p:nvPr>
            <p:ph type="sldNum" sz="quarter" idx="12"/>
          </p:nvPr>
        </p:nvSpPr>
        <p:spPr/>
        <p:txBody>
          <a:bodyPr/>
          <a:lstStyle>
            <a:lvl1pPr>
              <a:defRPr/>
            </a:lvl1pPr>
          </a:lstStyle>
          <a:p>
            <a:fld id="{50766791-9E44-4D5D-84D2-CA44E8ABFEBA}" type="slidenum">
              <a:rPr lang="en-US" altLang="ja-JP"/>
              <a:pPr/>
              <a:t>‹#›</a:t>
            </a:fld>
            <a:endParaRPr lang="en-US" altLang="ja-JP"/>
          </a:p>
        </p:txBody>
      </p:sp>
    </p:spTree>
    <p:extLst>
      <p:ext uri="{BB962C8B-B14F-4D97-AF65-F5344CB8AC3E}">
        <p14:creationId xmlns:p14="http://schemas.microsoft.com/office/powerpoint/2010/main" val="12320846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623888" y="1709738"/>
            <a:ext cx="7886700" cy="2852737"/>
          </a:xfrm>
        </p:spPr>
        <p:txBody>
          <a:bodyPr anchor="b"/>
          <a:lstStyle>
            <a:lvl1pPr>
              <a:defRPr sz="6000"/>
            </a:lvl1pPr>
          </a:lstStyle>
          <a:p>
            <a:r>
              <a:rPr lang="ja-JP" altLang="en-US"/>
              <a:t>マスター タイトルの書式設定</a:t>
            </a:r>
          </a:p>
        </p:txBody>
      </p:sp>
      <p:sp>
        <p:nvSpPr>
          <p:cNvPr id="3" name="テキスト プレースホルダー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ja-JP" altLang="en-US"/>
              <a:t>マスター テキストの書式設定</a:t>
            </a:r>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r>
              <a:rPr lang="en-US" altLang="ja-JP"/>
              <a:t>©Go Ota, 2014</a:t>
            </a:r>
          </a:p>
        </p:txBody>
      </p:sp>
      <p:sp>
        <p:nvSpPr>
          <p:cNvPr id="6" name="スライド番号プレースホルダー 5"/>
          <p:cNvSpPr>
            <a:spLocks noGrp="1"/>
          </p:cNvSpPr>
          <p:nvPr>
            <p:ph type="sldNum" sz="quarter" idx="12"/>
          </p:nvPr>
        </p:nvSpPr>
        <p:spPr/>
        <p:txBody>
          <a:bodyPr/>
          <a:lstStyle>
            <a:lvl1pPr>
              <a:defRPr/>
            </a:lvl1pPr>
          </a:lstStyle>
          <a:p>
            <a:fld id="{90FE6E80-D8D4-418F-B1E2-44F29851FD7B}" type="slidenum">
              <a:rPr lang="en-US" altLang="ja-JP"/>
              <a:pPr/>
              <a:t>‹#›</a:t>
            </a:fld>
            <a:endParaRPr lang="en-US" altLang="ja-JP"/>
          </a:p>
        </p:txBody>
      </p:sp>
    </p:spTree>
    <p:extLst>
      <p:ext uri="{BB962C8B-B14F-4D97-AF65-F5344CB8AC3E}">
        <p14:creationId xmlns:p14="http://schemas.microsoft.com/office/powerpoint/2010/main" val="409151067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コンテンツ プレースホルダー 2"/>
          <p:cNvSpPr>
            <a:spLocks noGrp="1"/>
          </p:cNvSpPr>
          <p:nvPr>
            <p:ph sz="half" idx="1"/>
          </p:nvPr>
        </p:nvSpPr>
        <p:spPr>
          <a:xfrm>
            <a:off x="457200" y="1600200"/>
            <a:ext cx="4038600" cy="452596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ー 3"/>
          <p:cNvSpPr>
            <a:spLocks noGrp="1"/>
          </p:cNvSpPr>
          <p:nvPr>
            <p:ph sz="half" idx="2"/>
          </p:nvPr>
        </p:nvSpPr>
        <p:spPr>
          <a:xfrm>
            <a:off x="4648200" y="1600200"/>
            <a:ext cx="4038600" cy="452596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日付プレースホルダー 4"/>
          <p:cNvSpPr>
            <a:spLocks noGrp="1"/>
          </p:cNvSpPr>
          <p:nvPr>
            <p:ph type="dt" sz="half" idx="10"/>
          </p:nvPr>
        </p:nvSpPr>
        <p:spPr/>
        <p:txBody>
          <a:bodyPr/>
          <a:lstStyle>
            <a:lvl1pPr>
              <a:defRPr/>
            </a:lvl1pPr>
          </a:lstStyle>
          <a:p>
            <a:endParaRPr lang="en-US" altLang="ja-JP"/>
          </a:p>
        </p:txBody>
      </p:sp>
      <p:sp>
        <p:nvSpPr>
          <p:cNvPr id="6" name="フッター プレースホルダー 5"/>
          <p:cNvSpPr>
            <a:spLocks noGrp="1"/>
          </p:cNvSpPr>
          <p:nvPr>
            <p:ph type="ftr" sz="quarter" idx="11"/>
          </p:nvPr>
        </p:nvSpPr>
        <p:spPr/>
        <p:txBody>
          <a:bodyPr/>
          <a:lstStyle>
            <a:lvl1pPr>
              <a:defRPr/>
            </a:lvl1pPr>
          </a:lstStyle>
          <a:p>
            <a:r>
              <a:rPr lang="en-US" altLang="ja-JP"/>
              <a:t>©Go Ota, 2014</a:t>
            </a:r>
          </a:p>
        </p:txBody>
      </p:sp>
      <p:sp>
        <p:nvSpPr>
          <p:cNvPr id="7" name="スライド番号プレースホルダー 6"/>
          <p:cNvSpPr>
            <a:spLocks noGrp="1"/>
          </p:cNvSpPr>
          <p:nvPr>
            <p:ph type="sldNum" sz="quarter" idx="12"/>
          </p:nvPr>
        </p:nvSpPr>
        <p:spPr/>
        <p:txBody>
          <a:bodyPr/>
          <a:lstStyle>
            <a:lvl1pPr>
              <a:defRPr/>
            </a:lvl1pPr>
          </a:lstStyle>
          <a:p>
            <a:fld id="{89DA167E-36DC-449B-9FE3-E896DD7C58EA}" type="slidenum">
              <a:rPr lang="en-US" altLang="ja-JP"/>
              <a:pPr/>
              <a:t>‹#›</a:t>
            </a:fld>
            <a:endParaRPr lang="en-US" altLang="ja-JP"/>
          </a:p>
        </p:txBody>
      </p:sp>
    </p:spTree>
    <p:extLst>
      <p:ext uri="{BB962C8B-B14F-4D97-AF65-F5344CB8AC3E}">
        <p14:creationId xmlns:p14="http://schemas.microsoft.com/office/powerpoint/2010/main" val="179800186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630238" y="365125"/>
            <a:ext cx="7886700" cy="1325563"/>
          </a:xfrm>
        </p:spPr>
        <p:txBody>
          <a:bodyPr/>
          <a:lstStyle/>
          <a:p>
            <a:r>
              <a:rPr lang="ja-JP" altLang="en-US"/>
              <a:t>マスター タイトルの書式設定</a:t>
            </a:r>
          </a:p>
        </p:txBody>
      </p:sp>
      <p:sp>
        <p:nvSpPr>
          <p:cNvPr id="3" name="テキスト プレースホルダー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コンテンツ プレースホルダー 3"/>
          <p:cNvSpPr>
            <a:spLocks noGrp="1"/>
          </p:cNvSpPr>
          <p:nvPr>
            <p:ph sz="half" idx="2"/>
          </p:nvPr>
        </p:nvSpPr>
        <p:spPr>
          <a:xfrm>
            <a:off x="630238" y="2505075"/>
            <a:ext cx="3868737"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テキスト プレースホルダー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コンテンツ プレースホルダー 5"/>
          <p:cNvSpPr>
            <a:spLocks noGrp="1"/>
          </p:cNvSpPr>
          <p:nvPr>
            <p:ph sz="quarter" idx="4"/>
          </p:nvPr>
        </p:nvSpPr>
        <p:spPr>
          <a:xfrm>
            <a:off x="4629150" y="2505075"/>
            <a:ext cx="3887788"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7" name="日付プレースホルダー 6"/>
          <p:cNvSpPr>
            <a:spLocks noGrp="1"/>
          </p:cNvSpPr>
          <p:nvPr>
            <p:ph type="dt" sz="half" idx="10"/>
          </p:nvPr>
        </p:nvSpPr>
        <p:spPr/>
        <p:txBody>
          <a:bodyPr/>
          <a:lstStyle>
            <a:lvl1pPr>
              <a:defRPr/>
            </a:lvl1pPr>
          </a:lstStyle>
          <a:p>
            <a:endParaRPr lang="en-US" altLang="ja-JP"/>
          </a:p>
        </p:txBody>
      </p:sp>
      <p:sp>
        <p:nvSpPr>
          <p:cNvPr id="8" name="フッター プレースホルダー 7"/>
          <p:cNvSpPr>
            <a:spLocks noGrp="1"/>
          </p:cNvSpPr>
          <p:nvPr>
            <p:ph type="ftr" sz="quarter" idx="11"/>
          </p:nvPr>
        </p:nvSpPr>
        <p:spPr/>
        <p:txBody>
          <a:bodyPr/>
          <a:lstStyle>
            <a:lvl1pPr>
              <a:defRPr/>
            </a:lvl1pPr>
          </a:lstStyle>
          <a:p>
            <a:r>
              <a:rPr lang="en-US" altLang="ja-JP"/>
              <a:t>©Go Ota, 2014</a:t>
            </a:r>
          </a:p>
        </p:txBody>
      </p:sp>
      <p:sp>
        <p:nvSpPr>
          <p:cNvPr id="9" name="スライド番号プレースホルダー 8"/>
          <p:cNvSpPr>
            <a:spLocks noGrp="1"/>
          </p:cNvSpPr>
          <p:nvPr>
            <p:ph type="sldNum" sz="quarter" idx="12"/>
          </p:nvPr>
        </p:nvSpPr>
        <p:spPr/>
        <p:txBody>
          <a:bodyPr/>
          <a:lstStyle>
            <a:lvl1pPr>
              <a:defRPr/>
            </a:lvl1pPr>
          </a:lstStyle>
          <a:p>
            <a:fld id="{8B150203-31C9-43DE-9EC1-E54AE4979389}" type="slidenum">
              <a:rPr lang="en-US" altLang="ja-JP"/>
              <a:pPr/>
              <a:t>‹#›</a:t>
            </a:fld>
            <a:endParaRPr lang="en-US" altLang="ja-JP"/>
          </a:p>
        </p:txBody>
      </p:sp>
    </p:spTree>
    <p:extLst>
      <p:ext uri="{BB962C8B-B14F-4D97-AF65-F5344CB8AC3E}">
        <p14:creationId xmlns:p14="http://schemas.microsoft.com/office/powerpoint/2010/main" val="342529168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日付プレースホルダー 2"/>
          <p:cNvSpPr>
            <a:spLocks noGrp="1"/>
          </p:cNvSpPr>
          <p:nvPr>
            <p:ph type="dt" sz="half" idx="10"/>
          </p:nvPr>
        </p:nvSpPr>
        <p:spPr/>
        <p:txBody>
          <a:bodyPr/>
          <a:lstStyle>
            <a:lvl1pPr>
              <a:defRPr/>
            </a:lvl1pPr>
          </a:lstStyle>
          <a:p>
            <a:endParaRPr lang="en-US" altLang="ja-JP"/>
          </a:p>
        </p:txBody>
      </p:sp>
      <p:sp>
        <p:nvSpPr>
          <p:cNvPr id="4" name="フッター プレースホルダー 3"/>
          <p:cNvSpPr>
            <a:spLocks noGrp="1"/>
          </p:cNvSpPr>
          <p:nvPr>
            <p:ph type="ftr" sz="quarter" idx="11"/>
          </p:nvPr>
        </p:nvSpPr>
        <p:spPr/>
        <p:txBody>
          <a:bodyPr/>
          <a:lstStyle>
            <a:lvl1pPr>
              <a:defRPr/>
            </a:lvl1pPr>
          </a:lstStyle>
          <a:p>
            <a:r>
              <a:rPr lang="en-US" altLang="ja-JP"/>
              <a:t>©Go Ota, 2014</a:t>
            </a:r>
          </a:p>
        </p:txBody>
      </p:sp>
      <p:sp>
        <p:nvSpPr>
          <p:cNvPr id="5" name="スライド番号プレースホルダー 4"/>
          <p:cNvSpPr>
            <a:spLocks noGrp="1"/>
          </p:cNvSpPr>
          <p:nvPr>
            <p:ph type="sldNum" sz="quarter" idx="12"/>
          </p:nvPr>
        </p:nvSpPr>
        <p:spPr/>
        <p:txBody>
          <a:bodyPr/>
          <a:lstStyle>
            <a:lvl1pPr>
              <a:defRPr/>
            </a:lvl1pPr>
          </a:lstStyle>
          <a:p>
            <a:fld id="{ED62A731-253F-4B19-976D-7EA7B3125DD3}" type="slidenum">
              <a:rPr lang="en-US" altLang="ja-JP"/>
              <a:pPr/>
              <a:t>‹#›</a:t>
            </a:fld>
            <a:endParaRPr lang="en-US" altLang="ja-JP"/>
          </a:p>
        </p:txBody>
      </p:sp>
    </p:spTree>
    <p:extLst>
      <p:ext uri="{BB962C8B-B14F-4D97-AF65-F5344CB8AC3E}">
        <p14:creationId xmlns:p14="http://schemas.microsoft.com/office/powerpoint/2010/main" val="56201508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lvl1pPr>
              <a:defRPr/>
            </a:lvl1pPr>
          </a:lstStyle>
          <a:p>
            <a:endParaRPr lang="en-US" altLang="ja-JP"/>
          </a:p>
        </p:txBody>
      </p:sp>
      <p:sp>
        <p:nvSpPr>
          <p:cNvPr id="3" name="フッター プレースホルダー 2"/>
          <p:cNvSpPr>
            <a:spLocks noGrp="1"/>
          </p:cNvSpPr>
          <p:nvPr>
            <p:ph type="ftr" sz="quarter" idx="11"/>
          </p:nvPr>
        </p:nvSpPr>
        <p:spPr/>
        <p:txBody>
          <a:bodyPr/>
          <a:lstStyle>
            <a:lvl1pPr>
              <a:defRPr/>
            </a:lvl1pPr>
          </a:lstStyle>
          <a:p>
            <a:r>
              <a:rPr lang="en-US" altLang="ja-JP"/>
              <a:t>©Go Ota, 2014</a:t>
            </a:r>
          </a:p>
        </p:txBody>
      </p:sp>
      <p:sp>
        <p:nvSpPr>
          <p:cNvPr id="4" name="スライド番号プレースホルダー 3"/>
          <p:cNvSpPr>
            <a:spLocks noGrp="1"/>
          </p:cNvSpPr>
          <p:nvPr>
            <p:ph type="sldNum" sz="quarter" idx="12"/>
          </p:nvPr>
        </p:nvSpPr>
        <p:spPr/>
        <p:txBody>
          <a:bodyPr/>
          <a:lstStyle>
            <a:lvl1pPr>
              <a:defRPr/>
            </a:lvl1pPr>
          </a:lstStyle>
          <a:p>
            <a:fld id="{57479B73-A815-4F21-92C6-61809DE83314}" type="slidenum">
              <a:rPr lang="en-US" altLang="ja-JP"/>
              <a:pPr/>
              <a:t>‹#›</a:t>
            </a:fld>
            <a:endParaRPr lang="en-US" altLang="ja-JP"/>
          </a:p>
        </p:txBody>
      </p:sp>
    </p:spTree>
    <p:extLst>
      <p:ext uri="{BB962C8B-B14F-4D97-AF65-F5344CB8AC3E}">
        <p14:creationId xmlns:p14="http://schemas.microsoft.com/office/powerpoint/2010/main" val="67886706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630238" y="457200"/>
            <a:ext cx="2949575" cy="1600200"/>
          </a:xfrm>
        </p:spPr>
        <p:txBody>
          <a:bodyPr anchor="b"/>
          <a:lstStyle>
            <a:lvl1pPr>
              <a:defRPr sz="3200"/>
            </a:lvl1pPr>
          </a:lstStyle>
          <a:p>
            <a:r>
              <a:rPr lang="ja-JP" altLang="en-US"/>
              <a:t>マスター タイトルの書式設定</a:t>
            </a:r>
          </a:p>
        </p:txBody>
      </p:sp>
      <p:sp>
        <p:nvSpPr>
          <p:cNvPr id="3" name="コンテンツ プレースホルダー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テキスト プレースホルダー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日付プレースホルダー 4"/>
          <p:cNvSpPr>
            <a:spLocks noGrp="1"/>
          </p:cNvSpPr>
          <p:nvPr>
            <p:ph type="dt" sz="half" idx="10"/>
          </p:nvPr>
        </p:nvSpPr>
        <p:spPr/>
        <p:txBody>
          <a:bodyPr/>
          <a:lstStyle>
            <a:lvl1pPr>
              <a:defRPr/>
            </a:lvl1pPr>
          </a:lstStyle>
          <a:p>
            <a:endParaRPr lang="en-US" altLang="ja-JP"/>
          </a:p>
        </p:txBody>
      </p:sp>
      <p:sp>
        <p:nvSpPr>
          <p:cNvPr id="6" name="フッター プレースホルダー 5"/>
          <p:cNvSpPr>
            <a:spLocks noGrp="1"/>
          </p:cNvSpPr>
          <p:nvPr>
            <p:ph type="ftr" sz="quarter" idx="11"/>
          </p:nvPr>
        </p:nvSpPr>
        <p:spPr/>
        <p:txBody>
          <a:bodyPr/>
          <a:lstStyle>
            <a:lvl1pPr>
              <a:defRPr/>
            </a:lvl1pPr>
          </a:lstStyle>
          <a:p>
            <a:r>
              <a:rPr lang="en-US" altLang="ja-JP"/>
              <a:t>©Go Ota, 2014</a:t>
            </a:r>
          </a:p>
        </p:txBody>
      </p:sp>
      <p:sp>
        <p:nvSpPr>
          <p:cNvPr id="7" name="スライド番号プレースホルダー 6"/>
          <p:cNvSpPr>
            <a:spLocks noGrp="1"/>
          </p:cNvSpPr>
          <p:nvPr>
            <p:ph type="sldNum" sz="quarter" idx="12"/>
          </p:nvPr>
        </p:nvSpPr>
        <p:spPr/>
        <p:txBody>
          <a:bodyPr/>
          <a:lstStyle>
            <a:lvl1pPr>
              <a:defRPr/>
            </a:lvl1pPr>
          </a:lstStyle>
          <a:p>
            <a:fld id="{B03A5713-61A0-4B11-A3E5-9568F80C627D}" type="slidenum">
              <a:rPr lang="en-US" altLang="ja-JP"/>
              <a:pPr/>
              <a:t>‹#›</a:t>
            </a:fld>
            <a:endParaRPr lang="en-US" altLang="ja-JP"/>
          </a:p>
        </p:txBody>
      </p:sp>
    </p:spTree>
    <p:extLst>
      <p:ext uri="{BB962C8B-B14F-4D97-AF65-F5344CB8AC3E}">
        <p14:creationId xmlns:p14="http://schemas.microsoft.com/office/powerpoint/2010/main" val="36695641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コンテンツ プレースホルダー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ー 3"/>
          <p:cNvSpPr>
            <a:spLocks noGrp="1"/>
          </p:cNvSpPr>
          <p:nvPr>
            <p:ph type="dt" sz="half" idx="10"/>
          </p:nvPr>
        </p:nvSpPr>
        <p:spPr/>
        <p:txBody>
          <a:bodyPr/>
          <a:lstStyle>
            <a:lvl1pPr>
              <a:defRPr/>
            </a:lvl1pPr>
          </a:lstStyle>
          <a:p>
            <a:endParaRPr lang="en-US" altLang="ja-JP" dirty="0"/>
          </a:p>
        </p:txBody>
      </p:sp>
      <p:sp>
        <p:nvSpPr>
          <p:cNvPr id="5" name="フッター プレースホルダー 4"/>
          <p:cNvSpPr>
            <a:spLocks noGrp="1"/>
          </p:cNvSpPr>
          <p:nvPr>
            <p:ph type="ftr" sz="quarter" idx="11"/>
          </p:nvPr>
        </p:nvSpPr>
        <p:spPr/>
        <p:txBody>
          <a:bodyPr/>
          <a:lstStyle>
            <a:lvl1pPr>
              <a:defRPr/>
            </a:lvl1pPr>
          </a:lstStyle>
          <a:p>
            <a:r>
              <a:rPr lang="en-US" altLang="ja-JP" dirty="0"/>
              <a:t>©Go Ota, 2014</a:t>
            </a:r>
          </a:p>
        </p:txBody>
      </p:sp>
      <p:sp>
        <p:nvSpPr>
          <p:cNvPr id="6" name="スライド番号プレースホルダー 5"/>
          <p:cNvSpPr>
            <a:spLocks noGrp="1"/>
          </p:cNvSpPr>
          <p:nvPr>
            <p:ph type="sldNum" sz="quarter" idx="12"/>
          </p:nvPr>
        </p:nvSpPr>
        <p:spPr/>
        <p:txBody>
          <a:bodyPr/>
          <a:lstStyle>
            <a:lvl1pPr>
              <a:defRPr/>
            </a:lvl1pPr>
          </a:lstStyle>
          <a:p>
            <a:fld id="{50766791-9E44-4D5D-84D2-CA44E8ABFEBA}" type="slidenum">
              <a:rPr lang="en-US" altLang="ja-JP"/>
              <a:pPr/>
              <a:t>‹#›</a:t>
            </a:fld>
            <a:endParaRPr lang="en-US" altLang="ja-JP" dirty="0"/>
          </a:p>
        </p:txBody>
      </p:sp>
    </p:spTree>
    <p:extLst>
      <p:ext uri="{BB962C8B-B14F-4D97-AF65-F5344CB8AC3E}">
        <p14:creationId xmlns:p14="http://schemas.microsoft.com/office/powerpoint/2010/main" val="386854069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630238" y="457200"/>
            <a:ext cx="2949575" cy="1600200"/>
          </a:xfrm>
        </p:spPr>
        <p:txBody>
          <a:bodyPr anchor="b"/>
          <a:lstStyle>
            <a:lvl1pPr>
              <a:defRPr sz="3200"/>
            </a:lvl1pPr>
          </a:lstStyle>
          <a:p>
            <a:r>
              <a:rPr lang="ja-JP" altLang="en-US"/>
              <a:t>マスター タイトルの書式設定</a:t>
            </a:r>
          </a:p>
        </p:txBody>
      </p:sp>
      <p:sp>
        <p:nvSpPr>
          <p:cNvPr id="3" name="図プレースホルダー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ja-JP" altLang="en-US"/>
          </a:p>
        </p:txBody>
      </p:sp>
      <p:sp>
        <p:nvSpPr>
          <p:cNvPr id="4" name="テキスト プレースホルダー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日付プレースホルダー 4"/>
          <p:cNvSpPr>
            <a:spLocks noGrp="1"/>
          </p:cNvSpPr>
          <p:nvPr>
            <p:ph type="dt" sz="half" idx="10"/>
          </p:nvPr>
        </p:nvSpPr>
        <p:spPr/>
        <p:txBody>
          <a:bodyPr/>
          <a:lstStyle>
            <a:lvl1pPr>
              <a:defRPr/>
            </a:lvl1pPr>
          </a:lstStyle>
          <a:p>
            <a:endParaRPr lang="en-US" altLang="ja-JP"/>
          </a:p>
        </p:txBody>
      </p:sp>
      <p:sp>
        <p:nvSpPr>
          <p:cNvPr id="6" name="フッター プレースホルダー 5"/>
          <p:cNvSpPr>
            <a:spLocks noGrp="1"/>
          </p:cNvSpPr>
          <p:nvPr>
            <p:ph type="ftr" sz="quarter" idx="11"/>
          </p:nvPr>
        </p:nvSpPr>
        <p:spPr/>
        <p:txBody>
          <a:bodyPr/>
          <a:lstStyle>
            <a:lvl1pPr>
              <a:defRPr/>
            </a:lvl1pPr>
          </a:lstStyle>
          <a:p>
            <a:r>
              <a:rPr lang="en-US" altLang="ja-JP"/>
              <a:t>©Go Ota, 2014</a:t>
            </a:r>
          </a:p>
        </p:txBody>
      </p:sp>
      <p:sp>
        <p:nvSpPr>
          <p:cNvPr id="7" name="スライド番号プレースホルダー 6"/>
          <p:cNvSpPr>
            <a:spLocks noGrp="1"/>
          </p:cNvSpPr>
          <p:nvPr>
            <p:ph type="sldNum" sz="quarter" idx="12"/>
          </p:nvPr>
        </p:nvSpPr>
        <p:spPr/>
        <p:txBody>
          <a:bodyPr/>
          <a:lstStyle>
            <a:lvl1pPr>
              <a:defRPr/>
            </a:lvl1pPr>
          </a:lstStyle>
          <a:p>
            <a:fld id="{00501AEA-D94B-4DDF-B8AC-984445C0C451}" type="slidenum">
              <a:rPr lang="en-US" altLang="ja-JP"/>
              <a:pPr/>
              <a:t>‹#›</a:t>
            </a:fld>
            <a:endParaRPr lang="en-US" altLang="ja-JP"/>
          </a:p>
        </p:txBody>
      </p:sp>
    </p:spTree>
    <p:extLst>
      <p:ext uri="{BB962C8B-B14F-4D97-AF65-F5344CB8AC3E}">
        <p14:creationId xmlns:p14="http://schemas.microsoft.com/office/powerpoint/2010/main" val="367974726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r>
              <a:rPr lang="en-US" altLang="ja-JP"/>
              <a:t>©Go Ota, 2014</a:t>
            </a:r>
          </a:p>
        </p:txBody>
      </p:sp>
      <p:sp>
        <p:nvSpPr>
          <p:cNvPr id="6" name="スライド番号プレースホルダー 5"/>
          <p:cNvSpPr>
            <a:spLocks noGrp="1"/>
          </p:cNvSpPr>
          <p:nvPr>
            <p:ph type="sldNum" sz="quarter" idx="12"/>
          </p:nvPr>
        </p:nvSpPr>
        <p:spPr/>
        <p:txBody>
          <a:bodyPr/>
          <a:lstStyle>
            <a:lvl1pPr>
              <a:defRPr/>
            </a:lvl1pPr>
          </a:lstStyle>
          <a:p>
            <a:fld id="{1A116616-1329-4C20-A24C-3FB265F6AEBC}" type="slidenum">
              <a:rPr lang="en-US" altLang="ja-JP"/>
              <a:pPr/>
              <a:t>‹#›</a:t>
            </a:fld>
            <a:endParaRPr lang="en-US" altLang="ja-JP"/>
          </a:p>
        </p:txBody>
      </p:sp>
    </p:spTree>
    <p:extLst>
      <p:ext uri="{BB962C8B-B14F-4D97-AF65-F5344CB8AC3E}">
        <p14:creationId xmlns:p14="http://schemas.microsoft.com/office/powerpoint/2010/main" val="116118701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lang="ja-JP" altLang="en-US"/>
              <a:t>マスター タイトルの書式設定</a:t>
            </a:r>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r>
              <a:rPr lang="en-US" altLang="ja-JP"/>
              <a:t>©Go Ota, 2014</a:t>
            </a:r>
          </a:p>
        </p:txBody>
      </p:sp>
      <p:sp>
        <p:nvSpPr>
          <p:cNvPr id="6" name="スライド番号プレースホルダー 5"/>
          <p:cNvSpPr>
            <a:spLocks noGrp="1"/>
          </p:cNvSpPr>
          <p:nvPr>
            <p:ph type="sldNum" sz="quarter" idx="12"/>
          </p:nvPr>
        </p:nvSpPr>
        <p:spPr/>
        <p:txBody>
          <a:bodyPr/>
          <a:lstStyle>
            <a:lvl1pPr>
              <a:defRPr/>
            </a:lvl1pPr>
          </a:lstStyle>
          <a:p>
            <a:fld id="{0680EF05-8FA4-44FD-9732-F927C24D3FA3}" type="slidenum">
              <a:rPr lang="en-US" altLang="ja-JP"/>
              <a:pPr/>
              <a:t>‹#›</a:t>
            </a:fld>
            <a:endParaRPr lang="en-US" altLang="ja-JP"/>
          </a:p>
        </p:txBody>
      </p:sp>
    </p:spTree>
    <p:extLst>
      <p:ext uri="{BB962C8B-B14F-4D97-AF65-F5344CB8AC3E}">
        <p14:creationId xmlns:p14="http://schemas.microsoft.com/office/powerpoint/2010/main" val="7825800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623888" y="1709738"/>
            <a:ext cx="7886700" cy="2852737"/>
          </a:xfrm>
        </p:spPr>
        <p:txBody>
          <a:bodyPr anchor="b"/>
          <a:lstStyle>
            <a:lvl1pPr>
              <a:defRPr sz="6000"/>
            </a:lvl1pPr>
          </a:lstStyle>
          <a:p>
            <a:r>
              <a:rPr lang="ja-JP" altLang="en-US"/>
              <a:t>マスター タイトルの書式設定</a:t>
            </a:r>
          </a:p>
        </p:txBody>
      </p:sp>
      <p:sp>
        <p:nvSpPr>
          <p:cNvPr id="3" name="テキスト プレースホルダー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ja-JP" altLang="en-US"/>
              <a:t>マスター テキストの書式設定</a:t>
            </a:r>
          </a:p>
        </p:txBody>
      </p:sp>
      <p:sp>
        <p:nvSpPr>
          <p:cNvPr id="4" name="日付プレースホルダー 3"/>
          <p:cNvSpPr>
            <a:spLocks noGrp="1"/>
          </p:cNvSpPr>
          <p:nvPr>
            <p:ph type="dt" sz="half" idx="10"/>
          </p:nvPr>
        </p:nvSpPr>
        <p:spPr/>
        <p:txBody>
          <a:bodyPr/>
          <a:lstStyle>
            <a:lvl1pPr>
              <a:defRPr/>
            </a:lvl1pPr>
          </a:lstStyle>
          <a:p>
            <a:endParaRPr lang="en-US" altLang="ja-JP" dirty="0"/>
          </a:p>
        </p:txBody>
      </p:sp>
      <p:sp>
        <p:nvSpPr>
          <p:cNvPr id="5" name="フッター プレースホルダー 4"/>
          <p:cNvSpPr>
            <a:spLocks noGrp="1"/>
          </p:cNvSpPr>
          <p:nvPr>
            <p:ph type="ftr" sz="quarter" idx="11"/>
          </p:nvPr>
        </p:nvSpPr>
        <p:spPr/>
        <p:txBody>
          <a:bodyPr/>
          <a:lstStyle>
            <a:lvl1pPr>
              <a:defRPr/>
            </a:lvl1pPr>
          </a:lstStyle>
          <a:p>
            <a:r>
              <a:rPr lang="en-US" altLang="ja-JP" dirty="0"/>
              <a:t>©Go Ota, 2014</a:t>
            </a:r>
          </a:p>
        </p:txBody>
      </p:sp>
      <p:sp>
        <p:nvSpPr>
          <p:cNvPr id="6" name="スライド番号プレースホルダー 5"/>
          <p:cNvSpPr>
            <a:spLocks noGrp="1"/>
          </p:cNvSpPr>
          <p:nvPr>
            <p:ph type="sldNum" sz="quarter" idx="12"/>
          </p:nvPr>
        </p:nvSpPr>
        <p:spPr/>
        <p:txBody>
          <a:bodyPr/>
          <a:lstStyle>
            <a:lvl1pPr>
              <a:defRPr/>
            </a:lvl1pPr>
          </a:lstStyle>
          <a:p>
            <a:fld id="{90FE6E80-D8D4-418F-B1E2-44F29851FD7B}" type="slidenum">
              <a:rPr lang="en-US" altLang="ja-JP"/>
              <a:pPr/>
              <a:t>‹#›</a:t>
            </a:fld>
            <a:endParaRPr lang="en-US" altLang="ja-JP" dirty="0"/>
          </a:p>
        </p:txBody>
      </p:sp>
    </p:spTree>
    <p:extLst>
      <p:ext uri="{BB962C8B-B14F-4D97-AF65-F5344CB8AC3E}">
        <p14:creationId xmlns:p14="http://schemas.microsoft.com/office/powerpoint/2010/main" val="919124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コンテンツ プレースホルダー 2"/>
          <p:cNvSpPr>
            <a:spLocks noGrp="1"/>
          </p:cNvSpPr>
          <p:nvPr>
            <p:ph sz="half" idx="1"/>
          </p:nvPr>
        </p:nvSpPr>
        <p:spPr>
          <a:xfrm>
            <a:off x="457200" y="1600200"/>
            <a:ext cx="4038600" cy="452596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ー 3"/>
          <p:cNvSpPr>
            <a:spLocks noGrp="1"/>
          </p:cNvSpPr>
          <p:nvPr>
            <p:ph sz="half" idx="2"/>
          </p:nvPr>
        </p:nvSpPr>
        <p:spPr>
          <a:xfrm>
            <a:off x="4648200" y="1600200"/>
            <a:ext cx="4038600" cy="452596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日付プレースホルダー 4"/>
          <p:cNvSpPr>
            <a:spLocks noGrp="1"/>
          </p:cNvSpPr>
          <p:nvPr>
            <p:ph type="dt" sz="half" idx="10"/>
          </p:nvPr>
        </p:nvSpPr>
        <p:spPr/>
        <p:txBody>
          <a:bodyPr/>
          <a:lstStyle>
            <a:lvl1pPr>
              <a:defRPr/>
            </a:lvl1pPr>
          </a:lstStyle>
          <a:p>
            <a:endParaRPr lang="en-US" altLang="ja-JP" dirty="0"/>
          </a:p>
        </p:txBody>
      </p:sp>
      <p:sp>
        <p:nvSpPr>
          <p:cNvPr id="6" name="フッター プレースホルダー 5"/>
          <p:cNvSpPr>
            <a:spLocks noGrp="1"/>
          </p:cNvSpPr>
          <p:nvPr>
            <p:ph type="ftr" sz="quarter" idx="11"/>
          </p:nvPr>
        </p:nvSpPr>
        <p:spPr/>
        <p:txBody>
          <a:bodyPr/>
          <a:lstStyle>
            <a:lvl1pPr>
              <a:defRPr/>
            </a:lvl1pPr>
          </a:lstStyle>
          <a:p>
            <a:r>
              <a:rPr lang="en-US" altLang="ja-JP" dirty="0"/>
              <a:t>©Go Ota, 2014</a:t>
            </a:r>
          </a:p>
        </p:txBody>
      </p:sp>
      <p:sp>
        <p:nvSpPr>
          <p:cNvPr id="7" name="スライド番号プレースホルダー 6"/>
          <p:cNvSpPr>
            <a:spLocks noGrp="1"/>
          </p:cNvSpPr>
          <p:nvPr>
            <p:ph type="sldNum" sz="quarter" idx="12"/>
          </p:nvPr>
        </p:nvSpPr>
        <p:spPr/>
        <p:txBody>
          <a:bodyPr/>
          <a:lstStyle>
            <a:lvl1pPr>
              <a:defRPr/>
            </a:lvl1pPr>
          </a:lstStyle>
          <a:p>
            <a:fld id="{89DA167E-36DC-449B-9FE3-E896DD7C58EA}" type="slidenum">
              <a:rPr lang="en-US" altLang="ja-JP"/>
              <a:pPr/>
              <a:t>‹#›</a:t>
            </a:fld>
            <a:endParaRPr lang="en-US" altLang="ja-JP" dirty="0"/>
          </a:p>
        </p:txBody>
      </p:sp>
    </p:spTree>
    <p:extLst>
      <p:ext uri="{BB962C8B-B14F-4D97-AF65-F5344CB8AC3E}">
        <p14:creationId xmlns:p14="http://schemas.microsoft.com/office/powerpoint/2010/main" val="12834267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630238" y="365125"/>
            <a:ext cx="7886700" cy="1325563"/>
          </a:xfrm>
        </p:spPr>
        <p:txBody>
          <a:bodyPr/>
          <a:lstStyle/>
          <a:p>
            <a:r>
              <a:rPr lang="ja-JP" altLang="en-US"/>
              <a:t>マスター タイトルの書式設定</a:t>
            </a:r>
          </a:p>
        </p:txBody>
      </p:sp>
      <p:sp>
        <p:nvSpPr>
          <p:cNvPr id="3" name="テキスト プレースホルダー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コンテンツ プレースホルダー 3"/>
          <p:cNvSpPr>
            <a:spLocks noGrp="1"/>
          </p:cNvSpPr>
          <p:nvPr>
            <p:ph sz="half" idx="2"/>
          </p:nvPr>
        </p:nvSpPr>
        <p:spPr>
          <a:xfrm>
            <a:off x="630238" y="2505075"/>
            <a:ext cx="3868737"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テキスト プレースホルダー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コンテンツ プレースホルダー 5"/>
          <p:cNvSpPr>
            <a:spLocks noGrp="1"/>
          </p:cNvSpPr>
          <p:nvPr>
            <p:ph sz="quarter" idx="4"/>
          </p:nvPr>
        </p:nvSpPr>
        <p:spPr>
          <a:xfrm>
            <a:off x="4629150" y="2505075"/>
            <a:ext cx="3887788"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7" name="日付プレースホルダー 6"/>
          <p:cNvSpPr>
            <a:spLocks noGrp="1"/>
          </p:cNvSpPr>
          <p:nvPr>
            <p:ph type="dt" sz="half" idx="10"/>
          </p:nvPr>
        </p:nvSpPr>
        <p:spPr/>
        <p:txBody>
          <a:bodyPr/>
          <a:lstStyle>
            <a:lvl1pPr>
              <a:defRPr/>
            </a:lvl1pPr>
          </a:lstStyle>
          <a:p>
            <a:endParaRPr lang="en-US" altLang="ja-JP" dirty="0"/>
          </a:p>
        </p:txBody>
      </p:sp>
      <p:sp>
        <p:nvSpPr>
          <p:cNvPr id="8" name="フッター プレースホルダー 7"/>
          <p:cNvSpPr>
            <a:spLocks noGrp="1"/>
          </p:cNvSpPr>
          <p:nvPr>
            <p:ph type="ftr" sz="quarter" idx="11"/>
          </p:nvPr>
        </p:nvSpPr>
        <p:spPr/>
        <p:txBody>
          <a:bodyPr/>
          <a:lstStyle>
            <a:lvl1pPr>
              <a:defRPr/>
            </a:lvl1pPr>
          </a:lstStyle>
          <a:p>
            <a:r>
              <a:rPr lang="en-US" altLang="ja-JP" dirty="0"/>
              <a:t>©Go Ota, 2014</a:t>
            </a:r>
          </a:p>
        </p:txBody>
      </p:sp>
      <p:sp>
        <p:nvSpPr>
          <p:cNvPr id="9" name="スライド番号プレースホルダー 8"/>
          <p:cNvSpPr>
            <a:spLocks noGrp="1"/>
          </p:cNvSpPr>
          <p:nvPr>
            <p:ph type="sldNum" sz="quarter" idx="12"/>
          </p:nvPr>
        </p:nvSpPr>
        <p:spPr/>
        <p:txBody>
          <a:bodyPr/>
          <a:lstStyle>
            <a:lvl1pPr>
              <a:defRPr/>
            </a:lvl1pPr>
          </a:lstStyle>
          <a:p>
            <a:fld id="{8B150203-31C9-43DE-9EC1-E54AE4979389}" type="slidenum">
              <a:rPr lang="en-US" altLang="ja-JP"/>
              <a:pPr/>
              <a:t>‹#›</a:t>
            </a:fld>
            <a:endParaRPr lang="en-US" altLang="ja-JP" dirty="0"/>
          </a:p>
        </p:txBody>
      </p:sp>
    </p:spTree>
    <p:extLst>
      <p:ext uri="{BB962C8B-B14F-4D97-AF65-F5344CB8AC3E}">
        <p14:creationId xmlns:p14="http://schemas.microsoft.com/office/powerpoint/2010/main" val="9617241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日付プレースホルダー 2"/>
          <p:cNvSpPr>
            <a:spLocks noGrp="1"/>
          </p:cNvSpPr>
          <p:nvPr>
            <p:ph type="dt" sz="half" idx="10"/>
          </p:nvPr>
        </p:nvSpPr>
        <p:spPr/>
        <p:txBody>
          <a:bodyPr/>
          <a:lstStyle>
            <a:lvl1pPr>
              <a:defRPr/>
            </a:lvl1pPr>
          </a:lstStyle>
          <a:p>
            <a:endParaRPr lang="en-US" altLang="ja-JP" dirty="0"/>
          </a:p>
        </p:txBody>
      </p:sp>
      <p:sp>
        <p:nvSpPr>
          <p:cNvPr id="4" name="フッター プレースホルダー 3"/>
          <p:cNvSpPr>
            <a:spLocks noGrp="1"/>
          </p:cNvSpPr>
          <p:nvPr>
            <p:ph type="ftr" sz="quarter" idx="11"/>
          </p:nvPr>
        </p:nvSpPr>
        <p:spPr/>
        <p:txBody>
          <a:bodyPr/>
          <a:lstStyle>
            <a:lvl1pPr>
              <a:defRPr/>
            </a:lvl1pPr>
          </a:lstStyle>
          <a:p>
            <a:r>
              <a:rPr lang="en-US" altLang="ja-JP" dirty="0"/>
              <a:t>©Go Ota, 2014</a:t>
            </a:r>
          </a:p>
        </p:txBody>
      </p:sp>
      <p:sp>
        <p:nvSpPr>
          <p:cNvPr id="5" name="スライド番号プレースホルダー 4"/>
          <p:cNvSpPr>
            <a:spLocks noGrp="1"/>
          </p:cNvSpPr>
          <p:nvPr>
            <p:ph type="sldNum" sz="quarter" idx="12"/>
          </p:nvPr>
        </p:nvSpPr>
        <p:spPr/>
        <p:txBody>
          <a:bodyPr/>
          <a:lstStyle>
            <a:lvl1pPr>
              <a:defRPr/>
            </a:lvl1pPr>
          </a:lstStyle>
          <a:p>
            <a:fld id="{ED62A731-253F-4B19-976D-7EA7B3125DD3}" type="slidenum">
              <a:rPr lang="en-US" altLang="ja-JP"/>
              <a:pPr/>
              <a:t>‹#›</a:t>
            </a:fld>
            <a:endParaRPr lang="en-US" altLang="ja-JP" dirty="0"/>
          </a:p>
        </p:txBody>
      </p:sp>
    </p:spTree>
    <p:extLst>
      <p:ext uri="{BB962C8B-B14F-4D97-AF65-F5344CB8AC3E}">
        <p14:creationId xmlns:p14="http://schemas.microsoft.com/office/powerpoint/2010/main" val="33612693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lvl1pPr>
              <a:defRPr/>
            </a:lvl1pPr>
          </a:lstStyle>
          <a:p>
            <a:endParaRPr lang="en-US" altLang="ja-JP" dirty="0"/>
          </a:p>
        </p:txBody>
      </p:sp>
      <p:sp>
        <p:nvSpPr>
          <p:cNvPr id="3" name="フッター プレースホルダー 2"/>
          <p:cNvSpPr>
            <a:spLocks noGrp="1"/>
          </p:cNvSpPr>
          <p:nvPr>
            <p:ph type="ftr" sz="quarter" idx="11"/>
          </p:nvPr>
        </p:nvSpPr>
        <p:spPr/>
        <p:txBody>
          <a:bodyPr/>
          <a:lstStyle>
            <a:lvl1pPr>
              <a:defRPr/>
            </a:lvl1pPr>
          </a:lstStyle>
          <a:p>
            <a:r>
              <a:rPr lang="en-US" altLang="ja-JP" dirty="0"/>
              <a:t>©Go Ota, 2014</a:t>
            </a:r>
          </a:p>
        </p:txBody>
      </p:sp>
      <p:sp>
        <p:nvSpPr>
          <p:cNvPr id="4" name="スライド番号プレースホルダー 3"/>
          <p:cNvSpPr>
            <a:spLocks noGrp="1"/>
          </p:cNvSpPr>
          <p:nvPr>
            <p:ph type="sldNum" sz="quarter" idx="12"/>
          </p:nvPr>
        </p:nvSpPr>
        <p:spPr/>
        <p:txBody>
          <a:bodyPr/>
          <a:lstStyle>
            <a:lvl1pPr>
              <a:defRPr/>
            </a:lvl1pPr>
          </a:lstStyle>
          <a:p>
            <a:fld id="{57479B73-A815-4F21-92C6-61809DE83314}" type="slidenum">
              <a:rPr lang="en-US" altLang="ja-JP"/>
              <a:pPr/>
              <a:t>‹#›</a:t>
            </a:fld>
            <a:endParaRPr lang="en-US" altLang="ja-JP" dirty="0"/>
          </a:p>
        </p:txBody>
      </p:sp>
    </p:spTree>
    <p:extLst>
      <p:ext uri="{BB962C8B-B14F-4D97-AF65-F5344CB8AC3E}">
        <p14:creationId xmlns:p14="http://schemas.microsoft.com/office/powerpoint/2010/main" val="39465849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630238" y="457200"/>
            <a:ext cx="2949575" cy="1600200"/>
          </a:xfrm>
        </p:spPr>
        <p:txBody>
          <a:bodyPr anchor="b"/>
          <a:lstStyle>
            <a:lvl1pPr>
              <a:defRPr sz="3200"/>
            </a:lvl1pPr>
          </a:lstStyle>
          <a:p>
            <a:r>
              <a:rPr lang="ja-JP" altLang="en-US"/>
              <a:t>マスター タイトルの書式設定</a:t>
            </a:r>
          </a:p>
        </p:txBody>
      </p:sp>
      <p:sp>
        <p:nvSpPr>
          <p:cNvPr id="3" name="コンテンツ プレースホルダー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テキスト プレースホルダー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日付プレースホルダー 4"/>
          <p:cNvSpPr>
            <a:spLocks noGrp="1"/>
          </p:cNvSpPr>
          <p:nvPr>
            <p:ph type="dt" sz="half" idx="10"/>
          </p:nvPr>
        </p:nvSpPr>
        <p:spPr/>
        <p:txBody>
          <a:bodyPr/>
          <a:lstStyle>
            <a:lvl1pPr>
              <a:defRPr/>
            </a:lvl1pPr>
          </a:lstStyle>
          <a:p>
            <a:endParaRPr lang="en-US" altLang="ja-JP" dirty="0"/>
          </a:p>
        </p:txBody>
      </p:sp>
      <p:sp>
        <p:nvSpPr>
          <p:cNvPr id="6" name="フッター プレースホルダー 5"/>
          <p:cNvSpPr>
            <a:spLocks noGrp="1"/>
          </p:cNvSpPr>
          <p:nvPr>
            <p:ph type="ftr" sz="quarter" idx="11"/>
          </p:nvPr>
        </p:nvSpPr>
        <p:spPr/>
        <p:txBody>
          <a:bodyPr/>
          <a:lstStyle>
            <a:lvl1pPr>
              <a:defRPr/>
            </a:lvl1pPr>
          </a:lstStyle>
          <a:p>
            <a:r>
              <a:rPr lang="en-US" altLang="ja-JP" dirty="0"/>
              <a:t>©Go Ota, 2014</a:t>
            </a:r>
          </a:p>
        </p:txBody>
      </p:sp>
      <p:sp>
        <p:nvSpPr>
          <p:cNvPr id="7" name="スライド番号プレースホルダー 6"/>
          <p:cNvSpPr>
            <a:spLocks noGrp="1"/>
          </p:cNvSpPr>
          <p:nvPr>
            <p:ph type="sldNum" sz="quarter" idx="12"/>
          </p:nvPr>
        </p:nvSpPr>
        <p:spPr/>
        <p:txBody>
          <a:bodyPr/>
          <a:lstStyle>
            <a:lvl1pPr>
              <a:defRPr/>
            </a:lvl1pPr>
          </a:lstStyle>
          <a:p>
            <a:fld id="{B03A5713-61A0-4B11-A3E5-9568F80C627D}" type="slidenum">
              <a:rPr lang="en-US" altLang="ja-JP"/>
              <a:pPr/>
              <a:t>‹#›</a:t>
            </a:fld>
            <a:endParaRPr lang="en-US" altLang="ja-JP" dirty="0"/>
          </a:p>
        </p:txBody>
      </p:sp>
    </p:spTree>
    <p:extLst>
      <p:ext uri="{BB962C8B-B14F-4D97-AF65-F5344CB8AC3E}">
        <p14:creationId xmlns:p14="http://schemas.microsoft.com/office/powerpoint/2010/main" val="235645518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630238" y="457200"/>
            <a:ext cx="2949575" cy="1600200"/>
          </a:xfrm>
        </p:spPr>
        <p:txBody>
          <a:bodyPr anchor="b"/>
          <a:lstStyle>
            <a:lvl1pPr>
              <a:defRPr sz="3200"/>
            </a:lvl1pPr>
          </a:lstStyle>
          <a:p>
            <a:r>
              <a:rPr lang="ja-JP" altLang="en-US"/>
              <a:t>マスター タイトルの書式設定</a:t>
            </a:r>
          </a:p>
        </p:txBody>
      </p:sp>
      <p:sp>
        <p:nvSpPr>
          <p:cNvPr id="3" name="図プレースホルダー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ja-JP" altLang="en-US" dirty="0"/>
          </a:p>
        </p:txBody>
      </p:sp>
      <p:sp>
        <p:nvSpPr>
          <p:cNvPr id="4" name="テキスト プレースホルダー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日付プレースホルダー 4"/>
          <p:cNvSpPr>
            <a:spLocks noGrp="1"/>
          </p:cNvSpPr>
          <p:nvPr>
            <p:ph type="dt" sz="half" idx="10"/>
          </p:nvPr>
        </p:nvSpPr>
        <p:spPr/>
        <p:txBody>
          <a:bodyPr/>
          <a:lstStyle>
            <a:lvl1pPr>
              <a:defRPr/>
            </a:lvl1pPr>
          </a:lstStyle>
          <a:p>
            <a:endParaRPr lang="en-US" altLang="ja-JP" dirty="0"/>
          </a:p>
        </p:txBody>
      </p:sp>
      <p:sp>
        <p:nvSpPr>
          <p:cNvPr id="6" name="フッター プレースホルダー 5"/>
          <p:cNvSpPr>
            <a:spLocks noGrp="1"/>
          </p:cNvSpPr>
          <p:nvPr>
            <p:ph type="ftr" sz="quarter" idx="11"/>
          </p:nvPr>
        </p:nvSpPr>
        <p:spPr/>
        <p:txBody>
          <a:bodyPr/>
          <a:lstStyle>
            <a:lvl1pPr>
              <a:defRPr/>
            </a:lvl1pPr>
          </a:lstStyle>
          <a:p>
            <a:r>
              <a:rPr lang="en-US" altLang="ja-JP" dirty="0"/>
              <a:t>©Go Ota, 2014</a:t>
            </a:r>
          </a:p>
        </p:txBody>
      </p:sp>
      <p:sp>
        <p:nvSpPr>
          <p:cNvPr id="7" name="スライド番号プレースホルダー 6"/>
          <p:cNvSpPr>
            <a:spLocks noGrp="1"/>
          </p:cNvSpPr>
          <p:nvPr>
            <p:ph type="sldNum" sz="quarter" idx="12"/>
          </p:nvPr>
        </p:nvSpPr>
        <p:spPr/>
        <p:txBody>
          <a:bodyPr/>
          <a:lstStyle>
            <a:lvl1pPr>
              <a:defRPr/>
            </a:lvl1pPr>
          </a:lstStyle>
          <a:p>
            <a:fld id="{00501AEA-D94B-4DDF-B8AC-984445C0C451}" type="slidenum">
              <a:rPr lang="en-US" altLang="ja-JP"/>
              <a:pPr/>
              <a:t>‹#›</a:t>
            </a:fld>
            <a:endParaRPr lang="en-US" altLang="ja-JP" dirty="0"/>
          </a:p>
        </p:txBody>
      </p:sp>
    </p:spTree>
    <p:extLst>
      <p:ext uri="{BB962C8B-B14F-4D97-AF65-F5344CB8AC3E}">
        <p14:creationId xmlns:p14="http://schemas.microsoft.com/office/powerpoint/2010/main" val="3559931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ja-JP" altLang="en-US"/>
              <a:t>マスタ タイトルの書式設定</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a:defRPr kumimoji="0" sz="1400"/>
            </a:lvl1pPr>
          </a:lstStyle>
          <a:p>
            <a:endParaRPr lang="en-US" altLang="ja-JP" dirty="0"/>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kumimoji="0" sz="1400"/>
            </a:lvl1pPr>
          </a:lstStyle>
          <a:p>
            <a:r>
              <a:rPr lang="en-US" altLang="ja-JP" dirty="0"/>
              <a:t>©Go Ota, 2014</a:t>
            </a: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kumimoji="0" sz="1400"/>
            </a:lvl1pPr>
          </a:lstStyle>
          <a:p>
            <a:fld id="{ABDDDF70-51DA-48E8-B03B-E0CBBF179418}" type="slidenum">
              <a:rPr lang="en-US" altLang="ja-JP"/>
              <a:pPr/>
              <a:t>‹#›</a:t>
            </a:fld>
            <a:endParaRPr lang="en-US" altLang="ja-JP"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rtl="0" fontAlgn="base">
        <a:spcBef>
          <a:spcPct val="0"/>
        </a:spcBef>
        <a:spcAft>
          <a:spcPct val="0"/>
        </a:spcAft>
        <a:defRPr kumimoji="1" sz="4400" kern="1200">
          <a:solidFill>
            <a:schemeClr val="tx2"/>
          </a:solidFill>
          <a:latin typeface="+mj-lt"/>
          <a:ea typeface="+mj-ea"/>
          <a:cs typeface="+mj-cs"/>
        </a:defRPr>
      </a:lvl1pPr>
      <a:lvl2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2pPr>
      <a:lvl3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3pPr>
      <a:lvl4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4pPr>
      <a:lvl5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5pPr>
      <a:lvl6pPr marL="4572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6pPr>
      <a:lvl7pPr marL="9144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7pPr>
      <a:lvl8pPr marL="13716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8pPr>
      <a:lvl9pPr marL="18288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9pPr>
    </p:titleStyle>
    <p:bodyStyle>
      <a:lvl1pPr marL="342900" indent="-342900" algn="l" rtl="0" fontAlgn="base">
        <a:spcBef>
          <a:spcPct val="20000"/>
        </a:spcBef>
        <a:spcAft>
          <a:spcPct val="0"/>
        </a:spcAft>
        <a:buChar char="•"/>
        <a:defRPr kumimoji="1" sz="3200" kern="1200">
          <a:solidFill>
            <a:schemeClr val="tx1"/>
          </a:solidFill>
          <a:latin typeface="+mn-lt"/>
          <a:ea typeface="+mn-ea"/>
          <a:cs typeface="+mn-cs"/>
        </a:defRPr>
      </a:lvl1pPr>
      <a:lvl2pPr marL="742950" indent="-285750" algn="l" rtl="0" fontAlgn="base">
        <a:spcBef>
          <a:spcPct val="20000"/>
        </a:spcBef>
        <a:spcAft>
          <a:spcPct val="0"/>
        </a:spcAft>
        <a:buChar char="–"/>
        <a:defRPr kumimoji="1" sz="2800" kern="1200">
          <a:solidFill>
            <a:schemeClr val="tx1"/>
          </a:solidFill>
          <a:latin typeface="+mn-lt"/>
          <a:ea typeface="+mn-ea"/>
          <a:cs typeface="+mn-cs"/>
        </a:defRPr>
      </a:lvl2pPr>
      <a:lvl3pPr marL="1143000" indent="-228600" algn="l" rtl="0" fontAlgn="base">
        <a:spcBef>
          <a:spcPct val="20000"/>
        </a:spcBef>
        <a:spcAft>
          <a:spcPct val="0"/>
        </a:spcAft>
        <a:buChar char="•"/>
        <a:defRPr kumimoji="1" sz="2400" kern="1200">
          <a:solidFill>
            <a:schemeClr val="tx1"/>
          </a:solidFill>
          <a:latin typeface="+mn-lt"/>
          <a:ea typeface="+mn-ea"/>
          <a:cs typeface="+mn-cs"/>
        </a:defRPr>
      </a:lvl3pPr>
      <a:lvl4pPr marL="1600200" indent="-228600" algn="l" rtl="0" fontAlgn="base">
        <a:spcBef>
          <a:spcPct val="20000"/>
        </a:spcBef>
        <a:spcAft>
          <a:spcPct val="0"/>
        </a:spcAft>
        <a:buChar char="–"/>
        <a:defRPr kumimoji="1" sz="2000" kern="1200">
          <a:solidFill>
            <a:schemeClr val="tx1"/>
          </a:solidFill>
          <a:latin typeface="+mn-lt"/>
          <a:ea typeface="+mn-ea"/>
          <a:cs typeface="+mn-cs"/>
        </a:defRPr>
      </a:lvl4pPr>
      <a:lvl5pPr marL="2057400" indent="-228600" algn="l" rtl="0" fontAlgn="base">
        <a:spcBef>
          <a:spcPct val="20000"/>
        </a:spcBef>
        <a:spcAft>
          <a:spcPct val="0"/>
        </a:spcAft>
        <a:buChar char="»"/>
        <a:defRPr kumimoji="1"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ja-JP" altLang="en-US"/>
              <a:t>マスタ タイトルの書式設定</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a:defRPr kumimoji="0" sz="1400"/>
            </a:lvl1pPr>
          </a:lstStyle>
          <a:p>
            <a:endParaRPr lang="en-US" altLang="ja-JP"/>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kumimoji="0" sz="1400"/>
            </a:lvl1pPr>
          </a:lstStyle>
          <a:p>
            <a:r>
              <a:rPr lang="en-US" altLang="ja-JP"/>
              <a:t>©Go Ota, 2014</a:t>
            </a: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kumimoji="0" sz="1400"/>
            </a:lvl1pPr>
          </a:lstStyle>
          <a:p>
            <a:fld id="{ABDDDF70-51DA-48E8-B03B-E0CBBF179418}" type="slidenum">
              <a:rPr lang="en-US" altLang="ja-JP"/>
              <a:pPr/>
              <a:t>‹#›</a:t>
            </a:fld>
            <a:endParaRPr lang="en-US" altLang="ja-JP"/>
          </a:p>
        </p:txBody>
      </p:sp>
    </p:spTree>
    <p:extLst>
      <p:ext uri="{BB962C8B-B14F-4D97-AF65-F5344CB8AC3E}">
        <p14:creationId xmlns:p14="http://schemas.microsoft.com/office/powerpoint/2010/main" val="231121886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ctr" rtl="0" fontAlgn="base">
        <a:spcBef>
          <a:spcPct val="0"/>
        </a:spcBef>
        <a:spcAft>
          <a:spcPct val="0"/>
        </a:spcAft>
        <a:defRPr kumimoji="1" sz="4400" kern="1200">
          <a:solidFill>
            <a:schemeClr val="tx2"/>
          </a:solidFill>
          <a:latin typeface="+mj-lt"/>
          <a:ea typeface="+mj-ea"/>
          <a:cs typeface="+mj-cs"/>
        </a:defRPr>
      </a:lvl1pPr>
      <a:lvl2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2pPr>
      <a:lvl3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3pPr>
      <a:lvl4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4pPr>
      <a:lvl5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5pPr>
      <a:lvl6pPr marL="4572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6pPr>
      <a:lvl7pPr marL="9144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7pPr>
      <a:lvl8pPr marL="13716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8pPr>
      <a:lvl9pPr marL="18288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9pPr>
    </p:titleStyle>
    <p:bodyStyle>
      <a:lvl1pPr marL="342900" indent="-342900" algn="l" rtl="0" fontAlgn="base">
        <a:spcBef>
          <a:spcPct val="20000"/>
        </a:spcBef>
        <a:spcAft>
          <a:spcPct val="0"/>
        </a:spcAft>
        <a:buChar char="•"/>
        <a:defRPr kumimoji="1" sz="3200" kern="1200">
          <a:solidFill>
            <a:schemeClr val="tx1"/>
          </a:solidFill>
          <a:latin typeface="+mn-lt"/>
          <a:ea typeface="+mn-ea"/>
          <a:cs typeface="+mn-cs"/>
        </a:defRPr>
      </a:lvl1pPr>
      <a:lvl2pPr marL="742950" indent="-285750" algn="l" rtl="0" fontAlgn="base">
        <a:spcBef>
          <a:spcPct val="20000"/>
        </a:spcBef>
        <a:spcAft>
          <a:spcPct val="0"/>
        </a:spcAft>
        <a:buChar char="–"/>
        <a:defRPr kumimoji="1" sz="2800" kern="1200">
          <a:solidFill>
            <a:schemeClr val="tx1"/>
          </a:solidFill>
          <a:latin typeface="+mn-lt"/>
          <a:ea typeface="+mn-ea"/>
          <a:cs typeface="+mn-cs"/>
        </a:defRPr>
      </a:lvl2pPr>
      <a:lvl3pPr marL="1143000" indent="-228600" algn="l" rtl="0" fontAlgn="base">
        <a:spcBef>
          <a:spcPct val="20000"/>
        </a:spcBef>
        <a:spcAft>
          <a:spcPct val="0"/>
        </a:spcAft>
        <a:buChar char="•"/>
        <a:defRPr kumimoji="1" sz="2400" kern="1200">
          <a:solidFill>
            <a:schemeClr val="tx1"/>
          </a:solidFill>
          <a:latin typeface="+mn-lt"/>
          <a:ea typeface="+mn-ea"/>
          <a:cs typeface="+mn-cs"/>
        </a:defRPr>
      </a:lvl3pPr>
      <a:lvl4pPr marL="1600200" indent="-228600" algn="l" rtl="0" fontAlgn="base">
        <a:spcBef>
          <a:spcPct val="20000"/>
        </a:spcBef>
        <a:spcAft>
          <a:spcPct val="0"/>
        </a:spcAft>
        <a:buChar char="–"/>
        <a:defRPr kumimoji="1" sz="2000" kern="1200">
          <a:solidFill>
            <a:schemeClr val="tx1"/>
          </a:solidFill>
          <a:latin typeface="+mn-lt"/>
          <a:ea typeface="+mn-ea"/>
          <a:cs typeface="+mn-cs"/>
        </a:defRPr>
      </a:lvl4pPr>
      <a:lvl5pPr marL="2057400" indent="-228600" algn="l" rtl="0" fontAlgn="base">
        <a:spcBef>
          <a:spcPct val="20000"/>
        </a:spcBef>
        <a:spcAft>
          <a:spcPct val="0"/>
        </a:spcAft>
        <a:buChar char="»"/>
        <a:defRPr kumimoji="1"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8.xml"/></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Layout" Target="../slideLayouts/slideLayout18.xml"/><Relationship Id="rId4" Type="http://schemas.openxmlformats.org/officeDocument/2006/relationships/image" Target="../media/image8.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7.xml"/><Relationship Id="rId4" Type="http://schemas.microsoft.com/office/2007/relationships/hdphoto" Target="../media/hdphoto1.wdp"/></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スライド番号プレースホルダー 5"/>
          <p:cNvSpPr>
            <a:spLocks noGrp="1"/>
          </p:cNvSpPr>
          <p:nvPr>
            <p:ph type="sldNum" sz="quarter" idx="12"/>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74FAFF6C-73AB-4A99-8CA0-CD8395AE7C10}" type="slidenum">
              <a:rPr lang="en-US" altLang="ja-JP" sz="1400" smtClean="0"/>
              <a:pPr>
                <a:spcBef>
                  <a:spcPct val="0"/>
                </a:spcBef>
                <a:buFontTx/>
                <a:buNone/>
              </a:pPr>
              <a:t>1</a:t>
            </a:fld>
            <a:endParaRPr lang="en-US" altLang="ja-JP" sz="1400" dirty="0"/>
          </a:p>
        </p:txBody>
      </p:sp>
      <p:sp>
        <p:nvSpPr>
          <p:cNvPr id="4099" name="Rectangle 2"/>
          <p:cNvSpPr>
            <a:spLocks noGrp="1" noChangeArrowheads="1"/>
          </p:cNvSpPr>
          <p:nvPr>
            <p:ph type="ctrTitle"/>
          </p:nvPr>
        </p:nvSpPr>
        <p:spPr>
          <a:xfrm>
            <a:off x="57150" y="299497"/>
            <a:ext cx="8629650" cy="612775"/>
          </a:xfrm>
        </p:spPr>
        <p:txBody>
          <a:bodyPr/>
          <a:lstStyle/>
          <a:p>
            <a:pPr algn="l" eaLnBrk="1" hangingPunct="1"/>
            <a:r>
              <a:rPr lang="ja-JP" altLang="en-US" sz="3200" dirty="0">
                <a:ea typeface="メイリオ" panose="020B0604030504040204" pitchFamily="50" charset="-128"/>
              </a:rPr>
              <a:t>「情報」</a:t>
            </a:r>
            <a:endParaRPr lang="ja-JP" altLang="en-US" sz="2800" dirty="0">
              <a:ea typeface="メイリオ" panose="020B0604030504040204" pitchFamily="50" charset="-128"/>
            </a:endParaRPr>
          </a:p>
        </p:txBody>
      </p:sp>
      <p:sp>
        <p:nvSpPr>
          <p:cNvPr id="4101" name="Text Box 4"/>
          <p:cNvSpPr txBox="1">
            <a:spLocks noChangeArrowheads="1"/>
          </p:cNvSpPr>
          <p:nvPr/>
        </p:nvSpPr>
        <p:spPr bwMode="auto">
          <a:xfrm>
            <a:off x="257175" y="912272"/>
            <a:ext cx="8229600" cy="11264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l" eaLnBrk="1" hangingPunct="1">
              <a:lnSpc>
                <a:spcPct val="120000"/>
              </a:lnSpc>
              <a:spcBef>
                <a:spcPct val="0"/>
              </a:spcBef>
              <a:buFontTx/>
              <a:buNone/>
            </a:pPr>
            <a:r>
              <a:rPr lang="ja-JP" altLang="en-US" sz="2800" dirty="0">
                <a:latin typeface="メイリオ" panose="020B0604030504040204" pitchFamily="50" charset="-128"/>
                <a:ea typeface="メイリオ" panose="020B0604030504040204" pitchFamily="50" charset="-128"/>
              </a:rPr>
              <a:t>文書のデザインと表現</a:t>
            </a:r>
            <a:r>
              <a:rPr lang="en-US" altLang="ja-JP" sz="2800" dirty="0">
                <a:latin typeface="メイリオ" panose="020B0604030504040204" pitchFamily="50" charset="-128"/>
                <a:ea typeface="メイリオ" panose="020B0604030504040204" pitchFamily="50" charset="-128"/>
              </a:rPr>
              <a:t>(</a:t>
            </a:r>
            <a:r>
              <a:rPr lang="ja-JP" altLang="en-US" sz="2800" dirty="0">
                <a:latin typeface="メイリオ" panose="020B0604030504040204" pitchFamily="50" charset="-128"/>
                <a:ea typeface="メイリオ" panose="020B0604030504040204" pitchFamily="50" charset="-128"/>
              </a:rPr>
              <a:t>ネタを集めて小論文</a:t>
            </a:r>
            <a:r>
              <a:rPr lang="en-US" altLang="ja-JP" sz="2800" dirty="0">
                <a:latin typeface="メイリオ" panose="020B0604030504040204" pitchFamily="50" charset="-128"/>
                <a:ea typeface="メイリオ" panose="020B0604030504040204" pitchFamily="50" charset="-128"/>
              </a:rPr>
              <a:t>)</a:t>
            </a:r>
          </a:p>
          <a:p>
            <a:pPr algn="l" eaLnBrk="1" hangingPunct="1">
              <a:lnSpc>
                <a:spcPct val="120000"/>
              </a:lnSpc>
              <a:spcBef>
                <a:spcPct val="0"/>
              </a:spcBef>
              <a:buFontTx/>
              <a:buNone/>
            </a:pPr>
            <a:r>
              <a:rPr lang="ja-JP" altLang="en-US" sz="2400" dirty="0">
                <a:latin typeface="メイリオ" panose="020B0604030504040204" pitchFamily="50" charset="-128"/>
                <a:ea typeface="メイリオ" panose="020B0604030504040204" pitchFamily="50" charset="-128"/>
              </a:rPr>
              <a:t>  </a:t>
            </a:r>
            <a:r>
              <a:rPr lang="ja-JP" altLang="en-US" sz="2800" dirty="0">
                <a:solidFill>
                  <a:srgbClr val="FF0000"/>
                </a:solidFill>
                <a:latin typeface="メイリオ" panose="020B0604030504040204" pitchFamily="50" charset="-128"/>
                <a:ea typeface="メイリオ" panose="020B0604030504040204" pitchFamily="50" charset="-128"/>
              </a:rPr>
              <a:t>ビリギャル計画</a:t>
            </a:r>
            <a:r>
              <a:rPr lang="en-US" altLang="ja-JP" sz="2800" dirty="0">
                <a:solidFill>
                  <a:srgbClr val="FF0000"/>
                </a:solidFill>
                <a:latin typeface="メイリオ" panose="020B0604030504040204" pitchFamily="50" charset="-128"/>
                <a:ea typeface="メイリオ" panose="020B0604030504040204" pitchFamily="50" charset="-128"/>
              </a:rPr>
              <a:t>:</a:t>
            </a:r>
            <a:r>
              <a:rPr lang="ja-JP" altLang="en-US" sz="2800" dirty="0">
                <a:solidFill>
                  <a:srgbClr val="FF0000"/>
                </a:solidFill>
                <a:latin typeface="メイリオ" panose="020B0604030504040204" pitchFamily="50" charset="-128"/>
                <a:ea typeface="メイリオ" panose="020B0604030504040204" pitchFamily="50" charset="-128"/>
              </a:rPr>
              <a:t>その</a:t>
            </a:r>
            <a:r>
              <a:rPr lang="en-US" altLang="ja-JP" sz="2800" dirty="0">
                <a:solidFill>
                  <a:srgbClr val="FF0000"/>
                </a:solidFill>
                <a:latin typeface="メイリオ" panose="020B0604030504040204" pitchFamily="50" charset="-128"/>
                <a:ea typeface="メイリオ" panose="020B0604030504040204" pitchFamily="50" charset="-128"/>
              </a:rPr>
              <a:t>1</a:t>
            </a:r>
            <a:endParaRPr lang="ja-JP" altLang="en-US" sz="2800" dirty="0">
              <a:solidFill>
                <a:srgbClr val="FF0000"/>
              </a:solidFill>
              <a:latin typeface="メイリオ" panose="020B0604030504040204" pitchFamily="50" charset="-128"/>
              <a:ea typeface="メイリオ" panose="020B0604030504040204" pitchFamily="50" charset="-128"/>
            </a:endParaRPr>
          </a:p>
        </p:txBody>
      </p:sp>
      <p:pic>
        <p:nvPicPr>
          <p:cNvPr id="10" name="図 9"/>
          <p:cNvPicPr/>
          <p:nvPr/>
        </p:nvPicPr>
        <p:blipFill>
          <a:blip r:embed="rId2">
            <a:extLst>
              <a:ext uri="{28A0092B-C50C-407E-A947-70E740481C1C}">
                <a14:useLocalDpi xmlns:a14="http://schemas.microsoft.com/office/drawing/2010/main" val="0"/>
              </a:ext>
            </a:extLst>
          </a:blip>
          <a:srcRect/>
          <a:stretch>
            <a:fillRect/>
          </a:stretch>
        </p:blipFill>
        <p:spPr bwMode="auto">
          <a:xfrm>
            <a:off x="400050" y="6086475"/>
            <a:ext cx="1383302" cy="510979"/>
          </a:xfrm>
          <a:prstGeom prst="rect">
            <a:avLst/>
          </a:prstGeom>
          <a:noFill/>
          <a:ln>
            <a:noFill/>
          </a:ln>
        </p:spPr>
      </p:pic>
      <p:sp>
        <p:nvSpPr>
          <p:cNvPr id="12" name="Rectangle 3"/>
          <p:cNvSpPr txBox="1">
            <a:spLocks noChangeArrowheads="1"/>
          </p:cNvSpPr>
          <p:nvPr/>
        </p:nvSpPr>
        <p:spPr bwMode="auto">
          <a:xfrm>
            <a:off x="1783352" y="6133904"/>
            <a:ext cx="1252537" cy="536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0" indent="0" algn="ctr" rtl="0" fontAlgn="base">
              <a:spcBef>
                <a:spcPct val="20000"/>
              </a:spcBef>
              <a:spcAft>
                <a:spcPct val="0"/>
              </a:spcAft>
              <a:buNone/>
              <a:defRPr kumimoji="1" sz="2400" kern="1200">
                <a:solidFill>
                  <a:schemeClr val="tx1"/>
                </a:solidFill>
                <a:latin typeface="+mn-lt"/>
                <a:ea typeface="+mn-ea"/>
                <a:cs typeface="+mn-cs"/>
              </a:defRPr>
            </a:lvl1pPr>
            <a:lvl2pPr marL="457200" indent="0" algn="ctr" rtl="0" fontAlgn="base">
              <a:spcBef>
                <a:spcPct val="20000"/>
              </a:spcBef>
              <a:spcAft>
                <a:spcPct val="0"/>
              </a:spcAft>
              <a:buNone/>
              <a:defRPr kumimoji="1" sz="2000" kern="1200">
                <a:solidFill>
                  <a:schemeClr val="tx1"/>
                </a:solidFill>
                <a:latin typeface="+mn-lt"/>
                <a:ea typeface="+mn-ea"/>
                <a:cs typeface="+mn-cs"/>
              </a:defRPr>
            </a:lvl2pPr>
            <a:lvl3pPr marL="914400" indent="0" algn="ctr" rtl="0" fontAlgn="base">
              <a:spcBef>
                <a:spcPct val="20000"/>
              </a:spcBef>
              <a:spcAft>
                <a:spcPct val="0"/>
              </a:spcAft>
              <a:buNone/>
              <a:defRPr kumimoji="1" sz="1800" kern="1200">
                <a:solidFill>
                  <a:schemeClr val="tx1"/>
                </a:solidFill>
                <a:latin typeface="+mn-lt"/>
                <a:ea typeface="+mn-ea"/>
                <a:cs typeface="+mn-cs"/>
              </a:defRPr>
            </a:lvl3pPr>
            <a:lvl4pPr marL="1371600" indent="0" algn="ctr" rtl="0" fontAlgn="base">
              <a:spcBef>
                <a:spcPct val="20000"/>
              </a:spcBef>
              <a:spcAft>
                <a:spcPct val="0"/>
              </a:spcAft>
              <a:buNone/>
              <a:defRPr kumimoji="1" sz="1600" kern="1200">
                <a:solidFill>
                  <a:schemeClr val="tx1"/>
                </a:solidFill>
                <a:latin typeface="+mn-lt"/>
                <a:ea typeface="+mn-ea"/>
                <a:cs typeface="+mn-cs"/>
              </a:defRPr>
            </a:lvl4pPr>
            <a:lvl5pPr marL="1828800" indent="0" algn="ctr" rtl="0" fontAlgn="base">
              <a:spcBef>
                <a:spcPct val="20000"/>
              </a:spcBef>
              <a:spcAft>
                <a:spcPct val="0"/>
              </a:spcAft>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9pPr>
          </a:lstStyle>
          <a:p>
            <a:pPr algn="l">
              <a:lnSpc>
                <a:spcPct val="120000"/>
              </a:lnSpc>
            </a:pPr>
            <a:r>
              <a:rPr lang="en-US" altLang="ja-JP" sz="2000" dirty="0" err="1">
                <a:latin typeface="メイリオ" panose="020B0604030504040204" pitchFamily="50" charset="-128"/>
                <a:ea typeface="メイリオ" panose="020B0604030504040204" pitchFamily="50" charset="-128"/>
              </a:rPr>
              <a:t>Go.Ota</a:t>
            </a:r>
            <a:r>
              <a:rPr lang="ja-JP" altLang="en-US" dirty="0">
                <a:latin typeface="メイリオ" panose="020B0604030504040204" pitchFamily="50" charset="-128"/>
                <a:ea typeface="メイリオ" panose="020B0604030504040204" pitchFamily="50" charset="-128"/>
              </a:rPr>
              <a:t> </a:t>
            </a:r>
            <a:endParaRPr lang="en-US" altLang="ja-JP" dirty="0">
              <a:latin typeface="メイリオ" panose="020B0604030504040204" pitchFamily="50" charset="-128"/>
              <a:ea typeface="メイリオ" panose="020B0604030504040204" pitchFamily="50" charset="-128"/>
            </a:endParaRPr>
          </a:p>
        </p:txBody>
      </p:sp>
      <p:pic>
        <p:nvPicPr>
          <p:cNvPr id="5" name="図 4"/>
          <p:cNvPicPr>
            <a:picLocks noChangeAspect="1"/>
          </p:cNvPicPr>
          <p:nvPr/>
        </p:nvPicPr>
        <p:blipFill>
          <a:blip r:embed="rId3"/>
          <a:stretch>
            <a:fillRect/>
          </a:stretch>
        </p:blipFill>
        <p:spPr>
          <a:xfrm>
            <a:off x="5410200" y="1678895"/>
            <a:ext cx="2728432" cy="4277212"/>
          </a:xfrm>
          <a:prstGeom prst="rect">
            <a:avLst/>
          </a:prstGeom>
        </p:spPr>
      </p:pic>
      <p:sp>
        <p:nvSpPr>
          <p:cNvPr id="6" name="テキスト ボックス 5"/>
          <p:cNvSpPr txBox="1"/>
          <p:nvPr/>
        </p:nvSpPr>
        <p:spPr>
          <a:xfrm>
            <a:off x="533400" y="2104889"/>
            <a:ext cx="4876800" cy="3108543"/>
          </a:xfrm>
          <a:prstGeom prst="rect">
            <a:avLst/>
          </a:prstGeom>
          <a:noFill/>
        </p:spPr>
        <p:txBody>
          <a:bodyPr wrap="square" rtlCol="0">
            <a:spAutoFit/>
          </a:bodyPr>
          <a:lstStyle/>
          <a:p>
            <a:pPr algn="l"/>
            <a:r>
              <a:rPr lang="ja-JP" altLang="en-US" sz="2800" dirty="0">
                <a:latin typeface="メイリオ" panose="020B0604030504040204" pitchFamily="50" charset="-128"/>
                <a:ea typeface="メイリオ" panose="020B0604030504040204" pitchFamily="50" charset="-128"/>
              </a:rPr>
              <a:t>学年ビリのギャルが</a:t>
            </a:r>
            <a:r>
              <a:rPr lang="en-US" altLang="ja-JP" sz="2800" dirty="0">
                <a:latin typeface="メイリオ" panose="020B0604030504040204" pitchFamily="50" charset="-128"/>
                <a:ea typeface="メイリオ" panose="020B0604030504040204" pitchFamily="50" charset="-128"/>
              </a:rPr>
              <a:t>1</a:t>
            </a:r>
            <a:r>
              <a:rPr lang="ja-JP" altLang="en-US" sz="2800" dirty="0">
                <a:latin typeface="メイリオ" panose="020B0604030504040204" pitchFamily="50" charset="-128"/>
                <a:ea typeface="メイリオ" panose="020B0604030504040204" pitchFamily="50" charset="-128"/>
              </a:rPr>
              <a:t>年で偏差値を</a:t>
            </a:r>
            <a:r>
              <a:rPr lang="en-US" altLang="ja-JP" sz="2800" dirty="0">
                <a:latin typeface="メイリオ" panose="020B0604030504040204" pitchFamily="50" charset="-128"/>
                <a:ea typeface="メイリオ" panose="020B0604030504040204" pitchFamily="50" charset="-128"/>
              </a:rPr>
              <a:t>40</a:t>
            </a:r>
            <a:r>
              <a:rPr lang="ja-JP" altLang="en-US" sz="2800" dirty="0">
                <a:latin typeface="メイリオ" panose="020B0604030504040204" pitchFamily="50" charset="-128"/>
                <a:ea typeface="メイリオ" panose="020B0604030504040204" pitchFamily="50" charset="-128"/>
              </a:rPr>
              <a:t>上げて慶應大学に現役合格した実話</a:t>
            </a:r>
          </a:p>
          <a:p>
            <a:pPr algn="l"/>
            <a:endParaRPr kumimoji="1" lang="ja-JP" altLang="en-US" sz="2800" dirty="0">
              <a:latin typeface="メイリオ" panose="020B0604030504040204" pitchFamily="50" charset="-128"/>
              <a:ea typeface="メイリオ" panose="020B0604030504040204" pitchFamily="50" charset="-128"/>
            </a:endParaRPr>
          </a:p>
          <a:p>
            <a:pPr algn="l"/>
            <a:r>
              <a:rPr lang="ja-JP" altLang="en-US" sz="2800" dirty="0">
                <a:latin typeface="メイリオ" panose="020B0604030504040204" pitchFamily="50" charset="-128"/>
                <a:ea typeface="メイリオ" panose="020B0604030504040204" pitchFamily="50" charset="-128"/>
              </a:rPr>
              <a:t>実は</a:t>
            </a:r>
            <a:r>
              <a:rPr kumimoji="1" lang="ja-JP" altLang="en-US" sz="2800" dirty="0">
                <a:latin typeface="メイリオ" panose="020B0604030504040204" pitchFamily="50" charset="-128"/>
                <a:ea typeface="メイリオ" panose="020B0604030504040204" pitchFamily="50" charset="-128"/>
              </a:rPr>
              <a:t>慶應大学</a:t>
            </a:r>
            <a:r>
              <a:rPr kumimoji="1" lang="en-US" altLang="ja-JP" sz="2800" dirty="0">
                <a:latin typeface="メイリオ" panose="020B0604030504040204" pitchFamily="50" charset="-128"/>
                <a:ea typeface="メイリオ" panose="020B0604030504040204" pitchFamily="50" charset="-128"/>
              </a:rPr>
              <a:t>SFC</a:t>
            </a:r>
            <a:r>
              <a:rPr kumimoji="1" lang="ja-JP" altLang="en-US" sz="2800" dirty="0">
                <a:latin typeface="メイリオ" panose="020B0604030504040204" pitchFamily="50" charset="-128"/>
                <a:ea typeface="メイリオ" panose="020B0604030504040204" pitchFamily="50" charset="-128"/>
              </a:rPr>
              <a:t>の入試科目は</a:t>
            </a:r>
            <a:r>
              <a:rPr lang="ja-JP" altLang="en-US" sz="2800" dirty="0">
                <a:latin typeface="メイリオ" panose="020B0604030504040204" pitchFamily="50" charset="-128"/>
                <a:ea typeface="メイリオ" panose="020B0604030504040204" pitchFamily="50" charset="-128"/>
              </a:rPr>
              <a:t>英語と小論文のみ</a:t>
            </a:r>
            <a:br>
              <a:rPr lang="ja-JP" altLang="en-US" sz="2800" dirty="0">
                <a:latin typeface="メイリオ" panose="020B0604030504040204" pitchFamily="50" charset="-128"/>
                <a:ea typeface="メイリオ" panose="020B0604030504040204" pitchFamily="50" charset="-128"/>
              </a:rPr>
            </a:br>
            <a:r>
              <a:rPr lang="en-US" altLang="ja-JP" sz="2800" dirty="0">
                <a:latin typeface="メイリオ" panose="020B0604030504040204" pitchFamily="50" charset="-128"/>
                <a:ea typeface="メイリオ" panose="020B0604030504040204" pitchFamily="50" charset="-128"/>
              </a:rPr>
              <a:t>(</a:t>
            </a:r>
            <a:r>
              <a:rPr lang="ja-JP" altLang="en-US" sz="2800" dirty="0">
                <a:latin typeface="メイリオ" panose="020B0604030504040204" pitchFamily="50" charset="-128"/>
                <a:ea typeface="メイリオ" panose="020B0604030504040204" pitchFamily="50" charset="-128"/>
              </a:rPr>
              <a:t>これに集中</a:t>
            </a:r>
            <a:r>
              <a:rPr lang="en-US" altLang="ja-JP" sz="2800" dirty="0">
                <a:latin typeface="メイリオ" panose="020B0604030504040204" pitchFamily="50" charset="-128"/>
                <a:ea typeface="メイリオ" panose="020B0604030504040204" pitchFamily="50" charset="-128"/>
              </a:rPr>
              <a:t>)</a:t>
            </a:r>
            <a:endParaRPr kumimoji="1" lang="ja-JP" altLang="en-US" sz="28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128768892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スライド番号プレースホルダー 3"/>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0C4A9A6A-4A03-472C-9A19-0DAB97A53450}" type="slidenum">
              <a:rPr kumimoji="0" lang="en-US" altLang="ja-JP" sz="14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50"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10</a:t>
            </a:fld>
            <a:endParaRPr kumimoji="0" lang="en-US" altLang="ja-JP" sz="14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50" charset="-128"/>
              <a:cs typeface="+mn-cs"/>
            </a:endParaRPr>
          </a:p>
        </p:txBody>
      </p:sp>
      <p:sp>
        <p:nvSpPr>
          <p:cNvPr id="46082" name="Text Box 2"/>
          <p:cNvSpPr txBox="1">
            <a:spLocks noChangeArrowheads="1"/>
          </p:cNvSpPr>
          <p:nvPr/>
        </p:nvSpPr>
        <p:spPr bwMode="auto">
          <a:xfrm>
            <a:off x="304800" y="304800"/>
            <a:ext cx="91440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0" marR="0" lvl="0" indent="0" algn="l" defTabSz="914400" rtl="0" eaLnBrk="1" fontAlgn="base" latinLnBrk="0" hangingPunct="1">
              <a:lnSpc>
                <a:spcPct val="100000"/>
              </a:lnSpc>
              <a:spcBef>
                <a:spcPct val="50000"/>
              </a:spcBef>
              <a:spcAft>
                <a:spcPct val="0"/>
              </a:spcAft>
              <a:buClrTx/>
              <a:buSzTx/>
              <a:buFontTx/>
              <a:buNone/>
              <a:tabLst/>
              <a:defRPr/>
            </a:pPr>
            <a:r>
              <a:rPr kumimoji="1" lang="ja-JP" altLang="en-US" sz="2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 練習用課題</a:t>
            </a:r>
            <a:r>
              <a:rPr kumimoji="1" lang="en-US" altLang="ja-JP" sz="2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(1)</a:t>
            </a:r>
          </a:p>
        </p:txBody>
      </p:sp>
      <p:sp>
        <p:nvSpPr>
          <p:cNvPr id="2" name="テキスト ボックス 1"/>
          <p:cNvSpPr txBox="1"/>
          <p:nvPr/>
        </p:nvSpPr>
        <p:spPr>
          <a:xfrm>
            <a:off x="304800" y="828020"/>
            <a:ext cx="8686800" cy="5160387"/>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24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最も単純なディベート型です。</a:t>
            </a:r>
          </a:p>
          <a:p>
            <a:pPr algn="l">
              <a:defRPr/>
            </a:pPr>
            <a:r>
              <a:rPr lang="ja-JP" altLang="en-US" sz="2400" dirty="0">
                <a:solidFill>
                  <a:srgbClr val="000000"/>
                </a:solidFill>
                <a:latin typeface="メイリオ" panose="020B0604030504040204" pitchFamily="50" charset="-128"/>
                <a:ea typeface="メイリオ" panose="020B0604030504040204" pitchFamily="50" charset="-128"/>
              </a:rPr>
              <a:t>以下のテーマの</a:t>
            </a:r>
            <a:r>
              <a:rPr lang="en-US" altLang="ja-JP" sz="2400" dirty="0">
                <a:solidFill>
                  <a:srgbClr val="000000"/>
                </a:solidFill>
                <a:latin typeface="メイリオ" panose="020B0604030504040204" pitchFamily="50" charset="-128"/>
                <a:ea typeface="メイリオ" panose="020B0604030504040204" pitchFamily="50" charset="-128"/>
              </a:rPr>
              <a:t>1</a:t>
            </a:r>
            <a:r>
              <a:rPr lang="ja-JP" altLang="en-US" sz="2400" dirty="0" err="1">
                <a:solidFill>
                  <a:srgbClr val="000000"/>
                </a:solidFill>
                <a:latin typeface="メイリオ" panose="020B0604030504040204" pitchFamily="50" charset="-128"/>
                <a:ea typeface="メイリオ" panose="020B0604030504040204" pitchFamily="50" charset="-128"/>
              </a:rPr>
              <a:t>つを</a:t>
            </a:r>
            <a:r>
              <a:rPr lang="en-US" altLang="ja-JP" sz="2400" dirty="0">
                <a:solidFill>
                  <a:srgbClr val="000000"/>
                </a:solidFill>
                <a:latin typeface="メイリオ" panose="020B0604030504040204" pitchFamily="50" charset="-128"/>
                <a:ea typeface="メイリオ" panose="020B0604030504040204" pitchFamily="50" charset="-128"/>
              </a:rPr>
              <a:t>600</a:t>
            </a:r>
            <a:r>
              <a:rPr lang="ja-JP" altLang="en-US" sz="2400" dirty="0">
                <a:solidFill>
                  <a:srgbClr val="000000"/>
                </a:solidFill>
                <a:latin typeface="メイリオ" panose="020B0604030504040204" pitchFamily="50" charset="-128"/>
                <a:ea typeface="メイリオ" panose="020B0604030504040204" pitchFamily="50" charset="-128"/>
              </a:rPr>
              <a:t>文字</a:t>
            </a:r>
            <a:r>
              <a:rPr lang="en-US" altLang="ja-JP" sz="2400" dirty="0">
                <a:solidFill>
                  <a:srgbClr val="000000"/>
                </a:solidFill>
                <a:latin typeface="メイリオ" panose="020B0604030504040204" pitchFamily="50" charset="-128"/>
                <a:ea typeface="メイリオ" panose="020B0604030504040204" pitchFamily="50" charset="-128"/>
              </a:rPr>
              <a:t>(</a:t>
            </a:r>
            <a:r>
              <a:rPr lang="ja-JP" altLang="en-US" sz="2400" dirty="0">
                <a:solidFill>
                  <a:srgbClr val="000000"/>
                </a:solidFill>
                <a:latin typeface="メイリオ" panose="020B0604030504040204" pitchFamily="50" charset="-128"/>
                <a:ea typeface="メイリオ" panose="020B0604030504040204" pitchFamily="50" charset="-128"/>
              </a:rPr>
              <a:t>最低</a:t>
            </a:r>
            <a:r>
              <a:rPr lang="en-US" altLang="ja-JP" sz="2400" dirty="0">
                <a:solidFill>
                  <a:srgbClr val="000000"/>
                </a:solidFill>
                <a:latin typeface="メイリオ" panose="020B0604030504040204" pitchFamily="50" charset="-128"/>
                <a:ea typeface="メイリオ" panose="020B0604030504040204" pitchFamily="50" charset="-128"/>
              </a:rPr>
              <a:t>540</a:t>
            </a:r>
            <a:r>
              <a:rPr lang="ja-JP" altLang="en-US" sz="2400" dirty="0">
                <a:solidFill>
                  <a:srgbClr val="000000"/>
                </a:solidFill>
                <a:latin typeface="メイリオ" panose="020B0604030504040204" pitchFamily="50" charset="-128"/>
                <a:ea typeface="メイリオ" panose="020B0604030504040204" pitchFamily="50" charset="-128"/>
              </a:rPr>
              <a:t>文字の小論文を作成</a:t>
            </a:r>
            <a:br>
              <a:rPr lang="ja-JP" altLang="en-US" sz="2400" dirty="0">
                <a:solidFill>
                  <a:srgbClr val="000000"/>
                </a:solidFill>
                <a:latin typeface="メイリオ" panose="020B0604030504040204" pitchFamily="50" charset="-128"/>
                <a:ea typeface="メイリオ" panose="020B0604030504040204" pitchFamily="50" charset="-128"/>
              </a:rPr>
            </a:br>
            <a:endParaRPr lang="ja-JP" altLang="en-US" sz="2400" dirty="0">
              <a:solidFill>
                <a:srgbClr val="000000"/>
              </a:solidFill>
              <a:latin typeface="メイリオ" panose="020B0604030504040204" pitchFamily="50" charset="-128"/>
              <a:ea typeface="メイリオ" panose="020B0604030504040204" pitchFamily="50" charset="-128"/>
            </a:endParaRPr>
          </a:p>
          <a:p>
            <a:pPr algn="l">
              <a:lnSpc>
                <a:spcPts val="4000"/>
              </a:lnSpc>
              <a:defRPr/>
            </a:pPr>
            <a:r>
              <a:rPr lang="ja-JP" altLang="en-US" sz="2400" dirty="0">
                <a:solidFill>
                  <a:srgbClr val="000000"/>
                </a:solidFill>
                <a:latin typeface="メイリオ" panose="020B0604030504040204" pitchFamily="50" charset="-128"/>
                <a:ea typeface="メイリオ" panose="020B0604030504040204" pitchFamily="50" charset="-128"/>
              </a:rPr>
              <a:t>・新型コロナ対策で、経済優先か、感染拡大防止のどちらの政策をとるか述べなさい。</a:t>
            </a:r>
          </a:p>
          <a:p>
            <a:pPr lvl="0" algn="l">
              <a:lnSpc>
                <a:spcPts val="4000"/>
              </a:lnSpc>
              <a:defRPr/>
            </a:pPr>
            <a:r>
              <a:rPr lang="ja-JP" altLang="en-US" sz="2400" dirty="0">
                <a:solidFill>
                  <a:srgbClr val="000000"/>
                </a:solidFill>
                <a:latin typeface="メイリオ" panose="020B0604030504040204" pitchFamily="50" charset="-128"/>
                <a:ea typeface="メイリオ" panose="020B0604030504040204" pitchFamily="50" charset="-128"/>
              </a:rPr>
              <a:t>・授業中のスマホ利用について考えを述べる。</a:t>
            </a:r>
          </a:p>
          <a:p>
            <a:pPr lvl="0" algn="l">
              <a:lnSpc>
                <a:spcPts val="4000"/>
              </a:lnSpc>
              <a:defRPr/>
            </a:pPr>
            <a:r>
              <a:rPr kumimoji="1" lang="ja-JP" altLang="en-US" sz="24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・日本の国際化</a:t>
            </a:r>
            <a:r>
              <a:rPr kumimoji="1" lang="en-US" altLang="ja-JP" sz="24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a:t>
            </a:r>
            <a:r>
              <a:rPr kumimoji="1" lang="ja-JP" altLang="en-US" sz="24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グローバル化</a:t>
            </a:r>
            <a:r>
              <a:rPr lang="ja-JP" altLang="en-US" sz="2400" dirty="0">
                <a:solidFill>
                  <a:srgbClr val="000000"/>
                </a:solidFill>
                <a:latin typeface="メイリオ" panose="020B0604030504040204" pitchFamily="50" charset="-128"/>
                <a:ea typeface="メイリオ" panose="020B0604030504040204" pitchFamily="50" charset="-128"/>
              </a:rPr>
              <a:t>について、考えを述べなさい</a:t>
            </a:r>
            <a:endParaRPr lang="en-US" altLang="ja-JP" sz="2400" dirty="0">
              <a:solidFill>
                <a:srgbClr val="000000"/>
              </a:solidFill>
              <a:latin typeface="メイリオ" panose="020B0604030504040204" pitchFamily="50" charset="-128"/>
              <a:ea typeface="メイリオ" panose="020B0604030504040204" pitchFamily="50" charset="-128"/>
            </a:endParaRPr>
          </a:p>
          <a:p>
            <a:pPr marL="0" marR="0" lvl="0" indent="0" algn="l" defTabSz="914400" rtl="0" eaLnBrk="1" fontAlgn="base" latinLnBrk="0" hangingPunct="1">
              <a:lnSpc>
                <a:spcPts val="4000"/>
              </a:lnSpc>
              <a:spcBef>
                <a:spcPct val="0"/>
              </a:spcBef>
              <a:spcAft>
                <a:spcPct val="0"/>
              </a:spcAft>
              <a:buClrTx/>
              <a:buSzTx/>
              <a:buFontTx/>
              <a:buNone/>
              <a:tabLst/>
              <a:defRPr/>
            </a:pPr>
            <a:r>
              <a:rPr lang="ja-JP" altLang="en-US" sz="2400" noProof="0" dirty="0">
                <a:solidFill>
                  <a:srgbClr val="000000"/>
                </a:solidFill>
                <a:latin typeface="メイリオ" panose="020B0604030504040204" pitchFamily="50" charset="-128"/>
                <a:ea typeface="メイリオ" panose="020B0604030504040204" pitchFamily="50" charset="-128"/>
              </a:rPr>
              <a:t>・尊厳死について、考えを述べなさい。</a:t>
            </a:r>
            <a:endParaRPr lang="en-US" altLang="ja-JP" sz="2400" noProof="0" dirty="0">
              <a:solidFill>
                <a:srgbClr val="000000"/>
              </a:solidFill>
              <a:latin typeface="メイリオ" panose="020B0604030504040204" pitchFamily="50" charset="-128"/>
              <a:ea typeface="メイリオ" panose="020B0604030504040204" pitchFamily="50" charset="-128"/>
            </a:endParaRPr>
          </a:p>
          <a:p>
            <a:pPr marL="0" marR="0" lvl="0" indent="0" algn="l" defTabSz="914400" rtl="0" eaLnBrk="1" fontAlgn="base" latinLnBrk="0" hangingPunct="1">
              <a:lnSpc>
                <a:spcPts val="4000"/>
              </a:lnSpc>
              <a:spcBef>
                <a:spcPct val="0"/>
              </a:spcBef>
              <a:spcAft>
                <a:spcPct val="0"/>
              </a:spcAft>
              <a:buClrTx/>
              <a:buSzTx/>
              <a:buFontTx/>
              <a:buNone/>
              <a:tabLst/>
              <a:defRPr/>
            </a:pPr>
            <a:r>
              <a:rPr lang="ja-JP" altLang="en-US" sz="2400" dirty="0">
                <a:solidFill>
                  <a:srgbClr val="000000"/>
                </a:solidFill>
                <a:latin typeface="メイリオ" panose="020B0604030504040204" pitchFamily="50" charset="-128"/>
                <a:ea typeface="メイリオ" panose="020B0604030504040204" pitchFamily="50" charset="-128"/>
              </a:rPr>
              <a:t>・コンビニの</a:t>
            </a:r>
            <a:r>
              <a:rPr lang="en-US" altLang="ja-JP" sz="2400" dirty="0">
                <a:solidFill>
                  <a:srgbClr val="000000"/>
                </a:solidFill>
                <a:latin typeface="メイリオ" panose="020B0604030504040204" pitchFamily="50" charset="-128"/>
                <a:ea typeface="メイリオ" panose="020B0604030504040204" pitchFamily="50" charset="-128"/>
              </a:rPr>
              <a:t>24</a:t>
            </a:r>
            <a:r>
              <a:rPr lang="ja-JP" altLang="en-US" sz="2400" dirty="0">
                <a:solidFill>
                  <a:srgbClr val="000000"/>
                </a:solidFill>
                <a:latin typeface="メイリオ" panose="020B0604030504040204" pitchFamily="50" charset="-128"/>
                <a:ea typeface="メイリオ" panose="020B0604030504040204" pitchFamily="50" charset="-128"/>
              </a:rPr>
              <a:t>時間営業について、考えを述べる。</a:t>
            </a:r>
          </a:p>
          <a:p>
            <a:pPr marL="0" marR="0" lvl="0" indent="0" algn="l" defTabSz="914400" rtl="0" eaLnBrk="1" fontAlgn="base" latinLnBrk="0" hangingPunct="1">
              <a:lnSpc>
                <a:spcPts val="4000"/>
              </a:lnSpc>
              <a:spcBef>
                <a:spcPct val="0"/>
              </a:spcBef>
              <a:spcAft>
                <a:spcPct val="0"/>
              </a:spcAft>
              <a:buClrTx/>
              <a:buSzTx/>
              <a:buFontTx/>
              <a:buNone/>
              <a:tabLst/>
              <a:defRPr/>
            </a:pPr>
            <a:r>
              <a:rPr lang="ja-JP" altLang="en-US" sz="2400" noProof="0" dirty="0">
                <a:solidFill>
                  <a:srgbClr val="000000"/>
                </a:solidFill>
                <a:latin typeface="メイリオ" panose="020B0604030504040204" pitchFamily="50" charset="-128"/>
                <a:ea typeface="メイリオ" panose="020B0604030504040204" pitchFamily="50" charset="-128"/>
              </a:rPr>
              <a:t>・高校生の制服</a:t>
            </a:r>
            <a:r>
              <a:rPr lang="ja-JP" altLang="en-US" sz="2400" dirty="0">
                <a:solidFill>
                  <a:srgbClr val="000000"/>
                </a:solidFill>
                <a:latin typeface="メイリオ" panose="020B0604030504040204" pitchFamily="50" charset="-128"/>
                <a:ea typeface="メイリオ" panose="020B0604030504040204" pitchFamily="50" charset="-128"/>
              </a:rPr>
              <a:t>着用</a:t>
            </a:r>
            <a:r>
              <a:rPr lang="ja-JP" altLang="en-US" sz="2400" noProof="0" dirty="0">
                <a:solidFill>
                  <a:srgbClr val="000000"/>
                </a:solidFill>
                <a:latin typeface="メイリオ" panose="020B0604030504040204" pitchFamily="50" charset="-128"/>
                <a:ea typeface="メイリオ" panose="020B0604030504040204" pitchFamily="50" charset="-128"/>
              </a:rPr>
              <a:t>について、考えを述べる</a:t>
            </a:r>
          </a:p>
          <a:p>
            <a:pPr marL="0" marR="0" lvl="0" indent="0" algn="l" defTabSz="914400" rtl="0" eaLnBrk="1" fontAlgn="base" latinLnBrk="0" hangingPunct="1">
              <a:lnSpc>
                <a:spcPct val="100000"/>
              </a:lnSpc>
              <a:spcBef>
                <a:spcPct val="0"/>
              </a:spcBef>
              <a:spcAft>
                <a:spcPct val="0"/>
              </a:spcAft>
              <a:buClrTx/>
              <a:buSzTx/>
              <a:buFontTx/>
              <a:buNone/>
              <a:tabLst/>
              <a:defRPr/>
            </a:pPr>
            <a:endParaRPr kumimoji="1" lang="ja-JP" altLang="en-US" sz="24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Tree>
    <p:extLst>
      <p:ext uri="{BB962C8B-B14F-4D97-AF65-F5344CB8AC3E}">
        <p14:creationId xmlns:p14="http://schemas.microsoft.com/office/powerpoint/2010/main" val="130887843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スライド番号プレースホルダー 3"/>
          <p:cNvSpPr>
            <a:spLocks noGrp="1"/>
          </p:cNvSpPr>
          <p:nvPr>
            <p:ph type="sldNum" sz="quarter" idx="12"/>
          </p:nvPr>
        </p:nvSpPr>
        <p:spPr>
          <a:xfrm>
            <a:off x="6629400" y="4165534"/>
            <a:ext cx="2133600" cy="476250"/>
          </a:xfrm>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0C4A9A6A-4A03-472C-9A19-0DAB97A53450}" type="slidenum">
              <a:rPr kumimoji="0" lang="en-US" altLang="ja-JP" sz="14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50"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11</a:t>
            </a:fld>
            <a:endParaRPr kumimoji="0" lang="en-US" altLang="ja-JP" sz="14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50" charset="-128"/>
              <a:cs typeface="+mn-cs"/>
            </a:endParaRPr>
          </a:p>
        </p:txBody>
      </p:sp>
      <p:sp>
        <p:nvSpPr>
          <p:cNvPr id="46082" name="Text Box 2"/>
          <p:cNvSpPr txBox="1">
            <a:spLocks noChangeArrowheads="1"/>
          </p:cNvSpPr>
          <p:nvPr/>
        </p:nvSpPr>
        <p:spPr bwMode="auto">
          <a:xfrm>
            <a:off x="540434" y="457200"/>
            <a:ext cx="6698566"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0" marR="0" lvl="0" indent="0" algn="l" defTabSz="914400" rtl="0" eaLnBrk="1" fontAlgn="base" latinLnBrk="0" hangingPunct="1">
              <a:lnSpc>
                <a:spcPct val="100000"/>
              </a:lnSpc>
              <a:spcBef>
                <a:spcPct val="50000"/>
              </a:spcBef>
              <a:spcAft>
                <a:spcPct val="0"/>
              </a:spcAft>
              <a:buClrTx/>
              <a:buSzTx/>
              <a:buFontTx/>
              <a:buNone/>
              <a:tabLst/>
              <a:defRPr/>
            </a:pPr>
            <a:r>
              <a:rPr kumimoji="1" lang="ja-JP" altLang="en-US" sz="2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ディベート型の構成</a:t>
            </a:r>
            <a:endParaRPr kumimoji="1" lang="en-US" altLang="ja-JP" sz="2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
        <p:nvSpPr>
          <p:cNvPr id="2" name="テキスト ボックス 1"/>
          <p:cNvSpPr txBox="1"/>
          <p:nvPr/>
        </p:nvSpPr>
        <p:spPr>
          <a:xfrm>
            <a:off x="655320" y="1294999"/>
            <a:ext cx="1524000" cy="461665"/>
          </a:xfrm>
          <a:prstGeom prst="rect">
            <a:avLst/>
          </a:prstGeom>
          <a:noFill/>
          <a:ln>
            <a:solidFill>
              <a:schemeClr val="tx1"/>
            </a:solidFill>
          </a:ln>
        </p:spPr>
        <p:txBody>
          <a:bodyPr wrap="square" rtlCol="0">
            <a:spAutoFit/>
          </a:bodyPr>
          <a:lstStyle/>
          <a:p>
            <a:r>
              <a:rPr lang="ja-JP" altLang="en-US" sz="2400" dirty="0">
                <a:latin typeface="メイリオ" panose="020B0604030504040204" pitchFamily="50" charset="-128"/>
                <a:ea typeface="メイリオ" panose="020B0604030504040204" pitchFamily="50" charset="-128"/>
              </a:rPr>
              <a:t>序文</a:t>
            </a:r>
            <a:endParaRPr kumimoji="1" lang="ja-JP" altLang="en-US" sz="2400" dirty="0">
              <a:latin typeface="メイリオ" panose="020B0604030504040204" pitchFamily="50" charset="-128"/>
              <a:ea typeface="メイリオ" panose="020B0604030504040204" pitchFamily="50" charset="-128"/>
            </a:endParaRPr>
          </a:p>
        </p:txBody>
      </p:sp>
      <p:sp>
        <p:nvSpPr>
          <p:cNvPr id="6" name="テキスト ボックス 5"/>
          <p:cNvSpPr txBox="1"/>
          <p:nvPr/>
        </p:nvSpPr>
        <p:spPr>
          <a:xfrm>
            <a:off x="640080" y="2156132"/>
            <a:ext cx="1524000" cy="461665"/>
          </a:xfrm>
          <a:prstGeom prst="rect">
            <a:avLst/>
          </a:prstGeom>
          <a:noFill/>
          <a:ln>
            <a:solidFill>
              <a:schemeClr val="tx1"/>
            </a:solidFill>
          </a:ln>
        </p:spPr>
        <p:txBody>
          <a:bodyPr wrap="square" rtlCol="0">
            <a:spAutoFit/>
          </a:bodyPr>
          <a:lstStyle/>
          <a:p>
            <a:r>
              <a:rPr lang="ja-JP" altLang="en-US" sz="2400" dirty="0">
                <a:latin typeface="メイリオ" panose="020B0604030504040204" pitchFamily="50" charset="-128"/>
                <a:ea typeface="メイリオ" panose="020B0604030504040204" pitchFamily="50" charset="-128"/>
              </a:rPr>
              <a:t>本論</a:t>
            </a:r>
            <a:r>
              <a:rPr lang="en-US" altLang="ja-JP" sz="2400" dirty="0">
                <a:latin typeface="メイリオ" panose="020B0604030504040204" pitchFamily="50" charset="-128"/>
                <a:ea typeface="メイリオ" panose="020B0604030504040204" pitchFamily="50" charset="-128"/>
              </a:rPr>
              <a:t>(1)</a:t>
            </a:r>
            <a:endParaRPr kumimoji="1" lang="ja-JP" altLang="en-US" sz="2400" dirty="0">
              <a:latin typeface="メイリオ" panose="020B0604030504040204" pitchFamily="50" charset="-128"/>
              <a:ea typeface="メイリオ" panose="020B0604030504040204" pitchFamily="50" charset="-128"/>
            </a:endParaRPr>
          </a:p>
        </p:txBody>
      </p:sp>
      <p:sp>
        <p:nvSpPr>
          <p:cNvPr id="7" name="テキスト ボックス 6"/>
          <p:cNvSpPr txBox="1"/>
          <p:nvPr/>
        </p:nvSpPr>
        <p:spPr>
          <a:xfrm>
            <a:off x="655320" y="2994573"/>
            <a:ext cx="1524000" cy="461665"/>
          </a:xfrm>
          <a:prstGeom prst="rect">
            <a:avLst/>
          </a:prstGeom>
          <a:noFill/>
          <a:ln>
            <a:solidFill>
              <a:schemeClr val="tx1"/>
            </a:solidFill>
          </a:ln>
        </p:spPr>
        <p:txBody>
          <a:bodyPr wrap="square" rtlCol="0">
            <a:spAutoFit/>
          </a:bodyPr>
          <a:lstStyle/>
          <a:p>
            <a:r>
              <a:rPr lang="ja-JP" altLang="en-US" sz="2400" dirty="0">
                <a:latin typeface="メイリオ" panose="020B0604030504040204" pitchFamily="50" charset="-128"/>
                <a:ea typeface="メイリオ" panose="020B0604030504040204" pitchFamily="50" charset="-128"/>
              </a:rPr>
              <a:t>本論</a:t>
            </a:r>
            <a:r>
              <a:rPr lang="en-US" altLang="ja-JP" sz="2400" dirty="0">
                <a:latin typeface="メイリオ" panose="020B0604030504040204" pitchFamily="50" charset="-128"/>
                <a:ea typeface="メイリオ" panose="020B0604030504040204" pitchFamily="50" charset="-128"/>
              </a:rPr>
              <a:t>(2)</a:t>
            </a:r>
            <a:endParaRPr kumimoji="1" lang="ja-JP" altLang="en-US" sz="2400" dirty="0">
              <a:latin typeface="メイリオ" panose="020B0604030504040204" pitchFamily="50" charset="-128"/>
              <a:ea typeface="メイリオ" panose="020B0604030504040204" pitchFamily="50" charset="-128"/>
            </a:endParaRPr>
          </a:p>
        </p:txBody>
      </p:sp>
      <p:sp>
        <p:nvSpPr>
          <p:cNvPr id="8" name="テキスト ボックス 7"/>
          <p:cNvSpPr txBox="1"/>
          <p:nvPr/>
        </p:nvSpPr>
        <p:spPr>
          <a:xfrm>
            <a:off x="640080" y="3833014"/>
            <a:ext cx="1524000" cy="461665"/>
          </a:xfrm>
          <a:prstGeom prst="rect">
            <a:avLst/>
          </a:prstGeom>
          <a:noFill/>
          <a:ln>
            <a:solidFill>
              <a:schemeClr val="tx1"/>
            </a:solidFill>
          </a:ln>
        </p:spPr>
        <p:txBody>
          <a:bodyPr wrap="square" rtlCol="0">
            <a:spAutoFit/>
          </a:bodyPr>
          <a:lstStyle/>
          <a:p>
            <a:r>
              <a:rPr lang="ja-JP" altLang="en-US" sz="2400" dirty="0">
                <a:latin typeface="メイリオ" panose="020B0604030504040204" pitchFamily="50" charset="-128"/>
                <a:ea typeface="メイリオ" panose="020B0604030504040204" pitchFamily="50" charset="-128"/>
              </a:rPr>
              <a:t>結論</a:t>
            </a:r>
            <a:endParaRPr kumimoji="1" lang="ja-JP" altLang="en-US" sz="2400" dirty="0">
              <a:latin typeface="メイリオ" panose="020B0604030504040204" pitchFamily="50" charset="-128"/>
              <a:ea typeface="メイリオ" panose="020B0604030504040204" pitchFamily="50" charset="-128"/>
            </a:endParaRPr>
          </a:p>
        </p:txBody>
      </p:sp>
      <p:sp>
        <p:nvSpPr>
          <p:cNvPr id="9" name="Text Box 25"/>
          <p:cNvSpPr txBox="1">
            <a:spLocks noChangeArrowheads="1"/>
          </p:cNvSpPr>
          <p:nvPr/>
        </p:nvSpPr>
        <p:spPr bwMode="auto">
          <a:xfrm>
            <a:off x="2514600" y="1286413"/>
            <a:ext cx="5515927" cy="34163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0" marR="0" lvl="0" indent="0" algn="l" defTabSz="914400" rtl="0" eaLnBrk="1" fontAlgn="base" latinLnBrk="0" hangingPunct="1">
              <a:lnSpc>
                <a:spcPct val="100000"/>
              </a:lnSpc>
              <a:spcBef>
                <a:spcPct val="50000"/>
              </a:spcBef>
              <a:spcAft>
                <a:spcPct val="0"/>
              </a:spcAft>
              <a:buClrTx/>
              <a:buSzTx/>
              <a:buFontTx/>
              <a:buNone/>
              <a:tabLst/>
              <a:defRPr/>
            </a:pPr>
            <a:r>
              <a:rPr kumimoji="1" lang="ja-JP" altLang="en-US" sz="24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設定に対する意見</a:t>
            </a:r>
            <a:r>
              <a:rPr kumimoji="1" lang="en-US" altLang="ja-JP" sz="24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a:t>
            </a:r>
            <a:r>
              <a:rPr kumimoji="1" lang="ja-JP" altLang="en-US" sz="24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考えを簡潔に書く</a:t>
            </a:r>
          </a:p>
          <a:p>
            <a:pPr marL="0" marR="0" lvl="0" indent="0" algn="l" defTabSz="914400" rtl="0" eaLnBrk="1" fontAlgn="base" latinLnBrk="0" hangingPunct="1">
              <a:lnSpc>
                <a:spcPct val="100000"/>
              </a:lnSpc>
              <a:spcBef>
                <a:spcPct val="50000"/>
              </a:spcBef>
              <a:spcAft>
                <a:spcPct val="0"/>
              </a:spcAft>
              <a:buClrTx/>
              <a:buSzTx/>
              <a:buFontTx/>
              <a:buNone/>
              <a:tabLst/>
              <a:defRPr/>
            </a:pPr>
            <a:endParaRPr lang="ja-JP" altLang="en-US" sz="2400" dirty="0">
              <a:solidFill>
                <a:srgbClr val="000000"/>
              </a:solidFill>
              <a:latin typeface="メイリオ" panose="020B0604030504040204" pitchFamily="50" charset="-128"/>
              <a:ea typeface="メイリオ" panose="020B0604030504040204" pitchFamily="50" charset="-128"/>
            </a:endParaRPr>
          </a:p>
          <a:p>
            <a:pPr marL="0" marR="0" lvl="0" indent="0" algn="l" defTabSz="914400" rtl="0" eaLnBrk="1" fontAlgn="base" latinLnBrk="0" hangingPunct="1">
              <a:lnSpc>
                <a:spcPct val="100000"/>
              </a:lnSpc>
              <a:spcBef>
                <a:spcPct val="50000"/>
              </a:spcBef>
              <a:spcAft>
                <a:spcPct val="0"/>
              </a:spcAft>
              <a:buClrTx/>
              <a:buSzTx/>
              <a:buFontTx/>
              <a:buNone/>
              <a:tabLst/>
              <a:defRPr/>
            </a:pPr>
            <a:r>
              <a:rPr kumimoji="1" lang="ja-JP" altLang="en-US" sz="24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上記の意見</a:t>
            </a:r>
            <a:r>
              <a:rPr kumimoji="1" lang="en-US" altLang="ja-JP" sz="24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a:t>
            </a:r>
            <a:r>
              <a:rPr kumimoji="1" lang="ja-JP" altLang="en-US" sz="24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考えの元になる</a:t>
            </a:r>
            <a:r>
              <a:rPr kumimoji="1" lang="en-US" altLang="ja-JP" sz="24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a:t>
            </a:r>
            <a:r>
              <a:rPr kumimoji="1" lang="ja-JP" altLang="en-US" sz="24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根拠になる客観的な事実</a:t>
            </a:r>
          </a:p>
          <a:p>
            <a:pPr marL="0" marR="0" lvl="0" indent="0" algn="l" defTabSz="914400" rtl="0" eaLnBrk="1" fontAlgn="base" latinLnBrk="0" hangingPunct="1">
              <a:lnSpc>
                <a:spcPct val="100000"/>
              </a:lnSpc>
              <a:spcBef>
                <a:spcPct val="50000"/>
              </a:spcBef>
              <a:spcAft>
                <a:spcPct val="0"/>
              </a:spcAft>
              <a:buClrTx/>
              <a:buSzTx/>
              <a:buFontTx/>
              <a:buNone/>
              <a:tabLst/>
              <a:defRPr/>
            </a:pPr>
            <a:endParaRPr lang="ja-JP" altLang="en-US" sz="2400" dirty="0">
              <a:solidFill>
                <a:srgbClr val="000000"/>
              </a:solidFill>
              <a:latin typeface="メイリオ" panose="020B0604030504040204" pitchFamily="50" charset="-128"/>
              <a:ea typeface="メイリオ" panose="020B0604030504040204" pitchFamily="50" charset="-128"/>
            </a:endParaRPr>
          </a:p>
          <a:p>
            <a:pPr marL="0" marR="0" lvl="0" indent="0" algn="l" defTabSz="914400" rtl="0" eaLnBrk="1" fontAlgn="base" latinLnBrk="0" hangingPunct="1">
              <a:lnSpc>
                <a:spcPct val="100000"/>
              </a:lnSpc>
              <a:spcBef>
                <a:spcPct val="50000"/>
              </a:spcBef>
              <a:spcAft>
                <a:spcPct val="0"/>
              </a:spcAft>
              <a:buClrTx/>
              <a:buSzTx/>
              <a:buFontTx/>
              <a:buNone/>
              <a:tabLst/>
              <a:defRPr/>
            </a:pPr>
            <a:r>
              <a:rPr kumimoji="1" lang="ja-JP" altLang="en-US" sz="24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本論を踏まえた、意見</a:t>
            </a:r>
            <a:r>
              <a:rPr kumimoji="1" lang="en-US" altLang="ja-JP" sz="24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a:t>
            </a:r>
            <a:r>
              <a:rPr kumimoji="1" lang="ja-JP" altLang="en-US" sz="24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考えを少し補足して再提示</a:t>
            </a:r>
            <a:endParaRPr kumimoji="1" lang="en-US" altLang="ja-JP" sz="24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
        <p:nvSpPr>
          <p:cNvPr id="10" name="Text Box 2"/>
          <p:cNvSpPr txBox="1">
            <a:spLocks noChangeArrowheads="1"/>
          </p:cNvSpPr>
          <p:nvPr/>
        </p:nvSpPr>
        <p:spPr bwMode="auto">
          <a:xfrm>
            <a:off x="655320" y="5102201"/>
            <a:ext cx="7955280"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0" marR="0" lvl="0" indent="0" algn="l" defTabSz="914400" rtl="0" eaLnBrk="1" fontAlgn="base" latinLnBrk="0" hangingPunct="1">
              <a:lnSpc>
                <a:spcPct val="100000"/>
              </a:lnSpc>
              <a:spcBef>
                <a:spcPct val="50000"/>
              </a:spcBef>
              <a:spcAft>
                <a:spcPct val="0"/>
              </a:spcAft>
              <a:buClrTx/>
              <a:buSzTx/>
              <a:buFontTx/>
              <a:buNone/>
              <a:tabLst/>
              <a:defRPr/>
            </a:pPr>
            <a:r>
              <a:rPr kumimoji="1" lang="ja-JP" altLang="en-US" sz="2400" b="0"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n-cs"/>
              </a:rPr>
              <a:t>ディベート型は反対・賛成が曖昧なものが出題。</a:t>
            </a:r>
            <a:br>
              <a:rPr lang="en-US" altLang="ja-JP" sz="2400" dirty="0">
                <a:solidFill>
                  <a:srgbClr val="FF0000"/>
                </a:solidFill>
                <a:latin typeface="メイリオ" panose="020B0604030504040204" pitchFamily="50" charset="-128"/>
                <a:ea typeface="メイリオ" panose="020B0604030504040204" pitchFamily="50" charset="-128"/>
              </a:rPr>
            </a:br>
            <a:r>
              <a:rPr kumimoji="1" lang="ja-JP" altLang="en-US" sz="2400" b="0"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n-cs"/>
              </a:rPr>
              <a:t>評価のポイントとしては、反対・賛成の理由が本論で論理的に説明されていかを判断する。</a:t>
            </a:r>
            <a:endParaRPr kumimoji="1" lang="en-US" altLang="ja-JP" sz="2400" b="0"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n-cs"/>
            </a:endParaRPr>
          </a:p>
        </p:txBody>
      </p:sp>
    </p:spTree>
    <p:extLst>
      <p:ext uri="{BB962C8B-B14F-4D97-AF65-F5344CB8AC3E}">
        <p14:creationId xmlns:p14="http://schemas.microsoft.com/office/powerpoint/2010/main" val="172559071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スライド番号プレースホルダー 3"/>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0C4A9A6A-4A03-472C-9A19-0DAB97A53450}" type="slidenum">
              <a:rPr kumimoji="0" lang="en-US" altLang="ja-JP" sz="14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50"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12</a:t>
            </a:fld>
            <a:endParaRPr kumimoji="0" lang="en-US" altLang="ja-JP" sz="14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50" charset="-128"/>
              <a:cs typeface="+mn-cs"/>
            </a:endParaRPr>
          </a:p>
        </p:txBody>
      </p:sp>
      <p:sp>
        <p:nvSpPr>
          <p:cNvPr id="46082" name="Text Box 2"/>
          <p:cNvSpPr txBox="1">
            <a:spLocks noChangeArrowheads="1"/>
          </p:cNvSpPr>
          <p:nvPr/>
        </p:nvSpPr>
        <p:spPr bwMode="auto">
          <a:xfrm>
            <a:off x="89597" y="131168"/>
            <a:ext cx="91440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0" marR="0" lvl="0" indent="0" algn="l" defTabSz="914400" rtl="0" eaLnBrk="1" fontAlgn="base" latinLnBrk="0" hangingPunct="1">
              <a:lnSpc>
                <a:spcPct val="100000"/>
              </a:lnSpc>
              <a:spcBef>
                <a:spcPct val="50000"/>
              </a:spcBef>
              <a:spcAft>
                <a:spcPct val="0"/>
              </a:spcAft>
              <a:buClrTx/>
              <a:buSzTx/>
              <a:buFontTx/>
              <a:buNone/>
              <a:tabLst/>
              <a:defRPr/>
            </a:pPr>
            <a:r>
              <a:rPr kumimoji="1" lang="ja-JP" altLang="en-US" sz="2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 文字数や文の数の目安もある。</a:t>
            </a:r>
            <a:endParaRPr kumimoji="1" lang="en-US" altLang="ja-JP" sz="2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graphicFrame>
        <p:nvGraphicFramePr>
          <p:cNvPr id="3" name="表 2"/>
          <p:cNvGraphicFramePr>
            <a:graphicFrameLocks noGrp="1"/>
          </p:cNvGraphicFramePr>
          <p:nvPr>
            <p:extLst>
              <p:ext uri="{D42A27DB-BD31-4B8C-83A1-F6EECF244321}">
                <p14:modId xmlns:p14="http://schemas.microsoft.com/office/powerpoint/2010/main" val="824733687"/>
              </p:ext>
            </p:extLst>
          </p:nvPr>
        </p:nvGraphicFramePr>
        <p:xfrm>
          <a:off x="381002" y="654388"/>
          <a:ext cx="8305798" cy="2504516"/>
        </p:xfrm>
        <a:graphic>
          <a:graphicData uri="http://schemas.openxmlformats.org/drawingml/2006/table">
            <a:tbl>
              <a:tblPr firstRow="1" bandRow="1">
                <a:tableStyleId>{5C22544A-7EE6-4342-B048-85BDC9FD1C3A}</a:tableStyleId>
              </a:tblPr>
              <a:tblGrid>
                <a:gridCol w="1517860">
                  <a:extLst>
                    <a:ext uri="{9D8B030D-6E8A-4147-A177-3AD203B41FA5}">
                      <a16:colId xmlns:a16="http://schemas.microsoft.com/office/drawing/2014/main" val="870553876"/>
                    </a:ext>
                  </a:extLst>
                </a:gridCol>
                <a:gridCol w="2309784">
                  <a:extLst>
                    <a:ext uri="{9D8B030D-6E8A-4147-A177-3AD203B41FA5}">
                      <a16:colId xmlns:a16="http://schemas.microsoft.com/office/drawing/2014/main" val="874535662"/>
                    </a:ext>
                  </a:extLst>
                </a:gridCol>
                <a:gridCol w="1887355">
                  <a:extLst>
                    <a:ext uri="{9D8B030D-6E8A-4147-A177-3AD203B41FA5}">
                      <a16:colId xmlns:a16="http://schemas.microsoft.com/office/drawing/2014/main" val="2253260886"/>
                    </a:ext>
                  </a:extLst>
                </a:gridCol>
                <a:gridCol w="2590799">
                  <a:extLst>
                    <a:ext uri="{9D8B030D-6E8A-4147-A177-3AD203B41FA5}">
                      <a16:colId xmlns:a16="http://schemas.microsoft.com/office/drawing/2014/main" val="2197935978"/>
                    </a:ext>
                  </a:extLst>
                </a:gridCol>
              </a:tblGrid>
              <a:tr h="422496">
                <a:tc>
                  <a:txBody>
                    <a:bodyPr/>
                    <a:lstStyle/>
                    <a:p>
                      <a:endParaRPr kumimoji="1" lang="ja-JP" altLang="en-US" sz="2400"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r>
                        <a:rPr kumimoji="1" lang="ja-JP" altLang="en-US" sz="2400" b="0" dirty="0">
                          <a:solidFill>
                            <a:schemeClr val="tx1"/>
                          </a:solidFill>
                          <a:latin typeface="メイリオ" panose="020B0604030504040204" pitchFamily="50" charset="-128"/>
                          <a:ea typeface="メイリオ" panose="020B0604030504040204" pitchFamily="50" charset="-128"/>
                        </a:rPr>
                        <a:t>総文字数</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r>
                        <a:rPr kumimoji="1" lang="ja-JP" altLang="en-US" sz="2400" b="0" dirty="0">
                          <a:solidFill>
                            <a:schemeClr val="tx1"/>
                          </a:solidFill>
                          <a:latin typeface="メイリオ" panose="020B0604030504040204" pitchFamily="50" charset="-128"/>
                          <a:ea typeface="メイリオ" panose="020B0604030504040204" pitchFamily="50" charset="-128"/>
                        </a:rPr>
                        <a:t>段落の数</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r>
                        <a:rPr kumimoji="1" lang="ja-JP" altLang="en-US" sz="2400" b="0" dirty="0">
                          <a:solidFill>
                            <a:schemeClr val="tx1"/>
                          </a:solidFill>
                          <a:latin typeface="メイリオ" panose="020B0604030504040204" pitchFamily="50" charset="-128"/>
                          <a:ea typeface="メイリオ" panose="020B0604030504040204" pitchFamily="50" charset="-128"/>
                        </a:rPr>
                        <a:t>文の数</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2871174858"/>
                  </a:ext>
                </a:extLst>
              </a:tr>
              <a:tr h="511829">
                <a:tc>
                  <a:txBody>
                    <a:bodyPr/>
                    <a:lstStyle/>
                    <a:p>
                      <a:r>
                        <a:rPr kumimoji="1" lang="ja-JP" altLang="en-US" sz="2400" dirty="0">
                          <a:solidFill>
                            <a:schemeClr val="tx1"/>
                          </a:solidFill>
                          <a:latin typeface="メイリオ" panose="020B0604030504040204" pitchFamily="50" charset="-128"/>
                          <a:ea typeface="メイリオ" panose="020B0604030504040204" pitchFamily="50" charset="-128"/>
                        </a:rPr>
                        <a:t>序文</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en-US" altLang="ja-JP" sz="2400" dirty="0">
                          <a:solidFill>
                            <a:schemeClr val="tx1"/>
                          </a:solidFill>
                          <a:latin typeface="メイリオ" panose="020B0604030504040204" pitchFamily="50" charset="-128"/>
                          <a:ea typeface="メイリオ" panose="020B0604030504040204" pitchFamily="50" charset="-128"/>
                        </a:rPr>
                        <a:t>30</a:t>
                      </a:r>
                      <a:r>
                        <a:rPr kumimoji="1" lang="ja-JP" altLang="en-US" sz="2400" dirty="0">
                          <a:solidFill>
                            <a:schemeClr val="tx1"/>
                          </a:solidFill>
                          <a:latin typeface="メイリオ" panose="020B0604030504040204" pitchFamily="50" charset="-128"/>
                          <a:ea typeface="メイリオ" panose="020B0604030504040204" pitchFamily="50" charset="-128"/>
                        </a:rPr>
                        <a:t>～</a:t>
                      </a:r>
                      <a:r>
                        <a:rPr kumimoji="1" lang="en-US" altLang="ja-JP" sz="2400" dirty="0">
                          <a:solidFill>
                            <a:schemeClr val="tx1"/>
                          </a:solidFill>
                          <a:latin typeface="メイリオ" panose="020B0604030504040204" pitchFamily="50" charset="-128"/>
                          <a:ea typeface="メイリオ" panose="020B0604030504040204" pitchFamily="50" charset="-128"/>
                        </a:rPr>
                        <a:t>50</a:t>
                      </a:r>
                      <a:r>
                        <a:rPr kumimoji="1" lang="ja-JP" altLang="en-US" sz="2400" dirty="0">
                          <a:solidFill>
                            <a:schemeClr val="tx1"/>
                          </a:solidFill>
                          <a:latin typeface="メイリオ" panose="020B0604030504040204" pitchFamily="50" charset="-128"/>
                          <a:ea typeface="メイリオ" panose="020B0604030504040204" pitchFamily="50" charset="-128"/>
                        </a:rPr>
                        <a:t>文字</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en-US" altLang="ja-JP" sz="2400" dirty="0">
                          <a:solidFill>
                            <a:schemeClr val="tx1"/>
                          </a:solidFill>
                          <a:latin typeface="メイリオ" panose="020B0604030504040204" pitchFamily="50" charset="-128"/>
                          <a:ea typeface="メイリオ" panose="020B0604030504040204" pitchFamily="50" charset="-128"/>
                        </a:rPr>
                        <a:t>1</a:t>
                      </a:r>
                      <a:endParaRPr kumimoji="1" lang="ja-JP" altLang="en-US" sz="240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en-US" altLang="ja-JP" sz="2400" dirty="0">
                          <a:solidFill>
                            <a:schemeClr val="tx1"/>
                          </a:solidFill>
                          <a:latin typeface="メイリオ" panose="020B0604030504040204" pitchFamily="50" charset="-128"/>
                          <a:ea typeface="メイリオ" panose="020B0604030504040204" pitchFamily="50" charset="-128"/>
                        </a:rPr>
                        <a:t>1</a:t>
                      </a:r>
                      <a:r>
                        <a:rPr kumimoji="1" lang="ja-JP" altLang="en-US" sz="2400" dirty="0">
                          <a:solidFill>
                            <a:schemeClr val="tx1"/>
                          </a:solidFill>
                          <a:latin typeface="メイリオ" panose="020B0604030504040204" pitchFamily="50" charset="-128"/>
                          <a:ea typeface="メイリオ" panose="020B0604030504040204" pitchFamily="50" charset="-128"/>
                        </a:rPr>
                        <a:t> </a:t>
                      </a:r>
                      <a:r>
                        <a:rPr kumimoji="1" lang="en-US" altLang="ja-JP" sz="2400" dirty="0">
                          <a:solidFill>
                            <a:schemeClr val="tx1"/>
                          </a:solidFill>
                          <a:latin typeface="メイリオ" panose="020B0604030504040204" pitchFamily="50" charset="-128"/>
                          <a:ea typeface="メイリオ" panose="020B0604030504040204" pitchFamily="50" charset="-128"/>
                        </a:rPr>
                        <a:t>or 2</a:t>
                      </a:r>
                      <a:r>
                        <a:rPr kumimoji="1" lang="ja-JP" altLang="en-US" sz="2400" dirty="0">
                          <a:solidFill>
                            <a:schemeClr val="tx1"/>
                          </a:solidFill>
                          <a:latin typeface="メイリオ" panose="020B0604030504040204" pitchFamily="50" charset="-128"/>
                          <a:ea typeface="メイリオ" panose="020B0604030504040204" pitchFamily="50" charset="-128"/>
                        </a:rPr>
                        <a:t>文</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873118680"/>
                  </a:ext>
                </a:extLst>
              </a:tr>
              <a:tr h="511829">
                <a:tc>
                  <a:txBody>
                    <a:bodyPr/>
                    <a:lstStyle/>
                    <a:p>
                      <a:r>
                        <a:rPr kumimoji="1" lang="ja-JP" altLang="en-US" sz="2400" dirty="0">
                          <a:solidFill>
                            <a:schemeClr val="tx1"/>
                          </a:solidFill>
                          <a:latin typeface="メイリオ" panose="020B0604030504040204" pitchFamily="50" charset="-128"/>
                          <a:ea typeface="メイリオ" panose="020B0604030504040204" pitchFamily="50" charset="-128"/>
                        </a:rPr>
                        <a:t>本論</a:t>
                      </a:r>
                      <a:r>
                        <a:rPr kumimoji="1" lang="en-US" altLang="ja-JP" sz="2400" dirty="0">
                          <a:solidFill>
                            <a:schemeClr val="tx1"/>
                          </a:solidFill>
                          <a:latin typeface="メイリオ" panose="020B0604030504040204" pitchFamily="50" charset="-128"/>
                          <a:ea typeface="メイリオ" panose="020B0604030504040204" pitchFamily="50" charset="-128"/>
                        </a:rPr>
                        <a:t>(1)</a:t>
                      </a:r>
                      <a:endParaRPr kumimoji="1" lang="ja-JP" altLang="en-US" sz="240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en-US" altLang="ja-JP" sz="2400" dirty="0">
                          <a:solidFill>
                            <a:schemeClr val="tx1"/>
                          </a:solidFill>
                          <a:latin typeface="メイリオ" panose="020B0604030504040204" pitchFamily="50" charset="-128"/>
                          <a:ea typeface="メイリオ" panose="020B0604030504040204" pitchFamily="50" charset="-128"/>
                        </a:rPr>
                        <a:t>200</a:t>
                      </a:r>
                      <a:r>
                        <a:rPr kumimoji="1" lang="ja-JP" altLang="en-US" sz="2400" dirty="0">
                          <a:solidFill>
                            <a:schemeClr val="tx1"/>
                          </a:solidFill>
                          <a:latin typeface="メイリオ" panose="020B0604030504040204" pitchFamily="50" charset="-128"/>
                          <a:ea typeface="メイリオ" panose="020B0604030504040204" pitchFamily="50" charset="-128"/>
                        </a:rPr>
                        <a:t>～</a:t>
                      </a:r>
                      <a:r>
                        <a:rPr kumimoji="1" lang="en-US" altLang="ja-JP" sz="2400" dirty="0">
                          <a:solidFill>
                            <a:schemeClr val="tx1"/>
                          </a:solidFill>
                          <a:latin typeface="メイリオ" panose="020B0604030504040204" pitchFamily="50" charset="-128"/>
                          <a:ea typeface="メイリオ" panose="020B0604030504040204" pitchFamily="50" charset="-128"/>
                        </a:rPr>
                        <a:t>250</a:t>
                      </a:r>
                      <a:r>
                        <a:rPr kumimoji="1" lang="ja-JP" altLang="en-US" sz="2400" dirty="0">
                          <a:solidFill>
                            <a:schemeClr val="tx1"/>
                          </a:solidFill>
                          <a:latin typeface="メイリオ" panose="020B0604030504040204" pitchFamily="50" charset="-128"/>
                          <a:ea typeface="メイリオ" panose="020B0604030504040204" pitchFamily="50" charset="-128"/>
                        </a:rPr>
                        <a:t>文字</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2400" b="0" i="0" u="none" strike="noStrike" kern="1200" cap="none" spc="0" normalizeH="0" baseline="0" noProof="0">
                          <a:ln>
                            <a:noFill/>
                          </a:ln>
                          <a:solidFill>
                            <a:srgbClr val="000000"/>
                          </a:solidFill>
                          <a:effectLst/>
                          <a:uLnTx/>
                          <a:uFillTx/>
                          <a:latin typeface="メイリオ" panose="020B0604030504040204" pitchFamily="50" charset="-128"/>
                          <a:ea typeface="メイリオ" panose="020B0604030504040204" pitchFamily="50" charset="-128"/>
                          <a:cs typeface="+mn-cs"/>
                        </a:rPr>
                        <a:t>1</a:t>
                      </a:r>
                      <a:endParaRPr kumimoji="1" lang="ja-JP" altLang="en-US" sz="24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en-US" altLang="ja-JP" sz="2400" dirty="0">
                          <a:solidFill>
                            <a:schemeClr val="tx1"/>
                          </a:solidFill>
                          <a:latin typeface="メイリオ" panose="020B0604030504040204" pitchFamily="50" charset="-128"/>
                          <a:ea typeface="メイリオ" panose="020B0604030504040204" pitchFamily="50" charset="-128"/>
                        </a:rPr>
                        <a:t>3</a:t>
                      </a:r>
                      <a:r>
                        <a:rPr kumimoji="1" lang="ja-JP" altLang="en-US" sz="2400" dirty="0">
                          <a:solidFill>
                            <a:schemeClr val="tx1"/>
                          </a:solidFill>
                          <a:latin typeface="メイリオ" panose="020B0604030504040204" pitchFamily="50" charset="-128"/>
                          <a:ea typeface="メイリオ" panose="020B0604030504040204" pitchFamily="50" charset="-128"/>
                        </a:rPr>
                        <a:t> </a:t>
                      </a:r>
                      <a:r>
                        <a:rPr kumimoji="1" lang="en-US" altLang="ja-JP" sz="2400" dirty="0">
                          <a:solidFill>
                            <a:schemeClr val="tx1"/>
                          </a:solidFill>
                          <a:latin typeface="メイリオ" panose="020B0604030504040204" pitchFamily="50" charset="-128"/>
                          <a:ea typeface="メイリオ" panose="020B0604030504040204" pitchFamily="50" charset="-128"/>
                        </a:rPr>
                        <a:t>~</a:t>
                      </a:r>
                      <a:r>
                        <a:rPr kumimoji="1" lang="ja-JP" altLang="en-US" sz="2400" dirty="0">
                          <a:solidFill>
                            <a:schemeClr val="tx1"/>
                          </a:solidFill>
                          <a:latin typeface="メイリオ" panose="020B0604030504040204" pitchFamily="50" charset="-128"/>
                          <a:ea typeface="メイリオ" panose="020B0604030504040204" pitchFamily="50" charset="-128"/>
                        </a:rPr>
                        <a:t> </a:t>
                      </a:r>
                      <a:r>
                        <a:rPr kumimoji="1" lang="en-US" altLang="ja-JP" sz="2400" dirty="0">
                          <a:solidFill>
                            <a:schemeClr val="tx1"/>
                          </a:solidFill>
                          <a:latin typeface="メイリオ" panose="020B0604030504040204" pitchFamily="50" charset="-128"/>
                          <a:ea typeface="メイリオ" panose="020B0604030504040204" pitchFamily="50" charset="-128"/>
                        </a:rPr>
                        <a:t>6</a:t>
                      </a:r>
                      <a:r>
                        <a:rPr kumimoji="1" lang="ja-JP" altLang="en-US" sz="2400" dirty="0">
                          <a:solidFill>
                            <a:schemeClr val="tx1"/>
                          </a:solidFill>
                          <a:latin typeface="メイリオ" panose="020B0604030504040204" pitchFamily="50" charset="-128"/>
                          <a:ea typeface="メイリオ" panose="020B0604030504040204" pitchFamily="50" charset="-128"/>
                        </a:rPr>
                        <a:t>文</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686269211"/>
                  </a:ext>
                </a:extLst>
              </a:tr>
              <a:tr h="511829">
                <a:tc>
                  <a:txBody>
                    <a:bodyPr/>
                    <a:lstStyle/>
                    <a:p>
                      <a:r>
                        <a:rPr kumimoji="1" lang="ja-JP" altLang="en-US" sz="2400" dirty="0">
                          <a:solidFill>
                            <a:schemeClr val="tx1"/>
                          </a:solidFill>
                          <a:latin typeface="メイリオ" panose="020B0604030504040204" pitchFamily="50" charset="-128"/>
                          <a:ea typeface="メイリオ" panose="020B0604030504040204" pitchFamily="50" charset="-128"/>
                        </a:rPr>
                        <a:t>本論</a:t>
                      </a:r>
                      <a:r>
                        <a:rPr kumimoji="1" lang="en-US" altLang="ja-JP" sz="2400" dirty="0">
                          <a:solidFill>
                            <a:schemeClr val="tx1"/>
                          </a:solidFill>
                          <a:latin typeface="メイリオ" panose="020B0604030504040204" pitchFamily="50" charset="-128"/>
                          <a:ea typeface="メイリオ" panose="020B0604030504040204" pitchFamily="50" charset="-128"/>
                        </a:rPr>
                        <a:t>(2)</a:t>
                      </a:r>
                      <a:endParaRPr kumimoji="1" lang="ja-JP" altLang="en-US" sz="240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2400" dirty="0">
                          <a:solidFill>
                            <a:schemeClr val="tx1"/>
                          </a:solidFill>
                          <a:latin typeface="メイリオ" panose="020B0604030504040204" pitchFamily="50" charset="-128"/>
                          <a:ea typeface="メイリオ" panose="020B0604030504040204" pitchFamily="50" charset="-128"/>
                        </a:rPr>
                        <a:t>200</a:t>
                      </a:r>
                      <a:r>
                        <a:rPr kumimoji="1" lang="ja-JP" altLang="en-US" sz="2400" dirty="0">
                          <a:solidFill>
                            <a:schemeClr val="tx1"/>
                          </a:solidFill>
                          <a:latin typeface="メイリオ" panose="020B0604030504040204" pitchFamily="50" charset="-128"/>
                          <a:ea typeface="メイリオ" panose="020B0604030504040204" pitchFamily="50" charset="-128"/>
                        </a:rPr>
                        <a:t>～</a:t>
                      </a:r>
                      <a:r>
                        <a:rPr kumimoji="1" lang="en-US" altLang="ja-JP" sz="2400" dirty="0">
                          <a:solidFill>
                            <a:schemeClr val="tx1"/>
                          </a:solidFill>
                          <a:latin typeface="メイリオ" panose="020B0604030504040204" pitchFamily="50" charset="-128"/>
                          <a:ea typeface="メイリオ" panose="020B0604030504040204" pitchFamily="50" charset="-128"/>
                        </a:rPr>
                        <a:t>250</a:t>
                      </a:r>
                      <a:r>
                        <a:rPr kumimoji="1" lang="ja-JP" altLang="en-US" sz="2400" dirty="0">
                          <a:solidFill>
                            <a:schemeClr val="tx1"/>
                          </a:solidFill>
                          <a:latin typeface="メイリオ" panose="020B0604030504040204" pitchFamily="50" charset="-128"/>
                          <a:ea typeface="メイリオ" panose="020B0604030504040204" pitchFamily="50" charset="-128"/>
                        </a:rPr>
                        <a:t>文字</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2400" b="0" i="0" u="none" strike="noStrike" kern="1200" cap="none" spc="0" normalizeH="0" baseline="0" noProof="0">
                          <a:ln>
                            <a:noFill/>
                          </a:ln>
                          <a:solidFill>
                            <a:srgbClr val="000000"/>
                          </a:solidFill>
                          <a:effectLst/>
                          <a:uLnTx/>
                          <a:uFillTx/>
                          <a:latin typeface="メイリオ" panose="020B0604030504040204" pitchFamily="50" charset="-128"/>
                          <a:ea typeface="メイリオ" panose="020B0604030504040204" pitchFamily="50" charset="-128"/>
                          <a:cs typeface="+mn-cs"/>
                        </a:rPr>
                        <a:t>1</a:t>
                      </a:r>
                      <a:endParaRPr kumimoji="1" lang="ja-JP" altLang="en-US" sz="24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en-US" altLang="ja-JP" sz="2400" dirty="0">
                          <a:solidFill>
                            <a:schemeClr val="tx1"/>
                          </a:solidFill>
                          <a:latin typeface="メイリオ" panose="020B0604030504040204" pitchFamily="50" charset="-128"/>
                          <a:ea typeface="メイリオ" panose="020B0604030504040204" pitchFamily="50" charset="-128"/>
                        </a:rPr>
                        <a:t>3</a:t>
                      </a:r>
                      <a:r>
                        <a:rPr kumimoji="1" lang="ja-JP" altLang="en-US" sz="2400" dirty="0">
                          <a:solidFill>
                            <a:schemeClr val="tx1"/>
                          </a:solidFill>
                          <a:latin typeface="メイリオ" panose="020B0604030504040204" pitchFamily="50" charset="-128"/>
                          <a:ea typeface="メイリオ" panose="020B0604030504040204" pitchFamily="50" charset="-128"/>
                        </a:rPr>
                        <a:t> </a:t>
                      </a:r>
                      <a:r>
                        <a:rPr kumimoji="1" lang="en-US" altLang="ja-JP" sz="2400" dirty="0">
                          <a:solidFill>
                            <a:schemeClr val="tx1"/>
                          </a:solidFill>
                          <a:latin typeface="メイリオ" panose="020B0604030504040204" pitchFamily="50" charset="-128"/>
                          <a:ea typeface="メイリオ" panose="020B0604030504040204" pitchFamily="50" charset="-128"/>
                        </a:rPr>
                        <a:t>~</a:t>
                      </a:r>
                      <a:r>
                        <a:rPr kumimoji="1" lang="ja-JP" altLang="en-US" sz="2400" dirty="0">
                          <a:solidFill>
                            <a:schemeClr val="tx1"/>
                          </a:solidFill>
                          <a:latin typeface="メイリオ" panose="020B0604030504040204" pitchFamily="50" charset="-128"/>
                          <a:ea typeface="メイリオ" panose="020B0604030504040204" pitchFamily="50" charset="-128"/>
                        </a:rPr>
                        <a:t> </a:t>
                      </a:r>
                      <a:r>
                        <a:rPr kumimoji="1" lang="en-US" altLang="ja-JP" sz="2400" dirty="0">
                          <a:solidFill>
                            <a:schemeClr val="tx1"/>
                          </a:solidFill>
                          <a:latin typeface="メイリオ" panose="020B0604030504040204" pitchFamily="50" charset="-128"/>
                          <a:ea typeface="メイリオ" panose="020B0604030504040204" pitchFamily="50" charset="-128"/>
                        </a:rPr>
                        <a:t>6</a:t>
                      </a:r>
                      <a:r>
                        <a:rPr kumimoji="1" lang="ja-JP" altLang="en-US" sz="2400" dirty="0">
                          <a:solidFill>
                            <a:schemeClr val="tx1"/>
                          </a:solidFill>
                          <a:latin typeface="メイリオ" panose="020B0604030504040204" pitchFamily="50" charset="-128"/>
                          <a:ea typeface="メイリオ" panose="020B0604030504040204" pitchFamily="50" charset="-128"/>
                        </a:rPr>
                        <a:t>文</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277596416"/>
                  </a:ext>
                </a:extLst>
              </a:tr>
              <a:tr h="511829">
                <a:tc>
                  <a:txBody>
                    <a:bodyPr/>
                    <a:lstStyle/>
                    <a:p>
                      <a:r>
                        <a:rPr kumimoji="1" lang="ja-JP" altLang="en-US" sz="2400" dirty="0">
                          <a:solidFill>
                            <a:schemeClr val="tx1"/>
                          </a:solidFill>
                          <a:latin typeface="メイリオ" panose="020B0604030504040204" pitchFamily="50" charset="-128"/>
                          <a:ea typeface="メイリオ" panose="020B0604030504040204" pitchFamily="50" charset="-128"/>
                        </a:rPr>
                        <a:t>結論</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en-US" altLang="ja-JP" sz="2400" dirty="0">
                          <a:solidFill>
                            <a:schemeClr val="tx1"/>
                          </a:solidFill>
                          <a:latin typeface="メイリオ" panose="020B0604030504040204" pitchFamily="50" charset="-128"/>
                          <a:ea typeface="メイリオ" panose="020B0604030504040204" pitchFamily="50" charset="-128"/>
                        </a:rPr>
                        <a:t>50</a:t>
                      </a:r>
                      <a:r>
                        <a:rPr kumimoji="1" lang="ja-JP" altLang="en-US" sz="2400" dirty="0">
                          <a:solidFill>
                            <a:schemeClr val="tx1"/>
                          </a:solidFill>
                          <a:latin typeface="メイリオ" panose="020B0604030504040204" pitchFamily="50" charset="-128"/>
                          <a:ea typeface="メイリオ" panose="020B0604030504040204" pitchFamily="50" charset="-128"/>
                        </a:rPr>
                        <a:t>～</a:t>
                      </a:r>
                      <a:r>
                        <a:rPr kumimoji="1" lang="en-US" altLang="ja-JP" sz="2400" dirty="0">
                          <a:solidFill>
                            <a:schemeClr val="tx1"/>
                          </a:solidFill>
                          <a:latin typeface="メイリオ" panose="020B0604030504040204" pitchFamily="50" charset="-128"/>
                          <a:ea typeface="メイリオ" panose="020B0604030504040204" pitchFamily="50" charset="-128"/>
                        </a:rPr>
                        <a:t>100</a:t>
                      </a:r>
                      <a:r>
                        <a:rPr kumimoji="1" lang="ja-JP" altLang="en-US" sz="2400" dirty="0">
                          <a:solidFill>
                            <a:schemeClr val="tx1"/>
                          </a:solidFill>
                          <a:latin typeface="メイリオ" panose="020B0604030504040204" pitchFamily="50" charset="-128"/>
                          <a:ea typeface="メイリオ" panose="020B0604030504040204" pitchFamily="50" charset="-128"/>
                        </a:rPr>
                        <a:t>文字</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24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1</a:t>
                      </a:r>
                      <a:endParaRPr kumimoji="1" lang="ja-JP" altLang="en-US" sz="24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en-US" altLang="ja-JP" sz="2400" dirty="0">
                          <a:solidFill>
                            <a:schemeClr val="tx1"/>
                          </a:solidFill>
                          <a:latin typeface="メイリオ" panose="020B0604030504040204" pitchFamily="50" charset="-128"/>
                          <a:ea typeface="メイリオ" panose="020B0604030504040204" pitchFamily="50" charset="-128"/>
                        </a:rPr>
                        <a:t>1</a:t>
                      </a:r>
                      <a:r>
                        <a:rPr kumimoji="1" lang="ja-JP" altLang="en-US" sz="2400" dirty="0">
                          <a:solidFill>
                            <a:schemeClr val="tx1"/>
                          </a:solidFill>
                          <a:latin typeface="メイリオ" panose="020B0604030504040204" pitchFamily="50" charset="-128"/>
                          <a:ea typeface="メイリオ" panose="020B0604030504040204" pitchFamily="50" charset="-128"/>
                        </a:rPr>
                        <a:t> </a:t>
                      </a:r>
                      <a:r>
                        <a:rPr kumimoji="1" lang="en-US" altLang="ja-JP" sz="2400" dirty="0">
                          <a:solidFill>
                            <a:schemeClr val="tx1"/>
                          </a:solidFill>
                          <a:latin typeface="メイリオ" panose="020B0604030504040204" pitchFamily="50" charset="-128"/>
                          <a:ea typeface="メイリオ" panose="020B0604030504040204" pitchFamily="50" charset="-128"/>
                        </a:rPr>
                        <a:t>~ 2</a:t>
                      </a:r>
                      <a:r>
                        <a:rPr kumimoji="1" lang="ja-JP" altLang="en-US" sz="2400" dirty="0">
                          <a:solidFill>
                            <a:schemeClr val="tx1"/>
                          </a:solidFill>
                          <a:latin typeface="メイリオ" panose="020B0604030504040204" pitchFamily="50" charset="-128"/>
                          <a:ea typeface="メイリオ" panose="020B0604030504040204" pitchFamily="50" charset="-128"/>
                        </a:rPr>
                        <a:t>文</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666796135"/>
                  </a:ext>
                </a:extLst>
              </a:tr>
            </a:tbl>
          </a:graphicData>
        </a:graphic>
      </p:graphicFrame>
      <p:sp>
        <p:nvSpPr>
          <p:cNvPr id="9" name="Text Box 25"/>
          <p:cNvSpPr txBox="1">
            <a:spLocks noChangeArrowheads="1"/>
          </p:cNvSpPr>
          <p:nvPr/>
        </p:nvSpPr>
        <p:spPr bwMode="auto">
          <a:xfrm>
            <a:off x="381002" y="3556323"/>
            <a:ext cx="5562600" cy="31393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lvl="0" algn="l">
              <a:defRPr/>
            </a:pPr>
            <a:r>
              <a:rPr lang="ja-JP" altLang="en-US" sz="2200" dirty="0">
                <a:solidFill>
                  <a:srgbClr val="000000"/>
                </a:solidFill>
                <a:latin typeface="メイリオ" panose="020B0604030504040204" pitchFamily="50" charset="-128"/>
                <a:ea typeface="メイリオ" panose="020B0604030504040204" pitchFamily="50" charset="-128"/>
              </a:rPr>
              <a:t>  私は、選択的夫婦別姓制度の採用に賛成である</a:t>
            </a:r>
            <a:r>
              <a:rPr lang="ja-JP" altLang="en-US" sz="2200" dirty="0">
                <a:solidFill>
                  <a:srgbClr val="FF0000"/>
                </a:solidFill>
                <a:latin typeface="メイリオ" panose="020B0604030504040204" pitchFamily="50" charset="-128"/>
                <a:ea typeface="メイリオ" panose="020B0604030504040204" pitchFamily="50" charset="-128"/>
              </a:rPr>
              <a:t>。</a:t>
            </a:r>
            <a:r>
              <a:rPr lang="ja-JP" altLang="en-US" sz="2200" dirty="0">
                <a:solidFill>
                  <a:srgbClr val="000000"/>
                </a:solidFill>
                <a:latin typeface="メイリオ" panose="020B0604030504040204" pitchFamily="50" charset="-128"/>
                <a:ea typeface="メイリオ" panose="020B0604030504040204" pitchFamily="50" charset="-128"/>
              </a:rPr>
              <a:t> </a:t>
            </a:r>
            <a:r>
              <a:rPr lang="ja-JP" altLang="en-US" sz="2200" b="1" dirty="0">
                <a:solidFill>
                  <a:srgbClr val="FF0000"/>
                </a:solidFill>
                <a:latin typeface="メイリオ" panose="020B0604030504040204" pitchFamily="50" charset="-128"/>
                <a:ea typeface="メイリオ" panose="020B0604030504040204" pitchFamily="50" charset="-128"/>
              </a:rPr>
              <a:t>⏎</a:t>
            </a:r>
          </a:p>
          <a:p>
            <a:pPr lvl="0" algn="l">
              <a:defRPr/>
            </a:pPr>
            <a:r>
              <a:rPr lang="ja-JP" altLang="en-US" sz="2200" dirty="0">
                <a:solidFill>
                  <a:srgbClr val="000000"/>
                </a:solidFill>
                <a:latin typeface="メイリオ" panose="020B0604030504040204" pitchFamily="50" charset="-128"/>
                <a:ea typeface="メイリオ" panose="020B0604030504040204" pitchFamily="50" charset="-128"/>
              </a:rPr>
              <a:t>選択的夫婦別姓制度に反対する人の意見として、家族の絆が弱まり、離婚が増えるというものがある</a:t>
            </a:r>
            <a:r>
              <a:rPr lang="ja-JP" altLang="en-US" sz="2200" b="1" dirty="0">
                <a:solidFill>
                  <a:srgbClr val="FF0000"/>
                </a:solidFill>
                <a:latin typeface="メイリオ" panose="020B0604030504040204" pitchFamily="50" charset="-128"/>
                <a:ea typeface="メイリオ" panose="020B0604030504040204" pitchFamily="50" charset="-128"/>
              </a:rPr>
              <a:t>。</a:t>
            </a:r>
            <a:r>
              <a:rPr lang="ja-JP" altLang="en-US" sz="2200" dirty="0">
                <a:solidFill>
                  <a:srgbClr val="000000"/>
                </a:solidFill>
                <a:latin typeface="メイリオ" panose="020B0604030504040204" pitchFamily="50" charset="-128"/>
                <a:ea typeface="メイリオ" panose="020B0604030504040204" pitchFamily="50" charset="-128"/>
              </a:rPr>
              <a:t>この議論は、アメリカで夫婦別姓の導入が進んだ後に、離婚が増えたことを根拠にしている</a:t>
            </a:r>
            <a:r>
              <a:rPr lang="ja-JP" altLang="en-US" sz="2200" b="1" dirty="0">
                <a:solidFill>
                  <a:srgbClr val="FF0000"/>
                </a:solidFill>
                <a:latin typeface="メイリオ" panose="020B0604030504040204" pitchFamily="50" charset="-128"/>
                <a:ea typeface="メイリオ" panose="020B0604030504040204" pitchFamily="50" charset="-128"/>
              </a:rPr>
              <a:t>。</a:t>
            </a:r>
            <a:r>
              <a:rPr lang="ja-JP" altLang="en-US" sz="2200" dirty="0">
                <a:solidFill>
                  <a:srgbClr val="000000"/>
                </a:solidFill>
                <a:latin typeface="メイリオ" panose="020B0604030504040204" pitchFamily="50" charset="-128"/>
                <a:ea typeface="メイリオ" panose="020B0604030504040204" pitchFamily="50" charset="-128"/>
              </a:rPr>
              <a:t>しかし、この時期には世界的に離婚が増えており、夫婦別姓の影響とは言い切れない</a:t>
            </a:r>
            <a:r>
              <a:rPr lang="ja-JP" altLang="en-US" sz="2200" b="1" dirty="0">
                <a:solidFill>
                  <a:srgbClr val="FF0000"/>
                </a:solidFill>
                <a:latin typeface="メイリオ" panose="020B0604030504040204" pitchFamily="50" charset="-128"/>
                <a:ea typeface="メイリオ" panose="020B0604030504040204" pitchFamily="50" charset="-128"/>
              </a:rPr>
              <a:t>。 ⏎</a:t>
            </a:r>
            <a:endParaRPr kumimoji="1" lang="en-US" altLang="ja-JP" sz="22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endParaRPr>
          </a:p>
        </p:txBody>
      </p:sp>
      <p:sp>
        <p:nvSpPr>
          <p:cNvPr id="4" name="テキスト ボックス 3"/>
          <p:cNvSpPr txBox="1"/>
          <p:nvPr/>
        </p:nvSpPr>
        <p:spPr>
          <a:xfrm>
            <a:off x="6248400" y="3962400"/>
            <a:ext cx="2209800" cy="1938992"/>
          </a:xfrm>
          <a:prstGeom prst="rect">
            <a:avLst/>
          </a:prstGeom>
          <a:noFill/>
        </p:spPr>
        <p:txBody>
          <a:bodyPr wrap="square" rtlCol="0">
            <a:spAutoFit/>
          </a:bodyPr>
          <a:lstStyle/>
          <a:p>
            <a:pPr algn="l"/>
            <a:r>
              <a:rPr lang="ja-JP" altLang="en-US" sz="2400" dirty="0">
                <a:solidFill>
                  <a:srgbClr val="FF0000"/>
                </a:solidFill>
                <a:latin typeface="メイリオ" panose="020B0604030504040204" pitchFamily="50" charset="-128"/>
                <a:ea typeface="メイリオ" panose="020B0604030504040204" pitchFamily="50" charset="-128"/>
              </a:rPr>
              <a:t>⏎</a:t>
            </a:r>
            <a:r>
              <a:rPr lang="ja-JP" altLang="en-US" sz="2400" dirty="0">
                <a:latin typeface="メイリオ" panose="020B0604030504040204" pitchFamily="50" charset="-128"/>
                <a:ea typeface="メイリオ" panose="020B0604030504040204" pitchFamily="50" charset="-128"/>
              </a:rPr>
              <a:t>での区切られる固まりが段落</a:t>
            </a:r>
          </a:p>
          <a:p>
            <a:pPr algn="l"/>
            <a:r>
              <a:rPr kumimoji="1" lang="ja-JP" altLang="en-US" sz="2400" dirty="0" err="1">
                <a:solidFill>
                  <a:srgbClr val="FF0000"/>
                </a:solidFill>
                <a:latin typeface="メイリオ" panose="020B0604030504040204" pitchFamily="50" charset="-128"/>
                <a:ea typeface="メイリオ" panose="020B0604030504040204" pitchFamily="50" charset="-128"/>
              </a:rPr>
              <a:t>。</a:t>
            </a:r>
            <a:r>
              <a:rPr kumimoji="1" lang="ja-JP" altLang="en-US" sz="2400" dirty="0">
                <a:latin typeface="メイリオ" panose="020B0604030504040204" pitchFamily="50" charset="-128"/>
                <a:ea typeface="メイリオ" panose="020B0604030504040204" pitchFamily="50" charset="-128"/>
              </a:rPr>
              <a:t>で区切らけるのが文</a:t>
            </a:r>
            <a:endParaRPr kumimoji="1" lang="ja-JP" altLang="en-US" sz="2400" dirty="0"/>
          </a:p>
        </p:txBody>
      </p:sp>
    </p:spTree>
    <p:extLst>
      <p:ext uri="{BB962C8B-B14F-4D97-AF65-F5344CB8AC3E}">
        <p14:creationId xmlns:p14="http://schemas.microsoft.com/office/powerpoint/2010/main" val="157111788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スライド番号プレースホルダー 3"/>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0C4A9A6A-4A03-472C-9A19-0DAB97A53450}" type="slidenum">
              <a:rPr kumimoji="0" lang="en-US" altLang="ja-JP" sz="14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50"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13</a:t>
            </a:fld>
            <a:endParaRPr kumimoji="0" lang="en-US" altLang="ja-JP" sz="14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50" charset="-128"/>
              <a:cs typeface="+mn-cs"/>
            </a:endParaRPr>
          </a:p>
        </p:txBody>
      </p:sp>
      <p:sp>
        <p:nvSpPr>
          <p:cNvPr id="46082" name="Text Box 2"/>
          <p:cNvSpPr txBox="1">
            <a:spLocks noChangeArrowheads="1"/>
          </p:cNvSpPr>
          <p:nvPr/>
        </p:nvSpPr>
        <p:spPr bwMode="auto">
          <a:xfrm>
            <a:off x="89597" y="131168"/>
            <a:ext cx="91440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0" marR="0" lvl="0" indent="0" algn="l" defTabSz="914400" rtl="0" eaLnBrk="1" fontAlgn="base" latinLnBrk="0" hangingPunct="1">
              <a:lnSpc>
                <a:spcPct val="100000"/>
              </a:lnSpc>
              <a:spcBef>
                <a:spcPct val="50000"/>
              </a:spcBef>
              <a:spcAft>
                <a:spcPct val="0"/>
              </a:spcAft>
              <a:buClrTx/>
              <a:buSzTx/>
              <a:buFontTx/>
              <a:buNone/>
              <a:tabLst/>
              <a:defRPr/>
            </a:pPr>
            <a:r>
              <a:rPr kumimoji="1" lang="ja-JP" altLang="en-US" sz="2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 </a:t>
            </a:r>
            <a:r>
              <a:rPr kumimoji="1" lang="en-US" altLang="ja-JP" sz="2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600</a:t>
            </a:r>
            <a:r>
              <a:rPr kumimoji="1" lang="ja-JP" altLang="en-US" sz="2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文字小論文サンプル</a:t>
            </a:r>
            <a:endParaRPr kumimoji="1" lang="en-US" altLang="ja-JP" sz="2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
        <p:nvSpPr>
          <p:cNvPr id="2" name="テキスト ボックス 1"/>
          <p:cNvSpPr txBox="1"/>
          <p:nvPr/>
        </p:nvSpPr>
        <p:spPr>
          <a:xfrm>
            <a:off x="304800" y="572810"/>
            <a:ext cx="8001000" cy="5940088"/>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en-US" altLang="ja-JP" sz="1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a:t>
            </a:r>
            <a:r>
              <a:rPr kumimoji="1" lang="ja-JP" altLang="en-US" sz="1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設問</a:t>
            </a:r>
            <a:r>
              <a:rPr kumimoji="1" lang="en-US" altLang="ja-JP" sz="1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a:t>
            </a:r>
            <a:r>
              <a:rPr kumimoji="1" lang="ja-JP" altLang="en-US" sz="1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選択的夫婦別姓制度に関して、自由に論じなさい（神戸大・改）</a:t>
            </a:r>
          </a:p>
          <a:p>
            <a:pPr marL="0" marR="0" lvl="0" indent="0" algn="l"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1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　私は、選択的夫婦別姓制度の採用に賛成である。 </a:t>
            </a:r>
            <a:r>
              <a:rPr kumimoji="1" lang="ja-JP" altLang="en-US" sz="2000" b="1"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n-cs"/>
              </a:rPr>
              <a:t>⏎</a:t>
            </a:r>
          </a:p>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1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選択的夫婦別姓制度に反対する人の意見として、家族の絆が弱まり、離婚が増えるというものがある</a:t>
            </a:r>
            <a:r>
              <a:rPr kumimoji="1" lang="ja-JP" altLang="en-US" sz="1800" b="1"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n-cs"/>
              </a:rPr>
              <a:t>。</a:t>
            </a:r>
            <a:r>
              <a:rPr kumimoji="1" lang="ja-JP" altLang="en-US" sz="1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この議論は、アメリカで夫婦別姓の導入が進んだ後に、離婚が増えたことを根拠にしている</a:t>
            </a:r>
            <a:r>
              <a:rPr kumimoji="1" lang="ja-JP" altLang="en-US" sz="1800" b="1"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n-cs"/>
              </a:rPr>
              <a:t>。</a:t>
            </a:r>
            <a:r>
              <a:rPr kumimoji="1" lang="ja-JP" altLang="en-US" sz="1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しかし、この時期には世界的に離婚が増えており、夫婦別姓の影響とは言い切れない</a:t>
            </a:r>
            <a:r>
              <a:rPr kumimoji="1" lang="ja-JP" altLang="en-US" sz="1800" b="1"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n-cs"/>
              </a:rPr>
              <a:t>。</a:t>
            </a:r>
            <a:r>
              <a:rPr kumimoji="1" lang="ja-JP" altLang="en-US" sz="1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また、北欧では夫婦別姓による離婚増加の傾向はない</a:t>
            </a:r>
            <a:r>
              <a:rPr kumimoji="1" lang="ja-JP" altLang="en-US" sz="1800" b="1"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n-cs"/>
              </a:rPr>
              <a:t>。</a:t>
            </a:r>
            <a:r>
              <a:rPr kumimoji="1" lang="ja-JP" altLang="en-US" sz="1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よって、家族の絆が弱まり、離婚が増えるというのは、根拠に乏しい。死刑が重大犯罪を抑止するというイメージ同様、多くの人が先入観や単純な理屈から信じてしまうような議論こそ、きちんと過去の統計を見る必要がある。 </a:t>
            </a:r>
            <a:r>
              <a:rPr kumimoji="1" lang="ja-JP" altLang="en-US" sz="1800" b="1"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n-cs"/>
              </a:rPr>
              <a:t>⏎</a:t>
            </a:r>
            <a:endParaRPr kumimoji="1" lang="ja-JP" altLang="en-US" sz="1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1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　一方、選択的夫婦別姓制度には、目に見える確かなメリットがある</a:t>
            </a:r>
            <a:r>
              <a:rPr kumimoji="1" lang="ja-JP" altLang="en-US" sz="1800" b="1"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n-cs"/>
              </a:rPr>
              <a:t>。</a:t>
            </a:r>
            <a:r>
              <a:rPr kumimoji="1" lang="ja-JP" altLang="en-US" sz="1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特に女性にとって注目すべき点が多い</a:t>
            </a:r>
            <a:r>
              <a:rPr kumimoji="1" lang="ja-JP" altLang="en-US" sz="1800" b="1"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n-cs"/>
              </a:rPr>
              <a:t>。</a:t>
            </a:r>
            <a:r>
              <a:rPr kumimoji="1" lang="ja-JP" altLang="en-US" sz="1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現在、女性は就職し社会的に活躍をしても、姓が変わることで、それまでのつながりや評価が途切れてしまうことがある</a:t>
            </a:r>
            <a:r>
              <a:rPr kumimoji="1" lang="ja-JP" altLang="en-US" sz="1800" b="1"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n-cs"/>
              </a:rPr>
              <a:t>。 </a:t>
            </a:r>
            <a:r>
              <a:rPr kumimoji="1" lang="ja-JP" altLang="en-US" sz="1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２つの姓を使い分ける選択肢もあるが、煩雑さは否めない</a:t>
            </a:r>
            <a:r>
              <a:rPr kumimoji="1" lang="ja-JP" altLang="en-US" sz="1800" b="1"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n-cs"/>
              </a:rPr>
              <a:t>。</a:t>
            </a:r>
            <a:r>
              <a:rPr kumimoji="1" lang="ja-JP" altLang="en-US" sz="1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そもそも、なぜ女性にだけ、これまで慣れ親しんできた姓の変更を強いることができるのであろうか</a:t>
            </a:r>
            <a:r>
              <a:rPr kumimoji="1" lang="ja-JP" altLang="en-US" sz="1800" b="1"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n-cs"/>
              </a:rPr>
              <a:t>。</a:t>
            </a:r>
            <a:r>
              <a:rPr kumimoji="1" lang="ja-JP" altLang="en-US" sz="1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憲法の法の下の平等に反するという点は、どう論じても否定が難しい。 </a:t>
            </a:r>
            <a:r>
              <a:rPr kumimoji="1" lang="ja-JP" altLang="en-US" sz="1800" b="1"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n-cs"/>
              </a:rPr>
              <a:t>⏎</a:t>
            </a:r>
          </a:p>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1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　以上から、私は選択的夫婦別姓制度の採用に賛成である</a:t>
            </a:r>
            <a:r>
              <a:rPr kumimoji="1" lang="ja-JP" altLang="en-US" sz="1800" b="1"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n-cs"/>
              </a:rPr>
              <a:t>。</a:t>
            </a:r>
            <a:r>
              <a:rPr kumimoji="1" lang="ja-JP" altLang="en-US" sz="1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今後の少子化のなか、女性が男性と対等に扱われ、社会でスムーズに活躍してゆくことの、１つの契機になり、日本経済の発展にもつながる可能性がある。 </a:t>
            </a:r>
            <a:r>
              <a:rPr kumimoji="1" lang="ja-JP" altLang="en-US" sz="1800" b="1"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n-cs"/>
              </a:rPr>
              <a:t>⏎</a:t>
            </a:r>
          </a:p>
        </p:txBody>
      </p:sp>
    </p:spTree>
    <p:extLst>
      <p:ext uri="{BB962C8B-B14F-4D97-AF65-F5344CB8AC3E}">
        <p14:creationId xmlns:p14="http://schemas.microsoft.com/office/powerpoint/2010/main" val="349191050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スライド番号プレースホルダー 3"/>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53BF4B31-2D95-470B-ABA7-F0B6C75B91DC}" type="slidenum">
              <a:rPr kumimoji="0" lang="en-US" altLang="ja-JP" sz="14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50"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14</a:t>
            </a:fld>
            <a:endParaRPr kumimoji="0" lang="en-US" altLang="ja-JP" sz="14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50" charset="-128"/>
              <a:cs typeface="+mn-cs"/>
            </a:endParaRPr>
          </a:p>
        </p:txBody>
      </p:sp>
      <p:sp>
        <p:nvSpPr>
          <p:cNvPr id="37890" name="Text Box 2"/>
          <p:cNvSpPr txBox="1">
            <a:spLocks noChangeArrowheads="1"/>
          </p:cNvSpPr>
          <p:nvPr/>
        </p:nvSpPr>
        <p:spPr bwMode="auto">
          <a:xfrm>
            <a:off x="364958" y="253465"/>
            <a:ext cx="8779042"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0" marR="0" lvl="0" indent="0" algn="l" defTabSz="914400" rtl="0" eaLnBrk="1" fontAlgn="base" latinLnBrk="0" hangingPunct="1">
              <a:lnSpc>
                <a:spcPct val="100000"/>
              </a:lnSpc>
              <a:spcBef>
                <a:spcPct val="50000"/>
              </a:spcBef>
              <a:spcAft>
                <a:spcPct val="0"/>
              </a:spcAft>
              <a:buClrTx/>
              <a:buSzTx/>
              <a:buFontTx/>
              <a:buNone/>
              <a:tabLst/>
              <a:defRPr/>
            </a:pPr>
            <a:r>
              <a:rPr kumimoji="1" lang="ja-JP" altLang="en-US" sz="2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いきなり文書を書き始めない</a:t>
            </a:r>
            <a:r>
              <a:rPr kumimoji="1" lang="en-US" altLang="ja-JP" sz="2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 </a:t>
            </a:r>
            <a:r>
              <a:rPr kumimoji="1" lang="ja-JP" altLang="en-US" sz="2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アウトラインの作成</a:t>
            </a:r>
            <a:endParaRPr kumimoji="1" lang="en-US" altLang="ja-JP" sz="2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pic>
        <p:nvPicPr>
          <p:cNvPr id="37893" name="Picture 5" descr="A09D_head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7276" y="1152110"/>
            <a:ext cx="1408271" cy="1642268"/>
          </a:xfrm>
          <a:prstGeom prst="rect">
            <a:avLst/>
          </a:prstGeom>
          <a:noFill/>
          <a:extLst>
            <a:ext uri="{909E8E84-426E-40DD-AFC4-6F175D3DCCD1}">
              <a14:hiddenFill xmlns:a14="http://schemas.microsoft.com/office/drawing/2010/main">
                <a:solidFill>
                  <a:srgbClr val="FFFFFF"/>
                </a:solidFill>
              </a14:hiddenFill>
            </a:ext>
          </a:extLst>
        </p:spPr>
      </p:pic>
      <p:sp>
        <p:nvSpPr>
          <p:cNvPr id="37895" name="Text Box 7"/>
          <p:cNvSpPr txBox="1">
            <a:spLocks noChangeArrowheads="1"/>
          </p:cNvSpPr>
          <p:nvPr/>
        </p:nvSpPr>
        <p:spPr bwMode="auto">
          <a:xfrm>
            <a:off x="823450" y="1421785"/>
            <a:ext cx="1202097" cy="646331"/>
          </a:xfrm>
          <a:prstGeom prst="rect">
            <a:avLst/>
          </a:prstGeom>
          <a:solidFill>
            <a:schemeClr val="bg1"/>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0" marR="0" lvl="0" indent="0" algn="l" defTabSz="914400" rtl="0" eaLnBrk="1" fontAlgn="base" latinLnBrk="0" hangingPunct="1">
              <a:lnSpc>
                <a:spcPct val="100000"/>
              </a:lnSpc>
              <a:spcBef>
                <a:spcPct val="50000"/>
              </a:spcBef>
              <a:spcAft>
                <a:spcPct val="0"/>
              </a:spcAft>
              <a:buClrTx/>
              <a:buSzTx/>
              <a:buFontTx/>
              <a:buNone/>
              <a:tabLst/>
              <a:defRPr/>
            </a:pPr>
            <a:r>
              <a:rPr kumimoji="1" lang="ja-JP" altLang="en-US" dirty="0">
                <a:solidFill>
                  <a:srgbClr val="FF0000"/>
                </a:solidFill>
                <a:latin typeface="メイリオ" panose="020B0604030504040204" pitchFamily="50" charset="-128"/>
                <a:ea typeface="メイリオ" panose="020B0604030504040204" pitchFamily="50" charset="-128"/>
              </a:rPr>
              <a:t>設問</a:t>
            </a:r>
            <a:r>
              <a:rPr kumimoji="1" lang="ja-JP" altLang="en-US" noProof="0" dirty="0">
                <a:solidFill>
                  <a:srgbClr val="FF0000"/>
                </a:solidFill>
                <a:latin typeface="メイリオ" panose="020B0604030504040204" pitchFamily="50" charset="-128"/>
                <a:ea typeface="メイリオ" panose="020B0604030504040204" pitchFamily="50" charset="-128"/>
              </a:rPr>
              <a:t>に関</a:t>
            </a:r>
            <a:br>
              <a:rPr kumimoji="1" lang="ja-JP" altLang="en-US" noProof="0" dirty="0">
                <a:solidFill>
                  <a:srgbClr val="FF0000"/>
                </a:solidFill>
                <a:latin typeface="メイリオ" panose="020B0604030504040204" pitchFamily="50" charset="-128"/>
                <a:ea typeface="メイリオ" panose="020B0604030504040204" pitchFamily="50" charset="-128"/>
              </a:rPr>
            </a:br>
            <a:r>
              <a:rPr kumimoji="1" lang="ja-JP" altLang="en-US" noProof="0" dirty="0">
                <a:solidFill>
                  <a:srgbClr val="FF0000"/>
                </a:solidFill>
                <a:latin typeface="メイリオ" panose="020B0604030504040204" pitchFamily="50" charset="-128"/>
                <a:ea typeface="メイリオ" panose="020B0604030504040204" pitchFamily="50" charset="-128"/>
              </a:rPr>
              <a:t>する知識</a:t>
            </a:r>
            <a:endParaRPr kumimoji="1" lang="ja-JP" altLang="en-US" b="0"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endParaRPr>
          </a:p>
        </p:txBody>
      </p:sp>
      <p:sp>
        <p:nvSpPr>
          <p:cNvPr id="18" name="テキスト ボックス 17"/>
          <p:cNvSpPr txBox="1"/>
          <p:nvPr/>
        </p:nvSpPr>
        <p:spPr>
          <a:xfrm>
            <a:off x="2254968" y="1294724"/>
            <a:ext cx="1432560" cy="461665"/>
          </a:xfrm>
          <a:prstGeom prst="rect">
            <a:avLst/>
          </a:prstGeom>
          <a:solidFill>
            <a:schemeClr val="bg1"/>
          </a:solidFill>
          <a:ln w="19050">
            <a:solidFill>
              <a:schemeClr val="tx1"/>
            </a:solidFill>
          </a:ln>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24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序論</a:t>
            </a:r>
          </a:p>
        </p:txBody>
      </p:sp>
      <p:sp>
        <p:nvSpPr>
          <p:cNvPr id="20" name="テキスト ボックス 19"/>
          <p:cNvSpPr txBox="1"/>
          <p:nvPr/>
        </p:nvSpPr>
        <p:spPr>
          <a:xfrm>
            <a:off x="2241330" y="1966484"/>
            <a:ext cx="1432560" cy="461665"/>
          </a:xfrm>
          <a:prstGeom prst="rect">
            <a:avLst/>
          </a:prstGeom>
          <a:solidFill>
            <a:schemeClr val="bg1"/>
          </a:solidFill>
          <a:ln w="19050">
            <a:solidFill>
              <a:schemeClr val="tx1"/>
            </a:solidFill>
          </a:ln>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24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本論</a:t>
            </a:r>
            <a:r>
              <a:rPr kumimoji="1" lang="en-US" altLang="ja-JP" sz="24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(1)</a:t>
            </a:r>
            <a:endParaRPr kumimoji="1" lang="ja-JP" altLang="en-US" sz="24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
        <p:nvSpPr>
          <p:cNvPr id="21" name="テキスト ボックス 20"/>
          <p:cNvSpPr txBox="1"/>
          <p:nvPr/>
        </p:nvSpPr>
        <p:spPr>
          <a:xfrm>
            <a:off x="2254968" y="2917529"/>
            <a:ext cx="1432560" cy="461665"/>
          </a:xfrm>
          <a:prstGeom prst="rect">
            <a:avLst/>
          </a:prstGeom>
          <a:solidFill>
            <a:schemeClr val="bg1"/>
          </a:solidFill>
          <a:ln w="19050">
            <a:solidFill>
              <a:schemeClr val="tx1"/>
            </a:solidFill>
          </a:ln>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24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本論</a:t>
            </a:r>
            <a:r>
              <a:rPr kumimoji="1" lang="en-US" altLang="ja-JP" sz="24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(2)</a:t>
            </a:r>
            <a:endParaRPr kumimoji="1" lang="ja-JP" altLang="en-US" sz="24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
        <p:nvSpPr>
          <p:cNvPr id="22" name="テキスト ボックス 21"/>
          <p:cNvSpPr txBox="1"/>
          <p:nvPr/>
        </p:nvSpPr>
        <p:spPr>
          <a:xfrm>
            <a:off x="2254968" y="3733800"/>
            <a:ext cx="1432560" cy="461665"/>
          </a:xfrm>
          <a:prstGeom prst="rect">
            <a:avLst/>
          </a:prstGeom>
          <a:solidFill>
            <a:schemeClr val="bg1"/>
          </a:solidFill>
          <a:ln w="19050">
            <a:solidFill>
              <a:schemeClr val="tx1"/>
            </a:solidFill>
          </a:ln>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24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結論</a:t>
            </a:r>
          </a:p>
        </p:txBody>
      </p:sp>
      <p:sp>
        <p:nvSpPr>
          <p:cNvPr id="24" name="テキスト ボックス 23"/>
          <p:cNvSpPr txBox="1"/>
          <p:nvPr/>
        </p:nvSpPr>
        <p:spPr>
          <a:xfrm>
            <a:off x="3889674" y="921277"/>
            <a:ext cx="5101926" cy="3662541"/>
          </a:xfrm>
          <a:prstGeom prst="rect">
            <a:avLst/>
          </a:prstGeom>
          <a:noFill/>
          <a:ln w="19050">
            <a:noFill/>
          </a:ln>
        </p:spPr>
        <p:txBody>
          <a:bodyPr wrap="square" rtlCol="0">
            <a:spAutoFit/>
          </a:bodyPr>
          <a:lstStyle/>
          <a:p>
            <a:pPr lvl="0">
              <a:defRPr/>
            </a:pPr>
            <a:r>
              <a:rPr lang="ja-JP" altLang="en-US" sz="2400" dirty="0">
                <a:solidFill>
                  <a:srgbClr val="000000"/>
                </a:solidFill>
                <a:latin typeface="メイリオ" panose="020B0604030504040204" pitchFamily="50" charset="-128"/>
                <a:ea typeface="メイリオ" panose="020B0604030504040204" pitchFamily="50" charset="-128"/>
              </a:rPr>
              <a:t>例</a:t>
            </a:r>
            <a:r>
              <a:rPr lang="en-US" altLang="ja-JP" sz="2400" dirty="0">
                <a:solidFill>
                  <a:srgbClr val="000000"/>
                </a:solidFill>
                <a:latin typeface="メイリオ" panose="020B0604030504040204" pitchFamily="50" charset="-128"/>
                <a:ea typeface="メイリオ" panose="020B0604030504040204" pitchFamily="50" charset="-128"/>
              </a:rPr>
              <a:t>: </a:t>
            </a:r>
            <a:r>
              <a:rPr lang="ja-JP" altLang="en-US" sz="2400" dirty="0">
                <a:solidFill>
                  <a:srgbClr val="000000"/>
                </a:solidFill>
                <a:latin typeface="メイリオ" panose="020B0604030504040204" pitchFamily="50" charset="-128"/>
                <a:ea typeface="メイリオ" panose="020B0604030504040204" pitchFamily="50" charset="-128"/>
              </a:rPr>
              <a:t>原発の稼働再開について</a:t>
            </a:r>
            <a:endParaRPr lang="en-US" altLang="ja-JP" sz="2400" dirty="0">
              <a:solidFill>
                <a:srgbClr val="000000"/>
              </a:solidFill>
              <a:latin typeface="メイリオ" panose="020B0604030504040204" pitchFamily="50" charset="-128"/>
              <a:ea typeface="メイリオ" panose="020B0604030504040204" pitchFamily="50" charset="-128"/>
            </a:endParaRPr>
          </a:p>
          <a:p>
            <a:pPr lvl="0" algn="l">
              <a:defRPr/>
            </a:pPr>
            <a:r>
              <a:rPr lang="ja-JP" altLang="en-US" sz="2000" dirty="0">
                <a:solidFill>
                  <a:srgbClr val="000000"/>
                </a:solidFill>
                <a:latin typeface="メイリオ" panose="020B0604030504040204" pitchFamily="50" charset="-128"/>
                <a:ea typeface="メイリオ" panose="020B0604030504040204" pitchFamily="50" charset="-128"/>
              </a:rPr>
              <a:t>・再開に賛成である。</a:t>
            </a:r>
            <a:endParaRPr lang="en-US" altLang="ja-JP" sz="2000" dirty="0">
              <a:solidFill>
                <a:srgbClr val="000000"/>
              </a:solidFill>
              <a:latin typeface="メイリオ" panose="020B0604030504040204" pitchFamily="50" charset="-128"/>
              <a:ea typeface="メイリオ" panose="020B0604030504040204" pitchFamily="50" charset="-128"/>
            </a:endParaRPr>
          </a:p>
          <a:p>
            <a:pPr lvl="0" algn="l">
              <a:defRPr/>
            </a:pPr>
            <a:endParaRPr lang="ja-JP" altLang="en-US" sz="2000" dirty="0">
              <a:solidFill>
                <a:srgbClr val="000000"/>
              </a:solidFill>
              <a:latin typeface="メイリオ" panose="020B0604030504040204" pitchFamily="50" charset="-128"/>
              <a:ea typeface="メイリオ" panose="020B0604030504040204" pitchFamily="50" charset="-128"/>
            </a:endParaRPr>
          </a:p>
          <a:p>
            <a:pPr lvl="0" algn="l">
              <a:defRPr/>
            </a:pPr>
            <a:r>
              <a:rPr lang="ja-JP" altLang="en-US" sz="2000" dirty="0">
                <a:solidFill>
                  <a:srgbClr val="000000"/>
                </a:solidFill>
                <a:latin typeface="メイリオ" panose="020B0604030504040204" pitchFamily="50" charset="-128"/>
                <a:ea typeface="メイリオ" panose="020B0604030504040204" pitchFamily="50" charset="-128"/>
              </a:rPr>
              <a:t>・日本は資源が少なく、原発は有効であり、自然エネルギーの活用には時間がかかる。</a:t>
            </a:r>
            <a:endParaRPr lang="en-US" altLang="ja-JP" sz="2000" dirty="0">
              <a:solidFill>
                <a:srgbClr val="000000"/>
              </a:solidFill>
              <a:latin typeface="メイリオ" panose="020B0604030504040204" pitchFamily="50" charset="-128"/>
              <a:ea typeface="メイリオ" panose="020B0604030504040204" pitchFamily="50" charset="-128"/>
            </a:endParaRPr>
          </a:p>
          <a:p>
            <a:pPr lvl="0" algn="l">
              <a:defRPr/>
            </a:pPr>
            <a:endParaRPr lang="ja-JP" altLang="en-US" sz="2000" dirty="0">
              <a:solidFill>
                <a:srgbClr val="000000"/>
              </a:solidFill>
              <a:latin typeface="メイリオ" panose="020B0604030504040204" pitchFamily="50" charset="-128"/>
              <a:ea typeface="メイリオ" panose="020B0604030504040204" pitchFamily="50" charset="-128"/>
            </a:endParaRPr>
          </a:p>
          <a:p>
            <a:pPr lvl="0" algn="l">
              <a:defRPr/>
            </a:pPr>
            <a:r>
              <a:rPr lang="ja-JP" altLang="en-US" sz="2000" dirty="0">
                <a:solidFill>
                  <a:srgbClr val="000000"/>
                </a:solidFill>
                <a:latin typeface="メイリオ" panose="020B0604030504040204" pitchFamily="50" charset="-128"/>
                <a:ea typeface="メイリオ" panose="020B0604030504040204" pitchFamily="50" charset="-128"/>
              </a:rPr>
              <a:t>・福島で危険性が明らかになったが、以後より安全な基準が作成されている。</a:t>
            </a:r>
            <a:endParaRPr lang="en-US" altLang="ja-JP" sz="2000" dirty="0">
              <a:solidFill>
                <a:srgbClr val="000000"/>
              </a:solidFill>
              <a:latin typeface="メイリオ" panose="020B0604030504040204" pitchFamily="50" charset="-128"/>
              <a:ea typeface="メイリオ" panose="020B0604030504040204" pitchFamily="50" charset="-128"/>
            </a:endParaRPr>
          </a:p>
          <a:p>
            <a:pPr lvl="0" algn="l">
              <a:defRPr/>
            </a:pPr>
            <a:endParaRPr lang="ja-JP" altLang="en-US" sz="2000" dirty="0">
              <a:solidFill>
                <a:srgbClr val="000000"/>
              </a:solidFill>
              <a:latin typeface="メイリオ" panose="020B0604030504040204" pitchFamily="50" charset="-128"/>
              <a:ea typeface="メイリオ" panose="020B0604030504040204" pitchFamily="50" charset="-128"/>
            </a:endParaRPr>
          </a:p>
          <a:p>
            <a:pPr lvl="0" algn="l">
              <a:defRPr/>
            </a:pPr>
            <a:r>
              <a:rPr lang="ja-JP" altLang="en-US" sz="2000" dirty="0">
                <a:solidFill>
                  <a:srgbClr val="000000"/>
                </a:solidFill>
                <a:latin typeface="メイリオ" panose="020B0604030504040204" pitchFamily="50" charset="-128"/>
                <a:ea typeface="メイリオ" panose="020B0604030504040204" pitchFamily="50" charset="-128"/>
              </a:rPr>
              <a:t>・技術の保持も含めて再稼働すべきである</a:t>
            </a:r>
            <a:r>
              <a:rPr lang="ja-JP" altLang="en-US" sz="2400" dirty="0">
                <a:solidFill>
                  <a:srgbClr val="000000"/>
                </a:solidFill>
                <a:latin typeface="メイリオ" panose="020B0604030504040204" pitchFamily="50" charset="-128"/>
                <a:ea typeface="メイリオ" panose="020B0604030504040204" pitchFamily="50" charset="-128"/>
              </a:rPr>
              <a:t>。</a:t>
            </a:r>
          </a:p>
          <a:p>
            <a:pPr lvl="0">
              <a:defRPr/>
            </a:pPr>
            <a:endParaRPr kumimoji="1" lang="ja-JP" altLang="en-US" sz="24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
        <p:nvSpPr>
          <p:cNvPr id="25" name="テキスト ボックス 24"/>
          <p:cNvSpPr txBox="1"/>
          <p:nvPr/>
        </p:nvSpPr>
        <p:spPr>
          <a:xfrm>
            <a:off x="567317" y="4455785"/>
            <a:ext cx="8374324" cy="830997"/>
          </a:xfrm>
          <a:prstGeom prst="rect">
            <a:avLst/>
          </a:prstGeom>
          <a:noFill/>
          <a:ln w="19050">
            <a:noFill/>
          </a:ln>
        </p:spPr>
        <p:txBody>
          <a:bodyPr wrap="square" rtlCol="0">
            <a:spAutoFit/>
          </a:bodyPr>
          <a:lstStyle/>
          <a:p>
            <a:pPr lvl="0" algn="l">
              <a:defRPr/>
            </a:pPr>
            <a:r>
              <a:rPr lang="ja-JP" altLang="en-US" sz="2400" noProof="0" dirty="0">
                <a:solidFill>
                  <a:srgbClr val="000000"/>
                </a:solidFill>
                <a:latin typeface="メイリオ" panose="020B0604030504040204" pitchFamily="50" charset="-128"/>
                <a:ea typeface="メイリオ" panose="020B0604030504040204" pitchFamily="50" charset="-128"/>
              </a:rPr>
              <a:t>いきなり書き始めないで、まずは、各段落の内容を</a:t>
            </a:r>
            <a:r>
              <a:rPr lang="en-US" altLang="ja-JP" sz="2400" noProof="0" dirty="0">
                <a:solidFill>
                  <a:srgbClr val="000000"/>
                </a:solidFill>
                <a:latin typeface="メイリオ" panose="020B0604030504040204" pitchFamily="50" charset="-128"/>
                <a:ea typeface="メイリオ" panose="020B0604030504040204" pitchFamily="50" charset="-128"/>
              </a:rPr>
              <a:t>1</a:t>
            </a:r>
            <a:r>
              <a:rPr lang="ja-JP" altLang="en-US" sz="2400" noProof="0" dirty="0" err="1">
                <a:solidFill>
                  <a:srgbClr val="000000"/>
                </a:solidFill>
                <a:latin typeface="メイリオ" panose="020B0604030504040204" pitchFamily="50" charset="-128"/>
                <a:ea typeface="メイリオ" panose="020B0604030504040204" pitchFamily="50" charset="-128"/>
              </a:rPr>
              <a:t>、</a:t>
            </a:r>
            <a:r>
              <a:rPr lang="en-US" altLang="ja-JP" sz="2400" noProof="0" dirty="0">
                <a:solidFill>
                  <a:srgbClr val="000000"/>
                </a:solidFill>
                <a:latin typeface="メイリオ" panose="020B0604030504040204" pitchFamily="50" charset="-128"/>
                <a:ea typeface="メイリオ" panose="020B0604030504040204" pitchFamily="50" charset="-128"/>
              </a:rPr>
              <a:t>2</a:t>
            </a:r>
            <a:r>
              <a:rPr lang="ja-JP" altLang="en-US" sz="2400" noProof="0" dirty="0">
                <a:solidFill>
                  <a:srgbClr val="000000"/>
                </a:solidFill>
                <a:latin typeface="メイリオ" panose="020B0604030504040204" pitchFamily="50" charset="-128"/>
                <a:ea typeface="メイリオ" panose="020B0604030504040204" pitchFamily="50" charset="-128"/>
              </a:rPr>
              <a:t>行で記述して全体の流れや関係を確認する</a:t>
            </a:r>
            <a:endParaRPr kumimoji="1" lang="ja-JP" altLang="en-US" sz="24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Tree>
    <p:extLst>
      <p:ext uri="{BB962C8B-B14F-4D97-AF65-F5344CB8AC3E}">
        <p14:creationId xmlns:p14="http://schemas.microsoft.com/office/powerpoint/2010/main" val="390254003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スライド番号プレースホルダー 3"/>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5012ABE7-5802-454A-937E-A996D383F2D3}" type="slidenum">
              <a:rPr kumimoji="0" lang="en-US" altLang="ja-JP" sz="14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50"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15</a:t>
            </a:fld>
            <a:endParaRPr kumimoji="0" lang="en-US" altLang="ja-JP" sz="14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50" charset="-128"/>
              <a:cs typeface="+mn-cs"/>
            </a:endParaRPr>
          </a:p>
        </p:txBody>
      </p:sp>
      <p:pic>
        <p:nvPicPr>
          <p:cNvPr id="16540" name="Picture 156" descr="A10A_教師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29400" y="3581400"/>
            <a:ext cx="1128713" cy="3276600"/>
          </a:xfrm>
          <a:prstGeom prst="rect">
            <a:avLst/>
          </a:prstGeom>
          <a:noFill/>
          <a:extLst>
            <a:ext uri="{909E8E84-426E-40DD-AFC4-6F175D3DCCD1}">
              <a14:hiddenFill xmlns:a14="http://schemas.microsoft.com/office/drawing/2010/main">
                <a:solidFill>
                  <a:srgbClr val="FFFFFF"/>
                </a:solidFill>
              </a14:hiddenFill>
            </a:ext>
          </a:extLst>
        </p:spPr>
      </p:pic>
      <p:sp>
        <p:nvSpPr>
          <p:cNvPr id="16535" name="Rectangle 151"/>
          <p:cNvSpPr>
            <a:spLocks noChangeArrowheads="1"/>
          </p:cNvSpPr>
          <p:nvPr/>
        </p:nvSpPr>
        <p:spPr bwMode="auto">
          <a:xfrm>
            <a:off x="4724400" y="533400"/>
            <a:ext cx="3716338" cy="2938463"/>
          </a:xfrm>
          <a:prstGeom prst="rect">
            <a:avLst/>
          </a:prstGeom>
          <a:solidFill>
            <a:srgbClr val="FFFF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
        <p:nvSpPr>
          <p:cNvPr id="16386" name="Text Box 2"/>
          <p:cNvSpPr txBox="1">
            <a:spLocks noChangeArrowheads="1"/>
          </p:cNvSpPr>
          <p:nvPr/>
        </p:nvSpPr>
        <p:spPr bwMode="auto">
          <a:xfrm>
            <a:off x="457200" y="304800"/>
            <a:ext cx="55626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l" defTabSz="914400" rtl="0" eaLnBrk="1" fontAlgn="base" latinLnBrk="0" hangingPunct="1">
              <a:lnSpc>
                <a:spcPct val="100000"/>
              </a:lnSpc>
              <a:spcBef>
                <a:spcPct val="50000"/>
              </a:spcBef>
              <a:spcAft>
                <a:spcPct val="0"/>
              </a:spcAft>
              <a:buClrTx/>
              <a:buSzTx/>
              <a:buFontTx/>
              <a:buNone/>
              <a:tabLst/>
              <a:defRPr/>
            </a:pPr>
            <a:r>
              <a:rPr kumimoji="1" lang="ja-JP" altLang="en-US" sz="2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文書作成の流れ</a:t>
            </a:r>
          </a:p>
        </p:txBody>
      </p:sp>
      <p:grpSp>
        <p:nvGrpSpPr>
          <p:cNvPr id="16524" name="Group 140"/>
          <p:cNvGrpSpPr>
            <a:grpSpLocks/>
          </p:cNvGrpSpPr>
          <p:nvPr/>
        </p:nvGrpSpPr>
        <p:grpSpPr bwMode="auto">
          <a:xfrm>
            <a:off x="1066800" y="1143000"/>
            <a:ext cx="1123950" cy="1143000"/>
            <a:chOff x="720" y="720"/>
            <a:chExt cx="708" cy="720"/>
          </a:xfrm>
        </p:grpSpPr>
        <p:pic>
          <p:nvPicPr>
            <p:cNvPr id="16477" name="Picture 9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0" y="720"/>
              <a:ext cx="324" cy="336"/>
            </a:xfrm>
            <a:prstGeom prst="rect">
              <a:avLst/>
            </a:prstGeom>
            <a:noFill/>
            <a:extLst>
              <a:ext uri="{909E8E84-426E-40DD-AFC4-6F175D3DCCD1}">
                <a14:hiddenFill xmlns:a14="http://schemas.microsoft.com/office/drawing/2010/main">
                  <a:solidFill>
                    <a:srgbClr val="FFFFFF"/>
                  </a:solidFill>
                </a14:hiddenFill>
              </a:ext>
            </a:extLst>
          </p:spPr>
        </p:pic>
        <p:pic>
          <p:nvPicPr>
            <p:cNvPr id="16478" name="Picture 9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6" y="816"/>
              <a:ext cx="324" cy="336"/>
            </a:xfrm>
            <a:prstGeom prst="rect">
              <a:avLst/>
            </a:prstGeom>
            <a:noFill/>
            <a:extLst>
              <a:ext uri="{909E8E84-426E-40DD-AFC4-6F175D3DCCD1}">
                <a14:hiddenFill xmlns:a14="http://schemas.microsoft.com/office/drawing/2010/main">
                  <a:solidFill>
                    <a:srgbClr val="FFFFFF"/>
                  </a:solidFill>
                </a14:hiddenFill>
              </a:ext>
            </a:extLst>
          </p:spPr>
        </p:pic>
        <p:pic>
          <p:nvPicPr>
            <p:cNvPr id="16479" name="Picture 9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12" y="912"/>
              <a:ext cx="324" cy="336"/>
            </a:xfrm>
            <a:prstGeom prst="rect">
              <a:avLst/>
            </a:prstGeom>
            <a:noFill/>
            <a:extLst>
              <a:ext uri="{909E8E84-426E-40DD-AFC4-6F175D3DCCD1}">
                <a14:hiddenFill xmlns:a14="http://schemas.microsoft.com/office/drawing/2010/main">
                  <a:solidFill>
                    <a:srgbClr val="FFFFFF"/>
                  </a:solidFill>
                </a14:hiddenFill>
              </a:ext>
            </a:extLst>
          </p:spPr>
        </p:pic>
        <p:pic>
          <p:nvPicPr>
            <p:cNvPr id="16480" name="Picture 9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08" y="1008"/>
              <a:ext cx="324" cy="336"/>
            </a:xfrm>
            <a:prstGeom prst="rect">
              <a:avLst/>
            </a:prstGeom>
            <a:noFill/>
            <a:extLst>
              <a:ext uri="{909E8E84-426E-40DD-AFC4-6F175D3DCCD1}">
                <a14:hiddenFill xmlns:a14="http://schemas.microsoft.com/office/drawing/2010/main">
                  <a:solidFill>
                    <a:srgbClr val="FFFFFF"/>
                  </a:solidFill>
                </a14:hiddenFill>
              </a:ext>
            </a:extLst>
          </p:spPr>
        </p:pic>
        <p:pic>
          <p:nvPicPr>
            <p:cNvPr id="16481" name="Picture 9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04" y="1104"/>
              <a:ext cx="324" cy="336"/>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16523" name="Group 139"/>
          <p:cNvGrpSpPr>
            <a:grpSpLocks/>
          </p:cNvGrpSpPr>
          <p:nvPr/>
        </p:nvGrpSpPr>
        <p:grpSpPr bwMode="auto">
          <a:xfrm>
            <a:off x="2971800" y="914400"/>
            <a:ext cx="1447800" cy="1524000"/>
            <a:chOff x="1872" y="576"/>
            <a:chExt cx="912" cy="960"/>
          </a:xfrm>
        </p:grpSpPr>
        <p:sp>
          <p:nvSpPr>
            <p:cNvPr id="16482" name="Oval 98"/>
            <p:cNvSpPr>
              <a:spLocks noChangeArrowheads="1"/>
            </p:cNvSpPr>
            <p:nvPr/>
          </p:nvSpPr>
          <p:spPr bwMode="auto">
            <a:xfrm>
              <a:off x="2160" y="960"/>
              <a:ext cx="240" cy="144"/>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
          <p:nvSpPr>
            <p:cNvPr id="16483" name="Oval 99"/>
            <p:cNvSpPr>
              <a:spLocks noChangeArrowheads="1"/>
            </p:cNvSpPr>
            <p:nvPr/>
          </p:nvSpPr>
          <p:spPr bwMode="auto">
            <a:xfrm>
              <a:off x="2448" y="816"/>
              <a:ext cx="240" cy="144"/>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
          <p:nvSpPr>
            <p:cNvPr id="16484" name="Oval 100"/>
            <p:cNvSpPr>
              <a:spLocks noChangeArrowheads="1"/>
            </p:cNvSpPr>
            <p:nvPr/>
          </p:nvSpPr>
          <p:spPr bwMode="auto">
            <a:xfrm>
              <a:off x="1872" y="768"/>
              <a:ext cx="240" cy="144"/>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
          <p:nvSpPr>
            <p:cNvPr id="16485" name="Oval 101"/>
            <p:cNvSpPr>
              <a:spLocks noChangeArrowheads="1"/>
            </p:cNvSpPr>
            <p:nvPr/>
          </p:nvSpPr>
          <p:spPr bwMode="auto">
            <a:xfrm>
              <a:off x="1920" y="1152"/>
              <a:ext cx="240" cy="144"/>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
          <p:nvSpPr>
            <p:cNvPr id="16486" name="Oval 102"/>
            <p:cNvSpPr>
              <a:spLocks noChangeArrowheads="1"/>
            </p:cNvSpPr>
            <p:nvPr/>
          </p:nvSpPr>
          <p:spPr bwMode="auto">
            <a:xfrm>
              <a:off x="2352" y="1248"/>
              <a:ext cx="240" cy="144"/>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
          <p:nvSpPr>
            <p:cNvPr id="16487" name="Oval 103"/>
            <p:cNvSpPr>
              <a:spLocks noChangeArrowheads="1"/>
            </p:cNvSpPr>
            <p:nvPr/>
          </p:nvSpPr>
          <p:spPr bwMode="auto">
            <a:xfrm>
              <a:off x="2544" y="1056"/>
              <a:ext cx="240" cy="144"/>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
          <p:nvSpPr>
            <p:cNvPr id="16488" name="Oval 104"/>
            <p:cNvSpPr>
              <a:spLocks noChangeArrowheads="1"/>
            </p:cNvSpPr>
            <p:nvPr/>
          </p:nvSpPr>
          <p:spPr bwMode="auto">
            <a:xfrm>
              <a:off x="2112" y="576"/>
              <a:ext cx="240" cy="144"/>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
          <p:nvSpPr>
            <p:cNvPr id="16489" name="Oval 105"/>
            <p:cNvSpPr>
              <a:spLocks noChangeArrowheads="1"/>
            </p:cNvSpPr>
            <p:nvPr/>
          </p:nvSpPr>
          <p:spPr bwMode="auto">
            <a:xfrm>
              <a:off x="2016" y="1392"/>
              <a:ext cx="240" cy="144"/>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
          <p:nvSpPr>
            <p:cNvPr id="16490" name="Line 106"/>
            <p:cNvSpPr>
              <a:spLocks noChangeShapeType="1"/>
            </p:cNvSpPr>
            <p:nvPr/>
          </p:nvSpPr>
          <p:spPr bwMode="auto">
            <a:xfrm flipH="1">
              <a:off x="2112" y="1104"/>
              <a:ext cx="96"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
          <p:nvSpPr>
            <p:cNvPr id="16491" name="Line 107"/>
            <p:cNvSpPr>
              <a:spLocks noChangeShapeType="1"/>
            </p:cNvSpPr>
            <p:nvPr/>
          </p:nvSpPr>
          <p:spPr bwMode="auto">
            <a:xfrm>
              <a:off x="2064" y="1296"/>
              <a:ext cx="0"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
          <p:nvSpPr>
            <p:cNvPr id="16492" name="Line 108"/>
            <p:cNvSpPr>
              <a:spLocks noChangeShapeType="1"/>
            </p:cNvSpPr>
            <p:nvPr/>
          </p:nvSpPr>
          <p:spPr bwMode="auto">
            <a:xfrm>
              <a:off x="2400" y="1008"/>
              <a:ext cx="144"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
          <p:nvSpPr>
            <p:cNvPr id="16493" name="Line 109"/>
            <p:cNvSpPr>
              <a:spLocks noChangeShapeType="1"/>
            </p:cNvSpPr>
            <p:nvPr/>
          </p:nvSpPr>
          <p:spPr bwMode="auto">
            <a:xfrm>
              <a:off x="2352" y="1104"/>
              <a:ext cx="96" cy="14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
          <p:nvSpPr>
            <p:cNvPr id="16494" name="Line 110"/>
            <p:cNvSpPr>
              <a:spLocks noChangeShapeType="1"/>
            </p:cNvSpPr>
            <p:nvPr/>
          </p:nvSpPr>
          <p:spPr bwMode="auto">
            <a:xfrm flipV="1">
              <a:off x="2304" y="912"/>
              <a:ext cx="144"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
          <p:nvSpPr>
            <p:cNvPr id="16495" name="Line 111"/>
            <p:cNvSpPr>
              <a:spLocks noChangeShapeType="1"/>
            </p:cNvSpPr>
            <p:nvPr/>
          </p:nvSpPr>
          <p:spPr bwMode="auto">
            <a:xfrm>
              <a:off x="2064" y="864"/>
              <a:ext cx="144" cy="14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
          <p:nvSpPr>
            <p:cNvPr id="16496" name="Line 112"/>
            <p:cNvSpPr>
              <a:spLocks noChangeShapeType="1"/>
            </p:cNvSpPr>
            <p:nvPr/>
          </p:nvSpPr>
          <p:spPr bwMode="auto">
            <a:xfrm flipV="1">
              <a:off x="2064" y="672"/>
              <a:ext cx="96"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grpSp>
      <p:grpSp>
        <p:nvGrpSpPr>
          <p:cNvPr id="16522" name="Group 138"/>
          <p:cNvGrpSpPr>
            <a:grpSpLocks/>
          </p:cNvGrpSpPr>
          <p:nvPr/>
        </p:nvGrpSpPr>
        <p:grpSpPr bwMode="auto">
          <a:xfrm>
            <a:off x="5029200" y="990600"/>
            <a:ext cx="1143000" cy="1447800"/>
            <a:chOff x="3120" y="624"/>
            <a:chExt cx="720" cy="912"/>
          </a:xfrm>
        </p:grpSpPr>
        <p:grpSp>
          <p:nvGrpSpPr>
            <p:cNvPr id="16508" name="Group 124"/>
            <p:cNvGrpSpPr>
              <a:grpSpLocks/>
            </p:cNvGrpSpPr>
            <p:nvPr/>
          </p:nvGrpSpPr>
          <p:grpSpPr bwMode="auto">
            <a:xfrm>
              <a:off x="3216" y="624"/>
              <a:ext cx="624" cy="912"/>
              <a:chOff x="2640" y="1824"/>
              <a:chExt cx="528" cy="816"/>
            </a:xfrm>
          </p:grpSpPr>
          <p:sp>
            <p:nvSpPr>
              <p:cNvPr id="16499" name="Rectangle 115"/>
              <p:cNvSpPr>
                <a:spLocks noChangeArrowheads="1"/>
              </p:cNvSpPr>
              <p:nvPr/>
            </p:nvSpPr>
            <p:spPr bwMode="auto">
              <a:xfrm>
                <a:off x="2640" y="1824"/>
                <a:ext cx="336" cy="48"/>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
            <p:nvSpPr>
              <p:cNvPr id="16500" name="Rectangle 116"/>
              <p:cNvSpPr>
                <a:spLocks noChangeArrowheads="1"/>
              </p:cNvSpPr>
              <p:nvPr/>
            </p:nvSpPr>
            <p:spPr bwMode="auto">
              <a:xfrm>
                <a:off x="2736" y="1920"/>
                <a:ext cx="336" cy="48"/>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
            <p:nvSpPr>
              <p:cNvPr id="16501" name="Rectangle 117"/>
              <p:cNvSpPr>
                <a:spLocks noChangeArrowheads="1"/>
              </p:cNvSpPr>
              <p:nvPr/>
            </p:nvSpPr>
            <p:spPr bwMode="auto">
              <a:xfrm>
                <a:off x="2832" y="2016"/>
                <a:ext cx="336" cy="48"/>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
            <p:nvSpPr>
              <p:cNvPr id="16502" name="Rectangle 118"/>
              <p:cNvSpPr>
                <a:spLocks noChangeArrowheads="1"/>
              </p:cNvSpPr>
              <p:nvPr/>
            </p:nvSpPr>
            <p:spPr bwMode="auto">
              <a:xfrm>
                <a:off x="2832" y="2112"/>
                <a:ext cx="336" cy="48"/>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
            <p:nvSpPr>
              <p:cNvPr id="16503" name="Rectangle 119"/>
              <p:cNvSpPr>
                <a:spLocks noChangeArrowheads="1"/>
              </p:cNvSpPr>
              <p:nvPr/>
            </p:nvSpPr>
            <p:spPr bwMode="auto">
              <a:xfrm>
                <a:off x="2736" y="2208"/>
                <a:ext cx="336" cy="48"/>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
            <p:nvSpPr>
              <p:cNvPr id="16504" name="Rectangle 120"/>
              <p:cNvSpPr>
                <a:spLocks noChangeArrowheads="1"/>
              </p:cNvSpPr>
              <p:nvPr/>
            </p:nvSpPr>
            <p:spPr bwMode="auto">
              <a:xfrm>
                <a:off x="2640" y="2304"/>
                <a:ext cx="336" cy="48"/>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
            <p:nvSpPr>
              <p:cNvPr id="16505" name="Rectangle 121"/>
              <p:cNvSpPr>
                <a:spLocks noChangeArrowheads="1"/>
              </p:cNvSpPr>
              <p:nvPr/>
            </p:nvSpPr>
            <p:spPr bwMode="auto">
              <a:xfrm>
                <a:off x="2736" y="2400"/>
                <a:ext cx="336" cy="48"/>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
            <p:nvSpPr>
              <p:cNvPr id="16506" name="Rectangle 122"/>
              <p:cNvSpPr>
                <a:spLocks noChangeArrowheads="1"/>
              </p:cNvSpPr>
              <p:nvPr/>
            </p:nvSpPr>
            <p:spPr bwMode="auto">
              <a:xfrm>
                <a:off x="2736" y="2496"/>
                <a:ext cx="336" cy="48"/>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
            <p:nvSpPr>
              <p:cNvPr id="16507" name="Rectangle 123"/>
              <p:cNvSpPr>
                <a:spLocks noChangeArrowheads="1"/>
              </p:cNvSpPr>
              <p:nvPr/>
            </p:nvSpPr>
            <p:spPr bwMode="auto">
              <a:xfrm>
                <a:off x="2640" y="2592"/>
                <a:ext cx="336" cy="48"/>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grpSp>
        <p:sp>
          <p:nvSpPr>
            <p:cNvPr id="16509" name="Line 125"/>
            <p:cNvSpPr>
              <a:spLocks noChangeShapeType="1"/>
            </p:cNvSpPr>
            <p:nvPr/>
          </p:nvSpPr>
          <p:spPr bwMode="auto">
            <a:xfrm>
              <a:off x="3120" y="672"/>
              <a:ext cx="0" cy="86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
          <p:nvSpPr>
            <p:cNvPr id="16510" name="Line 126"/>
            <p:cNvSpPr>
              <a:spLocks noChangeShapeType="1"/>
            </p:cNvSpPr>
            <p:nvPr/>
          </p:nvSpPr>
          <p:spPr bwMode="auto">
            <a:xfrm>
              <a:off x="3120" y="672"/>
              <a:ext cx="4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
          <p:nvSpPr>
            <p:cNvPr id="16511" name="Line 127"/>
            <p:cNvSpPr>
              <a:spLocks noChangeShapeType="1"/>
            </p:cNvSpPr>
            <p:nvPr/>
          </p:nvSpPr>
          <p:spPr bwMode="auto">
            <a:xfrm>
              <a:off x="3120" y="1200"/>
              <a:ext cx="4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
          <p:nvSpPr>
            <p:cNvPr id="16512" name="Line 128"/>
            <p:cNvSpPr>
              <a:spLocks noChangeShapeType="1"/>
            </p:cNvSpPr>
            <p:nvPr/>
          </p:nvSpPr>
          <p:spPr bwMode="auto">
            <a:xfrm>
              <a:off x="3120" y="1536"/>
              <a:ext cx="4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
          <p:nvSpPr>
            <p:cNvPr id="16513" name="Line 129"/>
            <p:cNvSpPr>
              <a:spLocks noChangeShapeType="1"/>
            </p:cNvSpPr>
            <p:nvPr/>
          </p:nvSpPr>
          <p:spPr bwMode="auto">
            <a:xfrm>
              <a:off x="3264" y="672"/>
              <a:ext cx="0" cy="43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
          <p:nvSpPr>
            <p:cNvPr id="16514" name="Line 130"/>
            <p:cNvSpPr>
              <a:spLocks noChangeShapeType="1"/>
            </p:cNvSpPr>
            <p:nvPr/>
          </p:nvSpPr>
          <p:spPr bwMode="auto">
            <a:xfrm>
              <a:off x="3264" y="768"/>
              <a:ext cx="4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
          <p:nvSpPr>
            <p:cNvPr id="16515" name="Line 131"/>
            <p:cNvSpPr>
              <a:spLocks noChangeShapeType="1"/>
            </p:cNvSpPr>
            <p:nvPr/>
          </p:nvSpPr>
          <p:spPr bwMode="auto">
            <a:xfrm>
              <a:off x="3264" y="1104"/>
              <a:ext cx="4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
          <p:nvSpPr>
            <p:cNvPr id="16516" name="Line 132"/>
            <p:cNvSpPr>
              <a:spLocks noChangeShapeType="1"/>
            </p:cNvSpPr>
            <p:nvPr/>
          </p:nvSpPr>
          <p:spPr bwMode="auto">
            <a:xfrm>
              <a:off x="3360" y="768"/>
              <a:ext cx="0" cy="19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
          <p:nvSpPr>
            <p:cNvPr id="16517" name="Line 133"/>
            <p:cNvSpPr>
              <a:spLocks noChangeShapeType="1"/>
            </p:cNvSpPr>
            <p:nvPr/>
          </p:nvSpPr>
          <p:spPr bwMode="auto">
            <a:xfrm>
              <a:off x="3360" y="864"/>
              <a:ext cx="4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
          <p:nvSpPr>
            <p:cNvPr id="16518" name="Line 134"/>
            <p:cNvSpPr>
              <a:spLocks noChangeShapeType="1"/>
            </p:cNvSpPr>
            <p:nvPr/>
          </p:nvSpPr>
          <p:spPr bwMode="auto">
            <a:xfrm>
              <a:off x="3360" y="960"/>
              <a:ext cx="4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
          <p:nvSpPr>
            <p:cNvPr id="16519" name="Line 135"/>
            <p:cNvSpPr>
              <a:spLocks noChangeShapeType="1"/>
            </p:cNvSpPr>
            <p:nvPr/>
          </p:nvSpPr>
          <p:spPr bwMode="auto">
            <a:xfrm>
              <a:off x="3264" y="1200"/>
              <a:ext cx="0" cy="19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
          <p:nvSpPr>
            <p:cNvPr id="16520" name="Line 136"/>
            <p:cNvSpPr>
              <a:spLocks noChangeShapeType="1"/>
            </p:cNvSpPr>
            <p:nvPr/>
          </p:nvSpPr>
          <p:spPr bwMode="auto">
            <a:xfrm>
              <a:off x="3264" y="1296"/>
              <a:ext cx="4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
          <p:nvSpPr>
            <p:cNvPr id="16521" name="Line 137"/>
            <p:cNvSpPr>
              <a:spLocks noChangeShapeType="1"/>
            </p:cNvSpPr>
            <p:nvPr/>
          </p:nvSpPr>
          <p:spPr bwMode="auto">
            <a:xfrm>
              <a:off x="3264" y="1392"/>
              <a:ext cx="4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grpSp>
      <p:grpSp>
        <p:nvGrpSpPr>
          <p:cNvPr id="16527" name="Group 143"/>
          <p:cNvGrpSpPr>
            <a:grpSpLocks/>
          </p:cNvGrpSpPr>
          <p:nvPr/>
        </p:nvGrpSpPr>
        <p:grpSpPr bwMode="auto">
          <a:xfrm>
            <a:off x="2438400" y="1371600"/>
            <a:ext cx="381000" cy="609600"/>
            <a:chOff x="1536" y="864"/>
            <a:chExt cx="240" cy="384"/>
          </a:xfrm>
        </p:grpSpPr>
        <p:sp>
          <p:nvSpPr>
            <p:cNvPr id="16525" name="AutoShape 141"/>
            <p:cNvSpPr>
              <a:spLocks noChangeArrowheads="1"/>
            </p:cNvSpPr>
            <p:nvPr/>
          </p:nvSpPr>
          <p:spPr bwMode="auto">
            <a:xfrm>
              <a:off x="1536" y="864"/>
              <a:ext cx="240" cy="192"/>
            </a:xfrm>
            <a:prstGeom prst="rightArrow">
              <a:avLst>
                <a:gd name="adj1" fmla="val 59370"/>
                <a:gd name="adj2" fmla="val 45313"/>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
          <p:nvSpPr>
            <p:cNvPr id="16526" name="AutoShape 142"/>
            <p:cNvSpPr>
              <a:spLocks noChangeArrowheads="1"/>
            </p:cNvSpPr>
            <p:nvPr/>
          </p:nvSpPr>
          <p:spPr bwMode="auto">
            <a:xfrm>
              <a:off x="1536" y="1152"/>
              <a:ext cx="240" cy="96"/>
            </a:xfrm>
            <a:prstGeom prst="leftArrow">
              <a:avLst>
                <a:gd name="adj1" fmla="val 50000"/>
                <a:gd name="adj2" fmla="val 62500"/>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grpSp>
      <p:grpSp>
        <p:nvGrpSpPr>
          <p:cNvPr id="16528" name="Group 144"/>
          <p:cNvGrpSpPr>
            <a:grpSpLocks/>
          </p:cNvGrpSpPr>
          <p:nvPr/>
        </p:nvGrpSpPr>
        <p:grpSpPr bwMode="auto">
          <a:xfrm>
            <a:off x="4495800" y="1295400"/>
            <a:ext cx="381000" cy="609600"/>
            <a:chOff x="1536" y="864"/>
            <a:chExt cx="240" cy="384"/>
          </a:xfrm>
        </p:grpSpPr>
        <p:sp>
          <p:nvSpPr>
            <p:cNvPr id="16529" name="AutoShape 145"/>
            <p:cNvSpPr>
              <a:spLocks noChangeArrowheads="1"/>
            </p:cNvSpPr>
            <p:nvPr/>
          </p:nvSpPr>
          <p:spPr bwMode="auto">
            <a:xfrm>
              <a:off x="1536" y="864"/>
              <a:ext cx="240" cy="192"/>
            </a:xfrm>
            <a:prstGeom prst="rightArrow">
              <a:avLst>
                <a:gd name="adj1" fmla="val 59370"/>
                <a:gd name="adj2" fmla="val 45313"/>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
          <p:nvSpPr>
            <p:cNvPr id="16530" name="AutoShape 146"/>
            <p:cNvSpPr>
              <a:spLocks noChangeArrowheads="1"/>
            </p:cNvSpPr>
            <p:nvPr/>
          </p:nvSpPr>
          <p:spPr bwMode="auto">
            <a:xfrm>
              <a:off x="1536" y="1152"/>
              <a:ext cx="240" cy="96"/>
            </a:xfrm>
            <a:prstGeom prst="leftArrow">
              <a:avLst>
                <a:gd name="adj1" fmla="val 50000"/>
                <a:gd name="adj2" fmla="val 62500"/>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grpSp>
      <p:pic>
        <p:nvPicPr>
          <p:cNvPr id="16531" name="Picture 147" descr="A10A_教師"/>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086600" y="838200"/>
            <a:ext cx="1087438" cy="1905000"/>
          </a:xfrm>
          <a:prstGeom prst="rect">
            <a:avLst/>
          </a:prstGeom>
          <a:noFill/>
          <a:extLst>
            <a:ext uri="{909E8E84-426E-40DD-AFC4-6F175D3DCCD1}">
              <a14:hiddenFill xmlns:a14="http://schemas.microsoft.com/office/drawing/2010/main">
                <a:solidFill>
                  <a:srgbClr val="FFFFFF"/>
                </a:solidFill>
              </a14:hiddenFill>
            </a:ext>
          </a:extLst>
        </p:spPr>
      </p:pic>
      <p:grpSp>
        <p:nvGrpSpPr>
          <p:cNvPr id="16532" name="Group 148"/>
          <p:cNvGrpSpPr>
            <a:grpSpLocks/>
          </p:cNvGrpSpPr>
          <p:nvPr/>
        </p:nvGrpSpPr>
        <p:grpSpPr bwMode="auto">
          <a:xfrm>
            <a:off x="6400800" y="1295400"/>
            <a:ext cx="381000" cy="609600"/>
            <a:chOff x="1536" y="864"/>
            <a:chExt cx="240" cy="384"/>
          </a:xfrm>
        </p:grpSpPr>
        <p:sp>
          <p:nvSpPr>
            <p:cNvPr id="16533" name="AutoShape 149"/>
            <p:cNvSpPr>
              <a:spLocks noChangeArrowheads="1"/>
            </p:cNvSpPr>
            <p:nvPr/>
          </p:nvSpPr>
          <p:spPr bwMode="auto">
            <a:xfrm>
              <a:off x="1536" y="864"/>
              <a:ext cx="240" cy="192"/>
            </a:xfrm>
            <a:prstGeom prst="rightArrow">
              <a:avLst>
                <a:gd name="adj1" fmla="val 59370"/>
                <a:gd name="adj2" fmla="val 45313"/>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
          <p:nvSpPr>
            <p:cNvPr id="16534" name="AutoShape 150"/>
            <p:cNvSpPr>
              <a:spLocks noChangeArrowheads="1"/>
            </p:cNvSpPr>
            <p:nvPr/>
          </p:nvSpPr>
          <p:spPr bwMode="auto">
            <a:xfrm>
              <a:off x="1536" y="1152"/>
              <a:ext cx="240" cy="96"/>
            </a:xfrm>
            <a:prstGeom prst="leftArrow">
              <a:avLst>
                <a:gd name="adj1" fmla="val 50000"/>
                <a:gd name="adj2" fmla="val 62500"/>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grpSp>
      <p:sp>
        <p:nvSpPr>
          <p:cNvPr id="16536" name="Text Box 152"/>
          <p:cNvSpPr txBox="1">
            <a:spLocks noChangeArrowheads="1"/>
          </p:cNvSpPr>
          <p:nvPr/>
        </p:nvSpPr>
        <p:spPr bwMode="auto">
          <a:xfrm>
            <a:off x="838200" y="2667000"/>
            <a:ext cx="1447800" cy="923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l" defTabSz="914400" rtl="0" eaLnBrk="1" fontAlgn="base" latinLnBrk="0" hangingPunct="1">
              <a:lnSpc>
                <a:spcPct val="100000"/>
              </a:lnSpc>
              <a:spcBef>
                <a:spcPct val="50000"/>
              </a:spcBef>
              <a:spcAft>
                <a:spcPct val="0"/>
              </a:spcAft>
              <a:buClrTx/>
              <a:buSzTx/>
              <a:buFontTx/>
              <a:buNone/>
              <a:tabLst/>
              <a:defRPr/>
            </a:pPr>
            <a:r>
              <a:rPr kumimoji="1" lang="ja-JP" altLang="en-US" sz="1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情報・データ・資料の収集</a:t>
            </a:r>
          </a:p>
        </p:txBody>
      </p:sp>
      <p:sp>
        <p:nvSpPr>
          <p:cNvPr id="16537" name="Text Box 153"/>
          <p:cNvSpPr txBox="1">
            <a:spLocks noChangeArrowheads="1"/>
          </p:cNvSpPr>
          <p:nvPr/>
        </p:nvSpPr>
        <p:spPr bwMode="auto">
          <a:xfrm>
            <a:off x="2743200" y="2667000"/>
            <a:ext cx="1600200" cy="923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l" defTabSz="914400" rtl="0" eaLnBrk="1" fontAlgn="base" latinLnBrk="0" hangingPunct="1">
              <a:lnSpc>
                <a:spcPct val="100000"/>
              </a:lnSpc>
              <a:spcBef>
                <a:spcPct val="50000"/>
              </a:spcBef>
              <a:spcAft>
                <a:spcPct val="0"/>
              </a:spcAft>
              <a:buClrTx/>
              <a:buSzTx/>
              <a:buFontTx/>
              <a:buNone/>
              <a:tabLst/>
              <a:defRPr/>
            </a:pPr>
            <a:r>
              <a:rPr kumimoji="1" lang="ja-JP" altLang="en-US" sz="1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情報・データ・資料の整理・分析</a:t>
            </a:r>
          </a:p>
        </p:txBody>
      </p:sp>
      <p:sp>
        <p:nvSpPr>
          <p:cNvPr id="16538" name="Text Box 154"/>
          <p:cNvSpPr txBox="1">
            <a:spLocks noChangeArrowheads="1"/>
          </p:cNvSpPr>
          <p:nvPr/>
        </p:nvSpPr>
        <p:spPr bwMode="auto">
          <a:xfrm>
            <a:off x="4953000" y="2667000"/>
            <a:ext cx="1752600" cy="923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l" defTabSz="914400" rtl="0" eaLnBrk="1" fontAlgn="base" latinLnBrk="0" hangingPunct="1">
              <a:lnSpc>
                <a:spcPct val="100000"/>
              </a:lnSpc>
              <a:spcBef>
                <a:spcPct val="50000"/>
              </a:spcBef>
              <a:spcAft>
                <a:spcPct val="0"/>
              </a:spcAft>
              <a:buClrTx/>
              <a:buSzTx/>
              <a:buFontTx/>
              <a:buNone/>
              <a:tabLst/>
              <a:defRPr/>
            </a:pPr>
            <a:r>
              <a:rPr kumimoji="1" lang="ja-JP" altLang="en-US" sz="1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文書の構造・アウトラインの作成</a:t>
            </a:r>
          </a:p>
        </p:txBody>
      </p:sp>
      <p:sp>
        <p:nvSpPr>
          <p:cNvPr id="16539" name="Rectangle 155"/>
          <p:cNvSpPr>
            <a:spLocks noChangeArrowheads="1"/>
          </p:cNvSpPr>
          <p:nvPr/>
        </p:nvSpPr>
        <p:spPr bwMode="auto">
          <a:xfrm>
            <a:off x="7086600" y="2743200"/>
            <a:ext cx="1524000" cy="923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l" defTabSz="914400" rtl="0" eaLnBrk="1" fontAlgn="base" latinLnBrk="0" hangingPunct="1">
              <a:lnSpc>
                <a:spcPct val="100000"/>
              </a:lnSpc>
              <a:spcBef>
                <a:spcPct val="50000"/>
              </a:spcBef>
              <a:spcAft>
                <a:spcPct val="0"/>
              </a:spcAft>
              <a:buClrTx/>
              <a:buSzTx/>
              <a:buFontTx/>
              <a:buNone/>
              <a:tabLst/>
              <a:defRPr/>
            </a:pPr>
            <a:r>
              <a:rPr kumimoji="1" lang="ja-JP" altLang="en-US" sz="1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実際の文書</a:t>
            </a:r>
            <a:r>
              <a:rPr kumimoji="1" lang="en-US" altLang="ja-JP" sz="1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a:t>
            </a:r>
            <a:r>
              <a:rPr kumimoji="1" lang="ja-JP" altLang="en-US" sz="1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文章</a:t>
            </a:r>
            <a:r>
              <a:rPr kumimoji="1" lang="en-US" altLang="ja-JP" sz="1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a:t>
            </a:r>
            <a:r>
              <a:rPr kumimoji="1" lang="ja-JP" altLang="en-US" sz="1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の作成</a:t>
            </a:r>
          </a:p>
        </p:txBody>
      </p:sp>
      <p:sp>
        <p:nvSpPr>
          <p:cNvPr id="16541" name="AutoShape 157"/>
          <p:cNvSpPr>
            <a:spLocks noChangeArrowheads="1"/>
          </p:cNvSpPr>
          <p:nvPr/>
        </p:nvSpPr>
        <p:spPr bwMode="auto">
          <a:xfrm>
            <a:off x="304800" y="3778775"/>
            <a:ext cx="5867400" cy="2511425"/>
          </a:xfrm>
          <a:prstGeom prst="wedgeRectCallout">
            <a:avLst>
              <a:gd name="adj1" fmla="val 58755"/>
              <a:gd name="adj2" fmla="val -28495"/>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1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　みなさんは、いきなり文章を書き始めていませんか</a:t>
            </a:r>
            <a:r>
              <a:rPr kumimoji="1" lang="en-US" altLang="ja-JP" sz="1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a:t>
            </a:r>
            <a:r>
              <a:rPr kumimoji="1" lang="ja-JP" altLang="en-US" sz="1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　</a:t>
            </a:r>
          </a:p>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1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　実際、文章を作成するといっても、単に書くことだけでなく、その前にいろいろな作業をかります。この授業では、主に文章の構造・アウトラインの作成を学習していきましょう。</a:t>
            </a:r>
          </a:p>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1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　特に、短かい文書でも、その構造やアウトラインをしっかり設計しておくと、判りやすい文書を作成することができるでしょう</a:t>
            </a:r>
            <a:r>
              <a:rPr kumimoji="1" lang="ja-JP" altLang="en-US" sz="16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a:t>
            </a:r>
          </a:p>
        </p:txBody>
      </p:sp>
    </p:spTree>
    <p:extLst>
      <p:ext uri="{BB962C8B-B14F-4D97-AF65-F5344CB8AC3E}">
        <p14:creationId xmlns:p14="http://schemas.microsoft.com/office/powerpoint/2010/main" val="85036407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スライド番号プレースホルダー 3"/>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0C4A9A6A-4A03-472C-9A19-0DAB97A53450}" type="slidenum">
              <a:rPr kumimoji="0" lang="en-US" altLang="ja-JP" sz="14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50"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16</a:t>
            </a:fld>
            <a:endParaRPr kumimoji="0" lang="en-US" altLang="ja-JP" sz="14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50" charset="-128"/>
              <a:cs typeface="+mn-cs"/>
            </a:endParaRPr>
          </a:p>
        </p:txBody>
      </p:sp>
      <p:sp>
        <p:nvSpPr>
          <p:cNvPr id="46082" name="Text Box 2"/>
          <p:cNvSpPr txBox="1">
            <a:spLocks noChangeArrowheads="1"/>
          </p:cNvSpPr>
          <p:nvPr/>
        </p:nvSpPr>
        <p:spPr bwMode="auto">
          <a:xfrm>
            <a:off x="457200" y="533400"/>
            <a:ext cx="91440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0" marR="0" lvl="0" indent="0" algn="l" defTabSz="914400" rtl="0" eaLnBrk="1" fontAlgn="base" latinLnBrk="0" hangingPunct="1">
              <a:lnSpc>
                <a:spcPct val="100000"/>
              </a:lnSpc>
              <a:spcBef>
                <a:spcPct val="50000"/>
              </a:spcBef>
              <a:spcAft>
                <a:spcPct val="0"/>
              </a:spcAft>
              <a:buClrTx/>
              <a:buSzTx/>
              <a:buFontTx/>
              <a:buNone/>
              <a:tabLst/>
              <a:defRPr/>
            </a:pPr>
            <a:r>
              <a:rPr kumimoji="1" lang="ja-JP" altLang="en-US" sz="2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 小論文作成課題の具体的な手順</a:t>
            </a:r>
            <a:endParaRPr kumimoji="1" lang="en-US" altLang="ja-JP" sz="2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
        <p:nvSpPr>
          <p:cNvPr id="2" name="右矢印吹き出し 1"/>
          <p:cNvSpPr/>
          <p:nvPr/>
        </p:nvSpPr>
        <p:spPr bwMode="auto">
          <a:xfrm>
            <a:off x="990600" y="1219200"/>
            <a:ext cx="2514600" cy="4267200"/>
          </a:xfrm>
          <a:prstGeom prst="rightArrowCallout">
            <a:avLst>
              <a:gd name="adj1" fmla="val 25000"/>
              <a:gd name="adj2" fmla="val 25000"/>
              <a:gd name="adj3" fmla="val 13758"/>
              <a:gd name="adj4" fmla="val 78536"/>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3" name="テキスト ボックス 2"/>
          <p:cNvSpPr txBox="1"/>
          <p:nvPr/>
        </p:nvSpPr>
        <p:spPr>
          <a:xfrm>
            <a:off x="990600" y="1219200"/>
            <a:ext cx="2133600" cy="3785652"/>
          </a:xfrm>
          <a:prstGeom prst="rect">
            <a:avLst/>
          </a:prstGeom>
          <a:noFill/>
        </p:spPr>
        <p:txBody>
          <a:bodyPr wrap="square" rtlCol="0">
            <a:spAutoFit/>
          </a:bodyPr>
          <a:lstStyle/>
          <a:p>
            <a:pPr algn="l"/>
            <a:r>
              <a:rPr kumimoji="1" lang="en-US" altLang="ja-JP" sz="2000" dirty="0">
                <a:solidFill>
                  <a:srgbClr val="FF0000"/>
                </a:solidFill>
                <a:latin typeface="メイリオ" panose="020B0604030504040204" pitchFamily="50" charset="-128"/>
                <a:ea typeface="メイリオ" panose="020B0604030504040204" pitchFamily="50" charset="-128"/>
              </a:rPr>
              <a:t>Web</a:t>
            </a:r>
            <a:r>
              <a:rPr kumimoji="1" lang="ja-JP" altLang="en-US" sz="2000" dirty="0">
                <a:solidFill>
                  <a:srgbClr val="FF0000"/>
                </a:solidFill>
                <a:latin typeface="メイリオ" panose="020B0604030504040204" pitchFamily="50" charset="-128"/>
                <a:ea typeface="メイリオ" panose="020B0604030504040204" pitchFamily="50" charset="-128"/>
              </a:rPr>
              <a:t>からの</a:t>
            </a:r>
            <a:br>
              <a:rPr kumimoji="1" lang="en-US" altLang="ja-JP" sz="2000" dirty="0">
                <a:solidFill>
                  <a:srgbClr val="FF0000"/>
                </a:solidFill>
                <a:latin typeface="メイリオ" panose="020B0604030504040204" pitchFamily="50" charset="-128"/>
                <a:ea typeface="メイリオ" panose="020B0604030504040204" pitchFamily="50" charset="-128"/>
              </a:rPr>
            </a:br>
            <a:r>
              <a:rPr kumimoji="1" lang="ja-JP" altLang="en-US" sz="2000" dirty="0">
                <a:solidFill>
                  <a:srgbClr val="FF0000"/>
                </a:solidFill>
                <a:latin typeface="メイリオ" panose="020B0604030504040204" pitchFamily="50" charset="-128"/>
                <a:ea typeface="メイリオ" panose="020B0604030504040204" pitchFamily="50" charset="-128"/>
              </a:rPr>
              <a:t>情報収集</a:t>
            </a:r>
            <a:endParaRPr kumimoji="1" lang="en-US" altLang="ja-JP" sz="2000" dirty="0">
              <a:solidFill>
                <a:srgbClr val="FF0000"/>
              </a:solidFill>
              <a:latin typeface="メイリオ" panose="020B0604030504040204" pitchFamily="50" charset="-128"/>
              <a:ea typeface="メイリオ" panose="020B0604030504040204" pitchFamily="50" charset="-128"/>
            </a:endParaRPr>
          </a:p>
          <a:p>
            <a:pPr algn="l"/>
            <a:r>
              <a:rPr lang="ja-JP" altLang="en-US" sz="2000" dirty="0">
                <a:latin typeface="メイリオ" panose="020B0604030504040204" pitchFamily="50" charset="-128"/>
                <a:ea typeface="メイリオ" panose="020B0604030504040204" pitchFamily="50" charset="-128"/>
              </a:rPr>
              <a:t>・テーマを決める。</a:t>
            </a:r>
            <a:endParaRPr lang="en-US" altLang="ja-JP" sz="2000" dirty="0">
              <a:latin typeface="メイリオ" panose="020B0604030504040204" pitchFamily="50" charset="-128"/>
              <a:ea typeface="メイリオ" panose="020B0604030504040204" pitchFamily="50" charset="-128"/>
            </a:endParaRPr>
          </a:p>
          <a:p>
            <a:pPr algn="l"/>
            <a:r>
              <a:rPr lang="ja-JP" altLang="en-US" sz="2000" dirty="0">
                <a:latin typeface="メイリオ" panose="020B0604030504040204" pitchFamily="50" charset="-128"/>
                <a:ea typeface="メイリオ" panose="020B0604030504040204" pitchFamily="50" charset="-128"/>
              </a:rPr>
              <a:t>・</a:t>
            </a:r>
            <a:r>
              <a:rPr lang="en-US" altLang="ja-JP" sz="2000" dirty="0">
                <a:latin typeface="メイリオ" panose="020B0604030504040204" pitchFamily="50" charset="-128"/>
                <a:ea typeface="メイリオ" panose="020B0604030504040204" pitchFamily="50" charset="-128"/>
              </a:rPr>
              <a:t>Web</a:t>
            </a:r>
            <a:r>
              <a:rPr lang="ja-JP" altLang="en-US" sz="2000" dirty="0">
                <a:latin typeface="メイリオ" panose="020B0604030504040204" pitchFamily="50" charset="-128"/>
                <a:ea typeface="メイリオ" panose="020B0604030504040204" pitchFamily="50" charset="-128"/>
              </a:rPr>
              <a:t>で課題の賛否に関する情報を検索してみつける。</a:t>
            </a:r>
            <a:br>
              <a:rPr lang="en-US" altLang="ja-JP" sz="2000" dirty="0">
                <a:latin typeface="メイリオ" panose="020B0604030504040204" pitchFamily="50" charset="-128"/>
                <a:ea typeface="メイリオ" panose="020B0604030504040204" pitchFamily="50" charset="-128"/>
              </a:rPr>
            </a:br>
            <a:r>
              <a:rPr lang="ja-JP" altLang="en-US" sz="2000" dirty="0">
                <a:latin typeface="メイリオ" panose="020B0604030504040204" pitchFamily="50" charset="-128"/>
                <a:ea typeface="メイリオ" panose="020B0604030504040204" pitchFamily="50" charset="-128"/>
              </a:rPr>
              <a:t>・見つけた情報を</a:t>
            </a:r>
            <a:r>
              <a:rPr lang="en-US" altLang="ja-JP" sz="2000" dirty="0">
                <a:latin typeface="メイリオ" panose="020B0604030504040204" pitchFamily="50" charset="-128"/>
                <a:ea typeface="メイリオ" panose="020B0604030504040204" pitchFamily="50" charset="-128"/>
              </a:rPr>
              <a:t>PC</a:t>
            </a:r>
            <a:r>
              <a:rPr lang="ja-JP" altLang="en-US" sz="2000" dirty="0">
                <a:latin typeface="メイリオ" panose="020B0604030504040204" pitchFamily="50" charset="-128"/>
                <a:ea typeface="メイリオ" panose="020B0604030504040204" pitchFamily="50" charset="-128"/>
              </a:rPr>
              <a:t>の文書にどんどん貼り付けて貯めていく</a:t>
            </a:r>
            <a:endParaRPr kumimoji="1" lang="ja-JP" altLang="en-US" sz="2000" dirty="0">
              <a:latin typeface="メイリオ" panose="020B0604030504040204" pitchFamily="50" charset="-128"/>
              <a:ea typeface="メイリオ" panose="020B0604030504040204" pitchFamily="50" charset="-128"/>
            </a:endParaRPr>
          </a:p>
        </p:txBody>
      </p:sp>
      <p:sp>
        <p:nvSpPr>
          <p:cNvPr id="6" name="右矢印吹き出し 5"/>
          <p:cNvSpPr/>
          <p:nvPr/>
        </p:nvSpPr>
        <p:spPr bwMode="auto">
          <a:xfrm>
            <a:off x="3505200" y="1219200"/>
            <a:ext cx="2514600" cy="4267200"/>
          </a:xfrm>
          <a:prstGeom prst="rightArrowCallout">
            <a:avLst>
              <a:gd name="adj1" fmla="val 25000"/>
              <a:gd name="adj2" fmla="val 25000"/>
              <a:gd name="adj3" fmla="val 13758"/>
              <a:gd name="adj4" fmla="val 78536"/>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7" name="テキスト ボックス 6"/>
          <p:cNvSpPr txBox="1"/>
          <p:nvPr/>
        </p:nvSpPr>
        <p:spPr>
          <a:xfrm>
            <a:off x="3505200" y="1219200"/>
            <a:ext cx="2133600" cy="4093428"/>
          </a:xfrm>
          <a:prstGeom prst="rect">
            <a:avLst/>
          </a:prstGeom>
          <a:noFill/>
        </p:spPr>
        <p:txBody>
          <a:bodyPr wrap="square" rtlCol="0">
            <a:spAutoFit/>
          </a:bodyPr>
          <a:lstStyle/>
          <a:p>
            <a:pPr algn="l"/>
            <a:r>
              <a:rPr kumimoji="1" lang="ja-JP" altLang="en-US" sz="2000" dirty="0">
                <a:solidFill>
                  <a:srgbClr val="FF0000"/>
                </a:solidFill>
                <a:latin typeface="メイリオ" panose="020B0604030504040204" pitchFamily="50" charset="-128"/>
                <a:ea typeface="メイリオ" panose="020B0604030504040204" pitchFamily="50" charset="-128"/>
              </a:rPr>
              <a:t>情報収集の分析を分析とアウトラインの作成</a:t>
            </a:r>
            <a:endParaRPr kumimoji="1" lang="en-US" altLang="ja-JP" sz="2000" dirty="0">
              <a:solidFill>
                <a:srgbClr val="FF0000"/>
              </a:solidFill>
              <a:latin typeface="メイリオ" panose="020B0604030504040204" pitchFamily="50" charset="-128"/>
              <a:ea typeface="メイリオ" panose="020B0604030504040204" pitchFamily="50" charset="-128"/>
            </a:endParaRPr>
          </a:p>
          <a:p>
            <a:pPr algn="l"/>
            <a:r>
              <a:rPr lang="ja-JP" altLang="en-US" sz="2000" dirty="0">
                <a:latin typeface="メイリオ" panose="020B0604030504040204" pitchFamily="50" charset="-128"/>
                <a:ea typeface="メイリオ" panose="020B0604030504040204" pitchFamily="50" charset="-128"/>
              </a:rPr>
              <a:t>・探した情報を見て、賛成・反対を決める。</a:t>
            </a:r>
          </a:p>
          <a:p>
            <a:pPr algn="l"/>
            <a:r>
              <a:rPr kumimoji="1" lang="ja-JP" altLang="en-US" sz="2000" dirty="0">
                <a:latin typeface="メイリオ" panose="020B0604030504040204" pitchFamily="50" charset="-128"/>
                <a:ea typeface="メイリオ" panose="020B0604030504040204" pitchFamily="50" charset="-128"/>
              </a:rPr>
              <a:t>・探した情報から、本論</a:t>
            </a:r>
            <a:r>
              <a:rPr kumimoji="1" lang="en-US" altLang="ja-JP" sz="2000" dirty="0">
                <a:latin typeface="メイリオ" panose="020B0604030504040204" pitchFamily="50" charset="-128"/>
                <a:ea typeface="メイリオ" panose="020B0604030504040204" pitchFamily="50" charset="-128"/>
              </a:rPr>
              <a:t>(1),</a:t>
            </a:r>
            <a:r>
              <a:rPr kumimoji="1" lang="ja-JP" altLang="en-US" sz="2000" dirty="0">
                <a:latin typeface="メイリオ" panose="020B0604030504040204" pitchFamily="50" charset="-128"/>
                <a:ea typeface="メイリオ" panose="020B0604030504040204" pitchFamily="50" charset="-128"/>
              </a:rPr>
              <a:t>本論</a:t>
            </a:r>
            <a:r>
              <a:rPr lang="en-US" altLang="ja-JP" sz="2000" dirty="0">
                <a:latin typeface="メイリオ" panose="020B0604030504040204" pitchFamily="50" charset="-128"/>
                <a:ea typeface="メイリオ" panose="020B0604030504040204" pitchFamily="50" charset="-128"/>
              </a:rPr>
              <a:t>(2)</a:t>
            </a:r>
            <a:r>
              <a:rPr lang="ja-JP" altLang="en-US" sz="2000" dirty="0">
                <a:latin typeface="メイリオ" panose="020B0604030504040204" pitchFamily="50" charset="-128"/>
                <a:ea typeface="メイリオ" panose="020B0604030504040204" pitchFamily="50" charset="-128"/>
              </a:rPr>
              <a:t>になりそうなことを探して、</a:t>
            </a:r>
            <a:r>
              <a:rPr lang="en-US" altLang="ja-JP" sz="2000" dirty="0">
                <a:latin typeface="メイリオ" panose="020B0604030504040204" pitchFamily="50" charset="-128"/>
                <a:ea typeface="メイリオ" panose="020B0604030504040204" pitchFamily="50" charset="-128"/>
              </a:rPr>
              <a:t>4</a:t>
            </a:r>
            <a:r>
              <a:rPr lang="ja-JP" altLang="en-US" sz="2000" dirty="0">
                <a:latin typeface="メイリオ" panose="020B0604030504040204" pitchFamily="50" charset="-128"/>
                <a:ea typeface="メイリオ" panose="020B0604030504040204" pitchFamily="50" charset="-128"/>
              </a:rPr>
              <a:t>段落分のアウトラインを作成する。</a:t>
            </a:r>
          </a:p>
        </p:txBody>
      </p:sp>
      <p:sp>
        <p:nvSpPr>
          <p:cNvPr id="9" name="右矢印吹き出し 8"/>
          <p:cNvSpPr/>
          <p:nvPr/>
        </p:nvSpPr>
        <p:spPr bwMode="auto">
          <a:xfrm>
            <a:off x="6052088" y="1219200"/>
            <a:ext cx="2514600" cy="4267200"/>
          </a:xfrm>
          <a:prstGeom prst="rightArrowCallout">
            <a:avLst>
              <a:gd name="adj1" fmla="val 25000"/>
              <a:gd name="adj2" fmla="val 25000"/>
              <a:gd name="adj3" fmla="val 13758"/>
              <a:gd name="adj4" fmla="val 78536"/>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10" name="テキスト ボックス 9"/>
          <p:cNvSpPr txBox="1"/>
          <p:nvPr/>
        </p:nvSpPr>
        <p:spPr>
          <a:xfrm>
            <a:off x="6052088" y="1219200"/>
            <a:ext cx="2133600" cy="3477875"/>
          </a:xfrm>
          <a:prstGeom prst="rect">
            <a:avLst/>
          </a:prstGeom>
          <a:noFill/>
        </p:spPr>
        <p:txBody>
          <a:bodyPr wrap="square" rtlCol="0">
            <a:spAutoFit/>
          </a:bodyPr>
          <a:lstStyle/>
          <a:p>
            <a:pPr algn="l"/>
            <a:r>
              <a:rPr kumimoji="1" lang="ja-JP" altLang="en-US" sz="2000" dirty="0">
                <a:solidFill>
                  <a:srgbClr val="FF0000"/>
                </a:solidFill>
                <a:latin typeface="メイリオ" panose="020B0604030504040204" pitchFamily="50" charset="-128"/>
                <a:ea typeface="メイリオ" panose="020B0604030504040204" pitchFamily="50" charset="-128"/>
              </a:rPr>
              <a:t>アウトラインの文字数を増やして小論文作成</a:t>
            </a:r>
            <a:endParaRPr kumimoji="1" lang="en-US" altLang="ja-JP" sz="2000" dirty="0">
              <a:solidFill>
                <a:srgbClr val="FF0000"/>
              </a:solidFill>
              <a:latin typeface="メイリオ" panose="020B0604030504040204" pitchFamily="50" charset="-128"/>
              <a:ea typeface="メイリオ" panose="020B0604030504040204" pitchFamily="50" charset="-128"/>
            </a:endParaRPr>
          </a:p>
          <a:p>
            <a:pPr algn="l"/>
            <a:r>
              <a:rPr lang="ja-JP" altLang="en-US" sz="2000" dirty="0">
                <a:latin typeface="メイリオ" panose="020B0604030504040204" pitchFamily="50" charset="-128"/>
                <a:ea typeface="メイリオ" panose="020B0604030504040204" pitchFamily="50" charset="-128"/>
              </a:rPr>
              <a:t>・</a:t>
            </a:r>
            <a:r>
              <a:rPr lang="en-US" altLang="ja-JP" sz="2000" dirty="0">
                <a:latin typeface="メイリオ" panose="020B0604030504040204" pitchFamily="50" charset="-128"/>
                <a:ea typeface="メイリオ" panose="020B0604030504040204" pitchFamily="50" charset="-128"/>
              </a:rPr>
              <a:t>4</a:t>
            </a:r>
            <a:r>
              <a:rPr lang="ja-JP" altLang="en-US" sz="2000" dirty="0">
                <a:latin typeface="メイリオ" panose="020B0604030504040204" pitchFamily="50" charset="-128"/>
                <a:ea typeface="メイリオ" panose="020B0604030504040204" pitchFamily="50" charset="-128"/>
              </a:rPr>
              <a:t>段落分のアウトラインの文字数を増やして、小論文の原案</a:t>
            </a:r>
            <a:r>
              <a:rPr lang="en-US" altLang="ja-JP" sz="2000" dirty="0">
                <a:latin typeface="メイリオ" panose="020B0604030504040204" pitchFamily="50" charset="-128"/>
                <a:ea typeface="メイリオ" panose="020B0604030504040204" pitchFamily="50" charset="-128"/>
              </a:rPr>
              <a:t>(</a:t>
            </a:r>
            <a:r>
              <a:rPr lang="ja-JP" altLang="en-US" sz="2000" dirty="0">
                <a:latin typeface="メイリオ" panose="020B0604030504040204" pitchFamily="50" charset="-128"/>
                <a:ea typeface="メイリオ" panose="020B0604030504040204" pitchFamily="50" charset="-128"/>
              </a:rPr>
              <a:t>ドラフト</a:t>
            </a:r>
            <a:r>
              <a:rPr lang="en-US" altLang="ja-JP" sz="2000" dirty="0">
                <a:latin typeface="メイリオ" panose="020B0604030504040204" pitchFamily="50" charset="-128"/>
                <a:ea typeface="メイリオ" panose="020B0604030504040204" pitchFamily="50" charset="-128"/>
              </a:rPr>
              <a:t>)</a:t>
            </a:r>
            <a:r>
              <a:rPr lang="ja-JP" altLang="en-US" sz="2000" dirty="0">
                <a:latin typeface="メイリオ" panose="020B0604030504040204" pitchFamily="50" charset="-128"/>
                <a:ea typeface="メイリオ" panose="020B0604030504040204" pitchFamily="50" charset="-128"/>
              </a:rPr>
              <a:t>を作成する。</a:t>
            </a:r>
          </a:p>
          <a:p>
            <a:pPr algn="l"/>
            <a:r>
              <a:rPr lang="ja-JP" altLang="en-US" sz="2000" dirty="0">
                <a:latin typeface="メイリオ" panose="020B0604030504040204" pitchFamily="50" charset="-128"/>
                <a:ea typeface="メイリオ" panose="020B0604030504040204" pitchFamily="50" charset="-128"/>
              </a:rPr>
              <a:t>・文章を推敲して仕上げる。</a:t>
            </a:r>
          </a:p>
        </p:txBody>
      </p:sp>
    </p:spTree>
    <p:extLst>
      <p:ext uri="{BB962C8B-B14F-4D97-AF65-F5344CB8AC3E}">
        <p14:creationId xmlns:p14="http://schemas.microsoft.com/office/powerpoint/2010/main" val="350803149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スライド番号プレースホルダー 5"/>
          <p:cNvSpPr>
            <a:spLocks noGrp="1"/>
          </p:cNvSpPr>
          <p:nvPr>
            <p:ph type="sldNum" sz="quarter" idx="12"/>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74FAFF6C-73AB-4A99-8CA0-CD8395AE7C10}" type="slidenum">
              <a:rPr kumimoji="1" lang="en-US" altLang="ja-JP" sz="1400" b="0" i="0" u="none" strike="noStrike" kern="1200" cap="none" spc="0" normalizeH="0" baseline="0" noProof="0" smtClean="0">
                <a:ln>
                  <a:noFill/>
                </a:ln>
                <a:solidFill>
                  <a:srgbClr val="000000"/>
                </a:solidFill>
                <a:effectLst/>
                <a:uLnTx/>
                <a:uFillTx/>
                <a:latin typeface="Arial" panose="020B0604020202020204" pitchFamily="34" charset="0"/>
                <a:ea typeface="ＭＳ Ｐゴシック" panose="020B0600070205080204" pitchFamily="50"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17</a:t>
            </a:fld>
            <a:endParaRPr kumimoji="1" lang="en-US" altLang="ja-JP" sz="14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50" charset="-128"/>
              <a:cs typeface="+mn-cs"/>
            </a:endParaRPr>
          </a:p>
        </p:txBody>
      </p:sp>
      <p:sp>
        <p:nvSpPr>
          <p:cNvPr id="4099" name="Rectangle 2"/>
          <p:cNvSpPr>
            <a:spLocks noGrp="1" noChangeArrowheads="1"/>
          </p:cNvSpPr>
          <p:nvPr>
            <p:ph type="ctrTitle"/>
          </p:nvPr>
        </p:nvSpPr>
        <p:spPr>
          <a:xfrm>
            <a:off x="304800" y="198737"/>
            <a:ext cx="7772400" cy="612775"/>
          </a:xfrm>
        </p:spPr>
        <p:txBody>
          <a:bodyPr/>
          <a:lstStyle/>
          <a:p>
            <a:pPr algn="l"/>
            <a:r>
              <a:rPr lang="en-US" altLang="ja-JP" sz="2800" dirty="0">
                <a:ea typeface="メイリオ" panose="020B0604030504040204" pitchFamily="50" charset="-128"/>
              </a:rPr>
              <a:t>Web</a:t>
            </a:r>
            <a:r>
              <a:rPr lang="ja-JP" altLang="en-US" sz="2800" dirty="0">
                <a:ea typeface="メイリオ" panose="020B0604030504040204" pitchFamily="50" charset="-128"/>
              </a:rPr>
              <a:t>からの情報収集</a:t>
            </a:r>
          </a:p>
        </p:txBody>
      </p:sp>
      <p:sp>
        <p:nvSpPr>
          <p:cNvPr id="4103" name="Rectangle 7"/>
          <p:cNvSpPr>
            <a:spLocks noChangeArrowheads="1"/>
          </p:cNvSpPr>
          <p:nvPr/>
        </p:nvSpPr>
        <p:spPr bwMode="auto">
          <a:xfrm>
            <a:off x="1944688" y="2435225"/>
            <a:ext cx="6913562" cy="2114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990600" indent="-53340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371600" indent="-4572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752600" indent="-3810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209800" indent="-3810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667000" indent="-3810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3124200" indent="-3810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581400" indent="-3810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4038600" indent="-3810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20000"/>
              </a:lnSpc>
              <a:spcBef>
                <a:spcPct val="20000"/>
              </a:spcBef>
              <a:spcAft>
                <a:spcPct val="0"/>
              </a:spcAft>
              <a:buClrTx/>
              <a:buSzTx/>
              <a:buFontTx/>
              <a:buNone/>
              <a:tabLst/>
              <a:defRPr/>
            </a:pPr>
            <a:endParaRPr kumimoji="1" lang="en-US" altLang="ja-JP" sz="2400" b="0" i="0" u="none" strike="noStrike" kern="1200" cap="none" spc="0" normalizeH="0" baseline="0" noProof="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pic>
        <p:nvPicPr>
          <p:cNvPr id="2" name="図 1"/>
          <p:cNvPicPr>
            <a:picLocks noChangeAspect="1"/>
          </p:cNvPicPr>
          <p:nvPr/>
        </p:nvPicPr>
        <p:blipFill>
          <a:blip r:embed="rId2"/>
          <a:stretch>
            <a:fillRect/>
          </a:stretch>
        </p:blipFill>
        <p:spPr>
          <a:xfrm>
            <a:off x="340963" y="1326733"/>
            <a:ext cx="3763707" cy="2407067"/>
          </a:xfrm>
          <a:prstGeom prst="rect">
            <a:avLst/>
          </a:prstGeom>
        </p:spPr>
      </p:pic>
      <p:sp>
        <p:nvSpPr>
          <p:cNvPr id="8" name="Text Box 153"/>
          <p:cNvSpPr txBox="1">
            <a:spLocks noChangeArrowheads="1"/>
          </p:cNvSpPr>
          <p:nvPr/>
        </p:nvSpPr>
        <p:spPr bwMode="auto">
          <a:xfrm>
            <a:off x="426406" y="3925855"/>
            <a:ext cx="3657600" cy="7078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0" marR="0" lvl="0" indent="0" algn="l" defTabSz="914400" rtl="0" eaLnBrk="1" fontAlgn="base" latinLnBrk="0" hangingPunct="1">
              <a:lnSpc>
                <a:spcPct val="100000"/>
              </a:lnSpc>
              <a:spcBef>
                <a:spcPct val="50000"/>
              </a:spcBef>
              <a:spcAft>
                <a:spcPct val="0"/>
              </a:spcAft>
              <a:buClrTx/>
              <a:buSzTx/>
              <a:buFontTx/>
              <a:buNone/>
              <a:tabLst/>
              <a:defRPr/>
            </a:pPr>
            <a:r>
              <a:rPr kumimoji="1" lang="ja-JP" altLang="en-US" sz="20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適切なキーワードを入れて情報を検索する</a:t>
            </a:r>
          </a:p>
        </p:txBody>
      </p:sp>
      <p:pic>
        <p:nvPicPr>
          <p:cNvPr id="3" name="図 2"/>
          <p:cNvPicPr>
            <a:picLocks noChangeAspect="1"/>
          </p:cNvPicPr>
          <p:nvPr/>
        </p:nvPicPr>
        <p:blipFill>
          <a:blip r:embed="rId3"/>
          <a:stretch>
            <a:fillRect/>
          </a:stretch>
        </p:blipFill>
        <p:spPr>
          <a:xfrm>
            <a:off x="4562136" y="2193767"/>
            <a:ext cx="3982127" cy="2597466"/>
          </a:xfrm>
          <a:prstGeom prst="rect">
            <a:avLst/>
          </a:prstGeom>
        </p:spPr>
      </p:pic>
      <p:sp>
        <p:nvSpPr>
          <p:cNvPr id="10" name="Text Box 153"/>
          <p:cNvSpPr txBox="1">
            <a:spLocks noChangeArrowheads="1"/>
          </p:cNvSpPr>
          <p:nvPr/>
        </p:nvSpPr>
        <p:spPr bwMode="auto">
          <a:xfrm>
            <a:off x="4724399" y="5050378"/>
            <a:ext cx="3657600" cy="7078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0" marR="0" lvl="0" indent="0" algn="l" defTabSz="914400" rtl="0" eaLnBrk="1" fontAlgn="base" latinLnBrk="0" hangingPunct="1">
              <a:lnSpc>
                <a:spcPct val="100000"/>
              </a:lnSpc>
              <a:spcBef>
                <a:spcPct val="50000"/>
              </a:spcBef>
              <a:spcAft>
                <a:spcPct val="0"/>
              </a:spcAft>
              <a:buClrTx/>
              <a:buSzTx/>
              <a:buFontTx/>
              <a:buNone/>
              <a:tabLst/>
              <a:defRPr/>
            </a:pPr>
            <a:r>
              <a:rPr kumimoji="1" lang="ja-JP" altLang="en-US" sz="20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ドキュメントに情報を入れていく</a:t>
            </a:r>
          </a:p>
        </p:txBody>
      </p:sp>
      <p:sp>
        <p:nvSpPr>
          <p:cNvPr id="4" name="下カーブ矢印 3"/>
          <p:cNvSpPr/>
          <p:nvPr/>
        </p:nvSpPr>
        <p:spPr bwMode="auto">
          <a:xfrm rot="563884">
            <a:off x="2506782" y="2157880"/>
            <a:ext cx="3813595" cy="908189"/>
          </a:xfrm>
          <a:prstGeom prst="curvedDown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5" name="テキスト ボックス 4"/>
          <p:cNvSpPr txBox="1"/>
          <p:nvPr/>
        </p:nvSpPr>
        <p:spPr>
          <a:xfrm>
            <a:off x="944157" y="2705113"/>
            <a:ext cx="2514600" cy="584775"/>
          </a:xfrm>
          <a:prstGeom prst="rect">
            <a:avLst/>
          </a:prstGeom>
          <a:noFill/>
        </p:spPr>
        <p:txBody>
          <a:bodyPr wrap="square" rtlCol="0">
            <a:spAutoFit/>
          </a:bodyPr>
          <a:lstStyle/>
          <a:p>
            <a:r>
              <a:rPr kumimoji="1" lang="ja-JP" altLang="en-US" sz="3200" dirty="0">
                <a:solidFill>
                  <a:srgbClr val="FF0000"/>
                </a:solidFill>
                <a:latin typeface="メイリオ" panose="020B0604030504040204" pitchFamily="50" charset="-128"/>
                <a:ea typeface="メイリオ" panose="020B0604030504040204" pitchFamily="50" charset="-128"/>
              </a:rPr>
              <a:t>コピー</a:t>
            </a:r>
          </a:p>
        </p:txBody>
      </p:sp>
      <p:sp>
        <p:nvSpPr>
          <p:cNvPr id="13" name="テキスト ボックス 12"/>
          <p:cNvSpPr txBox="1"/>
          <p:nvPr/>
        </p:nvSpPr>
        <p:spPr>
          <a:xfrm>
            <a:off x="5111634" y="3513561"/>
            <a:ext cx="2514600" cy="584775"/>
          </a:xfrm>
          <a:prstGeom prst="rect">
            <a:avLst/>
          </a:prstGeom>
          <a:noFill/>
        </p:spPr>
        <p:txBody>
          <a:bodyPr wrap="square" rtlCol="0">
            <a:spAutoFit/>
          </a:bodyPr>
          <a:lstStyle/>
          <a:p>
            <a:r>
              <a:rPr kumimoji="1" lang="ja-JP" altLang="en-US" sz="3200" dirty="0">
                <a:solidFill>
                  <a:srgbClr val="FF0000"/>
                </a:solidFill>
                <a:latin typeface="メイリオ" panose="020B0604030504040204" pitchFamily="50" charset="-128"/>
                <a:ea typeface="メイリオ" panose="020B0604030504040204" pitchFamily="50" charset="-128"/>
              </a:rPr>
              <a:t>貼り付け</a:t>
            </a:r>
          </a:p>
        </p:txBody>
      </p:sp>
    </p:spTree>
    <p:extLst>
      <p:ext uri="{BB962C8B-B14F-4D97-AF65-F5344CB8AC3E}">
        <p14:creationId xmlns:p14="http://schemas.microsoft.com/office/powerpoint/2010/main" val="138109882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スライド番号プレースホルダー 5"/>
          <p:cNvSpPr>
            <a:spLocks noGrp="1"/>
          </p:cNvSpPr>
          <p:nvPr>
            <p:ph type="sldNum" sz="quarter" idx="12"/>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74FAFF6C-73AB-4A99-8CA0-CD8395AE7C10}" type="slidenum">
              <a:rPr kumimoji="1" lang="en-US" altLang="ja-JP" sz="1400" b="0" i="0" u="none" strike="noStrike" kern="1200" cap="none" spc="0" normalizeH="0" baseline="0" noProof="0" smtClean="0">
                <a:ln>
                  <a:noFill/>
                </a:ln>
                <a:solidFill>
                  <a:srgbClr val="000000"/>
                </a:solidFill>
                <a:effectLst/>
                <a:uLnTx/>
                <a:uFillTx/>
                <a:latin typeface="Arial" panose="020B0604020202020204" pitchFamily="34" charset="0"/>
                <a:ea typeface="ＭＳ Ｐゴシック" panose="020B0600070205080204" pitchFamily="50"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18</a:t>
            </a:fld>
            <a:endParaRPr kumimoji="1" lang="en-US" altLang="ja-JP" sz="14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50" charset="-128"/>
              <a:cs typeface="+mn-cs"/>
            </a:endParaRPr>
          </a:p>
        </p:txBody>
      </p:sp>
      <p:sp>
        <p:nvSpPr>
          <p:cNvPr id="4099" name="Rectangle 2"/>
          <p:cNvSpPr>
            <a:spLocks noGrp="1" noChangeArrowheads="1"/>
          </p:cNvSpPr>
          <p:nvPr>
            <p:ph type="ctrTitle"/>
          </p:nvPr>
        </p:nvSpPr>
        <p:spPr>
          <a:xfrm>
            <a:off x="304800" y="198737"/>
            <a:ext cx="7772400" cy="612775"/>
          </a:xfrm>
        </p:spPr>
        <p:txBody>
          <a:bodyPr/>
          <a:lstStyle/>
          <a:p>
            <a:pPr algn="l"/>
            <a:r>
              <a:rPr lang="ja-JP" altLang="en-US" sz="2800" dirty="0">
                <a:ea typeface="メイリオ" panose="020B0604030504040204" pitchFamily="50" charset="-128"/>
              </a:rPr>
              <a:t>具体的な作業</a:t>
            </a:r>
          </a:p>
        </p:txBody>
      </p:sp>
      <p:sp>
        <p:nvSpPr>
          <p:cNvPr id="4103" name="Rectangle 7"/>
          <p:cNvSpPr>
            <a:spLocks noChangeArrowheads="1"/>
          </p:cNvSpPr>
          <p:nvPr/>
        </p:nvSpPr>
        <p:spPr bwMode="auto">
          <a:xfrm>
            <a:off x="1944688" y="2435225"/>
            <a:ext cx="6913562" cy="2114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990600" indent="-53340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371600" indent="-4572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752600" indent="-3810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209800" indent="-3810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667000" indent="-3810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3124200" indent="-3810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581400" indent="-3810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4038600" indent="-3810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20000"/>
              </a:lnSpc>
              <a:spcBef>
                <a:spcPct val="20000"/>
              </a:spcBef>
              <a:spcAft>
                <a:spcPct val="0"/>
              </a:spcAft>
              <a:buClrTx/>
              <a:buSzTx/>
              <a:buFontTx/>
              <a:buNone/>
              <a:tabLst/>
              <a:defRPr/>
            </a:pPr>
            <a:endParaRPr kumimoji="1" lang="en-US" altLang="ja-JP" sz="2400" b="0" i="0" u="none" strike="noStrike" kern="1200" cap="none" spc="0" normalizeH="0" baseline="0" noProof="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pic>
        <p:nvPicPr>
          <p:cNvPr id="2" name="図 1"/>
          <p:cNvPicPr>
            <a:picLocks noChangeAspect="1"/>
          </p:cNvPicPr>
          <p:nvPr/>
        </p:nvPicPr>
        <p:blipFill>
          <a:blip r:embed="rId2"/>
          <a:stretch>
            <a:fillRect/>
          </a:stretch>
        </p:blipFill>
        <p:spPr>
          <a:xfrm>
            <a:off x="452351" y="1799632"/>
            <a:ext cx="2023955" cy="1294414"/>
          </a:xfrm>
          <a:prstGeom prst="rect">
            <a:avLst/>
          </a:prstGeom>
        </p:spPr>
      </p:pic>
      <p:sp>
        <p:nvSpPr>
          <p:cNvPr id="8" name="Text Box 153"/>
          <p:cNvSpPr txBox="1">
            <a:spLocks noChangeArrowheads="1"/>
          </p:cNvSpPr>
          <p:nvPr/>
        </p:nvSpPr>
        <p:spPr bwMode="auto">
          <a:xfrm>
            <a:off x="39661" y="5065179"/>
            <a:ext cx="2900449" cy="1015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0" marR="0" lvl="0" indent="0" algn="l" defTabSz="914400" rtl="0" eaLnBrk="1" fontAlgn="base" latinLnBrk="0" hangingPunct="1">
              <a:lnSpc>
                <a:spcPct val="100000"/>
              </a:lnSpc>
              <a:spcBef>
                <a:spcPct val="50000"/>
              </a:spcBef>
              <a:spcAft>
                <a:spcPct val="0"/>
              </a:spcAft>
              <a:buClrTx/>
              <a:buSzTx/>
              <a:buFontTx/>
              <a:buNone/>
              <a:tabLst/>
              <a:defRPr/>
            </a:pPr>
            <a:r>
              <a:rPr kumimoji="1" lang="en-US" altLang="ja-JP" sz="20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1500</a:t>
            </a:r>
            <a:r>
              <a:rPr kumimoji="1" lang="ja-JP" altLang="en-US" sz="20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a:t>
            </a:r>
            <a:r>
              <a:rPr kumimoji="1" lang="en-US" altLang="ja-JP" sz="20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2000</a:t>
            </a:r>
            <a:r>
              <a:rPr kumimoji="1" lang="ja-JP" altLang="en-US" sz="20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文字は</a:t>
            </a:r>
            <a:br>
              <a:rPr kumimoji="1" lang="ja-JP" altLang="en-US" sz="20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br>
            <a:r>
              <a:rPr kumimoji="1" lang="ja-JP" altLang="en-US" sz="20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集める</a:t>
            </a:r>
            <a:r>
              <a:rPr kumimoji="1" lang="en-US" altLang="ja-JP" sz="20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/1.5</a:t>
            </a:r>
            <a:r>
              <a:rPr kumimoji="1" lang="ja-JP" altLang="en-US" sz="20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a:t>
            </a:r>
            <a:r>
              <a:rPr kumimoji="1" lang="en-US" altLang="ja-JP" sz="20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2</a:t>
            </a:r>
            <a:r>
              <a:rPr kumimoji="1" lang="ja-JP" altLang="en-US" sz="20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ページ</a:t>
            </a:r>
            <a:br>
              <a:rPr lang="ja-JP" altLang="en-US" sz="2000" dirty="0">
                <a:solidFill>
                  <a:srgbClr val="000000"/>
                </a:solidFill>
                <a:latin typeface="メイリオ" panose="020B0604030504040204" pitchFamily="50" charset="-128"/>
                <a:ea typeface="メイリオ" panose="020B0604030504040204" pitchFamily="50" charset="-128"/>
              </a:rPr>
            </a:br>
            <a:r>
              <a:rPr lang="ja-JP" altLang="en-US" sz="2000" dirty="0" err="1">
                <a:solidFill>
                  <a:srgbClr val="000000"/>
                </a:solidFill>
                <a:latin typeface="メイリオ" panose="020B0604030504040204" pitchFamily="50" charset="-128"/>
                <a:ea typeface="メイリオ" panose="020B0604030504040204" pitchFamily="50" charset="-128"/>
              </a:rPr>
              <a:t>ぐらい</a:t>
            </a:r>
            <a:endParaRPr kumimoji="1" lang="ja-JP" altLang="en-US" sz="20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pic>
        <p:nvPicPr>
          <p:cNvPr id="3" name="図 2"/>
          <p:cNvPicPr>
            <a:picLocks noChangeAspect="1"/>
          </p:cNvPicPr>
          <p:nvPr/>
        </p:nvPicPr>
        <p:blipFill>
          <a:blip r:embed="rId3"/>
          <a:stretch>
            <a:fillRect/>
          </a:stretch>
        </p:blipFill>
        <p:spPr>
          <a:xfrm>
            <a:off x="452351" y="3333376"/>
            <a:ext cx="2023955" cy="1320188"/>
          </a:xfrm>
          <a:prstGeom prst="rect">
            <a:avLst/>
          </a:prstGeom>
        </p:spPr>
      </p:pic>
      <p:sp>
        <p:nvSpPr>
          <p:cNvPr id="4" name="下カーブ矢印 3"/>
          <p:cNvSpPr/>
          <p:nvPr/>
        </p:nvSpPr>
        <p:spPr bwMode="auto">
          <a:xfrm rot="2315015">
            <a:off x="1366974" y="2787910"/>
            <a:ext cx="1432677" cy="492172"/>
          </a:xfrm>
          <a:prstGeom prst="curvedDown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13" name="テキスト ボックス 12"/>
          <p:cNvSpPr txBox="1"/>
          <p:nvPr/>
        </p:nvSpPr>
        <p:spPr>
          <a:xfrm>
            <a:off x="654803" y="3744991"/>
            <a:ext cx="1670166" cy="523220"/>
          </a:xfrm>
          <a:prstGeom prst="rect">
            <a:avLst/>
          </a:prstGeom>
          <a:noFill/>
        </p:spPr>
        <p:txBody>
          <a:bodyPr wrap="square" rtlCol="0">
            <a:spAutoFit/>
          </a:bodyPr>
          <a:lstStyle/>
          <a:p>
            <a:r>
              <a:rPr kumimoji="1" lang="ja-JP" altLang="en-US" sz="2800" dirty="0">
                <a:solidFill>
                  <a:srgbClr val="FF0000"/>
                </a:solidFill>
                <a:latin typeface="メイリオ" panose="020B0604030504040204" pitchFamily="50" charset="-128"/>
                <a:ea typeface="メイリオ" panose="020B0604030504040204" pitchFamily="50" charset="-128"/>
              </a:rPr>
              <a:t>貼り付け</a:t>
            </a:r>
          </a:p>
        </p:txBody>
      </p:sp>
      <p:sp>
        <p:nvSpPr>
          <p:cNvPr id="12" name="Text Box 153"/>
          <p:cNvSpPr txBox="1">
            <a:spLocks noChangeArrowheads="1"/>
          </p:cNvSpPr>
          <p:nvPr/>
        </p:nvSpPr>
        <p:spPr bwMode="auto">
          <a:xfrm>
            <a:off x="273803" y="1174338"/>
            <a:ext cx="2432166"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0" marR="0" lvl="0" indent="0" algn="l" defTabSz="914400" rtl="0" eaLnBrk="1" fontAlgn="base" latinLnBrk="0" hangingPunct="1">
              <a:lnSpc>
                <a:spcPct val="100000"/>
              </a:lnSpc>
              <a:spcBef>
                <a:spcPct val="50000"/>
              </a:spcBef>
              <a:spcAft>
                <a:spcPct val="0"/>
              </a:spcAft>
              <a:buClrTx/>
              <a:buSzTx/>
              <a:buFontTx/>
              <a:buNone/>
              <a:tabLst/>
              <a:defRPr/>
            </a:pPr>
            <a:r>
              <a:rPr kumimoji="1" lang="en-US" altLang="ja-JP" sz="24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1.</a:t>
            </a:r>
            <a:r>
              <a:rPr kumimoji="1" lang="ja-JP" altLang="en-US" sz="24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ネタを集める</a:t>
            </a:r>
          </a:p>
        </p:txBody>
      </p:sp>
      <p:sp>
        <p:nvSpPr>
          <p:cNvPr id="14" name="Text Box 153"/>
          <p:cNvSpPr txBox="1">
            <a:spLocks noChangeArrowheads="1"/>
          </p:cNvSpPr>
          <p:nvPr/>
        </p:nvSpPr>
        <p:spPr bwMode="auto">
          <a:xfrm>
            <a:off x="3200400" y="1088824"/>
            <a:ext cx="2432166"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0" marR="0" lvl="0" indent="0" algn="l" defTabSz="914400" rtl="0" eaLnBrk="1" fontAlgn="base" latinLnBrk="0" hangingPunct="1">
              <a:lnSpc>
                <a:spcPct val="100000"/>
              </a:lnSpc>
              <a:spcBef>
                <a:spcPct val="50000"/>
              </a:spcBef>
              <a:spcAft>
                <a:spcPct val="0"/>
              </a:spcAft>
              <a:buClrTx/>
              <a:buSzTx/>
              <a:buFontTx/>
              <a:buNone/>
              <a:tabLst/>
              <a:defRPr/>
            </a:pPr>
            <a:r>
              <a:rPr kumimoji="1" lang="en-US" altLang="ja-JP" sz="24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2.</a:t>
            </a:r>
            <a:r>
              <a:rPr lang="ja-JP" altLang="en-US" sz="2400" dirty="0">
                <a:solidFill>
                  <a:srgbClr val="000000"/>
                </a:solidFill>
                <a:latin typeface="メイリオ" panose="020B0604030504040204" pitchFamily="50" charset="-128"/>
                <a:ea typeface="メイリオ" panose="020B0604030504040204" pitchFamily="50" charset="-128"/>
              </a:rPr>
              <a:t>小論文のドラフト</a:t>
            </a:r>
            <a:r>
              <a:rPr lang="en-US" altLang="ja-JP" sz="2400" dirty="0">
                <a:solidFill>
                  <a:srgbClr val="000000"/>
                </a:solidFill>
                <a:latin typeface="メイリオ" panose="020B0604030504040204" pitchFamily="50" charset="-128"/>
                <a:ea typeface="メイリオ" panose="020B0604030504040204" pitchFamily="50" charset="-128"/>
              </a:rPr>
              <a:t>(</a:t>
            </a:r>
            <a:r>
              <a:rPr lang="ja-JP" altLang="en-US" sz="2400" dirty="0">
                <a:solidFill>
                  <a:srgbClr val="000000"/>
                </a:solidFill>
                <a:latin typeface="メイリオ" panose="020B0604030504040204" pitchFamily="50" charset="-128"/>
                <a:ea typeface="メイリオ" panose="020B0604030504040204" pitchFamily="50" charset="-128"/>
              </a:rPr>
              <a:t>下書き</a:t>
            </a:r>
            <a:r>
              <a:rPr lang="en-US" altLang="ja-JP" sz="2400" dirty="0">
                <a:solidFill>
                  <a:srgbClr val="000000"/>
                </a:solidFill>
                <a:latin typeface="メイリオ" panose="020B0604030504040204" pitchFamily="50" charset="-128"/>
                <a:ea typeface="メイリオ" panose="020B0604030504040204" pitchFamily="50" charset="-128"/>
              </a:rPr>
              <a:t>)</a:t>
            </a:r>
            <a:endParaRPr kumimoji="1" lang="ja-JP" altLang="en-US" sz="24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pic>
        <p:nvPicPr>
          <p:cNvPr id="15" name="図 14"/>
          <p:cNvPicPr>
            <a:picLocks noChangeAspect="1"/>
          </p:cNvPicPr>
          <p:nvPr/>
        </p:nvPicPr>
        <p:blipFill>
          <a:blip r:embed="rId3"/>
          <a:stretch>
            <a:fillRect/>
          </a:stretch>
        </p:blipFill>
        <p:spPr>
          <a:xfrm>
            <a:off x="3483102" y="1993017"/>
            <a:ext cx="2023955" cy="1320188"/>
          </a:xfrm>
          <a:prstGeom prst="rect">
            <a:avLst/>
          </a:prstGeom>
        </p:spPr>
      </p:pic>
      <p:pic>
        <p:nvPicPr>
          <p:cNvPr id="16" name="図 15"/>
          <p:cNvPicPr>
            <a:picLocks noChangeAspect="1"/>
          </p:cNvPicPr>
          <p:nvPr/>
        </p:nvPicPr>
        <p:blipFill>
          <a:blip r:embed="rId3"/>
          <a:stretch>
            <a:fillRect/>
          </a:stretch>
        </p:blipFill>
        <p:spPr>
          <a:xfrm>
            <a:off x="3539459" y="3993470"/>
            <a:ext cx="2023955" cy="1320188"/>
          </a:xfrm>
          <a:prstGeom prst="rect">
            <a:avLst/>
          </a:prstGeom>
        </p:spPr>
      </p:pic>
      <p:sp>
        <p:nvSpPr>
          <p:cNvPr id="6" name="右矢印 5"/>
          <p:cNvSpPr/>
          <p:nvPr/>
        </p:nvSpPr>
        <p:spPr bwMode="auto">
          <a:xfrm>
            <a:off x="2956316" y="2645285"/>
            <a:ext cx="412690" cy="448761"/>
          </a:xfrm>
          <a:prstGeom prst="right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17" name="右矢印 16"/>
          <p:cNvSpPr/>
          <p:nvPr/>
        </p:nvSpPr>
        <p:spPr bwMode="auto">
          <a:xfrm>
            <a:off x="2936050" y="4442242"/>
            <a:ext cx="412690" cy="448761"/>
          </a:xfrm>
          <a:prstGeom prst="right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19" name="Text Box 153"/>
          <p:cNvSpPr txBox="1">
            <a:spLocks noChangeArrowheads="1"/>
          </p:cNvSpPr>
          <p:nvPr/>
        </p:nvSpPr>
        <p:spPr bwMode="auto">
          <a:xfrm>
            <a:off x="3496163" y="2435225"/>
            <a:ext cx="2500399" cy="1015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0" marR="0" lvl="0" indent="0" algn="l" defTabSz="914400" rtl="0" eaLnBrk="1" fontAlgn="base" latinLnBrk="0" hangingPunct="1">
              <a:lnSpc>
                <a:spcPct val="100000"/>
              </a:lnSpc>
              <a:spcBef>
                <a:spcPct val="50000"/>
              </a:spcBef>
              <a:spcAft>
                <a:spcPct val="0"/>
              </a:spcAft>
              <a:buClrTx/>
              <a:buSzTx/>
              <a:buFontTx/>
              <a:buNone/>
              <a:tabLst/>
              <a:defRPr/>
            </a:pPr>
            <a:r>
              <a:rPr lang="ja-JP" altLang="en-US" sz="2000" dirty="0">
                <a:solidFill>
                  <a:schemeClr val="accent6">
                    <a:lumMod val="50000"/>
                  </a:schemeClr>
                </a:solidFill>
                <a:latin typeface="メイリオ" panose="020B0604030504040204" pitchFamily="50" charset="-128"/>
                <a:ea typeface="メイリオ" panose="020B0604030504040204" pitchFamily="50" charset="-128"/>
              </a:rPr>
              <a:t>方法</a:t>
            </a:r>
            <a:r>
              <a:rPr lang="en-US" altLang="ja-JP" sz="2000" dirty="0">
                <a:solidFill>
                  <a:schemeClr val="accent6">
                    <a:lumMod val="50000"/>
                  </a:schemeClr>
                </a:solidFill>
                <a:latin typeface="メイリオ" panose="020B0604030504040204" pitchFamily="50" charset="-128"/>
                <a:ea typeface="メイリオ" panose="020B0604030504040204" pitchFamily="50" charset="-128"/>
              </a:rPr>
              <a:t>1:</a:t>
            </a:r>
            <a:br>
              <a:rPr lang="en-US" altLang="ja-JP" sz="2000" dirty="0">
                <a:solidFill>
                  <a:srgbClr val="000000"/>
                </a:solidFill>
                <a:latin typeface="メイリオ" panose="020B0604030504040204" pitchFamily="50" charset="-128"/>
                <a:ea typeface="メイリオ" panose="020B0604030504040204" pitchFamily="50" charset="-128"/>
              </a:rPr>
            </a:br>
            <a:r>
              <a:rPr lang="ja-JP" altLang="en-US" sz="2000" dirty="0">
                <a:solidFill>
                  <a:srgbClr val="000000"/>
                </a:solidFill>
                <a:latin typeface="メイリオ" panose="020B0604030504040204" pitchFamily="50" charset="-128"/>
                <a:ea typeface="メイリオ" panose="020B0604030504040204" pitchFamily="50" charset="-128"/>
              </a:rPr>
              <a:t>ネタを見ながら自分で文章打っていく</a:t>
            </a:r>
            <a:endParaRPr kumimoji="1" lang="ja-JP" altLang="en-US" sz="20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
        <p:nvSpPr>
          <p:cNvPr id="20" name="Text Box 153"/>
          <p:cNvSpPr txBox="1">
            <a:spLocks noChangeArrowheads="1"/>
          </p:cNvSpPr>
          <p:nvPr/>
        </p:nvSpPr>
        <p:spPr bwMode="auto">
          <a:xfrm>
            <a:off x="3481820" y="4484151"/>
            <a:ext cx="2500399" cy="1015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0" marR="0" lvl="0" indent="0" algn="l" defTabSz="914400" rtl="0" eaLnBrk="1" fontAlgn="base" latinLnBrk="0" hangingPunct="1">
              <a:lnSpc>
                <a:spcPct val="100000"/>
              </a:lnSpc>
              <a:spcBef>
                <a:spcPct val="50000"/>
              </a:spcBef>
              <a:spcAft>
                <a:spcPct val="0"/>
              </a:spcAft>
              <a:buClrTx/>
              <a:buSzTx/>
              <a:buFontTx/>
              <a:buNone/>
              <a:tabLst/>
              <a:defRPr/>
            </a:pPr>
            <a:r>
              <a:rPr lang="ja-JP" altLang="en-US" sz="2000" dirty="0">
                <a:solidFill>
                  <a:schemeClr val="accent6">
                    <a:lumMod val="50000"/>
                  </a:schemeClr>
                </a:solidFill>
                <a:latin typeface="メイリオ" panose="020B0604030504040204" pitchFamily="50" charset="-128"/>
                <a:ea typeface="メイリオ" panose="020B0604030504040204" pitchFamily="50" charset="-128"/>
              </a:rPr>
              <a:t>方法</a:t>
            </a:r>
            <a:r>
              <a:rPr lang="en-US" altLang="ja-JP" sz="2000" dirty="0">
                <a:solidFill>
                  <a:schemeClr val="accent6">
                    <a:lumMod val="50000"/>
                  </a:schemeClr>
                </a:solidFill>
                <a:latin typeface="メイリオ" panose="020B0604030504040204" pitchFamily="50" charset="-128"/>
                <a:ea typeface="メイリオ" panose="020B0604030504040204" pitchFamily="50" charset="-128"/>
              </a:rPr>
              <a:t>2:</a:t>
            </a:r>
            <a:br>
              <a:rPr lang="en-US" altLang="ja-JP" sz="2000" dirty="0">
                <a:solidFill>
                  <a:srgbClr val="000000"/>
                </a:solidFill>
                <a:latin typeface="メイリオ" panose="020B0604030504040204" pitchFamily="50" charset="-128"/>
                <a:ea typeface="メイリオ" panose="020B0604030504040204" pitchFamily="50" charset="-128"/>
              </a:rPr>
            </a:br>
            <a:r>
              <a:rPr lang="ja-JP" altLang="en-US" sz="2000" dirty="0">
                <a:solidFill>
                  <a:srgbClr val="000000"/>
                </a:solidFill>
                <a:latin typeface="メイリオ" panose="020B0604030504040204" pitchFamily="50" charset="-128"/>
                <a:ea typeface="メイリオ" panose="020B0604030504040204" pitchFamily="50" charset="-128"/>
              </a:rPr>
              <a:t>ネタをコピペしながら文章を作っていく</a:t>
            </a:r>
            <a:endParaRPr kumimoji="1" lang="ja-JP" altLang="en-US" sz="20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
        <p:nvSpPr>
          <p:cNvPr id="21" name="Text Box 153"/>
          <p:cNvSpPr txBox="1">
            <a:spLocks noChangeArrowheads="1"/>
          </p:cNvSpPr>
          <p:nvPr/>
        </p:nvSpPr>
        <p:spPr bwMode="auto">
          <a:xfrm>
            <a:off x="6228796" y="1085280"/>
            <a:ext cx="2432166"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0" marR="0" lvl="0" indent="0" algn="l" defTabSz="914400" rtl="0" eaLnBrk="1" fontAlgn="base" latinLnBrk="0" hangingPunct="1">
              <a:lnSpc>
                <a:spcPct val="100000"/>
              </a:lnSpc>
              <a:spcBef>
                <a:spcPct val="50000"/>
              </a:spcBef>
              <a:spcAft>
                <a:spcPct val="0"/>
              </a:spcAft>
              <a:buClrTx/>
              <a:buSzTx/>
              <a:buFontTx/>
              <a:buNone/>
              <a:tabLst/>
              <a:defRPr/>
            </a:pPr>
            <a:r>
              <a:rPr kumimoji="1" lang="en-US" altLang="ja-JP" sz="24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2.</a:t>
            </a:r>
            <a:r>
              <a:rPr lang="ja-JP" altLang="en-US" sz="2400" dirty="0">
                <a:solidFill>
                  <a:srgbClr val="000000"/>
                </a:solidFill>
                <a:latin typeface="メイリオ" panose="020B0604030504040204" pitchFamily="50" charset="-128"/>
                <a:ea typeface="メイリオ" panose="020B0604030504040204" pitchFamily="50" charset="-128"/>
              </a:rPr>
              <a:t>小論文の推敲</a:t>
            </a:r>
            <a:endParaRPr kumimoji="1" lang="ja-JP" altLang="en-US" sz="24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
        <p:nvSpPr>
          <p:cNvPr id="7" name="右矢印 6"/>
          <p:cNvSpPr/>
          <p:nvPr/>
        </p:nvSpPr>
        <p:spPr bwMode="auto">
          <a:xfrm>
            <a:off x="5867400" y="3333376"/>
            <a:ext cx="489260" cy="781424"/>
          </a:xfrm>
          <a:prstGeom prst="right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23" name="Text Box 153"/>
          <p:cNvSpPr txBox="1">
            <a:spLocks noChangeArrowheads="1"/>
          </p:cNvSpPr>
          <p:nvPr/>
        </p:nvSpPr>
        <p:spPr bwMode="auto">
          <a:xfrm>
            <a:off x="6490915" y="1814288"/>
            <a:ext cx="2432166" cy="4339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0" marR="0" lvl="0" indent="0" algn="l" defTabSz="914400" rtl="0" eaLnBrk="1" fontAlgn="base" latinLnBrk="0" hangingPunct="1">
              <a:lnSpc>
                <a:spcPct val="100000"/>
              </a:lnSpc>
              <a:spcBef>
                <a:spcPct val="50000"/>
              </a:spcBef>
              <a:spcAft>
                <a:spcPct val="0"/>
              </a:spcAft>
              <a:buClrTx/>
              <a:buSzTx/>
              <a:buFontTx/>
              <a:buNone/>
              <a:tabLst/>
              <a:defRPr/>
            </a:pPr>
            <a:r>
              <a:rPr kumimoji="1" lang="ja-JP" altLang="en-US" sz="24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正しい文章に見直して</a:t>
            </a:r>
            <a:r>
              <a:rPr kumimoji="1" lang="en-US" altLang="ja-JP" sz="24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600</a:t>
            </a:r>
            <a:r>
              <a:rPr lang="ja-JP" altLang="en-US" sz="2400" dirty="0">
                <a:solidFill>
                  <a:srgbClr val="000000"/>
                </a:solidFill>
                <a:latin typeface="メイリオ" panose="020B0604030504040204" pitchFamily="50" charset="-128"/>
                <a:ea typeface="メイリオ" panose="020B0604030504040204" pitchFamily="50" charset="-128"/>
              </a:rPr>
              <a:t>字にする。</a:t>
            </a:r>
          </a:p>
          <a:p>
            <a:pPr marL="0" marR="0" lvl="0" indent="0" algn="l" defTabSz="914400" rtl="0" eaLnBrk="1" fontAlgn="base" latinLnBrk="0" hangingPunct="1">
              <a:lnSpc>
                <a:spcPct val="100000"/>
              </a:lnSpc>
              <a:spcBef>
                <a:spcPct val="50000"/>
              </a:spcBef>
              <a:spcAft>
                <a:spcPct val="0"/>
              </a:spcAft>
              <a:buClrTx/>
              <a:buSzTx/>
              <a:buFontTx/>
              <a:buNone/>
              <a:tabLst/>
              <a:defRPr/>
            </a:pPr>
            <a:r>
              <a:rPr kumimoji="1" lang="ja-JP" altLang="en-US" sz="2400" b="0"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n-cs"/>
              </a:rPr>
              <a:t>ポイント</a:t>
            </a:r>
          </a:p>
          <a:p>
            <a:pPr marL="0" marR="0" lvl="0" indent="0" algn="l" defTabSz="914400" rtl="0" eaLnBrk="1" fontAlgn="base" latinLnBrk="0" hangingPunct="1">
              <a:lnSpc>
                <a:spcPct val="100000"/>
              </a:lnSpc>
              <a:spcBef>
                <a:spcPct val="50000"/>
              </a:spcBef>
              <a:spcAft>
                <a:spcPct val="0"/>
              </a:spcAft>
              <a:buClrTx/>
              <a:buSzTx/>
              <a:buFontTx/>
              <a:buNone/>
              <a:tabLst/>
              <a:defRPr/>
            </a:pPr>
            <a:r>
              <a:rPr kumimoji="1" lang="ja-JP" altLang="en-US" sz="24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・である調</a:t>
            </a:r>
          </a:p>
          <a:p>
            <a:pPr marL="0" marR="0" lvl="0" indent="0" algn="l" defTabSz="914400" rtl="0" eaLnBrk="1" fontAlgn="base" latinLnBrk="0" hangingPunct="1">
              <a:lnSpc>
                <a:spcPct val="100000"/>
              </a:lnSpc>
              <a:spcBef>
                <a:spcPct val="50000"/>
              </a:spcBef>
              <a:spcAft>
                <a:spcPct val="0"/>
              </a:spcAft>
              <a:buClrTx/>
              <a:buSzTx/>
              <a:buFontTx/>
              <a:buNone/>
              <a:tabLst/>
              <a:defRPr/>
            </a:pPr>
            <a:r>
              <a:rPr lang="ja-JP" altLang="en-US" sz="2400" dirty="0">
                <a:solidFill>
                  <a:srgbClr val="000000"/>
                </a:solidFill>
                <a:latin typeface="メイリオ" panose="020B0604030504040204" pitchFamily="50" charset="-128"/>
                <a:ea typeface="メイリオ" panose="020B0604030504040204" pitchFamily="50" charset="-128"/>
              </a:rPr>
              <a:t>・本論</a:t>
            </a:r>
            <a:r>
              <a:rPr lang="en-US" altLang="ja-JP" sz="2400" dirty="0">
                <a:solidFill>
                  <a:srgbClr val="000000"/>
                </a:solidFill>
                <a:latin typeface="メイリオ" panose="020B0604030504040204" pitchFamily="50" charset="-128"/>
                <a:ea typeface="メイリオ" panose="020B0604030504040204" pitchFamily="50" charset="-128"/>
              </a:rPr>
              <a:t>1/2</a:t>
            </a:r>
            <a:r>
              <a:rPr lang="ja-JP" altLang="en-US" sz="2400" dirty="0">
                <a:solidFill>
                  <a:srgbClr val="000000"/>
                </a:solidFill>
                <a:latin typeface="メイリオ" panose="020B0604030504040204" pitchFamily="50" charset="-128"/>
                <a:ea typeface="メイリオ" panose="020B0604030504040204" pitchFamily="50" charset="-128"/>
              </a:rPr>
              <a:t>がまとまりあることを書いてある</a:t>
            </a:r>
            <a:br>
              <a:rPr lang="ja-JP" altLang="en-US" sz="2400" dirty="0">
                <a:solidFill>
                  <a:srgbClr val="000000"/>
                </a:solidFill>
                <a:latin typeface="メイリオ" panose="020B0604030504040204" pitchFamily="50" charset="-128"/>
                <a:ea typeface="メイリオ" panose="020B0604030504040204" pitchFamily="50" charset="-128"/>
              </a:rPr>
            </a:br>
            <a:r>
              <a:rPr lang="en-US" altLang="ja-JP" sz="2400" dirty="0">
                <a:solidFill>
                  <a:srgbClr val="000000"/>
                </a:solidFill>
                <a:latin typeface="メイリオ" panose="020B0604030504040204" pitchFamily="50" charset="-128"/>
                <a:ea typeface="メイリオ" panose="020B0604030504040204" pitchFamily="50" charset="-128"/>
              </a:rPr>
              <a:t>(</a:t>
            </a:r>
            <a:r>
              <a:rPr lang="ja-JP" altLang="en-US" sz="2400" dirty="0">
                <a:solidFill>
                  <a:srgbClr val="000000"/>
                </a:solidFill>
                <a:latin typeface="メイリオ" panose="020B0604030504040204" pitchFamily="50" charset="-128"/>
                <a:ea typeface="メイリオ" panose="020B0604030504040204" pitchFamily="50" charset="-128"/>
              </a:rPr>
              <a:t>自分の意見を指示する内容</a:t>
            </a:r>
            <a:r>
              <a:rPr lang="en-US" altLang="ja-JP" sz="2400" dirty="0">
                <a:solidFill>
                  <a:srgbClr val="000000"/>
                </a:solidFill>
                <a:latin typeface="メイリオ" panose="020B0604030504040204" pitchFamily="50" charset="-128"/>
                <a:ea typeface="メイリオ" panose="020B0604030504040204" pitchFamily="50" charset="-128"/>
              </a:rPr>
              <a:t>)</a:t>
            </a:r>
            <a:endParaRPr lang="ja-JP" altLang="en-US" sz="2400" dirty="0">
              <a:solidFill>
                <a:srgbClr val="000000"/>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107698096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スライド番号プレースホルダー 3"/>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53BF4B31-2D95-470B-ABA7-F0B6C75B91DC}" type="slidenum">
              <a:rPr kumimoji="0" lang="en-US" altLang="ja-JP" sz="14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50"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19</a:t>
            </a:fld>
            <a:endParaRPr kumimoji="0" lang="en-US" altLang="ja-JP" sz="14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50" charset="-128"/>
              <a:cs typeface="+mn-cs"/>
            </a:endParaRPr>
          </a:p>
        </p:txBody>
      </p:sp>
      <p:sp>
        <p:nvSpPr>
          <p:cNvPr id="37890" name="Text Box 2"/>
          <p:cNvSpPr txBox="1">
            <a:spLocks noChangeArrowheads="1"/>
          </p:cNvSpPr>
          <p:nvPr/>
        </p:nvSpPr>
        <p:spPr bwMode="auto">
          <a:xfrm>
            <a:off x="364958" y="253465"/>
            <a:ext cx="8779042"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0" marR="0" lvl="0" indent="0" algn="l" defTabSz="914400" rtl="0" eaLnBrk="1" fontAlgn="base" latinLnBrk="0" hangingPunct="1">
              <a:lnSpc>
                <a:spcPct val="100000"/>
              </a:lnSpc>
              <a:spcBef>
                <a:spcPct val="50000"/>
              </a:spcBef>
              <a:spcAft>
                <a:spcPct val="0"/>
              </a:spcAft>
              <a:buClrTx/>
              <a:buSzTx/>
              <a:buFontTx/>
              <a:buNone/>
              <a:tabLst/>
              <a:defRPr/>
            </a:pPr>
            <a:r>
              <a:rPr lang="ja-JP" altLang="en-US" sz="2800" dirty="0">
                <a:solidFill>
                  <a:srgbClr val="000000"/>
                </a:solidFill>
                <a:latin typeface="メイリオ" panose="020B0604030504040204" pitchFamily="50" charset="-128"/>
                <a:ea typeface="メイリオ" panose="020B0604030504040204" pitchFamily="50" charset="-128"/>
              </a:rPr>
              <a:t>本論のポイント</a:t>
            </a:r>
            <a:endParaRPr kumimoji="1" lang="en-US" altLang="ja-JP" sz="2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
        <p:nvSpPr>
          <p:cNvPr id="20" name="テキスト ボックス 19"/>
          <p:cNvSpPr txBox="1"/>
          <p:nvPr/>
        </p:nvSpPr>
        <p:spPr>
          <a:xfrm>
            <a:off x="298071" y="2362200"/>
            <a:ext cx="1432560" cy="461665"/>
          </a:xfrm>
          <a:prstGeom prst="rect">
            <a:avLst/>
          </a:prstGeom>
          <a:solidFill>
            <a:schemeClr val="bg1"/>
          </a:solidFill>
          <a:ln w="19050">
            <a:solidFill>
              <a:schemeClr val="tx1"/>
            </a:solidFill>
          </a:ln>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24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本論</a:t>
            </a:r>
            <a:r>
              <a:rPr kumimoji="1" lang="en-US" altLang="ja-JP" sz="24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(1)</a:t>
            </a:r>
            <a:endParaRPr kumimoji="1" lang="ja-JP" altLang="en-US" sz="24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
        <p:nvSpPr>
          <p:cNvPr id="21" name="テキスト ボックス 20"/>
          <p:cNvSpPr txBox="1"/>
          <p:nvPr/>
        </p:nvSpPr>
        <p:spPr>
          <a:xfrm>
            <a:off x="298071" y="3626201"/>
            <a:ext cx="1432560" cy="461665"/>
          </a:xfrm>
          <a:prstGeom prst="rect">
            <a:avLst/>
          </a:prstGeom>
          <a:solidFill>
            <a:schemeClr val="bg1"/>
          </a:solidFill>
          <a:ln w="19050">
            <a:solidFill>
              <a:schemeClr val="tx1"/>
            </a:solidFill>
          </a:ln>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24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本論</a:t>
            </a:r>
            <a:r>
              <a:rPr kumimoji="1" lang="en-US" altLang="ja-JP" sz="24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(2)</a:t>
            </a:r>
            <a:endParaRPr kumimoji="1" lang="ja-JP" altLang="en-US" sz="24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
        <p:nvSpPr>
          <p:cNvPr id="24" name="テキスト ボックス 23"/>
          <p:cNvSpPr txBox="1"/>
          <p:nvPr/>
        </p:nvSpPr>
        <p:spPr>
          <a:xfrm>
            <a:off x="1800101" y="914906"/>
            <a:ext cx="3152899" cy="3662541"/>
          </a:xfrm>
          <a:prstGeom prst="rect">
            <a:avLst/>
          </a:prstGeom>
          <a:noFill/>
          <a:ln w="19050">
            <a:noFill/>
          </a:ln>
        </p:spPr>
        <p:txBody>
          <a:bodyPr wrap="square" rtlCol="0">
            <a:spAutoFit/>
          </a:bodyPr>
          <a:lstStyle/>
          <a:p>
            <a:pPr lvl="0" algn="l">
              <a:defRPr/>
            </a:pPr>
            <a:r>
              <a:rPr lang="en-US" altLang="ja-JP" sz="2400" dirty="0">
                <a:solidFill>
                  <a:srgbClr val="000000"/>
                </a:solidFill>
                <a:latin typeface="メイリオ" panose="020B0604030504040204" pitchFamily="50" charset="-128"/>
                <a:ea typeface="メイリオ" panose="020B0604030504040204" pitchFamily="50" charset="-128"/>
              </a:rPr>
              <a:t>: </a:t>
            </a:r>
            <a:r>
              <a:rPr lang="ja-JP" altLang="en-US" sz="2400" dirty="0">
                <a:solidFill>
                  <a:srgbClr val="000000"/>
                </a:solidFill>
                <a:latin typeface="メイリオ" panose="020B0604030504040204" pitchFamily="50" charset="-128"/>
                <a:ea typeface="メイリオ" panose="020B0604030504040204" pitchFamily="50" charset="-128"/>
              </a:rPr>
              <a:t>原発の稼働再開</a:t>
            </a:r>
            <a:endParaRPr lang="en-US" altLang="ja-JP" sz="2400" dirty="0">
              <a:solidFill>
                <a:srgbClr val="000000"/>
              </a:solidFill>
              <a:latin typeface="メイリオ" panose="020B0604030504040204" pitchFamily="50" charset="-128"/>
              <a:ea typeface="メイリオ" panose="020B0604030504040204" pitchFamily="50" charset="-128"/>
            </a:endParaRPr>
          </a:p>
          <a:p>
            <a:pPr lvl="0" algn="l">
              <a:defRPr/>
            </a:pPr>
            <a:r>
              <a:rPr lang="ja-JP" altLang="en-US" sz="2400" dirty="0">
                <a:solidFill>
                  <a:srgbClr val="FF0000"/>
                </a:solidFill>
                <a:latin typeface="メイリオ" panose="020B0604030504040204" pitchFamily="50" charset="-128"/>
                <a:ea typeface="メイリオ" panose="020B0604030504040204" pitchFamily="50" charset="-128"/>
              </a:rPr>
              <a:t>賛成の場合</a:t>
            </a:r>
          </a:p>
          <a:p>
            <a:pPr lvl="0" algn="l">
              <a:defRPr/>
            </a:pPr>
            <a:endParaRPr lang="ja-JP" altLang="en-US" sz="2000" dirty="0">
              <a:solidFill>
                <a:srgbClr val="000000"/>
              </a:solidFill>
              <a:latin typeface="メイリオ" panose="020B0604030504040204" pitchFamily="50" charset="-128"/>
              <a:ea typeface="メイリオ" panose="020B0604030504040204" pitchFamily="50" charset="-128"/>
            </a:endParaRPr>
          </a:p>
          <a:p>
            <a:pPr lvl="0" algn="l">
              <a:defRPr/>
            </a:pPr>
            <a:r>
              <a:rPr lang="ja-JP" altLang="en-US" sz="2000" dirty="0">
                <a:solidFill>
                  <a:srgbClr val="000000"/>
                </a:solidFill>
                <a:latin typeface="メイリオ" panose="020B0604030504040204" pitchFamily="50" charset="-128"/>
                <a:ea typeface="メイリオ" panose="020B0604030504040204" pitchFamily="50" charset="-128"/>
              </a:rPr>
              <a:t>・日本は資源が少なく、原発は有効であり、自然エネルギーの活用には時間がかかる。</a:t>
            </a:r>
            <a:endParaRPr lang="en-US" altLang="ja-JP" sz="2000" dirty="0">
              <a:solidFill>
                <a:srgbClr val="000000"/>
              </a:solidFill>
              <a:latin typeface="メイリオ" panose="020B0604030504040204" pitchFamily="50" charset="-128"/>
              <a:ea typeface="メイリオ" panose="020B0604030504040204" pitchFamily="50" charset="-128"/>
            </a:endParaRPr>
          </a:p>
          <a:p>
            <a:pPr lvl="0" algn="l">
              <a:defRPr/>
            </a:pPr>
            <a:endParaRPr lang="ja-JP" altLang="en-US" sz="2000" dirty="0">
              <a:solidFill>
                <a:srgbClr val="000000"/>
              </a:solidFill>
              <a:latin typeface="メイリオ" panose="020B0604030504040204" pitchFamily="50" charset="-128"/>
              <a:ea typeface="メイリオ" panose="020B0604030504040204" pitchFamily="50" charset="-128"/>
            </a:endParaRPr>
          </a:p>
          <a:p>
            <a:pPr lvl="0" algn="l">
              <a:defRPr/>
            </a:pPr>
            <a:r>
              <a:rPr lang="ja-JP" altLang="en-US" sz="2000" dirty="0">
                <a:solidFill>
                  <a:srgbClr val="000000"/>
                </a:solidFill>
                <a:latin typeface="メイリオ" panose="020B0604030504040204" pitchFamily="50" charset="-128"/>
                <a:ea typeface="メイリオ" panose="020B0604030504040204" pitchFamily="50" charset="-128"/>
              </a:rPr>
              <a:t>・福島で危険性が明らかになった</a:t>
            </a:r>
            <a:endParaRPr lang="en-US" altLang="ja-JP" sz="2000" dirty="0">
              <a:solidFill>
                <a:srgbClr val="000000"/>
              </a:solidFill>
              <a:latin typeface="メイリオ" panose="020B0604030504040204" pitchFamily="50" charset="-128"/>
              <a:ea typeface="メイリオ" panose="020B0604030504040204" pitchFamily="50" charset="-128"/>
            </a:endParaRPr>
          </a:p>
          <a:p>
            <a:pPr lvl="0">
              <a:defRPr/>
            </a:pPr>
            <a:endParaRPr kumimoji="1" lang="ja-JP" altLang="en-US" sz="24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
        <p:nvSpPr>
          <p:cNvPr id="12" name="テキスト ボックス 11"/>
          <p:cNvSpPr txBox="1"/>
          <p:nvPr/>
        </p:nvSpPr>
        <p:spPr>
          <a:xfrm>
            <a:off x="5257800" y="914906"/>
            <a:ext cx="3152899" cy="4278094"/>
          </a:xfrm>
          <a:prstGeom prst="rect">
            <a:avLst/>
          </a:prstGeom>
          <a:noFill/>
          <a:ln w="19050">
            <a:noFill/>
          </a:ln>
        </p:spPr>
        <p:txBody>
          <a:bodyPr wrap="square" rtlCol="0">
            <a:spAutoFit/>
          </a:bodyPr>
          <a:lstStyle/>
          <a:p>
            <a:pPr lvl="0" algn="l">
              <a:defRPr/>
            </a:pPr>
            <a:r>
              <a:rPr lang="en-US" altLang="ja-JP" sz="2400" dirty="0">
                <a:solidFill>
                  <a:srgbClr val="000000"/>
                </a:solidFill>
                <a:latin typeface="メイリオ" panose="020B0604030504040204" pitchFamily="50" charset="-128"/>
                <a:ea typeface="メイリオ" panose="020B0604030504040204" pitchFamily="50" charset="-128"/>
              </a:rPr>
              <a:t>: </a:t>
            </a:r>
            <a:r>
              <a:rPr lang="ja-JP" altLang="en-US" sz="2400" dirty="0">
                <a:solidFill>
                  <a:srgbClr val="000000"/>
                </a:solidFill>
                <a:latin typeface="メイリオ" panose="020B0604030504040204" pitchFamily="50" charset="-128"/>
                <a:ea typeface="メイリオ" panose="020B0604030504040204" pitchFamily="50" charset="-128"/>
              </a:rPr>
              <a:t>原発の稼働再開</a:t>
            </a:r>
            <a:endParaRPr lang="en-US" altLang="ja-JP" sz="2400" dirty="0">
              <a:solidFill>
                <a:srgbClr val="000000"/>
              </a:solidFill>
              <a:latin typeface="メイリオ" panose="020B0604030504040204" pitchFamily="50" charset="-128"/>
              <a:ea typeface="メイリオ" panose="020B0604030504040204" pitchFamily="50" charset="-128"/>
            </a:endParaRPr>
          </a:p>
          <a:p>
            <a:pPr lvl="0" algn="l">
              <a:defRPr/>
            </a:pPr>
            <a:r>
              <a:rPr lang="ja-JP" altLang="en-US" sz="2400" dirty="0">
                <a:solidFill>
                  <a:srgbClr val="FF0000"/>
                </a:solidFill>
                <a:latin typeface="メイリオ" panose="020B0604030504040204" pitchFamily="50" charset="-128"/>
                <a:ea typeface="メイリオ" panose="020B0604030504040204" pitchFamily="50" charset="-128"/>
              </a:rPr>
              <a:t>賛成の場合</a:t>
            </a:r>
          </a:p>
          <a:p>
            <a:pPr lvl="0" algn="l">
              <a:defRPr/>
            </a:pPr>
            <a:endParaRPr lang="ja-JP" altLang="en-US" sz="2000" dirty="0">
              <a:solidFill>
                <a:srgbClr val="000000"/>
              </a:solidFill>
              <a:latin typeface="メイリオ" panose="020B0604030504040204" pitchFamily="50" charset="-128"/>
              <a:ea typeface="メイリオ" panose="020B0604030504040204" pitchFamily="50" charset="-128"/>
            </a:endParaRPr>
          </a:p>
          <a:p>
            <a:pPr lvl="0" algn="l">
              <a:defRPr/>
            </a:pPr>
            <a:r>
              <a:rPr lang="ja-JP" altLang="en-US" sz="2000" dirty="0">
                <a:solidFill>
                  <a:srgbClr val="000000"/>
                </a:solidFill>
                <a:latin typeface="メイリオ" panose="020B0604030504040204" pitchFamily="50" charset="-128"/>
                <a:ea typeface="メイリオ" panose="020B0604030504040204" pitchFamily="50" charset="-128"/>
              </a:rPr>
              <a:t>・日本は資源が少なく、原発は有効であり、自然エネルギーの活用には時間がかかる。</a:t>
            </a:r>
            <a:endParaRPr lang="en-US" altLang="ja-JP" sz="2000" dirty="0">
              <a:solidFill>
                <a:srgbClr val="000000"/>
              </a:solidFill>
              <a:latin typeface="メイリオ" panose="020B0604030504040204" pitchFamily="50" charset="-128"/>
              <a:ea typeface="メイリオ" panose="020B0604030504040204" pitchFamily="50" charset="-128"/>
            </a:endParaRPr>
          </a:p>
          <a:p>
            <a:pPr lvl="0" algn="l">
              <a:defRPr/>
            </a:pPr>
            <a:endParaRPr lang="ja-JP" altLang="en-US" sz="2000" dirty="0">
              <a:solidFill>
                <a:srgbClr val="000000"/>
              </a:solidFill>
              <a:latin typeface="メイリオ" panose="020B0604030504040204" pitchFamily="50" charset="-128"/>
              <a:ea typeface="メイリオ" panose="020B0604030504040204" pitchFamily="50" charset="-128"/>
            </a:endParaRPr>
          </a:p>
          <a:p>
            <a:pPr lvl="0" algn="l">
              <a:defRPr/>
            </a:pPr>
            <a:r>
              <a:rPr lang="ja-JP" altLang="en-US" sz="2000" dirty="0">
                <a:solidFill>
                  <a:srgbClr val="000000"/>
                </a:solidFill>
                <a:latin typeface="メイリオ" panose="020B0604030504040204" pitchFamily="50" charset="-128"/>
                <a:ea typeface="メイリオ" panose="020B0604030504040204" pitchFamily="50" charset="-128"/>
              </a:rPr>
              <a:t>・福島で危険性が明らかになったが、</a:t>
            </a:r>
            <a:r>
              <a:rPr lang="ja-JP" altLang="en-US" sz="2000" dirty="0">
                <a:solidFill>
                  <a:srgbClr val="FF0000"/>
                </a:solidFill>
                <a:latin typeface="メイリオ" panose="020B0604030504040204" pitchFamily="50" charset="-128"/>
                <a:ea typeface="メイリオ" panose="020B0604030504040204" pitchFamily="50" charset="-128"/>
              </a:rPr>
              <a:t>以後より安全な基準が作成されている。</a:t>
            </a:r>
            <a:endParaRPr lang="en-US" altLang="ja-JP" sz="2000" dirty="0">
              <a:solidFill>
                <a:srgbClr val="FF0000"/>
              </a:solidFill>
              <a:latin typeface="メイリオ" panose="020B0604030504040204" pitchFamily="50" charset="-128"/>
              <a:ea typeface="メイリオ" panose="020B0604030504040204" pitchFamily="50" charset="-128"/>
            </a:endParaRPr>
          </a:p>
          <a:p>
            <a:pPr lvl="0">
              <a:defRPr/>
            </a:pPr>
            <a:endParaRPr kumimoji="1" lang="ja-JP" altLang="en-US" sz="24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
        <p:nvSpPr>
          <p:cNvPr id="2" name="乗算 1"/>
          <p:cNvSpPr/>
          <p:nvPr/>
        </p:nvSpPr>
        <p:spPr bwMode="auto">
          <a:xfrm rot="5400000">
            <a:off x="3124200" y="3811606"/>
            <a:ext cx="1219200" cy="1219200"/>
          </a:xfrm>
          <a:prstGeom prst="mathMultiply">
            <a:avLst>
              <a:gd name="adj1" fmla="val 8266"/>
            </a:avLst>
          </a:prstGeom>
          <a:solidFill>
            <a:srgbClr val="FF0000"/>
          </a:solidFill>
          <a:ln w="952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14" name="テキスト ボックス 13"/>
          <p:cNvSpPr txBox="1"/>
          <p:nvPr/>
        </p:nvSpPr>
        <p:spPr>
          <a:xfrm>
            <a:off x="1694468" y="5055659"/>
            <a:ext cx="3152899" cy="1015663"/>
          </a:xfrm>
          <a:prstGeom prst="rect">
            <a:avLst/>
          </a:prstGeom>
          <a:noFill/>
          <a:ln w="19050">
            <a:noFill/>
          </a:ln>
        </p:spPr>
        <p:txBody>
          <a:bodyPr wrap="square" rtlCol="0">
            <a:spAutoFit/>
          </a:bodyPr>
          <a:lstStyle/>
          <a:p>
            <a:pPr lvl="0" algn="l">
              <a:defRPr/>
            </a:pPr>
            <a:r>
              <a:rPr lang="ja-JP" altLang="en-US" sz="2000" dirty="0">
                <a:solidFill>
                  <a:srgbClr val="000000"/>
                </a:solidFill>
                <a:latin typeface="メイリオ" panose="020B0604030504040204" pitchFamily="50" charset="-128"/>
                <a:ea typeface="メイリオ" panose="020B0604030504040204" pitchFamily="50" charset="-128"/>
              </a:rPr>
              <a:t>単純にメリット、デメリットを分けて書くと賛成か反対かわからない。</a:t>
            </a:r>
            <a:endParaRPr kumimoji="1" lang="ja-JP" altLang="en-US" sz="24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
        <p:nvSpPr>
          <p:cNvPr id="15" name="テキスト ボックス 14"/>
          <p:cNvSpPr txBox="1"/>
          <p:nvPr/>
        </p:nvSpPr>
        <p:spPr>
          <a:xfrm>
            <a:off x="5257800" y="5507410"/>
            <a:ext cx="3152899" cy="707886"/>
          </a:xfrm>
          <a:prstGeom prst="rect">
            <a:avLst/>
          </a:prstGeom>
          <a:noFill/>
          <a:ln w="19050">
            <a:noFill/>
          </a:ln>
        </p:spPr>
        <p:txBody>
          <a:bodyPr wrap="square" rtlCol="0">
            <a:spAutoFit/>
          </a:bodyPr>
          <a:lstStyle/>
          <a:p>
            <a:pPr lvl="0" algn="l">
              <a:defRPr/>
            </a:pPr>
            <a:r>
              <a:rPr lang="ja-JP" altLang="en-US" sz="2000" dirty="0">
                <a:solidFill>
                  <a:srgbClr val="000000"/>
                </a:solidFill>
                <a:latin typeface="メイリオ" panose="020B0604030504040204" pitchFamily="50" charset="-128"/>
                <a:ea typeface="メイリオ" panose="020B0604030504040204" pitchFamily="50" charset="-128"/>
              </a:rPr>
              <a:t>デメリットを打ち消すような内容を書いて</a:t>
            </a:r>
            <a:endParaRPr kumimoji="1" lang="ja-JP" altLang="en-US" sz="24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
        <p:nvSpPr>
          <p:cNvPr id="3" name="ドーナツ 2"/>
          <p:cNvSpPr/>
          <p:nvPr/>
        </p:nvSpPr>
        <p:spPr bwMode="auto">
          <a:xfrm>
            <a:off x="7163603" y="4444102"/>
            <a:ext cx="912794" cy="912794"/>
          </a:xfrm>
          <a:prstGeom prst="donut">
            <a:avLst>
              <a:gd name="adj" fmla="val 11417"/>
            </a:avLst>
          </a:prstGeom>
          <a:solidFill>
            <a:srgbClr val="FF0000"/>
          </a:solidFill>
          <a:ln w="952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Tree>
    <p:extLst>
      <p:ext uri="{BB962C8B-B14F-4D97-AF65-F5344CB8AC3E}">
        <p14:creationId xmlns:p14="http://schemas.microsoft.com/office/powerpoint/2010/main" val="352190894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p:cNvPicPr>
            <a:picLocks noChangeAspect="1"/>
          </p:cNvPicPr>
          <p:nvPr/>
        </p:nvPicPr>
        <p:blipFill>
          <a:blip r:embed="rId2"/>
          <a:stretch>
            <a:fillRect/>
          </a:stretch>
        </p:blipFill>
        <p:spPr>
          <a:xfrm>
            <a:off x="1460068" y="911856"/>
            <a:ext cx="1754392" cy="2110417"/>
          </a:xfrm>
          <a:prstGeom prst="rect">
            <a:avLst/>
          </a:prstGeom>
        </p:spPr>
      </p:pic>
      <p:sp>
        <p:nvSpPr>
          <p:cNvPr id="4098" name="スライド番号プレースホルダー 5"/>
          <p:cNvSpPr>
            <a:spLocks noGrp="1"/>
          </p:cNvSpPr>
          <p:nvPr>
            <p:ph type="sldNum" sz="quarter" idx="12"/>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74FAFF6C-73AB-4A99-8CA0-CD8395AE7C10}" type="slidenum">
              <a:rPr lang="en-US" altLang="ja-JP" sz="1400" smtClean="0"/>
              <a:pPr>
                <a:spcBef>
                  <a:spcPct val="0"/>
                </a:spcBef>
                <a:buFontTx/>
                <a:buNone/>
              </a:pPr>
              <a:t>2</a:t>
            </a:fld>
            <a:endParaRPr lang="en-US" altLang="ja-JP" sz="1400"/>
          </a:p>
        </p:txBody>
      </p:sp>
      <p:sp>
        <p:nvSpPr>
          <p:cNvPr id="4099" name="Rectangle 2"/>
          <p:cNvSpPr>
            <a:spLocks noGrp="1" noChangeArrowheads="1"/>
          </p:cNvSpPr>
          <p:nvPr>
            <p:ph type="ctrTitle"/>
          </p:nvPr>
        </p:nvSpPr>
        <p:spPr>
          <a:xfrm>
            <a:off x="250970" y="408079"/>
            <a:ext cx="8607280" cy="503777"/>
          </a:xfrm>
        </p:spPr>
        <p:txBody>
          <a:bodyPr/>
          <a:lstStyle/>
          <a:p>
            <a:pPr algn="l"/>
            <a:r>
              <a:rPr lang="ja-JP" altLang="en-US" sz="2800" dirty="0">
                <a:latin typeface="メイリオ" panose="020B0604030504040204" pitchFamily="50" charset="-128"/>
                <a:ea typeface="メイリオ" panose="020B0604030504040204" pitchFamily="50" charset="-128"/>
              </a:rPr>
              <a:t>文書を書くのが好きですか</a:t>
            </a:r>
            <a:r>
              <a:rPr lang="en-US" altLang="ja-JP" sz="2800" dirty="0">
                <a:latin typeface="メイリオ" panose="020B0604030504040204" pitchFamily="50" charset="-128"/>
                <a:ea typeface="メイリオ" panose="020B0604030504040204" pitchFamily="50" charset="-128"/>
              </a:rPr>
              <a:t>? </a:t>
            </a:r>
            <a:r>
              <a:rPr lang="ja-JP" altLang="en-US" sz="2800" dirty="0">
                <a:latin typeface="メイリオ" panose="020B0604030504040204" pitchFamily="50" charset="-128"/>
                <a:ea typeface="メイリオ" panose="020B0604030504040204" pitchFamily="50" charset="-128"/>
              </a:rPr>
              <a:t>得意ですか</a:t>
            </a:r>
            <a:r>
              <a:rPr lang="en-US" altLang="ja-JP" sz="2800" dirty="0">
                <a:latin typeface="メイリオ" panose="020B0604030504040204" pitchFamily="50" charset="-128"/>
                <a:ea typeface="メイリオ" panose="020B0604030504040204" pitchFamily="50" charset="-128"/>
              </a:rPr>
              <a:t>?</a:t>
            </a:r>
            <a:endParaRPr lang="ja-JP" altLang="en-US" sz="2800" dirty="0">
              <a:latin typeface="メイリオ" panose="020B0604030504040204" pitchFamily="50" charset="-128"/>
              <a:ea typeface="メイリオ" panose="020B0604030504040204" pitchFamily="50" charset="-128"/>
            </a:endParaRPr>
          </a:p>
        </p:txBody>
      </p:sp>
      <p:sp>
        <p:nvSpPr>
          <p:cNvPr id="4101" name="Text Box 4"/>
          <p:cNvSpPr txBox="1">
            <a:spLocks noChangeArrowheads="1"/>
          </p:cNvSpPr>
          <p:nvPr/>
        </p:nvSpPr>
        <p:spPr bwMode="auto">
          <a:xfrm>
            <a:off x="3698745" y="976333"/>
            <a:ext cx="5445255" cy="23083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l" eaLnBrk="1" hangingPunct="1">
              <a:lnSpc>
                <a:spcPct val="120000"/>
              </a:lnSpc>
              <a:spcBef>
                <a:spcPct val="0"/>
              </a:spcBef>
              <a:buFontTx/>
              <a:buNone/>
            </a:pPr>
            <a:r>
              <a:rPr lang="ja-JP" altLang="en-US" sz="2400" dirty="0">
                <a:latin typeface="メイリオ" panose="020B0604030504040204" pitchFamily="50" charset="-128"/>
                <a:ea typeface="メイリオ" panose="020B0604030504040204" pitchFamily="50" charset="-128"/>
              </a:rPr>
              <a:t>文書を書くのが苦手なわけ</a:t>
            </a:r>
          </a:p>
          <a:p>
            <a:pPr algn="l" eaLnBrk="1" hangingPunct="1">
              <a:lnSpc>
                <a:spcPct val="120000"/>
              </a:lnSpc>
              <a:spcBef>
                <a:spcPct val="0"/>
              </a:spcBef>
              <a:buFontTx/>
              <a:buNone/>
            </a:pPr>
            <a:endParaRPr lang="en-US" altLang="ja-JP" sz="2400" dirty="0">
              <a:latin typeface="メイリオ" panose="020B0604030504040204" pitchFamily="50" charset="-128"/>
              <a:ea typeface="メイリオ" panose="020B0604030504040204" pitchFamily="50" charset="-128"/>
            </a:endParaRPr>
          </a:p>
          <a:p>
            <a:pPr algn="l" eaLnBrk="1" hangingPunct="1">
              <a:lnSpc>
                <a:spcPct val="120000"/>
              </a:lnSpc>
              <a:spcBef>
                <a:spcPct val="0"/>
              </a:spcBef>
              <a:buFontTx/>
              <a:buNone/>
            </a:pPr>
            <a:endParaRPr lang="ja-JP" altLang="en-US" sz="2400" dirty="0">
              <a:latin typeface="メイリオ" panose="020B0604030504040204" pitchFamily="50" charset="-128"/>
              <a:ea typeface="メイリオ" panose="020B0604030504040204" pitchFamily="50" charset="-128"/>
            </a:endParaRPr>
          </a:p>
          <a:p>
            <a:pPr algn="l" eaLnBrk="1" hangingPunct="1">
              <a:lnSpc>
                <a:spcPct val="120000"/>
              </a:lnSpc>
              <a:spcBef>
                <a:spcPct val="0"/>
              </a:spcBef>
              <a:buFontTx/>
              <a:buNone/>
            </a:pPr>
            <a:r>
              <a:rPr lang="ja-JP" altLang="en-US" sz="2400" dirty="0">
                <a:latin typeface="メイリオ" panose="020B0604030504040204" pitchFamily="50" charset="-128"/>
                <a:ea typeface="メイリオ" panose="020B0604030504040204" pitchFamily="50" charset="-128"/>
              </a:rPr>
              <a:t>今まで文書を書く方法を教えてもらっていなかったから</a:t>
            </a:r>
          </a:p>
        </p:txBody>
      </p:sp>
      <p:sp>
        <p:nvSpPr>
          <p:cNvPr id="4103" name="Rectangle 7"/>
          <p:cNvSpPr>
            <a:spLocks noChangeArrowheads="1"/>
          </p:cNvSpPr>
          <p:nvPr/>
        </p:nvSpPr>
        <p:spPr bwMode="auto">
          <a:xfrm>
            <a:off x="1944688" y="2435225"/>
            <a:ext cx="6913562" cy="2114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990600" indent="-53340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371600" indent="-4572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752600" indent="-3810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209800" indent="-3810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667000" indent="-3810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3124200" indent="-3810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581400" indent="-3810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4038600" indent="-3810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lnSpc>
                <a:spcPct val="120000"/>
              </a:lnSpc>
              <a:buFontTx/>
              <a:buNone/>
            </a:pPr>
            <a:endParaRPr lang="en-US" altLang="ja-JP" sz="2400">
              <a:latin typeface="メイリオ" panose="020B0604030504040204" pitchFamily="50" charset="-128"/>
              <a:ea typeface="メイリオ" panose="020B0604030504040204" pitchFamily="50" charset="-128"/>
            </a:endParaRPr>
          </a:p>
        </p:txBody>
      </p:sp>
      <p:sp>
        <p:nvSpPr>
          <p:cNvPr id="2" name="下矢印 1"/>
          <p:cNvSpPr/>
          <p:nvPr/>
        </p:nvSpPr>
        <p:spPr bwMode="auto">
          <a:xfrm>
            <a:off x="5108858" y="1559257"/>
            <a:ext cx="618331" cy="533400"/>
          </a:xfrm>
          <a:prstGeom prst="down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8" name="Text Box 4"/>
          <p:cNvSpPr txBox="1">
            <a:spLocks noChangeArrowheads="1"/>
          </p:cNvSpPr>
          <p:nvPr/>
        </p:nvSpPr>
        <p:spPr bwMode="auto">
          <a:xfrm>
            <a:off x="516010" y="3120362"/>
            <a:ext cx="8077200" cy="37317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l" eaLnBrk="1" hangingPunct="1">
              <a:lnSpc>
                <a:spcPct val="120000"/>
              </a:lnSpc>
              <a:spcBef>
                <a:spcPct val="0"/>
              </a:spcBef>
              <a:buFontTx/>
              <a:buNone/>
            </a:pPr>
            <a:r>
              <a:rPr lang="ja-JP" altLang="en-US" sz="2200" dirty="0">
                <a:solidFill>
                  <a:srgbClr val="FF0000"/>
                </a:solidFill>
                <a:latin typeface="メイリオ" panose="020B0604030504040204" pitchFamily="50" charset="-128"/>
                <a:ea typeface="メイリオ" panose="020B0604030504040204" pitchFamily="50" charset="-128"/>
              </a:rPr>
              <a:t>試験科目が</a:t>
            </a:r>
            <a:br>
              <a:rPr lang="ja-JP" altLang="en-US" sz="2200" dirty="0">
                <a:latin typeface="メイリオ" panose="020B0604030504040204" pitchFamily="50" charset="-128"/>
                <a:ea typeface="メイリオ" panose="020B0604030504040204" pitchFamily="50" charset="-128"/>
              </a:rPr>
            </a:br>
            <a:r>
              <a:rPr lang="ja-JP" altLang="en-US" sz="2200" dirty="0">
                <a:solidFill>
                  <a:schemeClr val="accent6"/>
                </a:solidFill>
                <a:latin typeface="メイリオ" panose="020B0604030504040204" pitchFamily="50" charset="-128"/>
                <a:ea typeface="メイリオ" panose="020B0604030504040204" pitchFamily="50" charset="-128"/>
              </a:rPr>
              <a:t>・英語</a:t>
            </a:r>
            <a:r>
              <a:rPr lang="en-US" altLang="ja-JP" sz="2200" dirty="0">
                <a:solidFill>
                  <a:schemeClr val="accent6"/>
                </a:solidFill>
                <a:latin typeface="メイリオ" panose="020B0604030504040204" pitchFamily="50" charset="-128"/>
                <a:ea typeface="メイリオ" panose="020B0604030504040204" pitchFamily="50" charset="-128"/>
              </a:rPr>
              <a:t>+</a:t>
            </a:r>
            <a:r>
              <a:rPr lang="ja-JP" altLang="en-US" sz="2200" dirty="0">
                <a:solidFill>
                  <a:schemeClr val="accent6"/>
                </a:solidFill>
                <a:latin typeface="メイリオ" panose="020B0604030504040204" pitchFamily="50" charset="-128"/>
                <a:ea typeface="メイリオ" panose="020B0604030504040204" pitchFamily="50" charset="-128"/>
              </a:rPr>
              <a:t>小論文のところ</a:t>
            </a:r>
            <a:br>
              <a:rPr lang="ja-JP" altLang="en-US" sz="2200" dirty="0">
                <a:latin typeface="メイリオ" panose="020B0604030504040204" pitchFamily="50" charset="-128"/>
                <a:ea typeface="メイリオ" panose="020B0604030504040204" pitchFamily="50" charset="-128"/>
              </a:rPr>
            </a:br>
            <a:r>
              <a:rPr lang="zh-CN" altLang="en-US" sz="2200" dirty="0">
                <a:latin typeface="メイリオ" panose="020B0604030504040204" pitchFamily="50" charset="-128"/>
                <a:ea typeface="メイリオ" panose="020B0604030504040204" pitchFamily="50" charset="-128"/>
              </a:rPr>
              <a:t>慶應義塾大学</a:t>
            </a:r>
            <a:r>
              <a:rPr lang="en-US" altLang="zh-CN" sz="2200" dirty="0">
                <a:latin typeface="メイリオ" panose="020B0604030504040204" pitchFamily="50" charset="-128"/>
                <a:ea typeface="メイリオ" panose="020B0604030504040204" pitchFamily="50" charset="-128"/>
              </a:rPr>
              <a:t>SFC</a:t>
            </a:r>
            <a:r>
              <a:rPr lang="zh-CN" altLang="en-US" sz="2200" dirty="0">
                <a:latin typeface="メイリオ" panose="020B0604030504040204" pitchFamily="50" charset="-128"/>
                <a:ea typeface="メイリオ" panose="020B0604030504040204" pitchFamily="50" charset="-128"/>
              </a:rPr>
              <a:t>、大妻女子大学、神奈川大学、</a:t>
            </a:r>
            <a:br>
              <a:rPr lang="ja-JP" altLang="en-US" sz="2200" dirty="0">
                <a:latin typeface="メイリオ" panose="020B0604030504040204" pitchFamily="50" charset="-128"/>
                <a:ea typeface="メイリオ" panose="020B0604030504040204" pitchFamily="50" charset="-128"/>
              </a:rPr>
            </a:br>
            <a:r>
              <a:rPr lang="zh-CN" altLang="en-US" sz="2200" dirty="0">
                <a:latin typeface="メイリオ" panose="020B0604030504040204" pitchFamily="50" charset="-128"/>
                <a:ea typeface="メイリオ" panose="020B0604030504040204" pitchFamily="50" charset="-128"/>
              </a:rPr>
              <a:t>青山学院大学、国士舘大学、東京造形大学、東洋大学</a:t>
            </a:r>
          </a:p>
          <a:p>
            <a:pPr algn="l" eaLnBrk="1" hangingPunct="1">
              <a:lnSpc>
                <a:spcPct val="120000"/>
              </a:lnSpc>
              <a:spcBef>
                <a:spcPct val="0"/>
              </a:spcBef>
              <a:buFontTx/>
              <a:buNone/>
            </a:pPr>
            <a:r>
              <a:rPr lang="ja-JP" altLang="en-US" sz="2200" dirty="0">
                <a:solidFill>
                  <a:schemeClr val="accent6"/>
                </a:solidFill>
                <a:latin typeface="メイリオ" panose="020B0604030504040204" pitchFamily="50" charset="-128"/>
                <a:ea typeface="メイリオ" panose="020B0604030504040204" pitchFamily="50" charset="-128"/>
              </a:rPr>
              <a:t>・ちなみに情報が入試科目であるところ</a:t>
            </a:r>
            <a:br>
              <a:rPr lang="ja-JP" altLang="en-US" sz="2200" dirty="0">
                <a:solidFill>
                  <a:schemeClr val="accent6"/>
                </a:solidFill>
                <a:latin typeface="メイリオ" panose="020B0604030504040204" pitchFamily="50" charset="-128"/>
                <a:ea typeface="メイリオ" panose="020B0604030504040204" pitchFamily="50" charset="-128"/>
              </a:rPr>
            </a:br>
            <a:r>
              <a:rPr lang="ja-JP" altLang="en-US" sz="2200" dirty="0">
                <a:latin typeface="メイリオ" panose="020B0604030504040204" pitchFamily="50" charset="-128"/>
                <a:ea typeface="メイリオ" panose="020B0604030504040204" pitchFamily="50" charset="-128"/>
              </a:rPr>
              <a:t>駒沢大学</a:t>
            </a:r>
            <a:r>
              <a:rPr lang="en-US" altLang="ja-JP" sz="2200" dirty="0">
                <a:latin typeface="メイリオ" panose="020B0604030504040204" pitchFamily="50" charset="-128"/>
                <a:ea typeface="メイリオ" panose="020B0604030504040204" pitchFamily="50" charset="-128"/>
              </a:rPr>
              <a:t>(</a:t>
            </a:r>
            <a:r>
              <a:rPr lang="ja-JP" altLang="en-US" sz="2200" dirty="0">
                <a:latin typeface="メイリオ" panose="020B0604030504040204" pitchFamily="50" charset="-128"/>
                <a:ea typeface="メイリオ" panose="020B0604030504040204" pitchFamily="50" charset="-128"/>
              </a:rPr>
              <a:t>現代国語、情報、英語</a:t>
            </a:r>
            <a:r>
              <a:rPr lang="en-US" altLang="ja-JP" sz="2200" dirty="0">
                <a:latin typeface="メイリオ" panose="020B0604030504040204" pitchFamily="50" charset="-128"/>
                <a:ea typeface="メイリオ" panose="020B0604030504040204" pitchFamily="50" charset="-128"/>
              </a:rPr>
              <a:t>)</a:t>
            </a:r>
          </a:p>
          <a:p>
            <a:pPr algn="l" eaLnBrk="1" hangingPunct="1">
              <a:lnSpc>
                <a:spcPct val="120000"/>
              </a:lnSpc>
              <a:spcBef>
                <a:spcPct val="0"/>
              </a:spcBef>
              <a:buFontTx/>
              <a:buNone/>
            </a:pPr>
            <a:r>
              <a:rPr lang="zh-CN" altLang="en-US" sz="2200" dirty="0">
                <a:latin typeface="メイリオ" panose="020B0604030504040204" pitchFamily="50" charset="-128"/>
                <a:ea typeface="メイリオ" panose="020B0604030504040204" pitchFamily="50" charset="-128"/>
              </a:rPr>
              <a:t>慶應義塾大学</a:t>
            </a:r>
            <a:r>
              <a:rPr lang="en-US" altLang="zh-CN" sz="2200" dirty="0">
                <a:latin typeface="メイリオ" panose="020B0604030504040204" pitchFamily="50" charset="-128"/>
                <a:ea typeface="メイリオ" panose="020B0604030504040204" pitchFamily="50" charset="-128"/>
              </a:rPr>
              <a:t>SFC(</a:t>
            </a:r>
            <a:r>
              <a:rPr lang="ja-JP" altLang="en-US" sz="2200" dirty="0">
                <a:latin typeface="メイリオ" panose="020B0604030504040204" pitchFamily="50" charset="-128"/>
                <a:ea typeface="メイリオ" panose="020B0604030504040204" pitchFamily="50" charset="-128"/>
              </a:rPr>
              <a:t>情報、小論文</a:t>
            </a:r>
            <a:r>
              <a:rPr lang="en-US" altLang="ja-JP" sz="2200" dirty="0">
                <a:latin typeface="メイリオ" panose="020B0604030504040204" pitchFamily="50" charset="-128"/>
                <a:ea typeface="メイリオ" panose="020B0604030504040204" pitchFamily="50" charset="-128"/>
              </a:rPr>
              <a:t>)</a:t>
            </a:r>
          </a:p>
          <a:p>
            <a:pPr algn="l" eaLnBrk="1" hangingPunct="1">
              <a:lnSpc>
                <a:spcPct val="120000"/>
              </a:lnSpc>
              <a:spcBef>
                <a:spcPct val="0"/>
              </a:spcBef>
              <a:buFontTx/>
              <a:buNone/>
            </a:pPr>
            <a:endParaRPr lang="en-US" altLang="ja-JP" sz="2200" dirty="0">
              <a:latin typeface="メイリオ" panose="020B0604030504040204" pitchFamily="50" charset="-128"/>
              <a:ea typeface="メイリオ" panose="020B0604030504040204" pitchFamily="50" charset="-128"/>
            </a:endParaRPr>
          </a:p>
          <a:p>
            <a:pPr algn="l" eaLnBrk="1" hangingPunct="1">
              <a:lnSpc>
                <a:spcPct val="120000"/>
              </a:lnSpc>
              <a:spcBef>
                <a:spcPct val="0"/>
              </a:spcBef>
              <a:buFontTx/>
              <a:buNone/>
            </a:pPr>
            <a:endParaRPr lang="ja-JP" altLang="en-US" sz="22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17029485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スライド番号プレースホルダー 5"/>
          <p:cNvSpPr>
            <a:spLocks noGrp="1"/>
          </p:cNvSpPr>
          <p:nvPr>
            <p:ph type="sldNum" sz="quarter" idx="12"/>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74FAFF6C-73AB-4A99-8CA0-CD8395AE7C10}" type="slidenum">
              <a:rPr kumimoji="1" lang="en-US" altLang="ja-JP" sz="1400" b="0" i="0" u="none" strike="noStrike" kern="1200" cap="none" spc="0" normalizeH="0" baseline="0" noProof="0" smtClean="0">
                <a:ln>
                  <a:noFill/>
                </a:ln>
                <a:solidFill>
                  <a:srgbClr val="000000"/>
                </a:solidFill>
                <a:effectLst/>
                <a:uLnTx/>
                <a:uFillTx/>
                <a:latin typeface="Arial" panose="020B0604020202020204" pitchFamily="34" charset="0"/>
                <a:ea typeface="ＭＳ Ｐゴシック" panose="020B0600070205080204" pitchFamily="50"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20</a:t>
            </a:fld>
            <a:endParaRPr kumimoji="1" lang="en-US" altLang="ja-JP" sz="14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50" charset="-128"/>
              <a:cs typeface="+mn-cs"/>
            </a:endParaRPr>
          </a:p>
        </p:txBody>
      </p:sp>
      <p:sp>
        <p:nvSpPr>
          <p:cNvPr id="4099" name="Rectangle 2"/>
          <p:cNvSpPr>
            <a:spLocks noGrp="1" noChangeArrowheads="1"/>
          </p:cNvSpPr>
          <p:nvPr>
            <p:ph type="ctrTitle"/>
          </p:nvPr>
        </p:nvSpPr>
        <p:spPr>
          <a:xfrm>
            <a:off x="304800" y="198737"/>
            <a:ext cx="7772400" cy="612775"/>
          </a:xfrm>
        </p:spPr>
        <p:txBody>
          <a:bodyPr/>
          <a:lstStyle/>
          <a:p>
            <a:pPr algn="l"/>
            <a:r>
              <a:rPr lang="ja-JP" altLang="en-US" sz="2800" dirty="0">
                <a:ea typeface="メイリオ" panose="020B0604030504040204" pitchFamily="50" charset="-128"/>
              </a:rPr>
              <a:t>文章の作成と推敲</a:t>
            </a:r>
          </a:p>
        </p:txBody>
      </p:sp>
      <p:sp>
        <p:nvSpPr>
          <p:cNvPr id="4101" name="Text Box 4"/>
          <p:cNvSpPr txBox="1">
            <a:spLocks noChangeArrowheads="1"/>
          </p:cNvSpPr>
          <p:nvPr/>
        </p:nvSpPr>
        <p:spPr bwMode="auto">
          <a:xfrm>
            <a:off x="609600" y="1059464"/>
            <a:ext cx="7924800" cy="518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lvl="0" algn="l">
              <a:lnSpc>
                <a:spcPct val="120000"/>
              </a:lnSpc>
              <a:spcBef>
                <a:spcPct val="0"/>
              </a:spcBef>
              <a:buNone/>
              <a:defRPr/>
            </a:pPr>
            <a:r>
              <a:rPr lang="ja-JP" altLang="en-US" sz="3600" dirty="0">
                <a:solidFill>
                  <a:srgbClr val="FF0000"/>
                </a:solidFill>
                <a:ea typeface="メイリオ" panose="020B0604030504040204" pitchFamily="50" charset="-128"/>
              </a:rPr>
              <a:t>〇である調で書く</a:t>
            </a:r>
            <a:endParaRPr lang="en-US" altLang="ja-JP" sz="3600" dirty="0">
              <a:solidFill>
                <a:srgbClr val="FF0000"/>
              </a:solidFill>
              <a:ea typeface="メイリオ" panose="020B0604030504040204" pitchFamily="50" charset="-128"/>
            </a:endParaRPr>
          </a:p>
          <a:p>
            <a:pPr algn="l">
              <a:lnSpc>
                <a:spcPct val="120000"/>
              </a:lnSpc>
              <a:spcBef>
                <a:spcPct val="0"/>
              </a:spcBef>
              <a:buNone/>
              <a:defRPr/>
            </a:pPr>
            <a:endParaRPr lang="en-US" altLang="ja-JP" sz="2400" dirty="0">
              <a:solidFill>
                <a:srgbClr val="000000"/>
              </a:solidFill>
              <a:latin typeface="メイリオ" panose="020B0604030504040204" pitchFamily="50" charset="-128"/>
              <a:ea typeface="メイリオ" panose="020B0604030504040204" pitchFamily="50" charset="-128"/>
            </a:endParaRPr>
          </a:p>
          <a:p>
            <a:pPr algn="l">
              <a:lnSpc>
                <a:spcPct val="120000"/>
              </a:lnSpc>
              <a:spcBef>
                <a:spcPct val="0"/>
              </a:spcBef>
              <a:buNone/>
              <a:defRPr/>
            </a:pPr>
            <a:r>
              <a:rPr lang="ja-JP" altLang="en-US" sz="2400" dirty="0">
                <a:solidFill>
                  <a:srgbClr val="000000"/>
                </a:solidFill>
                <a:latin typeface="メイリオ" panose="020B0604030504040204" pitchFamily="50" charset="-128"/>
                <a:ea typeface="メイリオ" panose="020B0604030504040204" pitchFamily="50" charset="-128"/>
              </a:rPr>
              <a:t>〇小論文はあくまで、読み手が客観的だと思われることを書く</a:t>
            </a:r>
            <a:r>
              <a:rPr lang="en-US" altLang="ja-JP" sz="2400" dirty="0">
                <a:solidFill>
                  <a:srgbClr val="000000"/>
                </a:solidFill>
                <a:latin typeface="メイリオ" panose="020B0604030504040204" pitchFamily="50" charset="-128"/>
                <a:ea typeface="メイリオ" panose="020B0604030504040204" pitchFamily="50" charset="-128"/>
              </a:rPr>
              <a:t>(</a:t>
            </a:r>
            <a:r>
              <a:rPr lang="ja-JP" altLang="en-US" sz="2400" dirty="0">
                <a:solidFill>
                  <a:srgbClr val="000000"/>
                </a:solidFill>
                <a:latin typeface="メイリオ" panose="020B0604030504040204" pitchFamily="50" charset="-128"/>
                <a:ea typeface="メイリオ" panose="020B0604030504040204" pitchFamily="50" charset="-128"/>
              </a:rPr>
              <a:t>本論</a:t>
            </a:r>
            <a:r>
              <a:rPr lang="en-US" altLang="ja-JP" sz="2400" dirty="0">
                <a:solidFill>
                  <a:srgbClr val="000000"/>
                </a:solidFill>
                <a:latin typeface="メイリオ" panose="020B0604030504040204" pitchFamily="50" charset="-128"/>
                <a:ea typeface="メイリオ" panose="020B0604030504040204" pitchFamily="50" charset="-128"/>
              </a:rPr>
              <a:t>)</a:t>
            </a:r>
            <a:endParaRPr lang="ja-JP" altLang="en-US" sz="2400" dirty="0">
              <a:solidFill>
                <a:srgbClr val="000000"/>
              </a:solidFill>
              <a:latin typeface="メイリオ" panose="020B0604030504040204" pitchFamily="50" charset="-128"/>
              <a:ea typeface="メイリオ" panose="020B0604030504040204" pitchFamily="50" charset="-128"/>
            </a:endParaRPr>
          </a:p>
          <a:p>
            <a:pPr lvl="0" algn="l">
              <a:lnSpc>
                <a:spcPct val="120000"/>
              </a:lnSpc>
              <a:spcBef>
                <a:spcPct val="0"/>
              </a:spcBef>
              <a:buNone/>
              <a:defRPr/>
            </a:pPr>
            <a:endParaRPr lang="en-US" altLang="ja-JP" sz="2400" dirty="0">
              <a:ea typeface="メイリオ" panose="020B0604030504040204" pitchFamily="50" charset="-128"/>
            </a:endParaRPr>
          </a:p>
          <a:p>
            <a:pPr lvl="0" algn="l">
              <a:lnSpc>
                <a:spcPct val="120000"/>
              </a:lnSpc>
              <a:spcBef>
                <a:spcPct val="0"/>
              </a:spcBef>
              <a:buNone/>
              <a:defRPr/>
            </a:pPr>
            <a:r>
              <a:rPr lang="ja-JP" altLang="en-US" sz="2400" dirty="0">
                <a:ea typeface="メイリオ" panose="020B0604030504040204" pitchFamily="50" charset="-128"/>
              </a:rPr>
              <a:t>〇使用しない方がいいかもしれない言葉</a:t>
            </a:r>
          </a:p>
          <a:p>
            <a:pPr lvl="0" algn="l">
              <a:lnSpc>
                <a:spcPct val="120000"/>
              </a:lnSpc>
              <a:spcBef>
                <a:spcPct val="0"/>
              </a:spcBef>
              <a:buNone/>
              <a:defRPr/>
            </a:pPr>
            <a:r>
              <a:rPr kumimoji="1" lang="ja-JP" altLang="en-US" sz="24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　抽象的</a:t>
            </a:r>
            <a:r>
              <a:rPr kumimoji="1" lang="en-US" altLang="ja-JP" sz="24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a:t>
            </a:r>
            <a:r>
              <a:rPr kumimoji="1" lang="ja-JP" altLang="en-US" sz="24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軽い言葉</a:t>
            </a:r>
          </a:p>
          <a:p>
            <a:pPr marL="0" marR="0" lvl="0" indent="0" algn="l" defTabSz="914400" rtl="0" eaLnBrk="1" fontAlgn="base" latinLnBrk="0" hangingPunct="1">
              <a:lnSpc>
                <a:spcPct val="120000"/>
              </a:lnSpc>
              <a:spcBef>
                <a:spcPct val="0"/>
              </a:spcBef>
              <a:spcAft>
                <a:spcPct val="0"/>
              </a:spcAft>
              <a:buClrTx/>
              <a:buSzTx/>
              <a:buFontTx/>
              <a:buNone/>
              <a:tabLst/>
              <a:defRPr/>
            </a:pPr>
            <a:r>
              <a:rPr kumimoji="1" lang="ja-JP" altLang="en-US" sz="24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　・いっしょうけんめい　</a:t>
            </a:r>
            <a:r>
              <a:rPr lang="ja-JP" altLang="en-US" sz="2400" dirty="0">
                <a:solidFill>
                  <a:srgbClr val="000000"/>
                </a:solidFill>
                <a:latin typeface="メイリオ" panose="020B0604030504040204" pitchFamily="50" charset="-128"/>
                <a:ea typeface="メイリオ" panose="020B0604030504040204" pitchFamily="50" charset="-128"/>
              </a:rPr>
              <a:t>・</a:t>
            </a:r>
            <a:r>
              <a:rPr kumimoji="1" lang="ja-JP" altLang="en-US" sz="24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がんばる</a:t>
            </a:r>
          </a:p>
          <a:p>
            <a:pPr marL="0" marR="0" lvl="0" indent="0" algn="l" defTabSz="914400" rtl="0" eaLnBrk="1" fontAlgn="base" latinLnBrk="0" hangingPunct="1">
              <a:lnSpc>
                <a:spcPct val="120000"/>
              </a:lnSpc>
              <a:spcBef>
                <a:spcPct val="0"/>
              </a:spcBef>
              <a:spcAft>
                <a:spcPct val="0"/>
              </a:spcAft>
              <a:buClrTx/>
              <a:buSzTx/>
              <a:buFontTx/>
              <a:buNone/>
              <a:tabLst/>
              <a:defRPr/>
            </a:pPr>
            <a:r>
              <a:rPr kumimoji="1" lang="ja-JP" altLang="en-US" sz="24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　・楽しい　・面白い　・かわいい</a:t>
            </a:r>
          </a:p>
          <a:p>
            <a:pPr marL="0" marR="0" lvl="0" indent="0" algn="l" defTabSz="914400" rtl="0" eaLnBrk="1" fontAlgn="base" latinLnBrk="0" hangingPunct="1">
              <a:lnSpc>
                <a:spcPct val="120000"/>
              </a:lnSpc>
              <a:spcBef>
                <a:spcPct val="0"/>
              </a:spcBef>
              <a:spcAft>
                <a:spcPct val="0"/>
              </a:spcAft>
              <a:buClrTx/>
              <a:buSzTx/>
              <a:buFontTx/>
              <a:buNone/>
              <a:tabLst/>
              <a:defRPr/>
            </a:pPr>
            <a:endParaRPr lang="ja-JP" altLang="en-US" sz="2400" dirty="0">
              <a:solidFill>
                <a:srgbClr val="000000"/>
              </a:solidFill>
              <a:latin typeface="メイリオ" panose="020B0604030504040204" pitchFamily="50" charset="-128"/>
              <a:ea typeface="メイリオ" panose="020B0604030504040204" pitchFamily="50" charset="-128"/>
            </a:endParaRPr>
          </a:p>
          <a:p>
            <a:pPr marL="0" marR="0" lvl="0" indent="0" algn="l" defTabSz="914400" rtl="0" eaLnBrk="1" fontAlgn="base" latinLnBrk="0" hangingPunct="1">
              <a:lnSpc>
                <a:spcPct val="120000"/>
              </a:lnSpc>
              <a:spcBef>
                <a:spcPct val="0"/>
              </a:spcBef>
              <a:spcAft>
                <a:spcPct val="0"/>
              </a:spcAft>
              <a:buClrTx/>
              <a:buSzTx/>
              <a:buFontTx/>
              <a:buNone/>
              <a:tabLst/>
              <a:defRPr/>
            </a:pPr>
            <a:r>
              <a:rPr lang="ja-JP" altLang="en-US" sz="2400" dirty="0">
                <a:solidFill>
                  <a:srgbClr val="000000"/>
                </a:solidFill>
                <a:latin typeface="メイリオ" panose="020B0604030504040204" pitchFamily="50" charset="-128"/>
                <a:ea typeface="メイリオ" panose="020B0604030504040204" pitchFamily="50" charset="-128"/>
              </a:rPr>
              <a:t>〇「私」という主語は使わなくても</a:t>
            </a:r>
            <a:r>
              <a:rPr lang="en-US" altLang="ja-JP" sz="2400" dirty="0">
                <a:solidFill>
                  <a:srgbClr val="000000"/>
                </a:solidFill>
                <a:latin typeface="メイリオ" panose="020B0604030504040204" pitchFamily="50" charset="-128"/>
                <a:ea typeface="メイリオ" panose="020B0604030504040204" pitchFamily="50" charset="-128"/>
              </a:rPr>
              <a:t>OK</a:t>
            </a:r>
            <a:r>
              <a:rPr lang="ja-JP" altLang="en-US" sz="2400" dirty="0" err="1">
                <a:solidFill>
                  <a:srgbClr val="000000"/>
                </a:solidFill>
                <a:latin typeface="メイリオ" panose="020B0604030504040204" pitchFamily="50" charset="-128"/>
                <a:ea typeface="メイリオ" panose="020B0604030504040204" pitchFamily="50" charset="-128"/>
              </a:rPr>
              <a:t>。</a:t>
            </a:r>
            <a:endParaRPr lang="ja-JP" altLang="en-US" sz="2400" dirty="0">
              <a:solidFill>
                <a:srgbClr val="000000"/>
              </a:solidFill>
              <a:latin typeface="メイリオ" panose="020B0604030504040204" pitchFamily="50" charset="-128"/>
              <a:ea typeface="メイリオ" panose="020B0604030504040204" pitchFamily="50" charset="-128"/>
            </a:endParaRPr>
          </a:p>
        </p:txBody>
      </p:sp>
      <p:sp>
        <p:nvSpPr>
          <p:cNvPr id="4103" name="Rectangle 7"/>
          <p:cNvSpPr>
            <a:spLocks noChangeArrowheads="1"/>
          </p:cNvSpPr>
          <p:nvPr/>
        </p:nvSpPr>
        <p:spPr bwMode="auto">
          <a:xfrm>
            <a:off x="1944688" y="2435225"/>
            <a:ext cx="6913562" cy="2114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990600" indent="-53340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371600" indent="-4572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752600" indent="-3810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209800" indent="-3810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667000" indent="-3810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3124200" indent="-3810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581400" indent="-3810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4038600" indent="-3810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20000"/>
              </a:lnSpc>
              <a:spcBef>
                <a:spcPct val="20000"/>
              </a:spcBef>
              <a:spcAft>
                <a:spcPct val="0"/>
              </a:spcAft>
              <a:buClrTx/>
              <a:buSzTx/>
              <a:buFontTx/>
              <a:buNone/>
              <a:tabLst/>
              <a:defRPr/>
            </a:pPr>
            <a:endParaRPr kumimoji="1" lang="en-US" altLang="ja-JP" sz="2400" b="0" i="0" u="none" strike="noStrike" kern="1200" cap="none" spc="0" normalizeH="0" baseline="0" noProof="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Tree>
    <p:extLst>
      <p:ext uri="{BB962C8B-B14F-4D97-AF65-F5344CB8AC3E}">
        <p14:creationId xmlns:p14="http://schemas.microsoft.com/office/powerpoint/2010/main" val="120790101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スライド番号プレースホルダー 5"/>
          <p:cNvSpPr>
            <a:spLocks noGrp="1"/>
          </p:cNvSpPr>
          <p:nvPr>
            <p:ph type="sldNum" sz="quarter" idx="12"/>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74FAFF6C-73AB-4A99-8CA0-CD8395AE7C10}" type="slidenum">
              <a:rPr kumimoji="1" lang="en-US" altLang="ja-JP" sz="1400" b="0" i="0" u="none" strike="noStrike" kern="1200" cap="none" spc="0" normalizeH="0" baseline="0" noProof="0" smtClean="0">
                <a:ln>
                  <a:noFill/>
                </a:ln>
                <a:solidFill>
                  <a:srgbClr val="000000"/>
                </a:solidFill>
                <a:effectLst/>
                <a:uLnTx/>
                <a:uFillTx/>
                <a:latin typeface="Arial" panose="020B0604020202020204" pitchFamily="34" charset="0"/>
                <a:ea typeface="ＭＳ Ｐゴシック" panose="020B0600070205080204" pitchFamily="50"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21</a:t>
            </a:fld>
            <a:endParaRPr kumimoji="1" lang="en-US" altLang="ja-JP" sz="14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50" charset="-128"/>
              <a:cs typeface="+mn-cs"/>
            </a:endParaRPr>
          </a:p>
        </p:txBody>
      </p:sp>
      <p:sp>
        <p:nvSpPr>
          <p:cNvPr id="4099" name="Rectangle 2"/>
          <p:cNvSpPr>
            <a:spLocks noGrp="1" noChangeArrowheads="1"/>
          </p:cNvSpPr>
          <p:nvPr>
            <p:ph type="ctrTitle"/>
          </p:nvPr>
        </p:nvSpPr>
        <p:spPr>
          <a:xfrm>
            <a:off x="304800" y="304800"/>
            <a:ext cx="7772400" cy="612775"/>
          </a:xfrm>
        </p:spPr>
        <p:txBody>
          <a:bodyPr/>
          <a:lstStyle/>
          <a:p>
            <a:pPr algn="l"/>
            <a:r>
              <a:rPr lang="ja-JP" altLang="en-US" sz="2800" dirty="0">
                <a:ea typeface="メイリオ" panose="020B0604030504040204" pitchFamily="50" charset="-128"/>
              </a:rPr>
              <a:t>手書きと文書作成ソフトの違い</a:t>
            </a:r>
          </a:p>
        </p:txBody>
      </p:sp>
      <p:sp>
        <p:nvSpPr>
          <p:cNvPr id="4101" name="Text Box 4"/>
          <p:cNvSpPr txBox="1">
            <a:spLocks noChangeArrowheads="1"/>
          </p:cNvSpPr>
          <p:nvPr/>
        </p:nvSpPr>
        <p:spPr bwMode="auto">
          <a:xfrm>
            <a:off x="457200" y="1066800"/>
            <a:ext cx="7467600" cy="5410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20000"/>
              </a:lnSpc>
              <a:spcBef>
                <a:spcPct val="0"/>
              </a:spcBef>
              <a:spcAft>
                <a:spcPct val="0"/>
              </a:spcAft>
              <a:buClrTx/>
              <a:buSzTx/>
              <a:buFontTx/>
              <a:buNone/>
              <a:tabLst/>
              <a:defRPr/>
            </a:pPr>
            <a:r>
              <a:rPr kumimoji="1" lang="ja-JP" altLang="en-US" sz="24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ワープロの場合</a:t>
            </a:r>
            <a:r>
              <a:rPr kumimoji="1" lang="en-US" altLang="ja-JP" sz="24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 </a:t>
            </a:r>
            <a:r>
              <a:rPr kumimoji="1" lang="ja-JP" altLang="en-US" sz="24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自由に文書が変更</a:t>
            </a:r>
            <a:r>
              <a:rPr kumimoji="1" lang="en-US" altLang="ja-JP" sz="24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a:t>
            </a:r>
            <a:r>
              <a:rPr kumimoji="1" lang="ja-JP" altLang="en-US" sz="24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編集できる。</a:t>
            </a:r>
          </a:p>
          <a:p>
            <a:pPr marL="0" marR="0" lvl="0" indent="0" algn="l" defTabSz="914400" rtl="0" eaLnBrk="1" fontAlgn="base" latinLnBrk="0" hangingPunct="1">
              <a:lnSpc>
                <a:spcPct val="120000"/>
              </a:lnSpc>
              <a:spcBef>
                <a:spcPct val="0"/>
              </a:spcBef>
              <a:spcAft>
                <a:spcPct val="0"/>
              </a:spcAft>
              <a:buClrTx/>
              <a:buSzTx/>
              <a:buFontTx/>
              <a:buNone/>
              <a:tabLst/>
              <a:defRPr/>
            </a:pPr>
            <a:r>
              <a:rPr kumimoji="1" lang="ja-JP" altLang="en-US" sz="24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・文章を書き始めるのではなく、あくまでアウトラインを先に書く。</a:t>
            </a:r>
          </a:p>
          <a:p>
            <a:pPr marL="0" marR="0" lvl="0" indent="0" algn="l" defTabSz="914400" rtl="0" eaLnBrk="1" fontAlgn="base" latinLnBrk="0" hangingPunct="1">
              <a:lnSpc>
                <a:spcPct val="120000"/>
              </a:lnSpc>
              <a:spcBef>
                <a:spcPct val="0"/>
              </a:spcBef>
              <a:spcAft>
                <a:spcPct val="0"/>
              </a:spcAft>
              <a:buClrTx/>
              <a:buSzTx/>
              <a:buFontTx/>
              <a:buNone/>
              <a:tabLst/>
              <a:defRPr/>
            </a:pPr>
            <a:r>
              <a:rPr lang="ja-JP" altLang="en-US" sz="2400" dirty="0">
                <a:solidFill>
                  <a:srgbClr val="000000"/>
                </a:solidFill>
                <a:latin typeface="メイリオ" panose="020B0604030504040204" pitchFamily="50" charset="-128"/>
                <a:ea typeface="メイリオ" panose="020B0604030504040204" pitchFamily="50" charset="-128"/>
              </a:rPr>
              <a:t>・段落の内容書いていて、行き詰ったら次の段落にいってもよい。</a:t>
            </a:r>
          </a:p>
          <a:p>
            <a:pPr marL="0" marR="0" lvl="0" indent="0" algn="l" defTabSz="914400" rtl="0" eaLnBrk="1" fontAlgn="base" latinLnBrk="0" hangingPunct="1">
              <a:lnSpc>
                <a:spcPct val="120000"/>
              </a:lnSpc>
              <a:spcBef>
                <a:spcPct val="0"/>
              </a:spcBef>
              <a:spcAft>
                <a:spcPct val="0"/>
              </a:spcAft>
              <a:buClrTx/>
              <a:buSzTx/>
              <a:buFontTx/>
              <a:buNone/>
              <a:tabLst/>
              <a:defRPr/>
            </a:pPr>
            <a:r>
              <a:rPr kumimoji="1" lang="ja-JP" altLang="en-US" sz="24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・最後に文、段落の関係を見直して、完成させる。</a:t>
            </a:r>
            <a:endParaRPr kumimoji="1" lang="en-US" altLang="ja-JP" sz="24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base" latinLnBrk="0" hangingPunct="1">
              <a:lnSpc>
                <a:spcPct val="120000"/>
              </a:lnSpc>
              <a:spcBef>
                <a:spcPct val="0"/>
              </a:spcBef>
              <a:spcAft>
                <a:spcPct val="0"/>
              </a:spcAft>
              <a:buClrTx/>
              <a:buSzTx/>
              <a:buFontTx/>
              <a:buNone/>
              <a:tabLst/>
              <a:defRPr/>
            </a:pPr>
            <a:endParaRPr lang="ja-JP" altLang="en-US" sz="2400" dirty="0">
              <a:solidFill>
                <a:srgbClr val="000000"/>
              </a:solidFill>
              <a:latin typeface="メイリオ" panose="020B0604030504040204" pitchFamily="50" charset="-128"/>
              <a:ea typeface="メイリオ" panose="020B0604030504040204" pitchFamily="50" charset="-128"/>
            </a:endParaRPr>
          </a:p>
          <a:p>
            <a:pPr marL="0" marR="0" lvl="0" indent="0" algn="l" defTabSz="914400" rtl="0" eaLnBrk="1" fontAlgn="base" latinLnBrk="0" hangingPunct="1">
              <a:lnSpc>
                <a:spcPct val="120000"/>
              </a:lnSpc>
              <a:spcBef>
                <a:spcPct val="0"/>
              </a:spcBef>
              <a:spcAft>
                <a:spcPct val="0"/>
              </a:spcAft>
              <a:buClrTx/>
              <a:buSzTx/>
              <a:buFontTx/>
              <a:buNone/>
              <a:tabLst/>
              <a:defRPr/>
            </a:pPr>
            <a:r>
              <a:rPr lang="ja-JP" altLang="en-US" sz="2400" dirty="0">
                <a:solidFill>
                  <a:srgbClr val="000000"/>
                </a:solidFill>
                <a:latin typeface="メイリオ" panose="020B0604030504040204" pitchFamily="50" charset="-128"/>
                <a:ea typeface="メイリオ" panose="020B0604030504040204" pitchFamily="50" charset="-128"/>
              </a:rPr>
              <a:t>　</a:t>
            </a:r>
            <a:r>
              <a:rPr lang="ja-JP" altLang="en-US" sz="2400" dirty="0">
                <a:solidFill>
                  <a:srgbClr val="FF0000"/>
                </a:solidFill>
                <a:latin typeface="メイリオ" panose="020B0604030504040204" pitchFamily="50" charset="-128"/>
                <a:ea typeface="メイリオ" panose="020B0604030504040204" pitchFamily="50" charset="-128"/>
              </a:rPr>
              <a:t>コピー</a:t>
            </a:r>
            <a:r>
              <a:rPr lang="en-US" altLang="ja-JP" sz="2400" dirty="0">
                <a:solidFill>
                  <a:srgbClr val="FF0000"/>
                </a:solidFill>
                <a:latin typeface="メイリオ" panose="020B0604030504040204" pitchFamily="50" charset="-128"/>
                <a:ea typeface="メイリオ" panose="020B0604030504040204" pitchFamily="50" charset="-128"/>
              </a:rPr>
              <a:t>/</a:t>
            </a:r>
            <a:r>
              <a:rPr lang="ja-JP" altLang="en-US" sz="2400" dirty="0">
                <a:solidFill>
                  <a:srgbClr val="FF0000"/>
                </a:solidFill>
                <a:latin typeface="メイリオ" panose="020B0604030504040204" pitchFamily="50" charset="-128"/>
                <a:ea typeface="メイリオ" panose="020B0604030504040204" pitchFamily="50" charset="-128"/>
              </a:rPr>
              <a:t>切り取り</a:t>
            </a:r>
            <a:r>
              <a:rPr lang="en-US" altLang="ja-JP" sz="2400" dirty="0">
                <a:solidFill>
                  <a:srgbClr val="FF0000"/>
                </a:solidFill>
                <a:latin typeface="メイリオ" panose="020B0604030504040204" pitchFamily="50" charset="-128"/>
                <a:ea typeface="メイリオ" panose="020B0604030504040204" pitchFamily="50" charset="-128"/>
              </a:rPr>
              <a:t>/</a:t>
            </a:r>
            <a:r>
              <a:rPr lang="ja-JP" altLang="en-US" sz="2400" dirty="0">
                <a:solidFill>
                  <a:srgbClr val="FF0000"/>
                </a:solidFill>
                <a:latin typeface="メイリオ" panose="020B0604030504040204" pitchFamily="50" charset="-128"/>
                <a:ea typeface="メイリオ" panose="020B0604030504040204" pitchFamily="50" charset="-128"/>
              </a:rPr>
              <a:t>貼り付け</a:t>
            </a:r>
            <a:r>
              <a:rPr lang="en-US" altLang="ja-JP" sz="2400" dirty="0">
                <a:solidFill>
                  <a:srgbClr val="FF0000"/>
                </a:solidFill>
                <a:latin typeface="メイリオ" panose="020B0604030504040204" pitchFamily="50" charset="-128"/>
                <a:ea typeface="メイリオ" panose="020B0604030504040204" pitchFamily="50" charset="-128"/>
              </a:rPr>
              <a:t>/</a:t>
            </a:r>
            <a:r>
              <a:rPr lang="ja-JP" altLang="en-US" sz="2400" dirty="0">
                <a:solidFill>
                  <a:srgbClr val="FF0000"/>
                </a:solidFill>
                <a:latin typeface="メイリオ" panose="020B0604030504040204" pitchFamily="50" charset="-128"/>
                <a:ea typeface="メイリオ" panose="020B0604030504040204" pitchFamily="50" charset="-128"/>
              </a:rPr>
              <a:t>移動を多用する。</a:t>
            </a:r>
          </a:p>
          <a:p>
            <a:pPr marL="0" marR="0" lvl="0" indent="0" algn="l" defTabSz="914400" rtl="0" eaLnBrk="1" fontAlgn="base" latinLnBrk="0" hangingPunct="1">
              <a:lnSpc>
                <a:spcPct val="120000"/>
              </a:lnSpc>
              <a:spcBef>
                <a:spcPct val="0"/>
              </a:spcBef>
              <a:spcAft>
                <a:spcPct val="0"/>
              </a:spcAft>
              <a:buClrTx/>
              <a:buSzTx/>
              <a:buFontTx/>
              <a:buNone/>
              <a:tabLst/>
              <a:defRPr/>
            </a:pPr>
            <a:endParaRPr kumimoji="1" lang="ja-JP" altLang="en-US" sz="2400" b="0"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endParaRPr>
          </a:p>
          <a:p>
            <a:pPr marL="0" marR="0" lvl="0" indent="0" algn="l" defTabSz="914400" rtl="0" eaLnBrk="1" fontAlgn="base" latinLnBrk="0" hangingPunct="1">
              <a:lnSpc>
                <a:spcPct val="120000"/>
              </a:lnSpc>
              <a:spcBef>
                <a:spcPct val="0"/>
              </a:spcBef>
              <a:spcAft>
                <a:spcPct val="0"/>
              </a:spcAft>
              <a:buClrTx/>
              <a:buSzTx/>
              <a:buFontTx/>
              <a:buNone/>
              <a:tabLst/>
              <a:defRPr/>
            </a:pPr>
            <a:r>
              <a:rPr lang="ja-JP" altLang="en-US" sz="2400" dirty="0">
                <a:solidFill>
                  <a:schemeClr val="accent6">
                    <a:lumMod val="50000"/>
                  </a:schemeClr>
                </a:solidFill>
                <a:latin typeface="メイリオ" panose="020B0604030504040204" pitchFamily="50" charset="-128"/>
                <a:ea typeface="メイリオ" panose="020B0604030504040204" pitchFamily="50" charset="-128"/>
              </a:rPr>
              <a:t>手書きで提出の場合でも、キー入力が早ければ、初め文書作成ソフトで全部つくってから、手書きで写した方が良い文書ができる。</a:t>
            </a:r>
            <a:endParaRPr kumimoji="1" lang="ja-JP" altLang="en-US" sz="2400" b="0" i="0" u="none" strike="noStrike" kern="1200" cap="none" spc="0" normalizeH="0" baseline="0" noProof="0" dirty="0">
              <a:ln>
                <a:noFill/>
              </a:ln>
              <a:solidFill>
                <a:schemeClr val="accent6">
                  <a:lumMod val="50000"/>
                </a:schemeClr>
              </a:solidFill>
              <a:effectLst/>
              <a:uLnTx/>
              <a:uFillTx/>
              <a:latin typeface="メイリオ" panose="020B0604030504040204" pitchFamily="50" charset="-128"/>
              <a:ea typeface="メイリオ" panose="020B0604030504040204" pitchFamily="50" charset="-128"/>
            </a:endParaRPr>
          </a:p>
        </p:txBody>
      </p:sp>
      <p:sp>
        <p:nvSpPr>
          <p:cNvPr id="4103" name="Rectangle 7"/>
          <p:cNvSpPr>
            <a:spLocks noChangeArrowheads="1"/>
          </p:cNvSpPr>
          <p:nvPr/>
        </p:nvSpPr>
        <p:spPr bwMode="auto">
          <a:xfrm>
            <a:off x="1944688" y="2435225"/>
            <a:ext cx="6913562" cy="2114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990600" indent="-53340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371600" indent="-4572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752600" indent="-3810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209800" indent="-3810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667000" indent="-3810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3124200" indent="-3810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581400" indent="-3810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4038600" indent="-3810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20000"/>
              </a:lnSpc>
              <a:spcBef>
                <a:spcPct val="20000"/>
              </a:spcBef>
              <a:spcAft>
                <a:spcPct val="0"/>
              </a:spcAft>
              <a:buClrTx/>
              <a:buSzTx/>
              <a:buFontTx/>
              <a:buNone/>
              <a:tabLst/>
              <a:defRPr/>
            </a:pPr>
            <a:endParaRPr kumimoji="1" lang="en-US" altLang="ja-JP" sz="2400" b="0" i="0" u="none" strike="noStrike" kern="1200" cap="none" spc="0" normalizeH="0" baseline="0" noProof="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Tree>
    <p:extLst>
      <p:ext uri="{BB962C8B-B14F-4D97-AF65-F5344CB8AC3E}">
        <p14:creationId xmlns:p14="http://schemas.microsoft.com/office/powerpoint/2010/main" val="346206319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スライド番号プレースホルダー 5"/>
          <p:cNvSpPr>
            <a:spLocks noGrp="1"/>
          </p:cNvSpPr>
          <p:nvPr>
            <p:ph type="sldNum" sz="quarter" idx="12"/>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74FAFF6C-73AB-4A99-8CA0-CD8395AE7C10}" type="slidenum">
              <a:rPr kumimoji="1" lang="en-US" altLang="ja-JP" sz="1400" b="0" i="0" u="none" strike="noStrike" kern="1200" cap="none" spc="0" normalizeH="0" baseline="0" noProof="0" smtClean="0">
                <a:ln>
                  <a:noFill/>
                </a:ln>
                <a:solidFill>
                  <a:srgbClr val="000000"/>
                </a:solidFill>
                <a:effectLst/>
                <a:uLnTx/>
                <a:uFillTx/>
                <a:latin typeface="Arial" panose="020B0604020202020204" pitchFamily="34" charset="0"/>
                <a:ea typeface="ＭＳ Ｐゴシック" panose="020B0600070205080204" pitchFamily="50"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22</a:t>
            </a:fld>
            <a:endParaRPr kumimoji="1" lang="en-US" altLang="ja-JP" sz="14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50" charset="-128"/>
              <a:cs typeface="+mn-cs"/>
            </a:endParaRPr>
          </a:p>
        </p:txBody>
      </p:sp>
      <p:sp>
        <p:nvSpPr>
          <p:cNvPr id="4099" name="Rectangle 2"/>
          <p:cNvSpPr>
            <a:spLocks noGrp="1" noChangeArrowheads="1"/>
          </p:cNvSpPr>
          <p:nvPr>
            <p:ph type="ctrTitle"/>
          </p:nvPr>
        </p:nvSpPr>
        <p:spPr>
          <a:xfrm>
            <a:off x="1087155" y="2057400"/>
            <a:ext cx="6544469" cy="1295400"/>
          </a:xfrm>
        </p:spPr>
        <p:txBody>
          <a:bodyPr/>
          <a:lstStyle/>
          <a:p>
            <a:pPr eaLnBrk="1" hangingPunct="1"/>
            <a:r>
              <a:rPr lang="ja-JP" altLang="en-US" sz="3200" dirty="0">
                <a:ea typeface="メイリオ" panose="020B0604030504040204" pitchFamily="50" charset="-128"/>
              </a:rPr>
              <a:t>補足資料</a:t>
            </a:r>
            <a:br>
              <a:rPr lang="ja-JP" altLang="en-US" sz="3200" dirty="0">
                <a:ea typeface="メイリオ" panose="020B0604030504040204" pitchFamily="50" charset="-128"/>
              </a:rPr>
            </a:br>
            <a:r>
              <a:rPr lang="ja-JP" altLang="en-US" sz="3200" dirty="0">
                <a:ea typeface="メイリオ" panose="020B0604030504040204" pitchFamily="50" charset="-128"/>
              </a:rPr>
              <a:t>他の小論文</a:t>
            </a:r>
            <a:r>
              <a:rPr lang="en-US" altLang="ja-JP" sz="3200" dirty="0">
                <a:ea typeface="メイリオ" panose="020B0604030504040204" pitchFamily="50" charset="-128"/>
              </a:rPr>
              <a:t>/</a:t>
            </a:r>
            <a:r>
              <a:rPr lang="ja-JP" altLang="en-US" sz="3200" dirty="0">
                <a:ea typeface="メイリオ" panose="020B0604030504040204" pitchFamily="50" charset="-128"/>
              </a:rPr>
              <a:t>文書の構造</a:t>
            </a:r>
          </a:p>
        </p:txBody>
      </p:sp>
      <p:sp>
        <p:nvSpPr>
          <p:cNvPr id="4103" name="Rectangle 7"/>
          <p:cNvSpPr>
            <a:spLocks noChangeArrowheads="1"/>
          </p:cNvSpPr>
          <p:nvPr/>
        </p:nvSpPr>
        <p:spPr bwMode="auto">
          <a:xfrm>
            <a:off x="1944688" y="2435225"/>
            <a:ext cx="6913562" cy="2114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990600" indent="-53340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371600" indent="-4572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752600" indent="-3810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209800" indent="-3810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667000" indent="-3810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3124200" indent="-3810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581400" indent="-3810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4038600" indent="-3810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20000"/>
              </a:lnSpc>
              <a:spcBef>
                <a:spcPct val="20000"/>
              </a:spcBef>
              <a:spcAft>
                <a:spcPct val="0"/>
              </a:spcAft>
              <a:buClrTx/>
              <a:buSzTx/>
              <a:buFontTx/>
              <a:buNone/>
              <a:tabLst/>
              <a:defRPr/>
            </a:pPr>
            <a:endParaRPr kumimoji="1" lang="en-US" altLang="ja-JP" sz="2400" b="0" i="0" u="none" strike="noStrike" kern="1200" cap="none" spc="0" normalizeH="0" baseline="0" noProof="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Tree>
    <p:extLst>
      <p:ext uri="{BB962C8B-B14F-4D97-AF65-F5344CB8AC3E}">
        <p14:creationId xmlns:p14="http://schemas.microsoft.com/office/powerpoint/2010/main" val="33689345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スライド番号プレースホルダー 3"/>
          <p:cNvSpPr>
            <a:spLocks noGrp="1"/>
          </p:cNvSpPr>
          <p:nvPr>
            <p:ph type="sldNum" sz="quarter" idx="12"/>
          </p:nvPr>
        </p:nvSpPr>
        <p:spPr>
          <a:xfrm>
            <a:off x="6629400" y="4165534"/>
            <a:ext cx="2133600" cy="476250"/>
          </a:xfrm>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0C4A9A6A-4A03-472C-9A19-0DAB97A53450}" type="slidenum">
              <a:rPr kumimoji="0" lang="en-US" altLang="ja-JP" sz="14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50"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23</a:t>
            </a:fld>
            <a:endParaRPr kumimoji="0" lang="en-US" altLang="ja-JP" sz="14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50" charset="-128"/>
              <a:cs typeface="+mn-cs"/>
            </a:endParaRPr>
          </a:p>
        </p:txBody>
      </p:sp>
      <p:sp>
        <p:nvSpPr>
          <p:cNvPr id="46082" name="Text Box 2"/>
          <p:cNvSpPr txBox="1">
            <a:spLocks noChangeArrowheads="1"/>
          </p:cNvSpPr>
          <p:nvPr/>
        </p:nvSpPr>
        <p:spPr bwMode="auto">
          <a:xfrm>
            <a:off x="540434" y="457200"/>
            <a:ext cx="91440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0" marR="0" lvl="0" indent="0" algn="l" defTabSz="914400" rtl="0" eaLnBrk="1" fontAlgn="base" latinLnBrk="0" hangingPunct="1">
              <a:lnSpc>
                <a:spcPct val="100000"/>
              </a:lnSpc>
              <a:spcBef>
                <a:spcPct val="50000"/>
              </a:spcBef>
              <a:spcAft>
                <a:spcPct val="0"/>
              </a:spcAft>
              <a:buClrTx/>
              <a:buSzTx/>
              <a:buFontTx/>
              <a:buNone/>
              <a:tabLst/>
              <a:defRPr/>
            </a:pPr>
            <a:r>
              <a:rPr kumimoji="1" lang="ja-JP" altLang="en-US" sz="2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 ヒント</a:t>
            </a:r>
            <a:r>
              <a:rPr kumimoji="1" lang="en-US" altLang="ja-JP" sz="2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 </a:t>
            </a:r>
            <a:r>
              <a:rPr kumimoji="1" lang="ja-JP" altLang="en-US" sz="2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問題解決型</a:t>
            </a:r>
            <a:endParaRPr kumimoji="1" lang="en-US" altLang="ja-JP" sz="2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
        <p:nvSpPr>
          <p:cNvPr id="2" name="テキスト ボックス 1"/>
          <p:cNvSpPr txBox="1"/>
          <p:nvPr/>
        </p:nvSpPr>
        <p:spPr>
          <a:xfrm>
            <a:off x="567397" y="2286000"/>
            <a:ext cx="1524000" cy="461665"/>
          </a:xfrm>
          <a:prstGeom prst="rect">
            <a:avLst/>
          </a:prstGeom>
          <a:noFill/>
          <a:ln>
            <a:solidFill>
              <a:schemeClr val="tx1"/>
            </a:solidFill>
          </a:ln>
        </p:spPr>
        <p:txBody>
          <a:bodyPr wrap="square" rtlCol="0">
            <a:spAutoFit/>
          </a:bodyPr>
          <a:lstStyle/>
          <a:p>
            <a:r>
              <a:rPr lang="ja-JP" altLang="en-US" sz="2400" dirty="0">
                <a:latin typeface="メイリオ" panose="020B0604030504040204" pitchFamily="50" charset="-128"/>
                <a:ea typeface="メイリオ" panose="020B0604030504040204" pitchFamily="50" charset="-128"/>
              </a:rPr>
              <a:t>序文</a:t>
            </a:r>
            <a:endParaRPr kumimoji="1" lang="ja-JP" altLang="en-US" sz="2400" dirty="0">
              <a:latin typeface="メイリオ" panose="020B0604030504040204" pitchFamily="50" charset="-128"/>
              <a:ea typeface="メイリオ" panose="020B0604030504040204" pitchFamily="50" charset="-128"/>
            </a:endParaRPr>
          </a:p>
        </p:txBody>
      </p:sp>
      <p:sp>
        <p:nvSpPr>
          <p:cNvPr id="6" name="テキスト ボックス 5"/>
          <p:cNvSpPr txBox="1"/>
          <p:nvPr/>
        </p:nvSpPr>
        <p:spPr>
          <a:xfrm>
            <a:off x="552157" y="3147133"/>
            <a:ext cx="1524000" cy="461665"/>
          </a:xfrm>
          <a:prstGeom prst="rect">
            <a:avLst/>
          </a:prstGeom>
          <a:noFill/>
          <a:ln>
            <a:solidFill>
              <a:schemeClr val="tx1"/>
            </a:solidFill>
          </a:ln>
        </p:spPr>
        <p:txBody>
          <a:bodyPr wrap="square" rtlCol="0">
            <a:spAutoFit/>
          </a:bodyPr>
          <a:lstStyle/>
          <a:p>
            <a:r>
              <a:rPr lang="ja-JP" altLang="en-US" sz="2400" dirty="0">
                <a:latin typeface="メイリオ" panose="020B0604030504040204" pitchFamily="50" charset="-128"/>
                <a:ea typeface="メイリオ" panose="020B0604030504040204" pitchFamily="50" charset="-128"/>
              </a:rPr>
              <a:t>本論</a:t>
            </a:r>
            <a:r>
              <a:rPr lang="en-US" altLang="ja-JP" sz="2400" dirty="0">
                <a:latin typeface="メイリオ" panose="020B0604030504040204" pitchFamily="50" charset="-128"/>
                <a:ea typeface="メイリオ" panose="020B0604030504040204" pitchFamily="50" charset="-128"/>
              </a:rPr>
              <a:t>(1)</a:t>
            </a:r>
            <a:endParaRPr kumimoji="1" lang="ja-JP" altLang="en-US" sz="2400" dirty="0">
              <a:latin typeface="メイリオ" panose="020B0604030504040204" pitchFamily="50" charset="-128"/>
              <a:ea typeface="メイリオ" panose="020B0604030504040204" pitchFamily="50" charset="-128"/>
            </a:endParaRPr>
          </a:p>
        </p:txBody>
      </p:sp>
      <p:sp>
        <p:nvSpPr>
          <p:cNvPr id="7" name="テキスト ボックス 6"/>
          <p:cNvSpPr txBox="1"/>
          <p:nvPr/>
        </p:nvSpPr>
        <p:spPr>
          <a:xfrm>
            <a:off x="567396" y="3985574"/>
            <a:ext cx="1718603" cy="830997"/>
          </a:xfrm>
          <a:prstGeom prst="rect">
            <a:avLst/>
          </a:prstGeom>
          <a:noFill/>
          <a:ln>
            <a:solidFill>
              <a:schemeClr val="tx1"/>
            </a:solidFill>
          </a:ln>
        </p:spPr>
        <p:txBody>
          <a:bodyPr wrap="square" rtlCol="0">
            <a:spAutoFit/>
          </a:bodyPr>
          <a:lstStyle/>
          <a:p>
            <a:r>
              <a:rPr lang="ja-JP" altLang="en-US" sz="2400" dirty="0">
                <a:latin typeface="メイリオ" panose="020B0604030504040204" pitchFamily="50" charset="-128"/>
                <a:ea typeface="メイリオ" panose="020B0604030504040204" pitchFamily="50" charset="-128"/>
              </a:rPr>
              <a:t>本論</a:t>
            </a:r>
            <a:r>
              <a:rPr lang="en-US" altLang="ja-JP" sz="2400" dirty="0">
                <a:latin typeface="メイリオ" panose="020B0604030504040204" pitchFamily="50" charset="-128"/>
                <a:ea typeface="メイリオ" panose="020B0604030504040204" pitchFamily="50" charset="-128"/>
              </a:rPr>
              <a:t>(2)</a:t>
            </a:r>
            <a:br>
              <a:rPr lang="en-US" altLang="ja-JP" sz="2400" dirty="0">
                <a:latin typeface="メイリオ" panose="020B0604030504040204" pitchFamily="50" charset="-128"/>
                <a:ea typeface="メイリオ" panose="020B0604030504040204" pitchFamily="50" charset="-128"/>
              </a:rPr>
            </a:br>
            <a:r>
              <a:rPr lang="en-US" altLang="ja-JP" sz="2400" dirty="0">
                <a:latin typeface="メイリオ" panose="020B0604030504040204" pitchFamily="50" charset="-128"/>
                <a:ea typeface="メイリオ" panose="020B0604030504040204" pitchFamily="50" charset="-128"/>
              </a:rPr>
              <a:t>/</a:t>
            </a:r>
            <a:r>
              <a:rPr lang="ja-JP" altLang="en-US" sz="2400" dirty="0">
                <a:latin typeface="メイリオ" panose="020B0604030504040204" pitchFamily="50" charset="-128"/>
                <a:ea typeface="メイリオ" panose="020B0604030504040204" pitchFamily="50" charset="-128"/>
              </a:rPr>
              <a:t>又は結論</a:t>
            </a:r>
            <a:endParaRPr kumimoji="1" lang="ja-JP" altLang="en-US" sz="2400" dirty="0">
              <a:latin typeface="メイリオ" panose="020B0604030504040204" pitchFamily="50" charset="-128"/>
              <a:ea typeface="メイリオ" panose="020B0604030504040204" pitchFamily="50" charset="-128"/>
            </a:endParaRPr>
          </a:p>
        </p:txBody>
      </p:sp>
      <p:sp>
        <p:nvSpPr>
          <p:cNvPr id="8" name="テキスト ボックス 7"/>
          <p:cNvSpPr txBox="1"/>
          <p:nvPr/>
        </p:nvSpPr>
        <p:spPr>
          <a:xfrm>
            <a:off x="567397" y="5133304"/>
            <a:ext cx="1524000" cy="461665"/>
          </a:xfrm>
          <a:prstGeom prst="rect">
            <a:avLst/>
          </a:prstGeom>
          <a:noFill/>
          <a:ln>
            <a:solidFill>
              <a:schemeClr val="tx1"/>
            </a:solidFill>
          </a:ln>
        </p:spPr>
        <p:txBody>
          <a:bodyPr wrap="square" rtlCol="0">
            <a:spAutoFit/>
          </a:bodyPr>
          <a:lstStyle/>
          <a:p>
            <a:r>
              <a:rPr lang="ja-JP" altLang="en-US" sz="2400" dirty="0">
                <a:latin typeface="メイリオ" panose="020B0604030504040204" pitchFamily="50" charset="-128"/>
                <a:ea typeface="メイリオ" panose="020B0604030504040204" pitchFamily="50" charset="-128"/>
              </a:rPr>
              <a:t>結論</a:t>
            </a:r>
            <a:endParaRPr kumimoji="1" lang="ja-JP" altLang="en-US" sz="2400" dirty="0">
              <a:latin typeface="メイリオ" panose="020B0604030504040204" pitchFamily="50" charset="-128"/>
              <a:ea typeface="メイリオ" panose="020B0604030504040204" pitchFamily="50" charset="-128"/>
            </a:endParaRPr>
          </a:p>
        </p:txBody>
      </p:sp>
      <p:sp>
        <p:nvSpPr>
          <p:cNvPr id="9" name="Text Box 25"/>
          <p:cNvSpPr txBox="1">
            <a:spLocks noChangeArrowheads="1"/>
          </p:cNvSpPr>
          <p:nvPr/>
        </p:nvSpPr>
        <p:spPr bwMode="auto">
          <a:xfrm>
            <a:off x="2438400" y="1438973"/>
            <a:ext cx="6172200" cy="4339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spcBef>
                <a:spcPct val="50000"/>
              </a:spcBef>
              <a:defRPr/>
            </a:pPr>
            <a:r>
              <a:rPr lang="ja-JP" altLang="en-US" sz="2400" dirty="0">
                <a:solidFill>
                  <a:srgbClr val="000000"/>
                </a:solidFill>
                <a:latin typeface="メイリオ" panose="020B0604030504040204" pitchFamily="50" charset="-128"/>
                <a:ea typeface="メイリオ" panose="020B0604030504040204" pitchFamily="50" charset="-128"/>
              </a:rPr>
              <a:t>例えば</a:t>
            </a:r>
            <a:r>
              <a:rPr lang="en-US" altLang="ja-JP" sz="2400" dirty="0">
                <a:solidFill>
                  <a:srgbClr val="000000"/>
                </a:solidFill>
                <a:latin typeface="メイリオ" panose="020B0604030504040204" pitchFamily="50" charset="-128"/>
                <a:ea typeface="メイリオ" panose="020B0604030504040204" pitchFamily="50" charset="-128"/>
              </a:rPr>
              <a:t>: </a:t>
            </a:r>
            <a:r>
              <a:rPr lang="ja-JP" altLang="en-US" sz="2400" dirty="0">
                <a:solidFill>
                  <a:srgbClr val="000000"/>
                </a:solidFill>
                <a:latin typeface="メイリオ" panose="020B0604030504040204" pitchFamily="50" charset="-128"/>
                <a:ea typeface="メイリオ" panose="020B0604030504040204" pitchFamily="50" charset="-128"/>
              </a:rPr>
              <a:t>近年の子供の食生活について、</a:t>
            </a:r>
            <a:br>
              <a:rPr lang="ja-JP" altLang="en-US" sz="2400" dirty="0">
                <a:solidFill>
                  <a:srgbClr val="000000"/>
                </a:solidFill>
                <a:latin typeface="メイリオ" panose="020B0604030504040204" pitchFamily="50" charset="-128"/>
                <a:ea typeface="メイリオ" panose="020B0604030504040204" pitchFamily="50" charset="-128"/>
              </a:rPr>
            </a:br>
            <a:r>
              <a:rPr lang="ja-JP" altLang="en-US" sz="2400" dirty="0">
                <a:solidFill>
                  <a:srgbClr val="000000"/>
                </a:solidFill>
                <a:latin typeface="メイリオ" panose="020B0604030504040204" pitchFamily="50" charset="-128"/>
                <a:ea typeface="メイリオ" panose="020B0604030504040204" pitchFamily="50" charset="-128"/>
              </a:rPr>
              <a:t>自分の考えを述べる。</a:t>
            </a:r>
          </a:p>
          <a:p>
            <a:pPr marL="0" marR="0" lvl="0" indent="0" algn="l" defTabSz="914400" rtl="0" eaLnBrk="1" fontAlgn="base" latinLnBrk="0" hangingPunct="1">
              <a:lnSpc>
                <a:spcPct val="100000"/>
              </a:lnSpc>
              <a:spcBef>
                <a:spcPct val="50000"/>
              </a:spcBef>
              <a:spcAft>
                <a:spcPct val="0"/>
              </a:spcAft>
              <a:buClrTx/>
              <a:buSzTx/>
              <a:buFontTx/>
              <a:buNone/>
              <a:tabLst/>
              <a:defRPr/>
            </a:pPr>
            <a:r>
              <a:rPr kumimoji="1" lang="ja-JP" altLang="en-US" sz="24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設定に対する</a:t>
            </a:r>
            <a:r>
              <a:rPr lang="ja-JP" altLang="en-US" sz="2400" dirty="0">
                <a:solidFill>
                  <a:srgbClr val="000000"/>
                </a:solidFill>
                <a:latin typeface="メイリオ" panose="020B0604030504040204" pitchFamily="50" charset="-128"/>
                <a:ea typeface="メイリオ" panose="020B0604030504040204" pitchFamily="50" charset="-128"/>
              </a:rPr>
              <a:t>状況</a:t>
            </a:r>
            <a:r>
              <a:rPr kumimoji="1" lang="en-US" altLang="ja-JP" sz="24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a:t>
            </a:r>
            <a:r>
              <a:rPr kumimoji="1" lang="ja-JP" altLang="en-US" sz="24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考えを簡潔に書く</a:t>
            </a:r>
          </a:p>
          <a:p>
            <a:pPr marL="0" marR="0" lvl="0" indent="0" algn="l" defTabSz="914400" rtl="0" eaLnBrk="1" fontAlgn="base" latinLnBrk="0" hangingPunct="1">
              <a:lnSpc>
                <a:spcPct val="100000"/>
              </a:lnSpc>
              <a:spcBef>
                <a:spcPct val="50000"/>
              </a:spcBef>
              <a:spcAft>
                <a:spcPct val="0"/>
              </a:spcAft>
              <a:buClrTx/>
              <a:buSzTx/>
              <a:buFontTx/>
              <a:buNone/>
              <a:tabLst/>
              <a:defRPr/>
            </a:pPr>
            <a:endParaRPr lang="ja-JP" altLang="en-US" sz="2400" dirty="0">
              <a:solidFill>
                <a:srgbClr val="000000"/>
              </a:solidFill>
              <a:latin typeface="メイリオ" panose="020B0604030504040204" pitchFamily="50" charset="-128"/>
              <a:ea typeface="メイリオ" panose="020B0604030504040204" pitchFamily="50" charset="-128"/>
            </a:endParaRPr>
          </a:p>
          <a:p>
            <a:pPr marL="0" marR="0" lvl="0" indent="0" algn="l" defTabSz="914400" rtl="0" eaLnBrk="1" fontAlgn="base" latinLnBrk="0" hangingPunct="1">
              <a:lnSpc>
                <a:spcPct val="100000"/>
              </a:lnSpc>
              <a:spcBef>
                <a:spcPct val="50000"/>
              </a:spcBef>
              <a:spcAft>
                <a:spcPct val="0"/>
              </a:spcAft>
              <a:buClrTx/>
              <a:buSzTx/>
              <a:buFontTx/>
              <a:buNone/>
              <a:tabLst/>
              <a:defRPr/>
            </a:pPr>
            <a:r>
              <a:rPr kumimoji="1" lang="ja-JP" altLang="en-US" sz="24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上記の現状や問題点などを根拠になる客観的に事実をもとに記述</a:t>
            </a:r>
          </a:p>
          <a:p>
            <a:pPr marL="0" marR="0" lvl="0" indent="0" algn="l" defTabSz="914400" rtl="0" eaLnBrk="1" fontAlgn="base" latinLnBrk="0" hangingPunct="1">
              <a:lnSpc>
                <a:spcPct val="100000"/>
              </a:lnSpc>
              <a:spcBef>
                <a:spcPct val="50000"/>
              </a:spcBef>
              <a:spcAft>
                <a:spcPct val="0"/>
              </a:spcAft>
              <a:buClrTx/>
              <a:buSzTx/>
              <a:buFontTx/>
              <a:buNone/>
              <a:tabLst/>
              <a:defRPr/>
            </a:pPr>
            <a:endParaRPr lang="ja-JP" altLang="en-US" sz="2400" dirty="0">
              <a:solidFill>
                <a:srgbClr val="000000"/>
              </a:solidFill>
              <a:latin typeface="メイリオ" panose="020B0604030504040204" pitchFamily="50" charset="-128"/>
              <a:ea typeface="メイリオ" panose="020B0604030504040204" pitchFamily="50" charset="-128"/>
            </a:endParaRPr>
          </a:p>
          <a:p>
            <a:pPr marL="0" marR="0" lvl="0" indent="0" algn="l" defTabSz="914400" rtl="0" eaLnBrk="1" fontAlgn="base" latinLnBrk="0" hangingPunct="1">
              <a:lnSpc>
                <a:spcPct val="100000"/>
              </a:lnSpc>
              <a:spcBef>
                <a:spcPct val="50000"/>
              </a:spcBef>
              <a:spcAft>
                <a:spcPct val="0"/>
              </a:spcAft>
              <a:buClrTx/>
              <a:buSzTx/>
              <a:buFontTx/>
              <a:buNone/>
              <a:tabLst/>
              <a:defRPr/>
            </a:pPr>
            <a:r>
              <a:rPr kumimoji="1" lang="ja-JP" altLang="en-US" sz="24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上記状況や問題点などに対する解決方法を提案する。</a:t>
            </a:r>
            <a:r>
              <a:rPr kumimoji="1" lang="en-US" altLang="ja-JP" sz="24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a:t>
            </a:r>
            <a:r>
              <a:rPr kumimoji="1" lang="ja-JP" altLang="en-US" sz="24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結論の部分がやや大きくなる</a:t>
            </a:r>
            <a:r>
              <a:rPr kumimoji="1" lang="en-US" altLang="ja-JP" sz="24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a:t>
            </a:r>
          </a:p>
        </p:txBody>
      </p:sp>
    </p:spTree>
    <p:extLst>
      <p:ext uri="{BB962C8B-B14F-4D97-AF65-F5344CB8AC3E}">
        <p14:creationId xmlns:p14="http://schemas.microsoft.com/office/powerpoint/2010/main" val="342174939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スライド番号プレースホルダー 3"/>
          <p:cNvSpPr>
            <a:spLocks noGrp="1"/>
          </p:cNvSpPr>
          <p:nvPr>
            <p:ph type="sldNum" sz="quarter" idx="12"/>
          </p:nvPr>
        </p:nvSpPr>
        <p:spPr>
          <a:xfrm>
            <a:off x="6629400" y="4165534"/>
            <a:ext cx="2133600" cy="476250"/>
          </a:xfrm>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0C4A9A6A-4A03-472C-9A19-0DAB97A53450}" type="slidenum">
              <a:rPr kumimoji="0" lang="en-US" altLang="ja-JP" sz="14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50"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24</a:t>
            </a:fld>
            <a:endParaRPr kumimoji="0" lang="en-US" altLang="ja-JP" sz="14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50" charset="-128"/>
              <a:cs typeface="+mn-cs"/>
            </a:endParaRPr>
          </a:p>
        </p:txBody>
      </p:sp>
      <p:sp>
        <p:nvSpPr>
          <p:cNvPr id="46082" name="Text Box 2"/>
          <p:cNvSpPr txBox="1">
            <a:spLocks noChangeArrowheads="1"/>
          </p:cNvSpPr>
          <p:nvPr/>
        </p:nvSpPr>
        <p:spPr bwMode="auto">
          <a:xfrm>
            <a:off x="540434" y="457200"/>
            <a:ext cx="91440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0" marR="0" lvl="0" indent="0" algn="l" defTabSz="914400" rtl="0" eaLnBrk="1" fontAlgn="base" latinLnBrk="0" hangingPunct="1">
              <a:lnSpc>
                <a:spcPct val="100000"/>
              </a:lnSpc>
              <a:spcBef>
                <a:spcPct val="50000"/>
              </a:spcBef>
              <a:spcAft>
                <a:spcPct val="0"/>
              </a:spcAft>
              <a:buClrTx/>
              <a:buSzTx/>
              <a:buFontTx/>
              <a:buNone/>
              <a:tabLst/>
              <a:defRPr/>
            </a:pPr>
            <a:r>
              <a:rPr kumimoji="1" lang="ja-JP" altLang="en-US" sz="2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 ヒント</a:t>
            </a:r>
            <a:r>
              <a:rPr kumimoji="1" lang="en-US" altLang="ja-JP" sz="2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 </a:t>
            </a:r>
            <a:r>
              <a:rPr kumimoji="1" lang="ja-JP" altLang="en-US" sz="2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主張型</a:t>
            </a:r>
            <a:endParaRPr kumimoji="1" lang="en-US" altLang="ja-JP" sz="2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
        <p:nvSpPr>
          <p:cNvPr id="2" name="テキスト ボックス 1"/>
          <p:cNvSpPr txBox="1"/>
          <p:nvPr/>
        </p:nvSpPr>
        <p:spPr>
          <a:xfrm>
            <a:off x="567397" y="2286000"/>
            <a:ext cx="1524000" cy="461665"/>
          </a:xfrm>
          <a:prstGeom prst="rect">
            <a:avLst/>
          </a:prstGeom>
          <a:noFill/>
          <a:ln>
            <a:solidFill>
              <a:schemeClr val="tx1"/>
            </a:solidFill>
          </a:ln>
        </p:spPr>
        <p:txBody>
          <a:bodyPr wrap="square" rtlCol="0">
            <a:spAutoFit/>
          </a:bodyPr>
          <a:lstStyle/>
          <a:p>
            <a:r>
              <a:rPr lang="ja-JP" altLang="en-US" sz="2400" dirty="0">
                <a:latin typeface="メイリオ" panose="020B0604030504040204" pitchFamily="50" charset="-128"/>
                <a:ea typeface="メイリオ" panose="020B0604030504040204" pitchFamily="50" charset="-128"/>
              </a:rPr>
              <a:t>序文</a:t>
            </a:r>
            <a:endParaRPr kumimoji="1" lang="ja-JP" altLang="en-US" sz="2400" dirty="0">
              <a:latin typeface="メイリオ" panose="020B0604030504040204" pitchFamily="50" charset="-128"/>
              <a:ea typeface="メイリオ" panose="020B0604030504040204" pitchFamily="50" charset="-128"/>
            </a:endParaRPr>
          </a:p>
        </p:txBody>
      </p:sp>
      <p:sp>
        <p:nvSpPr>
          <p:cNvPr id="6" name="テキスト ボックス 5"/>
          <p:cNvSpPr txBox="1"/>
          <p:nvPr/>
        </p:nvSpPr>
        <p:spPr>
          <a:xfrm>
            <a:off x="552157" y="3147133"/>
            <a:ext cx="1524000" cy="461665"/>
          </a:xfrm>
          <a:prstGeom prst="rect">
            <a:avLst/>
          </a:prstGeom>
          <a:noFill/>
          <a:ln>
            <a:solidFill>
              <a:schemeClr val="tx1"/>
            </a:solidFill>
          </a:ln>
        </p:spPr>
        <p:txBody>
          <a:bodyPr wrap="square" rtlCol="0">
            <a:spAutoFit/>
          </a:bodyPr>
          <a:lstStyle/>
          <a:p>
            <a:r>
              <a:rPr lang="ja-JP" altLang="en-US" sz="2400" dirty="0">
                <a:latin typeface="メイリオ" panose="020B0604030504040204" pitchFamily="50" charset="-128"/>
                <a:ea typeface="メイリオ" panose="020B0604030504040204" pitchFamily="50" charset="-128"/>
              </a:rPr>
              <a:t>本論</a:t>
            </a:r>
            <a:r>
              <a:rPr lang="en-US" altLang="ja-JP" sz="2400" dirty="0">
                <a:latin typeface="メイリオ" panose="020B0604030504040204" pitchFamily="50" charset="-128"/>
                <a:ea typeface="メイリオ" panose="020B0604030504040204" pitchFamily="50" charset="-128"/>
              </a:rPr>
              <a:t>(1)</a:t>
            </a:r>
            <a:endParaRPr kumimoji="1" lang="ja-JP" altLang="en-US" sz="2400" dirty="0">
              <a:latin typeface="メイリオ" panose="020B0604030504040204" pitchFamily="50" charset="-128"/>
              <a:ea typeface="メイリオ" panose="020B0604030504040204" pitchFamily="50" charset="-128"/>
            </a:endParaRPr>
          </a:p>
        </p:txBody>
      </p:sp>
      <p:sp>
        <p:nvSpPr>
          <p:cNvPr id="7" name="テキスト ボックス 6"/>
          <p:cNvSpPr txBox="1"/>
          <p:nvPr/>
        </p:nvSpPr>
        <p:spPr>
          <a:xfrm>
            <a:off x="567396" y="3985574"/>
            <a:ext cx="1718603" cy="461665"/>
          </a:xfrm>
          <a:prstGeom prst="rect">
            <a:avLst/>
          </a:prstGeom>
          <a:noFill/>
          <a:ln>
            <a:solidFill>
              <a:schemeClr val="tx1"/>
            </a:solidFill>
          </a:ln>
        </p:spPr>
        <p:txBody>
          <a:bodyPr wrap="square" rtlCol="0">
            <a:spAutoFit/>
          </a:bodyPr>
          <a:lstStyle/>
          <a:p>
            <a:r>
              <a:rPr lang="ja-JP" altLang="en-US" sz="2400" dirty="0">
                <a:latin typeface="メイリオ" panose="020B0604030504040204" pitchFamily="50" charset="-128"/>
                <a:ea typeface="メイリオ" panose="020B0604030504040204" pitchFamily="50" charset="-128"/>
              </a:rPr>
              <a:t>本論</a:t>
            </a:r>
            <a:r>
              <a:rPr lang="en-US" altLang="ja-JP" sz="2400" dirty="0">
                <a:latin typeface="メイリオ" panose="020B0604030504040204" pitchFamily="50" charset="-128"/>
                <a:ea typeface="メイリオ" panose="020B0604030504040204" pitchFamily="50" charset="-128"/>
              </a:rPr>
              <a:t>(2)</a:t>
            </a:r>
            <a:endParaRPr kumimoji="1" lang="ja-JP" altLang="en-US" sz="2400" dirty="0">
              <a:latin typeface="メイリオ" panose="020B0604030504040204" pitchFamily="50" charset="-128"/>
              <a:ea typeface="メイリオ" panose="020B0604030504040204" pitchFamily="50" charset="-128"/>
            </a:endParaRPr>
          </a:p>
        </p:txBody>
      </p:sp>
      <p:sp>
        <p:nvSpPr>
          <p:cNvPr id="8" name="テキスト ボックス 7"/>
          <p:cNvSpPr txBox="1"/>
          <p:nvPr/>
        </p:nvSpPr>
        <p:spPr>
          <a:xfrm>
            <a:off x="567397" y="5133304"/>
            <a:ext cx="1524000" cy="461665"/>
          </a:xfrm>
          <a:prstGeom prst="rect">
            <a:avLst/>
          </a:prstGeom>
          <a:noFill/>
          <a:ln>
            <a:solidFill>
              <a:schemeClr val="tx1"/>
            </a:solidFill>
          </a:ln>
        </p:spPr>
        <p:txBody>
          <a:bodyPr wrap="square" rtlCol="0">
            <a:spAutoFit/>
          </a:bodyPr>
          <a:lstStyle/>
          <a:p>
            <a:r>
              <a:rPr lang="ja-JP" altLang="en-US" sz="2400" dirty="0">
                <a:latin typeface="メイリオ" panose="020B0604030504040204" pitchFamily="50" charset="-128"/>
                <a:ea typeface="メイリオ" panose="020B0604030504040204" pitchFamily="50" charset="-128"/>
              </a:rPr>
              <a:t>結論</a:t>
            </a:r>
            <a:endParaRPr kumimoji="1" lang="ja-JP" altLang="en-US" sz="2400" dirty="0">
              <a:latin typeface="メイリオ" panose="020B0604030504040204" pitchFamily="50" charset="-128"/>
              <a:ea typeface="メイリオ" panose="020B0604030504040204" pitchFamily="50" charset="-128"/>
            </a:endParaRPr>
          </a:p>
        </p:txBody>
      </p:sp>
      <p:sp>
        <p:nvSpPr>
          <p:cNvPr id="9" name="Text Box 25"/>
          <p:cNvSpPr txBox="1">
            <a:spLocks noChangeArrowheads="1"/>
          </p:cNvSpPr>
          <p:nvPr/>
        </p:nvSpPr>
        <p:spPr bwMode="auto">
          <a:xfrm>
            <a:off x="2438400" y="1371600"/>
            <a:ext cx="6172200" cy="48936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spcBef>
                <a:spcPct val="50000"/>
              </a:spcBef>
              <a:defRPr/>
            </a:pPr>
            <a:r>
              <a:rPr lang="ja-JP" altLang="en-US" sz="2400" dirty="0">
                <a:solidFill>
                  <a:srgbClr val="000000"/>
                </a:solidFill>
                <a:latin typeface="メイリオ" panose="020B0604030504040204" pitchFamily="50" charset="-128"/>
                <a:ea typeface="メイリオ" panose="020B0604030504040204" pitchFamily="50" charset="-128"/>
              </a:rPr>
              <a:t>青少年期におけるスポーツ</a:t>
            </a:r>
            <a:r>
              <a:rPr lang="en-US" altLang="ja-JP" sz="2400" dirty="0">
                <a:solidFill>
                  <a:srgbClr val="000000"/>
                </a:solidFill>
                <a:latin typeface="メイリオ" panose="020B0604030504040204" pitchFamily="50" charset="-128"/>
                <a:ea typeface="メイリオ" panose="020B0604030504040204" pitchFamily="50" charset="-128"/>
              </a:rPr>
              <a:t>/</a:t>
            </a:r>
            <a:r>
              <a:rPr lang="en-US" altLang="ja-JP" sz="2400" dirty="0">
                <a:solidFill>
                  <a:srgbClr val="FF0000"/>
                </a:solidFill>
                <a:latin typeface="メイリオ" panose="020B0604030504040204" pitchFamily="50" charset="-128"/>
                <a:ea typeface="メイリオ" panose="020B0604030504040204" pitchFamily="50" charset="-128"/>
              </a:rPr>
              <a:t>3</a:t>
            </a:r>
            <a:r>
              <a:rPr lang="ja-JP" altLang="en-US" sz="2400" dirty="0">
                <a:solidFill>
                  <a:srgbClr val="FF0000"/>
                </a:solidFill>
                <a:latin typeface="メイリオ" panose="020B0604030504040204" pitchFamily="50" charset="-128"/>
                <a:ea typeface="メイリオ" panose="020B0604030504040204" pitchFamily="50" charset="-128"/>
              </a:rPr>
              <a:t>年後に自分がなりたい姿</a:t>
            </a:r>
            <a:r>
              <a:rPr lang="ja-JP" altLang="en-US" sz="2400" dirty="0">
                <a:solidFill>
                  <a:srgbClr val="000000"/>
                </a:solidFill>
                <a:latin typeface="メイリオ" panose="020B0604030504040204" pitchFamily="50" charset="-128"/>
                <a:ea typeface="メイリオ" panose="020B0604030504040204" pitchFamily="50" charset="-128"/>
              </a:rPr>
              <a:t>など</a:t>
            </a:r>
          </a:p>
          <a:p>
            <a:pPr algn="l">
              <a:spcBef>
                <a:spcPct val="50000"/>
              </a:spcBef>
              <a:defRPr/>
            </a:pPr>
            <a:r>
              <a:rPr kumimoji="1" lang="ja-JP" altLang="en-US" sz="24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設定に対する考えを簡潔に書く</a:t>
            </a:r>
          </a:p>
          <a:p>
            <a:pPr marL="0" marR="0" lvl="0" indent="0" algn="l" defTabSz="914400" rtl="0" eaLnBrk="1" fontAlgn="base" latinLnBrk="0" hangingPunct="1">
              <a:lnSpc>
                <a:spcPct val="100000"/>
              </a:lnSpc>
              <a:spcBef>
                <a:spcPct val="50000"/>
              </a:spcBef>
              <a:spcAft>
                <a:spcPct val="0"/>
              </a:spcAft>
              <a:buClrTx/>
              <a:buSzTx/>
              <a:buFontTx/>
              <a:buNone/>
              <a:tabLst/>
              <a:defRPr/>
            </a:pPr>
            <a:endParaRPr lang="ja-JP" altLang="en-US" sz="2400" dirty="0">
              <a:solidFill>
                <a:srgbClr val="000000"/>
              </a:solidFill>
              <a:latin typeface="メイリオ" panose="020B0604030504040204" pitchFamily="50" charset="-128"/>
              <a:ea typeface="メイリオ" panose="020B0604030504040204" pitchFamily="50" charset="-128"/>
            </a:endParaRPr>
          </a:p>
          <a:p>
            <a:pPr marL="0" marR="0" lvl="0" indent="0" algn="l" defTabSz="914400" rtl="0" eaLnBrk="1" fontAlgn="base" latinLnBrk="0" hangingPunct="1">
              <a:lnSpc>
                <a:spcPct val="100000"/>
              </a:lnSpc>
              <a:spcBef>
                <a:spcPct val="50000"/>
              </a:spcBef>
              <a:spcAft>
                <a:spcPct val="0"/>
              </a:spcAft>
              <a:buClrTx/>
              <a:buSzTx/>
              <a:buFontTx/>
              <a:buNone/>
              <a:tabLst/>
              <a:defRPr/>
            </a:pPr>
            <a:r>
              <a:rPr kumimoji="1" lang="ja-JP" altLang="en-US" sz="24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上記の現状やその根拠を記述</a:t>
            </a:r>
            <a:br>
              <a:rPr kumimoji="1" lang="ja-JP" altLang="en-US" sz="24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br>
            <a:r>
              <a:rPr kumimoji="1" lang="ja-JP" altLang="en-US" sz="24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　</a:t>
            </a:r>
            <a:r>
              <a:rPr kumimoji="1" lang="ja-JP" altLang="en-US" sz="2400" b="0"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n-cs"/>
              </a:rPr>
              <a:t>なりたい姿の動機や、より具体的な姿</a:t>
            </a:r>
          </a:p>
          <a:p>
            <a:pPr marL="0" marR="0" lvl="0" indent="0" algn="l" defTabSz="914400" rtl="0" eaLnBrk="1" fontAlgn="base" latinLnBrk="0" hangingPunct="1">
              <a:lnSpc>
                <a:spcPct val="100000"/>
              </a:lnSpc>
              <a:spcBef>
                <a:spcPct val="50000"/>
              </a:spcBef>
              <a:spcAft>
                <a:spcPct val="0"/>
              </a:spcAft>
              <a:buClrTx/>
              <a:buSzTx/>
              <a:buFontTx/>
              <a:buNone/>
              <a:tabLst/>
              <a:defRPr/>
            </a:pPr>
            <a:endParaRPr lang="ja-JP" altLang="en-US" sz="2400" dirty="0">
              <a:solidFill>
                <a:srgbClr val="000000"/>
              </a:solidFill>
              <a:latin typeface="メイリオ" panose="020B0604030504040204" pitchFamily="50" charset="-128"/>
              <a:ea typeface="メイリオ" panose="020B0604030504040204" pitchFamily="50" charset="-128"/>
            </a:endParaRPr>
          </a:p>
          <a:p>
            <a:pPr marL="0" marR="0" lvl="0" indent="0" algn="l" defTabSz="914400" rtl="0" eaLnBrk="1" fontAlgn="base" latinLnBrk="0" hangingPunct="1">
              <a:lnSpc>
                <a:spcPct val="100000"/>
              </a:lnSpc>
              <a:spcBef>
                <a:spcPct val="50000"/>
              </a:spcBef>
              <a:spcAft>
                <a:spcPct val="0"/>
              </a:spcAft>
              <a:buClrTx/>
              <a:buSzTx/>
              <a:buFontTx/>
              <a:buNone/>
              <a:tabLst/>
              <a:defRPr/>
            </a:pPr>
            <a:r>
              <a:rPr kumimoji="1" lang="ja-JP" altLang="en-US" sz="24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上記の考えと、その追加意見など</a:t>
            </a:r>
          </a:p>
          <a:p>
            <a:pPr marL="0" marR="0" lvl="0" indent="0" algn="l" defTabSz="914400" rtl="0" eaLnBrk="1" fontAlgn="base" latinLnBrk="0" hangingPunct="1">
              <a:lnSpc>
                <a:spcPct val="100000"/>
              </a:lnSpc>
              <a:spcBef>
                <a:spcPct val="50000"/>
              </a:spcBef>
              <a:spcAft>
                <a:spcPct val="0"/>
              </a:spcAft>
              <a:buClrTx/>
              <a:buSzTx/>
              <a:buFontTx/>
              <a:buNone/>
              <a:tabLst/>
              <a:defRPr/>
            </a:pPr>
            <a:r>
              <a:rPr lang="ja-JP" altLang="en-US" sz="2400" dirty="0">
                <a:solidFill>
                  <a:srgbClr val="000000"/>
                </a:solidFill>
                <a:latin typeface="メイリオ" panose="020B0604030504040204" pitchFamily="50" charset="-128"/>
                <a:ea typeface="メイリオ" panose="020B0604030504040204" pitchFamily="50" charset="-128"/>
              </a:rPr>
              <a:t>　</a:t>
            </a:r>
            <a:r>
              <a:rPr lang="ja-JP" altLang="en-US" sz="2400" dirty="0">
                <a:solidFill>
                  <a:srgbClr val="FF0000"/>
                </a:solidFill>
                <a:latin typeface="メイリオ" panose="020B0604030504040204" pitchFamily="50" charset="-128"/>
                <a:ea typeface="メイリオ" panose="020B0604030504040204" pitchFamily="50" charset="-128"/>
              </a:rPr>
              <a:t>なりたい姿への実現方法</a:t>
            </a:r>
            <a:br>
              <a:rPr lang="ja-JP" altLang="en-US" sz="2400" dirty="0">
                <a:solidFill>
                  <a:srgbClr val="FF0000"/>
                </a:solidFill>
                <a:latin typeface="メイリオ" panose="020B0604030504040204" pitchFamily="50" charset="-128"/>
                <a:ea typeface="メイリオ" panose="020B0604030504040204" pitchFamily="50" charset="-128"/>
              </a:rPr>
            </a:br>
            <a:r>
              <a:rPr lang="ja-JP" altLang="en-US" sz="2400" dirty="0">
                <a:solidFill>
                  <a:srgbClr val="FF0000"/>
                </a:solidFill>
                <a:latin typeface="メイリオ" panose="020B0604030504040204" pitchFamily="50" charset="-128"/>
                <a:ea typeface="メイリオ" panose="020B0604030504040204" pitchFamily="50" charset="-128"/>
              </a:rPr>
              <a:t>　なりたい姿の発展など</a:t>
            </a:r>
          </a:p>
        </p:txBody>
      </p:sp>
    </p:spTree>
    <p:extLst>
      <p:ext uri="{BB962C8B-B14F-4D97-AF65-F5344CB8AC3E}">
        <p14:creationId xmlns:p14="http://schemas.microsoft.com/office/powerpoint/2010/main" val="274997739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スライド番号プレースホルダー 5"/>
          <p:cNvSpPr>
            <a:spLocks noGrp="1"/>
          </p:cNvSpPr>
          <p:nvPr>
            <p:ph type="sldNum" sz="quarter" idx="12"/>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74FAFF6C-73AB-4A99-8CA0-CD8395AE7C10}" type="slidenum">
              <a:rPr kumimoji="1" lang="en-US" altLang="ja-JP" sz="1400" b="0" i="0" u="none" strike="noStrike" kern="1200" cap="none" spc="0" normalizeH="0" baseline="0" noProof="0" smtClean="0">
                <a:ln>
                  <a:noFill/>
                </a:ln>
                <a:solidFill>
                  <a:srgbClr val="000000"/>
                </a:solidFill>
                <a:effectLst/>
                <a:uLnTx/>
                <a:uFillTx/>
                <a:latin typeface="Arial" panose="020B0604020202020204" pitchFamily="34" charset="0"/>
                <a:ea typeface="ＭＳ Ｐゴシック" panose="020B0600070205080204" pitchFamily="50"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25</a:t>
            </a:fld>
            <a:endParaRPr kumimoji="1" lang="en-US" altLang="ja-JP" sz="14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50" charset="-128"/>
              <a:cs typeface="+mn-cs"/>
            </a:endParaRPr>
          </a:p>
        </p:txBody>
      </p:sp>
      <p:sp>
        <p:nvSpPr>
          <p:cNvPr id="4099" name="Rectangle 2"/>
          <p:cNvSpPr>
            <a:spLocks noGrp="1" noChangeArrowheads="1"/>
          </p:cNvSpPr>
          <p:nvPr>
            <p:ph type="ctrTitle"/>
          </p:nvPr>
        </p:nvSpPr>
        <p:spPr>
          <a:xfrm>
            <a:off x="1066800" y="2472679"/>
            <a:ext cx="6913562" cy="1679575"/>
          </a:xfrm>
        </p:spPr>
        <p:txBody>
          <a:bodyPr/>
          <a:lstStyle/>
          <a:p>
            <a:pPr algn="l" eaLnBrk="1" hangingPunct="1"/>
            <a:r>
              <a:rPr lang="ja-JP" altLang="en-US" sz="3200" dirty="0">
                <a:ea typeface="メイリオ" panose="020B0604030504040204" pitchFamily="50" charset="-128"/>
              </a:rPr>
              <a:t>補足課題</a:t>
            </a:r>
            <a:r>
              <a:rPr lang="en-US" altLang="ja-JP" sz="3200" dirty="0">
                <a:ea typeface="メイリオ" panose="020B0604030504040204" pitchFamily="50" charset="-128"/>
              </a:rPr>
              <a:t>:</a:t>
            </a:r>
            <a:r>
              <a:rPr lang="ja-JP" altLang="en-US" sz="3200" dirty="0">
                <a:ea typeface="メイリオ" panose="020B0604030504040204" pitchFamily="50" charset="-128"/>
              </a:rPr>
              <a:t>履歴書</a:t>
            </a:r>
            <a:r>
              <a:rPr lang="en-US" altLang="ja-JP" sz="3200" dirty="0">
                <a:ea typeface="メイリオ" panose="020B0604030504040204" pitchFamily="50" charset="-128"/>
              </a:rPr>
              <a:t>(</a:t>
            </a:r>
            <a:r>
              <a:rPr lang="ja-JP" altLang="en-US" sz="3200" dirty="0">
                <a:ea typeface="メイリオ" panose="020B0604030504040204" pitchFamily="50" charset="-128"/>
              </a:rPr>
              <a:t>就職</a:t>
            </a:r>
            <a:r>
              <a:rPr lang="en-US" altLang="ja-JP" sz="3200" dirty="0">
                <a:ea typeface="メイリオ" panose="020B0604030504040204" pitchFamily="50" charset="-128"/>
              </a:rPr>
              <a:t>/</a:t>
            </a:r>
            <a:r>
              <a:rPr lang="ja-JP" altLang="en-US" sz="3200" dirty="0">
                <a:ea typeface="メイリオ" panose="020B0604030504040204" pitchFamily="50" charset="-128"/>
              </a:rPr>
              <a:t>進学用</a:t>
            </a:r>
            <a:r>
              <a:rPr lang="en-US" altLang="ja-JP" sz="3200" dirty="0">
                <a:ea typeface="メイリオ" panose="020B0604030504040204" pitchFamily="50" charset="-128"/>
              </a:rPr>
              <a:t>)</a:t>
            </a:r>
            <a:r>
              <a:rPr lang="ja-JP" altLang="en-US" sz="3200" dirty="0">
                <a:ea typeface="メイリオ" panose="020B0604030504040204" pitchFamily="50" charset="-128"/>
              </a:rPr>
              <a:t>の作成</a:t>
            </a:r>
            <a:br>
              <a:rPr lang="en-US" altLang="ja-JP" sz="3200" dirty="0">
                <a:ea typeface="メイリオ" panose="020B0604030504040204" pitchFamily="50" charset="-128"/>
              </a:rPr>
            </a:br>
            <a:r>
              <a:rPr lang="ja-JP" altLang="en-US" sz="3200" dirty="0">
                <a:ea typeface="メイリオ" panose="020B0604030504040204" pitchFamily="50" charset="-128"/>
              </a:rPr>
              <a:t>小論文の課題が早く終わった人はこちらもチャレンジ</a:t>
            </a:r>
          </a:p>
        </p:txBody>
      </p:sp>
      <p:sp>
        <p:nvSpPr>
          <p:cNvPr id="4103" name="Rectangle 7"/>
          <p:cNvSpPr>
            <a:spLocks noChangeArrowheads="1"/>
          </p:cNvSpPr>
          <p:nvPr/>
        </p:nvSpPr>
        <p:spPr bwMode="auto">
          <a:xfrm>
            <a:off x="1944688" y="2435225"/>
            <a:ext cx="6913562" cy="2114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990600" indent="-53340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371600" indent="-4572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752600" indent="-3810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209800" indent="-3810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667000" indent="-3810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3124200" indent="-3810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581400" indent="-3810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4038600" indent="-3810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20000"/>
              </a:lnSpc>
              <a:spcBef>
                <a:spcPct val="20000"/>
              </a:spcBef>
              <a:spcAft>
                <a:spcPct val="0"/>
              </a:spcAft>
              <a:buClrTx/>
              <a:buSzTx/>
              <a:buFontTx/>
              <a:buNone/>
              <a:tabLst/>
              <a:defRPr/>
            </a:pPr>
            <a:endParaRPr kumimoji="1" lang="en-US" altLang="ja-JP" sz="2400" b="0" i="0" u="none" strike="noStrike" kern="1200" cap="none" spc="0" normalizeH="0" baseline="0" noProof="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Tree>
    <p:extLst>
      <p:ext uri="{BB962C8B-B14F-4D97-AF65-F5344CB8AC3E}">
        <p14:creationId xmlns:p14="http://schemas.microsoft.com/office/powerpoint/2010/main" val="356342555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スライド番号プレースホルダー 5"/>
          <p:cNvSpPr>
            <a:spLocks noGrp="1"/>
          </p:cNvSpPr>
          <p:nvPr>
            <p:ph type="sldNum" sz="quarter" idx="12"/>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74FAFF6C-73AB-4A99-8CA0-CD8395AE7C10}" type="slidenum">
              <a:rPr lang="en-US" altLang="ja-JP" sz="1400" smtClean="0"/>
              <a:pPr>
                <a:spcBef>
                  <a:spcPct val="0"/>
                </a:spcBef>
                <a:buFontTx/>
                <a:buNone/>
              </a:pPr>
              <a:t>26</a:t>
            </a:fld>
            <a:endParaRPr lang="en-US" altLang="ja-JP" sz="1400" dirty="0"/>
          </a:p>
        </p:txBody>
      </p:sp>
      <p:sp>
        <p:nvSpPr>
          <p:cNvPr id="4099" name="Rectangle 2"/>
          <p:cNvSpPr>
            <a:spLocks noGrp="1" noChangeArrowheads="1"/>
          </p:cNvSpPr>
          <p:nvPr>
            <p:ph type="ctrTitle"/>
          </p:nvPr>
        </p:nvSpPr>
        <p:spPr>
          <a:xfrm>
            <a:off x="228600" y="381000"/>
            <a:ext cx="8629650" cy="612775"/>
          </a:xfrm>
        </p:spPr>
        <p:txBody>
          <a:bodyPr/>
          <a:lstStyle/>
          <a:p>
            <a:pPr algn="l" eaLnBrk="1" hangingPunct="1"/>
            <a:endParaRPr lang="ja-JP" altLang="en-US" sz="2800" dirty="0">
              <a:ea typeface="メイリオ" panose="020B0604030504040204" pitchFamily="50" charset="-128"/>
            </a:endParaRPr>
          </a:p>
        </p:txBody>
      </p:sp>
      <p:sp>
        <p:nvSpPr>
          <p:cNvPr id="4101" name="Text Box 4"/>
          <p:cNvSpPr txBox="1">
            <a:spLocks noChangeArrowheads="1"/>
          </p:cNvSpPr>
          <p:nvPr/>
        </p:nvSpPr>
        <p:spPr bwMode="auto">
          <a:xfrm>
            <a:off x="3041055" y="1087493"/>
            <a:ext cx="8229600" cy="6093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l" eaLnBrk="1" hangingPunct="1">
              <a:lnSpc>
                <a:spcPct val="120000"/>
              </a:lnSpc>
              <a:spcBef>
                <a:spcPct val="0"/>
              </a:spcBef>
              <a:buFontTx/>
              <a:buNone/>
            </a:pPr>
            <a:r>
              <a:rPr lang="ja-JP" altLang="en-US" sz="2800" dirty="0">
                <a:latin typeface="メイリオ" panose="020B0604030504040204" pitchFamily="50" charset="-128"/>
                <a:ea typeface="メイリオ" panose="020B0604030504040204" pitchFamily="50" charset="-128"/>
              </a:rPr>
              <a:t>履歴書の文書のデザイン</a:t>
            </a:r>
            <a:endParaRPr lang="ja-JP" altLang="en-US" sz="2800" dirty="0">
              <a:solidFill>
                <a:srgbClr val="FF0000"/>
              </a:solidFill>
              <a:latin typeface="メイリオ" panose="020B0604030504040204" pitchFamily="50" charset="-128"/>
              <a:ea typeface="メイリオ" panose="020B0604030504040204" pitchFamily="50" charset="-128"/>
            </a:endParaRPr>
          </a:p>
        </p:txBody>
      </p:sp>
      <p:pic>
        <p:nvPicPr>
          <p:cNvPr id="10" name="図 9"/>
          <p:cNvPicPr/>
          <p:nvPr/>
        </p:nvPicPr>
        <p:blipFill>
          <a:blip r:embed="rId2">
            <a:extLst>
              <a:ext uri="{28A0092B-C50C-407E-A947-70E740481C1C}">
                <a14:useLocalDpi xmlns:a14="http://schemas.microsoft.com/office/drawing/2010/main" val="0"/>
              </a:ext>
            </a:extLst>
          </a:blip>
          <a:srcRect/>
          <a:stretch>
            <a:fillRect/>
          </a:stretch>
        </p:blipFill>
        <p:spPr bwMode="auto">
          <a:xfrm>
            <a:off x="400050" y="6086475"/>
            <a:ext cx="1383302" cy="510979"/>
          </a:xfrm>
          <a:prstGeom prst="rect">
            <a:avLst/>
          </a:prstGeom>
          <a:noFill/>
          <a:ln>
            <a:noFill/>
          </a:ln>
        </p:spPr>
      </p:pic>
      <p:sp>
        <p:nvSpPr>
          <p:cNvPr id="12" name="Rectangle 3"/>
          <p:cNvSpPr txBox="1">
            <a:spLocks noChangeArrowheads="1"/>
          </p:cNvSpPr>
          <p:nvPr/>
        </p:nvSpPr>
        <p:spPr bwMode="auto">
          <a:xfrm>
            <a:off x="1783352" y="6133904"/>
            <a:ext cx="1252537" cy="536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0" indent="0" algn="ctr" rtl="0" fontAlgn="base">
              <a:spcBef>
                <a:spcPct val="20000"/>
              </a:spcBef>
              <a:spcAft>
                <a:spcPct val="0"/>
              </a:spcAft>
              <a:buNone/>
              <a:defRPr kumimoji="1" sz="2400" kern="1200">
                <a:solidFill>
                  <a:schemeClr val="tx1"/>
                </a:solidFill>
                <a:latin typeface="+mn-lt"/>
                <a:ea typeface="+mn-ea"/>
                <a:cs typeface="+mn-cs"/>
              </a:defRPr>
            </a:lvl1pPr>
            <a:lvl2pPr marL="457200" indent="0" algn="ctr" rtl="0" fontAlgn="base">
              <a:spcBef>
                <a:spcPct val="20000"/>
              </a:spcBef>
              <a:spcAft>
                <a:spcPct val="0"/>
              </a:spcAft>
              <a:buNone/>
              <a:defRPr kumimoji="1" sz="2000" kern="1200">
                <a:solidFill>
                  <a:schemeClr val="tx1"/>
                </a:solidFill>
                <a:latin typeface="+mn-lt"/>
                <a:ea typeface="+mn-ea"/>
                <a:cs typeface="+mn-cs"/>
              </a:defRPr>
            </a:lvl2pPr>
            <a:lvl3pPr marL="914400" indent="0" algn="ctr" rtl="0" fontAlgn="base">
              <a:spcBef>
                <a:spcPct val="20000"/>
              </a:spcBef>
              <a:spcAft>
                <a:spcPct val="0"/>
              </a:spcAft>
              <a:buNone/>
              <a:defRPr kumimoji="1" sz="1800" kern="1200">
                <a:solidFill>
                  <a:schemeClr val="tx1"/>
                </a:solidFill>
                <a:latin typeface="+mn-lt"/>
                <a:ea typeface="+mn-ea"/>
                <a:cs typeface="+mn-cs"/>
              </a:defRPr>
            </a:lvl3pPr>
            <a:lvl4pPr marL="1371600" indent="0" algn="ctr" rtl="0" fontAlgn="base">
              <a:spcBef>
                <a:spcPct val="20000"/>
              </a:spcBef>
              <a:spcAft>
                <a:spcPct val="0"/>
              </a:spcAft>
              <a:buNone/>
              <a:defRPr kumimoji="1" sz="1600" kern="1200">
                <a:solidFill>
                  <a:schemeClr val="tx1"/>
                </a:solidFill>
                <a:latin typeface="+mn-lt"/>
                <a:ea typeface="+mn-ea"/>
                <a:cs typeface="+mn-cs"/>
              </a:defRPr>
            </a:lvl4pPr>
            <a:lvl5pPr marL="1828800" indent="0" algn="ctr" rtl="0" fontAlgn="base">
              <a:spcBef>
                <a:spcPct val="20000"/>
              </a:spcBef>
              <a:spcAft>
                <a:spcPct val="0"/>
              </a:spcAft>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9pPr>
          </a:lstStyle>
          <a:p>
            <a:pPr algn="l">
              <a:lnSpc>
                <a:spcPct val="120000"/>
              </a:lnSpc>
            </a:pPr>
            <a:r>
              <a:rPr lang="en-US" altLang="ja-JP" sz="2000" dirty="0" err="1">
                <a:latin typeface="メイリオ" panose="020B0604030504040204" pitchFamily="50" charset="-128"/>
                <a:ea typeface="メイリオ" panose="020B0604030504040204" pitchFamily="50" charset="-128"/>
              </a:rPr>
              <a:t>Go.Ota</a:t>
            </a:r>
            <a:r>
              <a:rPr lang="ja-JP" altLang="en-US" dirty="0">
                <a:latin typeface="メイリオ" panose="020B0604030504040204" pitchFamily="50" charset="-128"/>
                <a:ea typeface="メイリオ" panose="020B0604030504040204" pitchFamily="50" charset="-128"/>
              </a:rPr>
              <a:t> </a:t>
            </a:r>
            <a:endParaRPr lang="en-US" altLang="ja-JP" dirty="0">
              <a:latin typeface="メイリオ" panose="020B0604030504040204" pitchFamily="50" charset="-128"/>
              <a:ea typeface="メイリオ" panose="020B0604030504040204" pitchFamily="50" charset="-128"/>
            </a:endParaRPr>
          </a:p>
        </p:txBody>
      </p:sp>
      <p:sp>
        <p:nvSpPr>
          <p:cNvPr id="6" name="テキスト ボックス 5"/>
          <p:cNvSpPr txBox="1"/>
          <p:nvPr/>
        </p:nvSpPr>
        <p:spPr>
          <a:xfrm>
            <a:off x="3610708" y="2234504"/>
            <a:ext cx="4876800" cy="1384995"/>
          </a:xfrm>
          <a:prstGeom prst="rect">
            <a:avLst/>
          </a:prstGeom>
          <a:noFill/>
        </p:spPr>
        <p:txBody>
          <a:bodyPr wrap="square" rtlCol="0">
            <a:spAutoFit/>
          </a:bodyPr>
          <a:lstStyle/>
          <a:p>
            <a:pPr algn="l"/>
            <a:r>
              <a:rPr lang="ja-JP" altLang="en-US" sz="2800" dirty="0">
                <a:latin typeface="メイリオ" panose="020B0604030504040204" pitchFamily="50" charset="-128"/>
                <a:ea typeface="メイリオ" panose="020B0604030504040204" pitchFamily="50" charset="-128"/>
              </a:rPr>
              <a:t>小論文のデザインの知識を</a:t>
            </a:r>
          </a:p>
          <a:p>
            <a:pPr algn="l"/>
            <a:r>
              <a:rPr lang="ja-JP" altLang="en-US" sz="2800" dirty="0">
                <a:latin typeface="メイリオ" panose="020B0604030504040204" pitchFamily="50" charset="-128"/>
                <a:ea typeface="メイリオ" panose="020B0604030504040204" pitchFamily="50" charset="-128"/>
              </a:rPr>
              <a:t>生かして、履歴書の文書を</a:t>
            </a:r>
          </a:p>
          <a:p>
            <a:pPr algn="l"/>
            <a:r>
              <a:rPr lang="ja-JP" altLang="en-US" sz="2800" dirty="0">
                <a:latin typeface="メイリオ" panose="020B0604030504040204" pitchFamily="50" charset="-128"/>
                <a:ea typeface="メイリオ" panose="020B0604030504040204" pitchFamily="50" charset="-128"/>
              </a:rPr>
              <a:t>デザインしてみよう</a:t>
            </a:r>
          </a:p>
        </p:txBody>
      </p:sp>
      <p:pic>
        <p:nvPicPr>
          <p:cNvPr id="9" name="図 8"/>
          <p:cNvPicPr>
            <a:picLocks noChangeAspect="1"/>
          </p:cNvPicPr>
          <p:nvPr/>
        </p:nvPicPr>
        <p:blipFill>
          <a:blip r:embed="rId3"/>
          <a:stretch>
            <a:fillRect/>
          </a:stretch>
        </p:blipFill>
        <p:spPr>
          <a:xfrm>
            <a:off x="449852" y="1696891"/>
            <a:ext cx="2667000" cy="3665876"/>
          </a:xfrm>
          <a:prstGeom prst="rect">
            <a:avLst/>
          </a:prstGeom>
        </p:spPr>
      </p:pic>
      <p:sp>
        <p:nvSpPr>
          <p:cNvPr id="11" name="テキスト ボックス 10"/>
          <p:cNvSpPr txBox="1"/>
          <p:nvPr/>
        </p:nvSpPr>
        <p:spPr>
          <a:xfrm>
            <a:off x="3733800" y="3886200"/>
            <a:ext cx="4275514" cy="1200329"/>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2400" b="0"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n-cs"/>
              </a:rPr>
              <a:t>補足の課題</a:t>
            </a:r>
            <a:endParaRPr kumimoji="1" lang="en-US" altLang="ja-JP" sz="2400" b="0"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2400" b="0"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n-cs"/>
              </a:rPr>
              <a:t>◎履歴書を作ろう</a:t>
            </a:r>
          </a:p>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2400" b="0"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n-cs"/>
              </a:rPr>
              <a:t>就職用又は進学用の履歴書</a:t>
            </a:r>
          </a:p>
        </p:txBody>
      </p:sp>
      <p:sp>
        <p:nvSpPr>
          <p:cNvPr id="13" name="正方形/長方形 12">
            <a:extLst>
              <a:ext uri="{FF2B5EF4-FFF2-40B4-BE49-F238E27FC236}">
                <a16:creationId xmlns:a16="http://schemas.microsoft.com/office/drawing/2014/main" id="{87D4D53D-83B5-BE36-85D7-E8798AC56BEA}"/>
              </a:ext>
            </a:extLst>
          </p:cNvPr>
          <p:cNvSpPr/>
          <p:nvPr/>
        </p:nvSpPr>
        <p:spPr bwMode="auto">
          <a:xfrm>
            <a:off x="7132320" y="185978"/>
            <a:ext cx="1780674" cy="496060"/>
          </a:xfrm>
          <a:prstGeom prst="rect">
            <a:avLst/>
          </a:prstGeom>
          <a:solidFill>
            <a:schemeClr val="bg1"/>
          </a:solidFill>
          <a:ln w="2857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2800" dirty="0">
                <a:latin typeface="メイリオ" panose="020B0604030504040204" pitchFamily="50" charset="-128"/>
                <a:ea typeface="メイリオ" panose="020B0604030504040204" pitchFamily="50" charset="-128"/>
              </a:rPr>
              <a:t>追加課題</a:t>
            </a:r>
            <a:endParaRPr kumimoji="1" lang="ja-JP" altLang="en-US" sz="28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240195048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スライド番号プレースホルダー 5"/>
          <p:cNvSpPr>
            <a:spLocks noGrp="1"/>
          </p:cNvSpPr>
          <p:nvPr>
            <p:ph type="sldNum" sz="quarter" idx="12"/>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74FAFF6C-73AB-4A99-8CA0-CD8395AE7C10}" type="slidenum">
              <a:rPr kumimoji="1" lang="en-US" altLang="ja-JP" sz="1400" b="0" i="0" u="none" strike="noStrike" kern="1200" cap="none" spc="0" normalizeH="0" baseline="0" noProof="0" smtClean="0">
                <a:ln>
                  <a:noFill/>
                </a:ln>
                <a:solidFill>
                  <a:srgbClr val="000000"/>
                </a:solidFill>
                <a:effectLst/>
                <a:uLnTx/>
                <a:uFillTx/>
                <a:latin typeface="Arial" panose="020B0604020202020204" pitchFamily="34" charset="0"/>
                <a:ea typeface="ＭＳ Ｐゴシック" panose="020B0600070205080204" pitchFamily="50"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27</a:t>
            </a:fld>
            <a:endParaRPr kumimoji="1" lang="en-US" altLang="ja-JP" sz="14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50" charset="-128"/>
              <a:cs typeface="+mn-cs"/>
            </a:endParaRPr>
          </a:p>
        </p:txBody>
      </p:sp>
      <p:sp>
        <p:nvSpPr>
          <p:cNvPr id="4099" name="Rectangle 2"/>
          <p:cNvSpPr>
            <a:spLocks noGrp="1" noChangeArrowheads="1"/>
          </p:cNvSpPr>
          <p:nvPr>
            <p:ph type="ctrTitle"/>
          </p:nvPr>
        </p:nvSpPr>
        <p:spPr>
          <a:xfrm>
            <a:off x="304800" y="198737"/>
            <a:ext cx="7772400" cy="612775"/>
          </a:xfrm>
        </p:spPr>
        <p:txBody>
          <a:bodyPr/>
          <a:lstStyle/>
          <a:p>
            <a:pPr algn="l"/>
            <a:r>
              <a:rPr lang="ja-JP" altLang="en-US" sz="2800" dirty="0">
                <a:ea typeface="メイリオ" panose="020B0604030504040204" pitchFamily="50" charset="-128"/>
              </a:rPr>
              <a:t>課題　一つ選択して作成</a:t>
            </a:r>
            <a:r>
              <a:rPr lang="en-US" altLang="ja-JP" sz="2800" dirty="0">
                <a:ea typeface="メイリオ" panose="020B0604030504040204" pitchFamily="50" charset="-128"/>
              </a:rPr>
              <a:t>(400</a:t>
            </a:r>
            <a:r>
              <a:rPr lang="ja-JP" altLang="en-US" sz="2800" dirty="0">
                <a:ea typeface="メイリオ" panose="020B0604030504040204" pitchFamily="50" charset="-128"/>
              </a:rPr>
              <a:t>文字程度</a:t>
            </a:r>
            <a:r>
              <a:rPr lang="en-US" altLang="ja-JP" sz="2800" dirty="0">
                <a:ea typeface="メイリオ" panose="020B0604030504040204" pitchFamily="50" charset="-128"/>
              </a:rPr>
              <a:t>)</a:t>
            </a:r>
            <a:endParaRPr lang="ja-JP" altLang="en-US" sz="2800" dirty="0">
              <a:ea typeface="メイリオ" panose="020B0604030504040204" pitchFamily="50" charset="-128"/>
            </a:endParaRPr>
          </a:p>
        </p:txBody>
      </p:sp>
      <p:sp>
        <p:nvSpPr>
          <p:cNvPr id="4101" name="Text Box 4"/>
          <p:cNvSpPr txBox="1">
            <a:spLocks noChangeArrowheads="1"/>
          </p:cNvSpPr>
          <p:nvPr/>
        </p:nvSpPr>
        <p:spPr bwMode="auto">
          <a:xfrm>
            <a:off x="389339" y="867565"/>
            <a:ext cx="8772150" cy="58539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lvl="0" algn="l">
              <a:lnSpc>
                <a:spcPct val="120000"/>
              </a:lnSpc>
              <a:spcBef>
                <a:spcPct val="0"/>
              </a:spcBef>
              <a:buNone/>
              <a:defRPr/>
            </a:pPr>
            <a:r>
              <a:rPr lang="ja-JP" altLang="en-US" sz="2400" dirty="0">
                <a:latin typeface="メイリオ" panose="020B0604030504040204" pitchFamily="50" charset="-128"/>
                <a:ea typeface="メイリオ" panose="020B0604030504040204" pitchFamily="50" charset="-128"/>
              </a:rPr>
              <a:t>○志望理由書 </a:t>
            </a:r>
            <a:r>
              <a:rPr lang="en-US" altLang="ja-JP" sz="2400" dirty="0">
                <a:latin typeface="メイリオ" panose="020B0604030504040204" pitchFamily="50" charset="-128"/>
                <a:ea typeface="メイリオ" panose="020B0604030504040204" pitchFamily="50" charset="-128"/>
              </a:rPr>
              <a:t>:</a:t>
            </a:r>
            <a:r>
              <a:rPr lang="ja-JP" altLang="en-US" sz="2400" dirty="0">
                <a:latin typeface="メイリオ" panose="020B0604030504040204" pitchFamily="50" charset="-128"/>
                <a:ea typeface="メイリオ" panose="020B0604030504040204" pitchFamily="50" charset="-128"/>
              </a:rPr>
              <a:t>進学の場合</a:t>
            </a:r>
          </a:p>
          <a:p>
            <a:pPr lvl="0" algn="l">
              <a:lnSpc>
                <a:spcPct val="120000"/>
              </a:lnSpc>
              <a:spcBef>
                <a:spcPct val="0"/>
              </a:spcBef>
              <a:buNone/>
              <a:defRPr/>
            </a:pPr>
            <a:r>
              <a:rPr lang="ja-JP" altLang="en-US" sz="2400" dirty="0">
                <a:latin typeface="メイリオ" panose="020B0604030504040204" pitchFamily="50" charset="-128"/>
                <a:ea typeface="メイリオ" panose="020B0604030504040204" pitchFamily="50" charset="-128"/>
              </a:rPr>
              <a:t>○志望動機</a:t>
            </a:r>
            <a:r>
              <a:rPr lang="en-US" altLang="ja-JP" sz="2400" dirty="0">
                <a:latin typeface="メイリオ" panose="020B0604030504040204" pitchFamily="50" charset="-128"/>
                <a:ea typeface="メイリオ" panose="020B0604030504040204" pitchFamily="50" charset="-128"/>
              </a:rPr>
              <a:t>: </a:t>
            </a:r>
            <a:r>
              <a:rPr lang="ja-JP" altLang="en-US" sz="2400" dirty="0">
                <a:latin typeface="メイリオ" panose="020B0604030504040204" pitchFamily="50" charset="-128"/>
                <a:ea typeface="メイリオ" panose="020B0604030504040204" pitchFamily="50" charset="-128"/>
              </a:rPr>
              <a:t>就職の場合</a:t>
            </a:r>
            <a:r>
              <a:rPr lang="en-US" altLang="ja-JP" sz="2400" dirty="0">
                <a:latin typeface="メイリオ" panose="020B0604030504040204" pitchFamily="50" charset="-128"/>
                <a:ea typeface="メイリオ" panose="020B0604030504040204" pitchFamily="50" charset="-128"/>
              </a:rPr>
              <a:t>/</a:t>
            </a:r>
            <a:r>
              <a:rPr lang="ja-JP" altLang="en-US" sz="2400" dirty="0">
                <a:latin typeface="メイリオ" panose="020B0604030504040204" pitchFamily="50" charset="-128"/>
                <a:ea typeface="メイリオ" panose="020B0604030504040204" pitchFamily="50" charset="-128"/>
              </a:rPr>
              <a:t>アルバイト応募</a:t>
            </a:r>
          </a:p>
          <a:p>
            <a:pPr lvl="0" algn="l">
              <a:lnSpc>
                <a:spcPct val="120000"/>
              </a:lnSpc>
              <a:spcBef>
                <a:spcPct val="0"/>
              </a:spcBef>
              <a:buNone/>
              <a:defRPr/>
            </a:pPr>
            <a:r>
              <a:rPr lang="ja-JP" altLang="en-US" sz="2400" dirty="0">
                <a:latin typeface="メイリオ" panose="020B0604030504040204" pitchFamily="50" charset="-128"/>
                <a:ea typeface="メイリオ" panose="020B0604030504040204" pitchFamily="50" charset="-128"/>
              </a:rPr>
              <a:t>○自己</a:t>
            </a:r>
            <a:r>
              <a:rPr lang="en-US" altLang="ja-JP" sz="2400" dirty="0">
                <a:latin typeface="メイリオ" panose="020B0604030504040204" pitchFamily="50" charset="-128"/>
                <a:ea typeface="メイリオ" panose="020B0604030504040204" pitchFamily="50" charset="-128"/>
              </a:rPr>
              <a:t>PR: </a:t>
            </a:r>
            <a:r>
              <a:rPr lang="ja-JP" altLang="en-US" sz="2400" dirty="0">
                <a:latin typeface="メイリオ" panose="020B0604030504040204" pitchFamily="50" charset="-128"/>
                <a:ea typeface="メイリオ" panose="020B0604030504040204" pitchFamily="50" charset="-128"/>
              </a:rPr>
              <a:t>進学</a:t>
            </a:r>
            <a:r>
              <a:rPr lang="en-US" altLang="ja-JP" sz="2400" dirty="0">
                <a:latin typeface="メイリオ" panose="020B0604030504040204" pitchFamily="50" charset="-128"/>
                <a:ea typeface="メイリオ" panose="020B0604030504040204" pitchFamily="50" charset="-128"/>
              </a:rPr>
              <a:t>/</a:t>
            </a:r>
            <a:r>
              <a:rPr lang="ja-JP" altLang="en-US" sz="2400" dirty="0">
                <a:latin typeface="メイリオ" panose="020B0604030504040204" pitchFamily="50" charset="-128"/>
                <a:ea typeface="メイリオ" panose="020B0604030504040204" pitchFamily="50" charset="-128"/>
              </a:rPr>
              <a:t>就職</a:t>
            </a:r>
            <a:r>
              <a:rPr lang="en-US" altLang="ja-JP" sz="2400" dirty="0">
                <a:latin typeface="メイリオ" panose="020B0604030504040204" pitchFamily="50" charset="-128"/>
                <a:ea typeface="メイリオ" panose="020B0604030504040204" pitchFamily="50" charset="-128"/>
              </a:rPr>
              <a:t>/</a:t>
            </a:r>
            <a:r>
              <a:rPr lang="ja-JP" altLang="en-US" sz="2400" dirty="0">
                <a:latin typeface="メイリオ" panose="020B0604030504040204" pitchFamily="50" charset="-128"/>
                <a:ea typeface="メイリオ" panose="020B0604030504040204" pitchFamily="50" charset="-128"/>
              </a:rPr>
              <a:t>アルバ後共通</a:t>
            </a:r>
            <a:endParaRPr lang="en-US" altLang="ja-JP" sz="2400" dirty="0">
              <a:latin typeface="メイリオ" panose="020B0604030504040204" pitchFamily="50" charset="-128"/>
              <a:ea typeface="メイリオ" panose="020B0604030504040204" pitchFamily="50" charset="-128"/>
            </a:endParaRPr>
          </a:p>
          <a:p>
            <a:pPr lvl="0" algn="l">
              <a:lnSpc>
                <a:spcPct val="120000"/>
              </a:lnSpc>
              <a:spcBef>
                <a:spcPct val="0"/>
              </a:spcBef>
              <a:buNone/>
              <a:defRPr/>
            </a:pPr>
            <a:endParaRPr lang="en-US" altLang="ja-JP" sz="2400" dirty="0">
              <a:latin typeface="メイリオ" panose="020B0604030504040204" pitchFamily="50" charset="-128"/>
              <a:ea typeface="メイリオ" panose="020B0604030504040204" pitchFamily="50" charset="-128"/>
            </a:endParaRPr>
          </a:p>
          <a:p>
            <a:pPr lvl="0" algn="l">
              <a:lnSpc>
                <a:spcPct val="120000"/>
              </a:lnSpc>
              <a:spcBef>
                <a:spcPct val="0"/>
              </a:spcBef>
              <a:buNone/>
              <a:defRPr/>
            </a:pPr>
            <a:r>
              <a:rPr lang="ja-JP" altLang="en-US" sz="2400" dirty="0">
                <a:latin typeface="メイリオ" panose="020B0604030504040204" pitchFamily="50" charset="-128"/>
                <a:ea typeface="メイリオ" panose="020B0604030504040204" pitchFamily="50" charset="-128"/>
              </a:rPr>
              <a:t>自分で</a:t>
            </a:r>
            <a:r>
              <a:rPr lang="en-US" altLang="ja-JP" sz="2400" dirty="0">
                <a:latin typeface="メイリオ" panose="020B0604030504040204" pitchFamily="50" charset="-128"/>
                <a:ea typeface="メイリオ" panose="020B0604030504040204" pitchFamily="50" charset="-128"/>
              </a:rPr>
              <a:t>Web</a:t>
            </a:r>
            <a:r>
              <a:rPr lang="ja-JP" altLang="en-US" sz="2400" dirty="0">
                <a:latin typeface="メイリオ" panose="020B0604030504040204" pitchFamily="50" charset="-128"/>
                <a:ea typeface="メイリオ" panose="020B0604030504040204" pitchFamily="50" charset="-128"/>
              </a:rPr>
              <a:t>から書き方や例文を探して作成してみよう</a:t>
            </a:r>
          </a:p>
          <a:p>
            <a:pPr lvl="0" algn="l">
              <a:lnSpc>
                <a:spcPct val="120000"/>
              </a:lnSpc>
              <a:spcBef>
                <a:spcPct val="0"/>
              </a:spcBef>
              <a:buNone/>
              <a:defRPr/>
            </a:pPr>
            <a:r>
              <a:rPr lang="ja-JP" altLang="en-US" sz="2400" dirty="0">
                <a:latin typeface="メイリオ" panose="020B0604030504040204" pitchFamily="50" charset="-128"/>
                <a:ea typeface="メイリオ" panose="020B0604030504040204" pitchFamily="50" charset="-128"/>
              </a:rPr>
              <a:t>検索キーワード</a:t>
            </a:r>
          </a:p>
          <a:p>
            <a:pPr lvl="0" algn="l">
              <a:lnSpc>
                <a:spcPct val="120000"/>
              </a:lnSpc>
              <a:spcBef>
                <a:spcPct val="0"/>
              </a:spcBef>
              <a:buNone/>
              <a:defRPr/>
            </a:pPr>
            <a:r>
              <a:rPr lang="ja-JP" altLang="en-US" sz="2400" dirty="0">
                <a:latin typeface="メイリオ" panose="020B0604030504040204" pitchFamily="50" charset="-128"/>
                <a:ea typeface="メイリオ" panose="020B0604030504040204" pitchFamily="50" charset="-128"/>
              </a:rPr>
              <a:t>　高校生　志望理由書　</a:t>
            </a:r>
            <a:endParaRPr lang="en-US" altLang="ja-JP" sz="2400" dirty="0">
              <a:latin typeface="メイリオ" panose="020B0604030504040204" pitchFamily="50" charset="-128"/>
              <a:ea typeface="メイリオ" panose="020B0604030504040204" pitchFamily="50" charset="-128"/>
            </a:endParaRPr>
          </a:p>
          <a:p>
            <a:pPr lvl="0" algn="l">
              <a:lnSpc>
                <a:spcPct val="120000"/>
              </a:lnSpc>
              <a:spcBef>
                <a:spcPct val="0"/>
              </a:spcBef>
              <a:buNone/>
              <a:defRPr/>
            </a:pPr>
            <a:r>
              <a:rPr lang="ja-JP" altLang="en-US" sz="2400" dirty="0">
                <a:latin typeface="メイリオ" panose="020B0604030504040204" pitchFamily="50" charset="-128"/>
                <a:ea typeface="メイリオ" panose="020B0604030504040204" pitchFamily="50" charset="-128"/>
              </a:rPr>
              <a:t>　高校生　志望動機　就職</a:t>
            </a:r>
          </a:p>
          <a:p>
            <a:pPr lvl="0" algn="l">
              <a:lnSpc>
                <a:spcPct val="120000"/>
              </a:lnSpc>
              <a:spcBef>
                <a:spcPct val="0"/>
              </a:spcBef>
              <a:buNone/>
              <a:defRPr/>
            </a:pPr>
            <a:r>
              <a:rPr lang="ja-JP" altLang="en-US" sz="2400" dirty="0">
                <a:latin typeface="メイリオ" panose="020B0604030504040204" pitchFamily="50" charset="-128"/>
                <a:ea typeface="メイリオ" panose="020B0604030504040204" pitchFamily="50" charset="-128"/>
              </a:rPr>
              <a:t>　高校生　進学　自己</a:t>
            </a:r>
            <a:r>
              <a:rPr lang="en-US" altLang="ja-JP" sz="2400" dirty="0">
                <a:latin typeface="メイリオ" panose="020B0604030504040204" pitchFamily="50" charset="-128"/>
                <a:ea typeface="メイリオ" panose="020B0604030504040204" pitchFamily="50" charset="-128"/>
              </a:rPr>
              <a:t>PR</a:t>
            </a:r>
          </a:p>
          <a:p>
            <a:pPr lvl="0" algn="l">
              <a:lnSpc>
                <a:spcPct val="120000"/>
              </a:lnSpc>
              <a:spcBef>
                <a:spcPct val="0"/>
              </a:spcBef>
              <a:buNone/>
              <a:defRPr/>
            </a:pPr>
            <a:r>
              <a:rPr lang="ja-JP" altLang="en-US" sz="2400" dirty="0">
                <a:latin typeface="メイリオ" panose="020B0604030504040204" pitchFamily="50" charset="-128"/>
                <a:ea typeface="メイリオ" panose="020B0604030504040204" pitchFamily="50" charset="-128"/>
              </a:rPr>
              <a:t>　高校生　就職　自己</a:t>
            </a:r>
            <a:r>
              <a:rPr lang="en-US" altLang="ja-JP" sz="2400" dirty="0">
                <a:latin typeface="メイリオ" panose="020B0604030504040204" pitchFamily="50" charset="-128"/>
                <a:ea typeface="メイリオ" panose="020B0604030504040204" pitchFamily="50" charset="-128"/>
              </a:rPr>
              <a:t>PR</a:t>
            </a:r>
            <a:endParaRPr lang="ja-JP" altLang="en-US" sz="2400" dirty="0">
              <a:latin typeface="メイリオ" panose="020B0604030504040204" pitchFamily="50" charset="-128"/>
              <a:ea typeface="メイリオ" panose="020B0604030504040204" pitchFamily="50" charset="-128"/>
            </a:endParaRPr>
          </a:p>
          <a:p>
            <a:pPr lvl="0" algn="l">
              <a:lnSpc>
                <a:spcPct val="120000"/>
              </a:lnSpc>
              <a:spcBef>
                <a:spcPct val="0"/>
              </a:spcBef>
              <a:buNone/>
              <a:defRPr/>
            </a:pPr>
            <a:endParaRPr lang="ja-JP" altLang="en-US" sz="2400" dirty="0">
              <a:latin typeface="メイリオ" panose="020B0604030504040204" pitchFamily="50" charset="-128"/>
              <a:ea typeface="メイリオ" panose="020B0604030504040204" pitchFamily="50" charset="-128"/>
            </a:endParaRPr>
          </a:p>
          <a:p>
            <a:pPr lvl="0" algn="l">
              <a:lnSpc>
                <a:spcPct val="120000"/>
              </a:lnSpc>
              <a:spcBef>
                <a:spcPct val="0"/>
              </a:spcBef>
              <a:buNone/>
              <a:defRPr/>
            </a:pPr>
            <a:endParaRPr lang="ja-JP" altLang="en-US" sz="2400" dirty="0">
              <a:latin typeface="メイリオ" panose="020B0604030504040204" pitchFamily="50" charset="-128"/>
              <a:ea typeface="メイリオ" panose="020B0604030504040204" pitchFamily="50" charset="-128"/>
            </a:endParaRPr>
          </a:p>
          <a:p>
            <a:pPr lvl="0" algn="l">
              <a:lnSpc>
                <a:spcPct val="120000"/>
              </a:lnSpc>
              <a:spcBef>
                <a:spcPct val="0"/>
              </a:spcBef>
              <a:buNone/>
              <a:defRPr/>
            </a:pPr>
            <a:endParaRPr lang="ja-JP" altLang="en-US" sz="2400" dirty="0">
              <a:latin typeface="メイリオ" panose="020B0604030504040204" pitchFamily="50" charset="-128"/>
              <a:ea typeface="メイリオ" panose="020B0604030504040204" pitchFamily="50" charset="-128"/>
            </a:endParaRPr>
          </a:p>
        </p:txBody>
      </p:sp>
      <p:sp>
        <p:nvSpPr>
          <p:cNvPr id="4103" name="Rectangle 7"/>
          <p:cNvSpPr>
            <a:spLocks noChangeArrowheads="1"/>
          </p:cNvSpPr>
          <p:nvPr/>
        </p:nvSpPr>
        <p:spPr bwMode="auto">
          <a:xfrm>
            <a:off x="2175111" y="3397573"/>
            <a:ext cx="6913562" cy="2114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990600" indent="-53340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371600" indent="-4572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752600" indent="-3810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209800" indent="-3810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667000" indent="-3810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3124200" indent="-3810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581400" indent="-3810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4038600" indent="-3810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20000"/>
              </a:lnSpc>
              <a:spcBef>
                <a:spcPct val="20000"/>
              </a:spcBef>
              <a:spcAft>
                <a:spcPct val="0"/>
              </a:spcAft>
              <a:buClrTx/>
              <a:buSzTx/>
              <a:buFontTx/>
              <a:buNone/>
              <a:tabLst/>
              <a:defRPr/>
            </a:pPr>
            <a:endParaRPr kumimoji="1" lang="en-US" altLang="ja-JP" sz="2400" b="0" i="0" u="none" strike="noStrike" kern="1200" cap="none" spc="0" normalizeH="0" baseline="0" noProof="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
        <p:nvSpPr>
          <p:cNvPr id="6" name="正方形/長方形 5">
            <a:extLst>
              <a:ext uri="{FF2B5EF4-FFF2-40B4-BE49-F238E27FC236}">
                <a16:creationId xmlns:a16="http://schemas.microsoft.com/office/drawing/2014/main" id="{27B095BE-4ED2-16C9-7249-49171886EA62}"/>
              </a:ext>
            </a:extLst>
          </p:cNvPr>
          <p:cNvSpPr/>
          <p:nvPr/>
        </p:nvSpPr>
        <p:spPr bwMode="auto">
          <a:xfrm>
            <a:off x="7132320" y="185978"/>
            <a:ext cx="1780674" cy="496060"/>
          </a:xfrm>
          <a:prstGeom prst="rect">
            <a:avLst/>
          </a:prstGeom>
          <a:solidFill>
            <a:schemeClr val="bg1"/>
          </a:solidFill>
          <a:ln w="2857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2800" dirty="0">
                <a:latin typeface="メイリオ" panose="020B0604030504040204" pitchFamily="50" charset="-128"/>
                <a:ea typeface="メイリオ" panose="020B0604030504040204" pitchFamily="50" charset="-128"/>
              </a:rPr>
              <a:t>追加課題</a:t>
            </a:r>
            <a:endParaRPr kumimoji="1" lang="ja-JP" altLang="en-US" sz="28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402513931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スライド番号プレースホルダー 5"/>
          <p:cNvSpPr>
            <a:spLocks noGrp="1"/>
          </p:cNvSpPr>
          <p:nvPr>
            <p:ph type="sldNum" sz="quarter" idx="12"/>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74FAFF6C-73AB-4A99-8CA0-CD8395AE7C10}" type="slidenum">
              <a:rPr kumimoji="1" lang="en-US" altLang="ja-JP" sz="1400" b="0" i="0" u="none" strike="noStrike" kern="1200" cap="none" spc="0" normalizeH="0" baseline="0" noProof="0" smtClean="0">
                <a:ln>
                  <a:noFill/>
                </a:ln>
                <a:solidFill>
                  <a:srgbClr val="000000"/>
                </a:solidFill>
                <a:effectLst/>
                <a:uLnTx/>
                <a:uFillTx/>
                <a:latin typeface="Arial" panose="020B0604020202020204" pitchFamily="34" charset="0"/>
                <a:ea typeface="ＭＳ Ｐゴシック" panose="020B0600070205080204" pitchFamily="50"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28</a:t>
            </a:fld>
            <a:endParaRPr kumimoji="1" lang="en-US" altLang="ja-JP" sz="14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50" charset="-128"/>
              <a:cs typeface="+mn-cs"/>
            </a:endParaRPr>
          </a:p>
        </p:txBody>
      </p:sp>
      <p:sp>
        <p:nvSpPr>
          <p:cNvPr id="4099" name="Rectangle 2"/>
          <p:cNvSpPr>
            <a:spLocks noGrp="1" noChangeArrowheads="1"/>
          </p:cNvSpPr>
          <p:nvPr>
            <p:ph type="ctrTitle"/>
          </p:nvPr>
        </p:nvSpPr>
        <p:spPr>
          <a:xfrm>
            <a:off x="304800" y="198737"/>
            <a:ext cx="7772400" cy="612775"/>
          </a:xfrm>
        </p:spPr>
        <p:txBody>
          <a:bodyPr/>
          <a:lstStyle/>
          <a:p>
            <a:pPr algn="l"/>
            <a:r>
              <a:rPr lang="ja-JP" altLang="en-US" sz="2800" dirty="0">
                <a:ea typeface="メイリオ" panose="020B0604030504040204" pitchFamily="50" charset="-128"/>
              </a:rPr>
              <a:t>ヒント</a:t>
            </a:r>
            <a:r>
              <a:rPr lang="en-US" altLang="ja-JP" sz="2800" dirty="0">
                <a:ea typeface="メイリオ" panose="020B0604030504040204" pitchFamily="50" charset="-128"/>
              </a:rPr>
              <a:t>1(1)</a:t>
            </a:r>
            <a:r>
              <a:rPr lang="ja-JP" altLang="en-US" sz="2800" dirty="0">
                <a:ea typeface="メイリオ" panose="020B0604030504040204" pitchFamily="50" charset="-128"/>
              </a:rPr>
              <a:t>　</a:t>
            </a:r>
            <a:r>
              <a:rPr lang="ja-JP" altLang="en-US" sz="2800" dirty="0">
                <a:latin typeface="メイリオ" panose="020B0604030504040204" pitchFamily="50" charset="-128"/>
                <a:ea typeface="メイリオ" panose="020B0604030504040204" pitchFamily="50" charset="-128"/>
              </a:rPr>
              <a:t>志望動機　</a:t>
            </a:r>
            <a:r>
              <a:rPr lang="en-US" altLang="ja-JP" sz="2800" dirty="0">
                <a:latin typeface="メイリオ" panose="020B0604030504040204" pitchFamily="50" charset="-128"/>
                <a:ea typeface="メイリオ" panose="020B0604030504040204" pitchFamily="50" charset="-128"/>
              </a:rPr>
              <a:t>(</a:t>
            </a:r>
            <a:r>
              <a:rPr lang="ja-JP" altLang="en-US" sz="2800" dirty="0">
                <a:latin typeface="メイリオ" panose="020B0604030504040204" pitchFamily="50" charset="-128"/>
                <a:ea typeface="メイリオ" panose="020B0604030504040204" pitchFamily="50" charset="-128"/>
              </a:rPr>
              <a:t>今回は</a:t>
            </a:r>
            <a:r>
              <a:rPr lang="en-US" altLang="ja-JP" sz="2800" dirty="0">
                <a:latin typeface="メイリオ" panose="020B0604030504040204" pitchFamily="50" charset="-128"/>
                <a:ea typeface="メイリオ" panose="020B0604030504040204" pitchFamily="50" charset="-128"/>
              </a:rPr>
              <a:t>400</a:t>
            </a:r>
            <a:r>
              <a:rPr lang="ja-JP" altLang="en-US" sz="2800" dirty="0">
                <a:latin typeface="メイリオ" panose="020B0604030504040204" pitchFamily="50" charset="-128"/>
                <a:ea typeface="メイリオ" panose="020B0604030504040204" pitchFamily="50" charset="-128"/>
              </a:rPr>
              <a:t>字前後</a:t>
            </a:r>
            <a:r>
              <a:rPr lang="en-US" altLang="ja-JP" sz="2800" dirty="0">
                <a:latin typeface="メイリオ" panose="020B0604030504040204" pitchFamily="50" charset="-128"/>
                <a:ea typeface="メイリオ" panose="020B0604030504040204" pitchFamily="50" charset="-128"/>
              </a:rPr>
              <a:t>)</a:t>
            </a:r>
            <a:endParaRPr lang="ja-JP" altLang="en-US" sz="2800" dirty="0">
              <a:ea typeface="メイリオ" panose="020B0604030504040204" pitchFamily="50" charset="-128"/>
            </a:endParaRPr>
          </a:p>
        </p:txBody>
      </p:sp>
      <p:sp>
        <p:nvSpPr>
          <p:cNvPr id="4101" name="Text Box 4"/>
          <p:cNvSpPr txBox="1">
            <a:spLocks noChangeArrowheads="1"/>
          </p:cNvSpPr>
          <p:nvPr/>
        </p:nvSpPr>
        <p:spPr bwMode="auto">
          <a:xfrm>
            <a:off x="389339" y="867565"/>
            <a:ext cx="8772150" cy="58539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20000"/>
              </a:lnSpc>
              <a:spcBef>
                <a:spcPct val="0"/>
              </a:spcBef>
              <a:spcAft>
                <a:spcPct val="0"/>
              </a:spcAft>
              <a:buClrTx/>
              <a:buSzTx/>
              <a:buFontTx/>
              <a:buNone/>
              <a:tabLst/>
              <a:defRPr/>
            </a:pPr>
            <a:r>
              <a:rPr lang="ja-JP" altLang="en-US" sz="2400" dirty="0">
                <a:solidFill>
                  <a:srgbClr val="000000"/>
                </a:solidFill>
                <a:latin typeface="メイリオ" panose="020B0604030504040204" pitchFamily="50" charset="-128"/>
                <a:ea typeface="メイリオ" panose="020B0604030504040204" pitchFamily="50" charset="-128"/>
              </a:rPr>
              <a:t>就職</a:t>
            </a:r>
            <a:r>
              <a:rPr kumimoji="1" lang="ja-JP" altLang="en-US" sz="24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編</a:t>
            </a:r>
            <a:r>
              <a:rPr lang="ja-JP" altLang="en-US" sz="2400" dirty="0">
                <a:solidFill>
                  <a:srgbClr val="000000"/>
                </a:solidFill>
                <a:latin typeface="メイリオ" panose="020B0604030504040204" pitchFamily="50" charset="-128"/>
                <a:ea typeface="メイリオ" panose="020B0604030504040204" pitchFamily="50" charset="-128"/>
              </a:rPr>
              <a:t>の構成</a:t>
            </a:r>
          </a:p>
          <a:p>
            <a:pPr lvl="0" algn="l">
              <a:lnSpc>
                <a:spcPct val="120000"/>
              </a:lnSpc>
              <a:spcBef>
                <a:spcPct val="0"/>
              </a:spcBef>
              <a:buNone/>
              <a:defRPr/>
            </a:pPr>
            <a:r>
              <a:rPr lang="ja-JP" altLang="en-US" sz="2400" dirty="0">
                <a:solidFill>
                  <a:srgbClr val="000000"/>
                </a:solidFill>
                <a:latin typeface="メイリオ" panose="020B0604030504040204" pitchFamily="50" charset="-128"/>
                <a:ea typeface="メイリオ" panose="020B0604030504040204" pitchFamily="50" charset="-128"/>
              </a:rPr>
              <a:t>全体のポイント</a:t>
            </a:r>
            <a:r>
              <a:rPr lang="en-US" altLang="ja-JP" sz="2400" dirty="0">
                <a:solidFill>
                  <a:srgbClr val="000000"/>
                </a:solidFill>
                <a:latin typeface="メイリオ" panose="020B0604030504040204" pitchFamily="50" charset="-128"/>
                <a:ea typeface="メイリオ" panose="020B0604030504040204" pitchFamily="50" charset="-128"/>
              </a:rPr>
              <a:t>:</a:t>
            </a:r>
            <a:r>
              <a:rPr lang="ja-JP" altLang="en-US" sz="2400" dirty="0">
                <a:solidFill>
                  <a:srgbClr val="FF0000"/>
                </a:solidFill>
                <a:latin typeface="メイリオ" panose="020B0604030504040204" pitchFamily="50" charset="-128"/>
                <a:ea typeface="メイリオ" panose="020B0604030504040204" pitchFamily="50" charset="-128"/>
              </a:rPr>
              <a:t>ポテンシャル・やる気・伸びしろ</a:t>
            </a:r>
            <a:endParaRPr lang="en-US" altLang="ja-JP" sz="2400" dirty="0">
              <a:solidFill>
                <a:srgbClr val="FF0000"/>
              </a:solidFill>
              <a:latin typeface="メイリオ" panose="020B0604030504040204" pitchFamily="50" charset="-128"/>
              <a:ea typeface="メイリオ" panose="020B0604030504040204" pitchFamily="50" charset="-128"/>
            </a:endParaRPr>
          </a:p>
          <a:p>
            <a:pPr lvl="0" algn="l">
              <a:lnSpc>
                <a:spcPct val="120000"/>
              </a:lnSpc>
              <a:spcBef>
                <a:spcPct val="0"/>
              </a:spcBef>
              <a:buNone/>
              <a:defRPr/>
            </a:pPr>
            <a:r>
              <a:rPr lang="en-US" altLang="ja-JP" sz="2400" dirty="0">
                <a:solidFill>
                  <a:schemeClr val="accent6"/>
                </a:solidFill>
                <a:latin typeface="メイリオ" panose="020B0604030504040204" pitchFamily="50" charset="-128"/>
                <a:ea typeface="メイリオ" panose="020B0604030504040204" pitchFamily="50" charset="-128"/>
              </a:rPr>
              <a:t>   </a:t>
            </a:r>
            <a:r>
              <a:rPr lang="ja-JP" altLang="en-US" sz="2400" dirty="0">
                <a:solidFill>
                  <a:schemeClr val="accent6"/>
                </a:solidFill>
                <a:latin typeface="メイリオ" panose="020B0604030504040204" pitchFamily="50" charset="-128"/>
                <a:ea typeface="メイリオ" panose="020B0604030504040204" pitchFamily="50" charset="-128"/>
              </a:rPr>
              <a:t>・自分の長所をどれだけ分析しているか</a:t>
            </a:r>
            <a:br>
              <a:rPr lang="ja-JP" altLang="en-US" sz="2400" dirty="0">
                <a:solidFill>
                  <a:schemeClr val="accent6"/>
                </a:solidFill>
                <a:latin typeface="メイリオ" panose="020B0604030504040204" pitchFamily="50" charset="-128"/>
                <a:ea typeface="メイリオ" panose="020B0604030504040204" pitchFamily="50" charset="-128"/>
              </a:rPr>
            </a:br>
            <a:r>
              <a:rPr lang="ja-JP" altLang="en-US" sz="2400" dirty="0">
                <a:solidFill>
                  <a:schemeClr val="accent6"/>
                </a:solidFill>
                <a:latin typeface="メイリオ" panose="020B0604030504040204" pitchFamily="50" charset="-128"/>
                <a:ea typeface="メイリオ" panose="020B0604030504040204" pitchFamily="50" charset="-128"/>
              </a:rPr>
              <a:t>　・就職先の企業内容・仕事をどれだけ分析しているか</a:t>
            </a:r>
          </a:p>
          <a:p>
            <a:pPr lvl="0" algn="l">
              <a:lnSpc>
                <a:spcPct val="120000"/>
              </a:lnSpc>
              <a:spcBef>
                <a:spcPct val="0"/>
              </a:spcBef>
              <a:buNone/>
              <a:defRPr/>
            </a:pPr>
            <a:r>
              <a:rPr lang="ja-JP" altLang="en-US" sz="2400" dirty="0">
                <a:solidFill>
                  <a:schemeClr val="accent6"/>
                </a:solidFill>
                <a:latin typeface="メイリオ" panose="020B0604030504040204" pitchFamily="50" charset="-128"/>
                <a:ea typeface="メイリオ" panose="020B0604030504040204" pitchFamily="50" charset="-128"/>
              </a:rPr>
              <a:t>　・就職後活躍できるか</a:t>
            </a:r>
          </a:p>
          <a:p>
            <a:pPr lvl="0" algn="l">
              <a:lnSpc>
                <a:spcPct val="120000"/>
              </a:lnSpc>
              <a:spcBef>
                <a:spcPct val="0"/>
              </a:spcBef>
              <a:buNone/>
              <a:defRPr/>
            </a:pPr>
            <a:endParaRPr lang="ja-JP" altLang="en-US" sz="2400" dirty="0">
              <a:solidFill>
                <a:schemeClr val="accent6"/>
              </a:solidFill>
              <a:latin typeface="メイリオ" panose="020B0604030504040204" pitchFamily="50" charset="-128"/>
              <a:ea typeface="メイリオ" panose="020B0604030504040204" pitchFamily="50" charset="-128"/>
            </a:endParaRPr>
          </a:p>
          <a:p>
            <a:pPr lvl="0" algn="l">
              <a:lnSpc>
                <a:spcPct val="120000"/>
              </a:lnSpc>
              <a:spcBef>
                <a:spcPct val="0"/>
              </a:spcBef>
              <a:buNone/>
              <a:defRPr/>
            </a:pPr>
            <a:r>
              <a:rPr lang="ja-JP" altLang="en-US" sz="2400" dirty="0">
                <a:solidFill>
                  <a:srgbClr val="000000"/>
                </a:solidFill>
                <a:latin typeface="メイリオ" panose="020B0604030504040204" pitchFamily="50" charset="-128"/>
                <a:ea typeface="メイリオ" panose="020B0604030504040204" pitchFamily="50" charset="-128"/>
              </a:rPr>
              <a:t>進学編の構成</a:t>
            </a:r>
          </a:p>
          <a:p>
            <a:pPr lvl="0" algn="l">
              <a:lnSpc>
                <a:spcPct val="120000"/>
              </a:lnSpc>
              <a:spcBef>
                <a:spcPct val="0"/>
              </a:spcBef>
              <a:buNone/>
              <a:defRPr/>
            </a:pPr>
            <a:r>
              <a:rPr lang="ja-JP" altLang="en-US" sz="2400" dirty="0">
                <a:solidFill>
                  <a:srgbClr val="000000"/>
                </a:solidFill>
                <a:latin typeface="メイリオ" panose="020B0604030504040204" pitchFamily="50" charset="-128"/>
                <a:ea typeface="メイリオ" panose="020B0604030504040204" pitchFamily="50" charset="-128"/>
              </a:rPr>
              <a:t>全体のポイント</a:t>
            </a:r>
            <a:r>
              <a:rPr lang="en-US" altLang="ja-JP" sz="2400" dirty="0">
                <a:solidFill>
                  <a:srgbClr val="000000"/>
                </a:solidFill>
                <a:latin typeface="メイリオ" panose="020B0604030504040204" pitchFamily="50" charset="-128"/>
                <a:ea typeface="メイリオ" panose="020B0604030504040204" pitchFamily="50" charset="-128"/>
              </a:rPr>
              <a:t>:</a:t>
            </a:r>
            <a:r>
              <a:rPr lang="ja-JP" altLang="en-US" sz="2400" dirty="0">
                <a:solidFill>
                  <a:srgbClr val="FF0000"/>
                </a:solidFill>
                <a:latin typeface="メイリオ" panose="020B0604030504040204" pitchFamily="50" charset="-128"/>
                <a:ea typeface="メイリオ" panose="020B0604030504040204" pitchFamily="50" charset="-128"/>
              </a:rPr>
              <a:t>自己分析</a:t>
            </a:r>
            <a:r>
              <a:rPr lang="en-US" altLang="ja-JP" sz="2400" dirty="0">
                <a:solidFill>
                  <a:srgbClr val="FF0000"/>
                </a:solidFill>
                <a:latin typeface="メイリオ" panose="020B0604030504040204" pitchFamily="50" charset="-128"/>
                <a:ea typeface="メイリオ" panose="020B0604030504040204" pitchFamily="50" charset="-128"/>
              </a:rPr>
              <a:t>/</a:t>
            </a:r>
            <a:r>
              <a:rPr lang="ja-JP" altLang="en-US" sz="2400" dirty="0">
                <a:solidFill>
                  <a:srgbClr val="FF0000"/>
                </a:solidFill>
                <a:latin typeface="メイリオ" panose="020B0604030504040204" pitchFamily="50" charset="-128"/>
                <a:ea typeface="メイリオ" panose="020B0604030504040204" pitchFamily="50" charset="-128"/>
              </a:rPr>
              <a:t>将来展望・やる気</a:t>
            </a:r>
          </a:p>
          <a:p>
            <a:pPr lvl="0" algn="l">
              <a:lnSpc>
                <a:spcPct val="120000"/>
              </a:lnSpc>
              <a:spcBef>
                <a:spcPct val="0"/>
              </a:spcBef>
              <a:buNone/>
              <a:defRPr/>
            </a:pPr>
            <a:r>
              <a:rPr lang="en-US" altLang="ja-JP" sz="2400" dirty="0">
                <a:solidFill>
                  <a:schemeClr val="accent6"/>
                </a:solidFill>
                <a:latin typeface="メイリオ" panose="020B0604030504040204" pitchFamily="50" charset="-128"/>
                <a:ea typeface="メイリオ" panose="020B0604030504040204" pitchFamily="50" charset="-128"/>
              </a:rPr>
              <a:t>   </a:t>
            </a:r>
            <a:r>
              <a:rPr lang="ja-JP" altLang="en-US" sz="2400" dirty="0">
                <a:solidFill>
                  <a:schemeClr val="accent6"/>
                </a:solidFill>
                <a:latin typeface="メイリオ" panose="020B0604030504040204" pitchFamily="50" charset="-128"/>
                <a:ea typeface="メイリオ" panose="020B0604030504040204" pitchFamily="50" charset="-128"/>
              </a:rPr>
              <a:t>・自分のことや、将来像をどれだけ分析しているか</a:t>
            </a:r>
            <a:br>
              <a:rPr lang="ja-JP" altLang="en-US" sz="2400" dirty="0">
                <a:solidFill>
                  <a:schemeClr val="accent6"/>
                </a:solidFill>
                <a:latin typeface="メイリオ" panose="020B0604030504040204" pitchFamily="50" charset="-128"/>
                <a:ea typeface="メイリオ" panose="020B0604030504040204" pitchFamily="50" charset="-128"/>
              </a:rPr>
            </a:br>
            <a:r>
              <a:rPr lang="ja-JP" altLang="en-US" sz="2400" dirty="0">
                <a:solidFill>
                  <a:schemeClr val="accent6"/>
                </a:solidFill>
                <a:latin typeface="メイリオ" panose="020B0604030504040204" pitchFamily="50" charset="-128"/>
                <a:ea typeface="メイリオ" panose="020B0604030504040204" pitchFamily="50" charset="-128"/>
              </a:rPr>
              <a:t>　・進学先の内容をとれだけ把握して自分の将来像に</a:t>
            </a:r>
          </a:p>
          <a:p>
            <a:pPr lvl="0" algn="l">
              <a:lnSpc>
                <a:spcPct val="120000"/>
              </a:lnSpc>
              <a:spcBef>
                <a:spcPct val="0"/>
              </a:spcBef>
              <a:buNone/>
              <a:defRPr/>
            </a:pPr>
            <a:r>
              <a:rPr lang="ja-JP" altLang="en-US" sz="2400" dirty="0">
                <a:solidFill>
                  <a:schemeClr val="accent6"/>
                </a:solidFill>
                <a:latin typeface="メイリオ" panose="020B0604030504040204" pitchFamily="50" charset="-128"/>
                <a:ea typeface="メイリオ" panose="020B0604030504040204" pitchFamily="50" charset="-128"/>
              </a:rPr>
              <a:t>　　どう結びつけているか。</a:t>
            </a:r>
          </a:p>
          <a:p>
            <a:pPr lvl="0" algn="l">
              <a:lnSpc>
                <a:spcPct val="120000"/>
              </a:lnSpc>
              <a:spcBef>
                <a:spcPct val="0"/>
              </a:spcBef>
              <a:buNone/>
              <a:defRPr/>
            </a:pPr>
            <a:r>
              <a:rPr lang="ja-JP" altLang="en-US" sz="2400" dirty="0">
                <a:solidFill>
                  <a:schemeClr val="accent6"/>
                </a:solidFill>
                <a:latin typeface="メイリオ" panose="020B0604030504040204" pitchFamily="50" charset="-128"/>
                <a:ea typeface="メイリオ" panose="020B0604030504040204" pitchFamily="50" charset="-128"/>
              </a:rPr>
              <a:t>　・進学後どう学んでいくか。</a:t>
            </a:r>
          </a:p>
          <a:p>
            <a:pPr lvl="0" algn="l">
              <a:lnSpc>
                <a:spcPct val="120000"/>
              </a:lnSpc>
              <a:spcBef>
                <a:spcPct val="0"/>
              </a:spcBef>
              <a:buNone/>
              <a:defRPr/>
            </a:pPr>
            <a:endParaRPr lang="ja-JP" altLang="en-US" sz="2400" dirty="0">
              <a:solidFill>
                <a:schemeClr val="accent6"/>
              </a:solidFill>
              <a:latin typeface="メイリオ" panose="020B0604030504040204" pitchFamily="50" charset="-128"/>
              <a:ea typeface="メイリオ" panose="020B0604030504040204" pitchFamily="50" charset="-128"/>
            </a:endParaRPr>
          </a:p>
        </p:txBody>
      </p:sp>
      <p:sp>
        <p:nvSpPr>
          <p:cNvPr id="4103" name="Rectangle 7"/>
          <p:cNvSpPr>
            <a:spLocks noChangeArrowheads="1"/>
          </p:cNvSpPr>
          <p:nvPr/>
        </p:nvSpPr>
        <p:spPr bwMode="auto">
          <a:xfrm>
            <a:off x="2175111" y="3397573"/>
            <a:ext cx="6913562" cy="2114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990600" indent="-53340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371600" indent="-4572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752600" indent="-3810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209800" indent="-3810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667000" indent="-3810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3124200" indent="-3810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581400" indent="-3810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4038600" indent="-3810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20000"/>
              </a:lnSpc>
              <a:spcBef>
                <a:spcPct val="20000"/>
              </a:spcBef>
              <a:spcAft>
                <a:spcPct val="0"/>
              </a:spcAft>
              <a:buClrTx/>
              <a:buSzTx/>
              <a:buFontTx/>
              <a:buNone/>
              <a:tabLst/>
              <a:defRPr/>
            </a:pPr>
            <a:endParaRPr kumimoji="1" lang="en-US" altLang="ja-JP" sz="2400" b="0" i="0" u="none" strike="noStrike" kern="1200" cap="none" spc="0" normalizeH="0" baseline="0" noProof="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
        <p:nvSpPr>
          <p:cNvPr id="6" name="正方形/長方形 5">
            <a:extLst>
              <a:ext uri="{FF2B5EF4-FFF2-40B4-BE49-F238E27FC236}">
                <a16:creationId xmlns:a16="http://schemas.microsoft.com/office/drawing/2014/main" id="{5A2B84E1-492B-C56A-2493-0A6B779041A9}"/>
              </a:ext>
            </a:extLst>
          </p:cNvPr>
          <p:cNvSpPr/>
          <p:nvPr/>
        </p:nvSpPr>
        <p:spPr bwMode="auto">
          <a:xfrm>
            <a:off x="7132320" y="185978"/>
            <a:ext cx="1780674" cy="496060"/>
          </a:xfrm>
          <a:prstGeom prst="rect">
            <a:avLst/>
          </a:prstGeom>
          <a:solidFill>
            <a:schemeClr val="bg1"/>
          </a:solidFill>
          <a:ln w="2857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2800" dirty="0">
                <a:latin typeface="メイリオ" panose="020B0604030504040204" pitchFamily="50" charset="-128"/>
                <a:ea typeface="メイリオ" panose="020B0604030504040204" pitchFamily="50" charset="-128"/>
              </a:rPr>
              <a:t>追加課題</a:t>
            </a:r>
            <a:endParaRPr kumimoji="1" lang="ja-JP" altLang="en-US" sz="28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102709759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0" name="直線コネクタ 19"/>
          <p:cNvCxnSpPr/>
          <p:nvPr/>
        </p:nvCxnSpPr>
        <p:spPr bwMode="auto">
          <a:xfrm>
            <a:off x="4398498" y="2764709"/>
            <a:ext cx="15240" cy="2510770"/>
          </a:xfrm>
          <a:prstGeom prst="line">
            <a:avLst/>
          </a:prstGeom>
          <a:solidFill>
            <a:schemeClr val="accent1"/>
          </a:solidFill>
          <a:ln w="254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098" name="スライド番号プレースホルダー 5"/>
          <p:cNvSpPr>
            <a:spLocks noGrp="1"/>
          </p:cNvSpPr>
          <p:nvPr>
            <p:ph type="sldNum" sz="quarter" idx="12"/>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74FAFF6C-73AB-4A99-8CA0-CD8395AE7C10}" type="slidenum">
              <a:rPr kumimoji="1" lang="en-US" altLang="ja-JP" sz="1400" b="0" i="0" u="none" strike="noStrike" kern="1200" cap="none" spc="0" normalizeH="0" baseline="0" noProof="0" smtClean="0">
                <a:ln>
                  <a:noFill/>
                </a:ln>
                <a:solidFill>
                  <a:srgbClr val="000000"/>
                </a:solidFill>
                <a:effectLst/>
                <a:uLnTx/>
                <a:uFillTx/>
                <a:latin typeface="Arial" panose="020B0604020202020204" pitchFamily="34" charset="0"/>
                <a:ea typeface="ＭＳ Ｐゴシック" panose="020B0600070205080204" pitchFamily="50"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29</a:t>
            </a:fld>
            <a:endParaRPr kumimoji="1" lang="en-US" altLang="ja-JP" sz="14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50" charset="-128"/>
              <a:cs typeface="+mn-cs"/>
            </a:endParaRPr>
          </a:p>
        </p:txBody>
      </p:sp>
      <p:sp>
        <p:nvSpPr>
          <p:cNvPr id="4099" name="Rectangle 2"/>
          <p:cNvSpPr>
            <a:spLocks noGrp="1" noChangeArrowheads="1"/>
          </p:cNvSpPr>
          <p:nvPr>
            <p:ph type="ctrTitle"/>
          </p:nvPr>
        </p:nvSpPr>
        <p:spPr>
          <a:xfrm>
            <a:off x="304800" y="198737"/>
            <a:ext cx="7772400" cy="612775"/>
          </a:xfrm>
        </p:spPr>
        <p:txBody>
          <a:bodyPr/>
          <a:lstStyle/>
          <a:p>
            <a:pPr algn="l"/>
            <a:r>
              <a:rPr lang="ja-JP" altLang="en-US" sz="2800" dirty="0">
                <a:ea typeface="メイリオ" panose="020B0604030504040204" pitchFamily="50" charset="-128"/>
              </a:rPr>
              <a:t>ヒント</a:t>
            </a:r>
            <a:r>
              <a:rPr lang="en-US" altLang="ja-JP" sz="2800" dirty="0">
                <a:ea typeface="メイリオ" panose="020B0604030504040204" pitchFamily="50" charset="-128"/>
              </a:rPr>
              <a:t>1(2)</a:t>
            </a:r>
            <a:r>
              <a:rPr lang="ja-JP" altLang="en-US" sz="2800" dirty="0">
                <a:ea typeface="メイリオ" panose="020B0604030504040204" pitchFamily="50" charset="-128"/>
              </a:rPr>
              <a:t>　</a:t>
            </a:r>
            <a:r>
              <a:rPr lang="ja-JP" altLang="en-US" sz="2800" dirty="0">
                <a:latin typeface="メイリオ" panose="020B0604030504040204" pitchFamily="50" charset="-128"/>
                <a:ea typeface="メイリオ" panose="020B0604030504040204" pitchFamily="50" charset="-128"/>
              </a:rPr>
              <a:t>志望動機　</a:t>
            </a:r>
            <a:r>
              <a:rPr lang="en-US" altLang="ja-JP" sz="2800" dirty="0">
                <a:latin typeface="メイリオ" panose="020B0604030504040204" pitchFamily="50" charset="-128"/>
                <a:ea typeface="メイリオ" panose="020B0604030504040204" pitchFamily="50" charset="-128"/>
              </a:rPr>
              <a:t>(</a:t>
            </a:r>
            <a:r>
              <a:rPr lang="ja-JP" altLang="en-US" sz="2800" dirty="0">
                <a:latin typeface="メイリオ" panose="020B0604030504040204" pitchFamily="50" charset="-128"/>
                <a:ea typeface="メイリオ" panose="020B0604030504040204" pitchFamily="50" charset="-128"/>
              </a:rPr>
              <a:t>今回は</a:t>
            </a:r>
            <a:r>
              <a:rPr lang="en-US" altLang="ja-JP" sz="2800" dirty="0">
                <a:latin typeface="メイリオ" panose="020B0604030504040204" pitchFamily="50" charset="-128"/>
                <a:ea typeface="メイリオ" panose="020B0604030504040204" pitchFamily="50" charset="-128"/>
              </a:rPr>
              <a:t>400</a:t>
            </a:r>
            <a:r>
              <a:rPr lang="ja-JP" altLang="en-US" sz="2800" dirty="0">
                <a:latin typeface="メイリオ" panose="020B0604030504040204" pitchFamily="50" charset="-128"/>
                <a:ea typeface="メイリオ" panose="020B0604030504040204" pitchFamily="50" charset="-128"/>
              </a:rPr>
              <a:t>字前後</a:t>
            </a:r>
            <a:r>
              <a:rPr lang="en-US" altLang="ja-JP" sz="2800" dirty="0">
                <a:latin typeface="メイリオ" panose="020B0604030504040204" pitchFamily="50" charset="-128"/>
                <a:ea typeface="メイリオ" panose="020B0604030504040204" pitchFamily="50" charset="-128"/>
              </a:rPr>
              <a:t>)</a:t>
            </a:r>
            <a:endParaRPr lang="ja-JP" altLang="en-US" sz="2800" dirty="0">
              <a:ea typeface="メイリオ" panose="020B0604030504040204" pitchFamily="50" charset="-128"/>
            </a:endParaRPr>
          </a:p>
        </p:txBody>
      </p:sp>
      <p:sp>
        <p:nvSpPr>
          <p:cNvPr id="4101" name="Text Box 4"/>
          <p:cNvSpPr txBox="1">
            <a:spLocks noChangeArrowheads="1"/>
          </p:cNvSpPr>
          <p:nvPr/>
        </p:nvSpPr>
        <p:spPr bwMode="auto">
          <a:xfrm>
            <a:off x="304800" y="701365"/>
            <a:ext cx="8772150" cy="14219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20000"/>
              </a:lnSpc>
              <a:spcBef>
                <a:spcPct val="0"/>
              </a:spcBef>
              <a:spcAft>
                <a:spcPct val="0"/>
              </a:spcAft>
              <a:buClrTx/>
              <a:buSzTx/>
              <a:buFontTx/>
              <a:buNone/>
              <a:tabLst/>
              <a:defRPr/>
            </a:pPr>
            <a:r>
              <a:rPr lang="ja-JP" altLang="en-US" sz="2400" dirty="0">
                <a:solidFill>
                  <a:srgbClr val="000000"/>
                </a:solidFill>
                <a:latin typeface="メイリオ" panose="020B0604030504040204" pitchFamily="50" charset="-128"/>
                <a:ea typeface="メイリオ" panose="020B0604030504040204" pitchFamily="50" charset="-128"/>
              </a:rPr>
              <a:t>就職</a:t>
            </a:r>
            <a:r>
              <a:rPr kumimoji="1" lang="ja-JP" altLang="en-US" sz="24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編</a:t>
            </a:r>
            <a:r>
              <a:rPr lang="ja-JP" altLang="en-US" sz="2400" dirty="0">
                <a:solidFill>
                  <a:srgbClr val="000000"/>
                </a:solidFill>
                <a:latin typeface="メイリオ" panose="020B0604030504040204" pitchFamily="50" charset="-128"/>
                <a:ea typeface="メイリオ" panose="020B0604030504040204" pitchFamily="50" charset="-128"/>
              </a:rPr>
              <a:t>の構成</a:t>
            </a:r>
            <a:r>
              <a:rPr lang="en-US" altLang="ja-JP" sz="2400" dirty="0">
                <a:solidFill>
                  <a:srgbClr val="000000"/>
                </a:solidFill>
                <a:latin typeface="メイリオ" panose="020B0604030504040204" pitchFamily="50" charset="-128"/>
                <a:ea typeface="メイリオ" panose="020B0604030504040204" pitchFamily="50" charset="-128"/>
              </a:rPr>
              <a:t>(</a:t>
            </a:r>
            <a:r>
              <a:rPr lang="ja-JP" altLang="en-US" sz="2400" dirty="0">
                <a:solidFill>
                  <a:srgbClr val="000000"/>
                </a:solidFill>
                <a:latin typeface="メイリオ" panose="020B0604030504040204" pitchFamily="50" charset="-128"/>
                <a:ea typeface="メイリオ" panose="020B0604030504040204" pitchFamily="50" charset="-128"/>
              </a:rPr>
              <a:t>主張型の小論文に近い</a:t>
            </a:r>
            <a:r>
              <a:rPr lang="en-US" altLang="ja-JP" sz="2400" dirty="0">
                <a:solidFill>
                  <a:srgbClr val="000000"/>
                </a:solidFill>
                <a:latin typeface="メイリオ" panose="020B0604030504040204" pitchFamily="50" charset="-128"/>
                <a:ea typeface="メイリオ" panose="020B0604030504040204" pitchFamily="50" charset="-128"/>
              </a:rPr>
              <a:t>)</a:t>
            </a:r>
          </a:p>
          <a:p>
            <a:pPr algn="l">
              <a:lnSpc>
                <a:spcPct val="120000"/>
              </a:lnSpc>
              <a:spcBef>
                <a:spcPct val="0"/>
              </a:spcBef>
              <a:buNone/>
              <a:defRPr/>
            </a:pPr>
            <a:r>
              <a:rPr lang="en-US" altLang="ja-JP" sz="2400" dirty="0">
                <a:solidFill>
                  <a:srgbClr val="000000"/>
                </a:solidFill>
                <a:latin typeface="メイリオ" panose="020B0604030504040204" pitchFamily="50" charset="-128"/>
                <a:ea typeface="メイリオ" panose="020B0604030504040204" pitchFamily="50" charset="-128"/>
              </a:rPr>
              <a:t>(</a:t>
            </a:r>
            <a:r>
              <a:rPr lang="ja-JP" altLang="en-US" sz="2400" dirty="0">
                <a:solidFill>
                  <a:srgbClr val="000000"/>
                </a:solidFill>
                <a:latin typeface="メイリオ" panose="020B0604030504040204" pitchFamily="50" charset="-128"/>
                <a:ea typeface="メイリオ" panose="020B0604030504040204" pitchFamily="50" charset="-128"/>
              </a:rPr>
              <a:t>まず各項目を一行ぐらいで書いてみる</a:t>
            </a:r>
            <a:r>
              <a:rPr lang="en-US" altLang="ja-JP" sz="2400" dirty="0">
                <a:solidFill>
                  <a:srgbClr val="000000"/>
                </a:solidFill>
                <a:latin typeface="メイリオ" panose="020B0604030504040204" pitchFamily="50" charset="-128"/>
                <a:ea typeface="メイリオ" panose="020B0604030504040204" pitchFamily="50" charset="-128"/>
              </a:rPr>
              <a:t>)</a:t>
            </a:r>
          </a:p>
          <a:p>
            <a:pPr marL="0" marR="0" lvl="0" indent="0" algn="l" defTabSz="914400" rtl="0" eaLnBrk="1" fontAlgn="base" latinLnBrk="0" hangingPunct="1">
              <a:lnSpc>
                <a:spcPct val="120000"/>
              </a:lnSpc>
              <a:spcBef>
                <a:spcPct val="0"/>
              </a:spcBef>
              <a:spcAft>
                <a:spcPct val="0"/>
              </a:spcAft>
              <a:buClrTx/>
              <a:buSzTx/>
              <a:buFontTx/>
              <a:buNone/>
              <a:tabLst/>
              <a:defRPr/>
            </a:pPr>
            <a:endParaRPr lang="ja-JP" altLang="en-US" sz="2400" dirty="0">
              <a:solidFill>
                <a:srgbClr val="000000"/>
              </a:solidFill>
              <a:latin typeface="メイリオ" panose="020B0604030504040204" pitchFamily="50" charset="-128"/>
              <a:ea typeface="メイリオ" panose="020B0604030504040204" pitchFamily="50" charset="-128"/>
            </a:endParaRPr>
          </a:p>
        </p:txBody>
      </p:sp>
      <p:sp>
        <p:nvSpPr>
          <p:cNvPr id="9" name="テキスト ボックス 8"/>
          <p:cNvSpPr txBox="1"/>
          <p:nvPr/>
        </p:nvSpPr>
        <p:spPr>
          <a:xfrm>
            <a:off x="3124200" y="2088124"/>
            <a:ext cx="2590800" cy="1015663"/>
          </a:xfrm>
          <a:prstGeom prst="rect">
            <a:avLst/>
          </a:prstGeom>
          <a:solidFill>
            <a:schemeClr val="bg1"/>
          </a:solidFill>
          <a:ln>
            <a:solidFill>
              <a:schemeClr val="tx1"/>
            </a:solidFill>
          </a:ln>
        </p:spPr>
        <p:txBody>
          <a:bodyPr wrap="square" rtlCol="0">
            <a:spAutoFit/>
          </a:bodyPr>
          <a:lstStyle/>
          <a:p>
            <a:pPr algn="l"/>
            <a:r>
              <a:rPr lang="ja-JP" altLang="en-US" sz="2000" dirty="0">
                <a:latin typeface="メイリオ" panose="020B0604030504040204" pitchFamily="50" charset="-128"/>
                <a:ea typeface="メイリオ" panose="020B0604030504040204" pitchFamily="50" charset="-128"/>
              </a:rPr>
              <a:t>結論としての</a:t>
            </a:r>
            <a:r>
              <a:rPr kumimoji="1" lang="ja-JP" altLang="en-US" sz="2000" dirty="0">
                <a:latin typeface="メイリオ" panose="020B0604030504040204" pitchFamily="50" charset="-128"/>
                <a:ea typeface="メイリオ" panose="020B0604030504040204" pitchFamily="50" charset="-128"/>
              </a:rPr>
              <a:t>志望した理由</a:t>
            </a:r>
            <a:r>
              <a:rPr kumimoji="1" lang="en-US" altLang="ja-JP" sz="2000" dirty="0">
                <a:latin typeface="メイリオ" panose="020B0604030504040204" pitchFamily="50" charset="-128"/>
                <a:ea typeface="メイリオ" panose="020B0604030504040204" pitchFamily="50" charset="-128"/>
              </a:rPr>
              <a:t>(</a:t>
            </a:r>
            <a:r>
              <a:rPr kumimoji="1" lang="ja-JP" altLang="en-US" sz="2000" dirty="0">
                <a:latin typeface="メイリオ" panose="020B0604030504040204" pitchFamily="50" charset="-128"/>
                <a:ea typeface="メイリオ" panose="020B0604030504040204" pitchFamily="50" charset="-128"/>
              </a:rPr>
              <a:t>やってみたい仕事</a:t>
            </a:r>
            <a:r>
              <a:rPr lang="ja-JP" altLang="en-US" sz="2000" dirty="0">
                <a:latin typeface="メイリオ" panose="020B0604030504040204" pitchFamily="50" charset="-128"/>
                <a:ea typeface="メイリオ" panose="020B0604030504040204" pitchFamily="50" charset="-128"/>
              </a:rPr>
              <a:t>なども含む</a:t>
            </a:r>
            <a:r>
              <a:rPr kumimoji="1" lang="en-US" altLang="ja-JP" sz="2000" dirty="0">
                <a:latin typeface="メイリオ" panose="020B0604030504040204" pitchFamily="50" charset="-128"/>
                <a:ea typeface="メイリオ" panose="020B0604030504040204" pitchFamily="50" charset="-128"/>
              </a:rPr>
              <a:t>)</a:t>
            </a:r>
            <a:endParaRPr kumimoji="1" lang="ja-JP" altLang="en-US" sz="2000" dirty="0">
              <a:latin typeface="メイリオ" panose="020B0604030504040204" pitchFamily="50" charset="-128"/>
              <a:ea typeface="メイリオ" panose="020B0604030504040204" pitchFamily="50" charset="-128"/>
            </a:endParaRPr>
          </a:p>
        </p:txBody>
      </p:sp>
      <p:cxnSp>
        <p:nvCxnSpPr>
          <p:cNvPr id="7" name="直線コネクタ 6"/>
          <p:cNvCxnSpPr>
            <a:stCxn id="8" idx="2"/>
            <a:endCxn id="12" idx="2"/>
          </p:cNvCxnSpPr>
          <p:nvPr/>
        </p:nvCxnSpPr>
        <p:spPr bwMode="auto">
          <a:xfrm>
            <a:off x="1458831" y="3502561"/>
            <a:ext cx="15240" cy="2510770"/>
          </a:xfrm>
          <a:prstGeom prst="line">
            <a:avLst/>
          </a:prstGeom>
          <a:solidFill>
            <a:schemeClr val="accent1"/>
          </a:solidFill>
          <a:ln w="254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8" name="テキスト ボックス 7"/>
          <p:cNvSpPr txBox="1"/>
          <p:nvPr/>
        </p:nvSpPr>
        <p:spPr>
          <a:xfrm>
            <a:off x="742551" y="2979341"/>
            <a:ext cx="1432560" cy="523220"/>
          </a:xfrm>
          <a:prstGeom prst="rect">
            <a:avLst/>
          </a:prstGeom>
          <a:solidFill>
            <a:schemeClr val="bg1"/>
          </a:solidFill>
          <a:ln w="19050">
            <a:solidFill>
              <a:schemeClr val="tx1"/>
            </a:solidFill>
          </a:ln>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2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序論</a:t>
            </a:r>
          </a:p>
        </p:txBody>
      </p:sp>
      <p:sp>
        <p:nvSpPr>
          <p:cNvPr id="10" name="テキスト ボックス 9"/>
          <p:cNvSpPr txBox="1"/>
          <p:nvPr/>
        </p:nvSpPr>
        <p:spPr>
          <a:xfrm>
            <a:off x="757791" y="3827066"/>
            <a:ext cx="1432560" cy="523220"/>
          </a:xfrm>
          <a:prstGeom prst="rect">
            <a:avLst/>
          </a:prstGeom>
          <a:solidFill>
            <a:schemeClr val="bg1"/>
          </a:solidFill>
          <a:ln w="19050">
            <a:solidFill>
              <a:schemeClr val="tx1"/>
            </a:solidFill>
          </a:ln>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2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本論</a:t>
            </a:r>
            <a:r>
              <a:rPr kumimoji="1" lang="en-US" altLang="ja-JP" sz="2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(1)</a:t>
            </a:r>
            <a:endParaRPr kumimoji="1" lang="ja-JP" altLang="en-US" sz="2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
        <p:nvSpPr>
          <p:cNvPr id="11" name="テキスト ボックス 10"/>
          <p:cNvSpPr txBox="1"/>
          <p:nvPr/>
        </p:nvSpPr>
        <p:spPr>
          <a:xfrm>
            <a:off x="757791" y="4674791"/>
            <a:ext cx="1432560" cy="523220"/>
          </a:xfrm>
          <a:prstGeom prst="rect">
            <a:avLst/>
          </a:prstGeom>
          <a:solidFill>
            <a:schemeClr val="bg1"/>
          </a:solidFill>
          <a:ln w="19050">
            <a:solidFill>
              <a:schemeClr val="tx1"/>
            </a:solidFill>
          </a:ln>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2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本論</a:t>
            </a:r>
            <a:r>
              <a:rPr kumimoji="1" lang="en-US" altLang="ja-JP" sz="2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(2)</a:t>
            </a:r>
            <a:endParaRPr kumimoji="1" lang="ja-JP" altLang="en-US" sz="2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
        <p:nvSpPr>
          <p:cNvPr id="12" name="テキスト ボックス 11"/>
          <p:cNvSpPr txBox="1"/>
          <p:nvPr/>
        </p:nvSpPr>
        <p:spPr>
          <a:xfrm>
            <a:off x="757791" y="5490111"/>
            <a:ext cx="1432560" cy="523220"/>
          </a:xfrm>
          <a:prstGeom prst="rect">
            <a:avLst/>
          </a:prstGeom>
          <a:solidFill>
            <a:schemeClr val="bg1"/>
          </a:solidFill>
          <a:ln w="19050">
            <a:solidFill>
              <a:schemeClr val="tx1"/>
            </a:solidFill>
          </a:ln>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2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結論</a:t>
            </a:r>
          </a:p>
        </p:txBody>
      </p:sp>
      <p:sp>
        <p:nvSpPr>
          <p:cNvPr id="13" name="テキスト ボックス 12"/>
          <p:cNvSpPr txBox="1"/>
          <p:nvPr/>
        </p:nvSpPr>
        <p:spPr>
          <a:xfrm>
            <a:off x="742551" y="2160374"/>
            <a:ext cx="1432560" cy="523220"/>
          </a:xfrm>
          <a:prstGeom prst="rect">
            <a:avLst/>
          </a:prstGeom>
          <a:solidFill>
            <a:schemeClr val="bg1"/>
          </a:solidFill>
          <a:ln w="19050">
            <a:noFill/>
          </a:ln>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2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小論文</a:t>
            </a:r>
          </a:p>
        </p:txBody>
      </p:sp>
      <p:sp>
        <p:nvSpPr>
          <p:cNvPr id="14" name="テキスト ボックス 13"/>
          <p:cNvSpPr txBox="1"/>
          <p:nvPr/>
        </p:nvSpPr>
        <p:spPr>
          <a:xfrm>
            <a:off x="3124200" y="3408362"/>
            <a:ext cx="2579077" cy="400110"/>
          </a:xfrm>
          <a:prstGeom prst="rect">
            <a:avLst/>
          </a:prstGeom>
          <a:solidFill>
            <a:schemeClr val="bg1"/>
          </a:solidFill>
          <a:ln>
            <a:solidFill>
              <a:schemeClr val="tx1"/>
            </a:solidFill>
          </a:ln>
        </p:spPr>
        <p:txBody>
          <a:bodyPr wrap="square" rtlCol="0">
            <a:spAutoFit/>
          </a:bodyPr>
          <a:lstStyle/>
          <a:p>
            <a:pPr algn="l"/>
            <a:r>
              <a:rPr lang="ja-JP" altLang="en-US" sz="2000" dirty="0">
                <a:latin typeface="メイリオ" panose="020B0604030504040204" pitchFamily="50" charset="-128"/>
                <a:ea typeface="メイリオ" panose="020B0604030504040204" pitchFamily="50" charset="-128"/>
              </a:rPr>
              <a:t>理由の説明</a:t>
            </a:r>
            <a:r>
              <a:rPr lang="en-US" altLang="ja-JP" sz="2000" dirty="0">
                <a:latin typeface="メイリオ" panose="020B0604030504040204" pitchFamily="50" charset="-128"/>
                <a:ea typeface="メイリオ" panose="020B0604030504040204" pitchFamily="50" charset="-128"/>
              </a:rPr>
              <a:t>(1)</a:t>
            </a:r>
            <a:endParaRPr kumimoji="1" lang="ja-JP" altLang="en-US" sz="2000" dirty="0">
              <a:latin typeface="メイリオ" panose="020B0604030504040204" pitchFamily="50" charset="-128"/>
              <a:ea typeface="メイリオ" panose="020B0604030504040204" pitchFamily="50" charset="-128"/>
            </a:endParaRPr>
          </a:p>
        </p:txBody>
      </p:sp>
      <p:sp>
        <p:nvSpPr>
          <p:cNvPr id="17" name="テキスト ボックス 16"/>
          <p:cNvSpPr txBox="1"/>
          <p:nvPr/>
        </p:nvSpPr>
        <p:spPr>
          <a:xfrm>
            <a:off x="3135923" y="4150231"/>
            <a:ext cx="2579077" cy="400110"/>
          </a:xfrm>
          <a:prstGeom prst="rect">
            <a:avLst/>
          </a:prstGeom>
          <a:solidFill>
            <a:schemeClr val="bg1"/>
          </a:solidFill>
          <a:ln>
            <a:solidFill>
              <a:schemeClr val="tx1"/>
            </a:solidFill>
          </a:ln>
        </p:spPr>
        <p:txBody>
          <a:bodyPr wrap="square" rtlCol="0">
            <a:spAutoFit/>
          </a:bodyPr>
          <a:lstStyle/>
          <a:p>
            <a:pPr algn="l"/>
            <a:r>
              <a:rPr lang="ja-JP" altLang="en-US" sz="2000" dirty="0">
                <a:latin typeface="メイリオ" panose="020B0604030504040204" pitchFamily="50" charset="-128"/>
                <a:ea typeface="メイリオ" panose="020B0604030504040204" pitchFamily="50" charset="-128"/>
              </a:rPr>
              <a:t>理由の説明</a:t>
            </a:r>
            <a:r>
              <a:rPr lang="en-US" altLang="ja-JP" sz="2000" dirty="0">
                <a:latin typeface="メイリオ" panose="020B0604030504040204" pitchFamily="50" charset="-128"/>
                <a:ea typeface="メイリオ" panose="020B0604030504040204" pitchFamily="50" charset="-128"/>
              </a:rPr>
              <a:t>(2)</a:t>
            </a:r>
            <a:endParaRPr kumimoji="1" lang="ja-JP" altLang="en-US" sz="2000" dirty="0">
              <a:latin typeface="メイリオ" panose="020B0604030504040204" pitchFamily="50" charset="-128"/>
              <a:ea typeface="メイリオ" panose="020B0604030504040204" pitchFamily="50" charset="-128"/>
            </a:endParaRPr>
          </a:p>
        </p:txBody>
      </p:sp>
      <p:sp>
        <p:nvSpPr>
          <p:cNvPr id="18" name="テキスト ボックス 17"/>
          <p:cNvSpPr txBox="1"/>
          <p:nvPr/>
        </p:nvSpPr>
        <p:spPr>
          <a:xfrm>
            <a:off x="5916636" y="2123293"/>
            <a:ext cx="2590800" cy="707886"/>
          </a:xfrm>
          <a:prstGeom prst="rect">
            <a:avLst/>
          </a:prstGeom>
          <a:noFill/>
          <a:ln>
            <a:noFill/>
          </a:ln>
        </p:spPr>
        <p:txBody>
          <a:bodyPr wrap="square" rtlCol="0">
            <a:spAutoFit/>
          </a:bodyPr>
          <a:lstStyle/>
          <a:p>
            <a:pPr algn="l"/>
            <a:r>
              <a:rPr lang="ja-JP" altLang="en-US" sz="2000" dirty="0">
                <a:latin typeface="メイリオ" panose="020B0604030504040204" pitchFamily="50" charset="-128"/>
                <a:ea typeface="メイリオ" panose="020B0604030504040204" pitchFamily="50" charset="-128"/>
              </a:rPr>
              <a:t>序論と同じように、</a:t>
            </a:r>
            <a:r>
              <a:rPr lang="en-US" altLang="ja-JP" sz="2000" dirty="0">
                <a:latin typeface="メイリオ" panose="020B0604030504040204" pitchFamily="50" charset="-128"/>
                <a:ea typeface="メイリオ" panose="020B0604030504040204" pitchFamily="50" charset="-128"/>
              </a:rPr>
              <a:t>50~80</a:t>
            </a:r>
            <a:r>
              <a:rPr lang="ja-JP" altLang="en-US" sz="2000" dirty="0">
                <a:latin typeface="メイリオ" panose="020B0604030504040204" pitchFamily="50" charset="-128"/>
                <a:ea typeface="メイリオ" panose="020B0604030504040204" pitchFamily="50" charset="-128"/>
              </a:rPr>
              <a:t>文字程度</a:t>
            </a:r>
            <a:endParaRPr kumimoji="1" lang="ja-JP" altLang="en-US" sz="2000" dirty="0">
              <a:latin typeface="メイリオ" panose="020B0604030504040204" pitchFamily="50" charset="-128"/>
              <a:ea typeface="メイリオ" panose="020B0604030504040204" pitchFamily="50" charset="-128"/>
            </a:endParaRPr>
          </a:p>
        </p:txBody>
      </p:sp>
      <p:sp>
        <p:nvSpPr>
          <p:cNvPr id="19" name="テキスト ボックス 18"/>
          <p:cNvSpPr txBox="1"/>
          <p:nvPr/>
        </p:nvSpPr>
        <p:spPr>
          <a:xfrm>
            <a:off x="3135923" y="4936401"/>
            <a:ext cx="2590800" cy="1015663"/>
          </a:xfrm>
          <a:prstGeom prst="rect">
            <a:avLst/>
          </a:prstGeom>
          <a:solidFill>
            <a:schemeClr val="bg1"/>
          </a:solidFill>
          <a:ln>
            <a:solidFill>
              <a:schemeClr val="tx1"/>
            </a:solidFill>
          </a:ln>
        </p:spPr>
        <p:txBody>
          <a:bodyPr wrap="square" rtlCol="0">
            <a:spAutoFit/>
          </a:bodyPr>
          <a:lstStyle/>
          <a:p>
            <a:pPr algn="l"/>
            <a:r>
              <a:rPr lang="ja-JP" altLang="en-US" sz="2000" dirty="0">
                <a:latin typeface="メイリオ" panose="020B0604030504040204" pitchFamily="50" charset="-128"/>
                <a:ea typeface="メイリオ" panose="020B0604030504040204" pitchFamily="50" charset="-128"/>
              </a:rPr>
              <a:t>結論</a:t>
            </a:r>
            <a:r>
              <a:rPr lang="en-US" altLang="ja-JP" sz="2000" dirty="0">
                <a:latin typeface="メイリオ" panose="020B0604030504040204" pitchFamily="50" charset="-128"/>
                <a:ea typeface="メイリオ" panose="020B0604030504040204" pitchFamily="50" charset="-128"/>
              </a:rPr>
              <a:t>:</a:t>
            </a:r>
            <a:r>
              <a:rPr lang="ja-JP" altLang="en-US" sz="2000" dirty="0">
                <a:latin typeface="メイリオ" panose="020B0604030504040204" pitchFamily="50" charset="-128"/>
                <a:ea typeface="メイリオ" panose="020B0604030504040204" pitchFamily="50" charset="-128"/>
              </a:rPr>
              <a:t>志望理由の補足</a:t>
            </a:r>
            <a:r>
              <a:rPr lang="en-US" altLang="ja-JP" sz="2000" dirty="0">
                <a:latin typeface="メイリオ" panose="020B0604030504040204" pitchFamily="50" charset="-128"/>
                <a:ea typeface="メイリオ" panose="020B0604030504040204" pitchFamily="50" charset="-128"/>
              </a:rPr>
              <a:t>(</a:t>
            </a:r>
            <a:r>
              <a:rPr lang="ja-JP" altLang="en-US" sz="2000" dirty="0">
                <a:latin typeface="メイリオ" panose="020B0604030504040204" pitchFamily="50" charset="-128"/>
                <a:ea typeface="メイリオ" panose="020B0604030504040204" pitchFamily="50" charset="-128"/>
              </a:rPr>
              <a:t>入社後の貢献なども含む</a:t>
            </a:r>
            <a:r>
              <a:rPr lang="en-US" altLang="ja-JP" sz="2000" dirty="0">
                <a:latin typeface="メイリオ" panose="020B0604030504040204" pitchFamily="50" charset="-128"/>
                <a:ea typeface="メイリオ" panose="020B0604030504040204" pitchFamily="50" charset="-128"/>
              </a:rPr>
              <a:t>)</a:t>
            </a:r>
            <a:endParaRPr kumimoji="1" lang="ja-JP" altLang="en-US" sz="2000" dirty="0">
              <a:latin typeface="メイリオ" panose="020B0604030504040204" pitchFamily="50" charset="-128"/>
              <a:ea typeface="メイリオ" panose="020B0604030504040204" pitchFamily="50" charset="-128"/>
            </a:endParaRPr>
          </a:p>
        </p:txBody>
      </p:sp>
      <p:sp>
        <p:nvSpPr>
          <p:cNvPr id="21" name="テキスト ボックス 20"/>
          <p:cNvSpPr txBox="1"/>
          <p:nvPr/>
        </p:nvSpPr>
        <p:spPr>
          <a:xfrm>
            <a:off x="5916636" y="3408771"/>
            <a:ext cx="2922564" cy="1631216"/>
          </a:xfrm>
          <a:prstGeom prst="rect">
            <a:avLst/>
          </a:prstGeom>
          <a:noFill/>
          <a:ln>
            <a:noFill/>
          </a:ln>
        </p:spPr>
        <p:txBody>
          <a:bodyPr wrap="square" rtlCol="0">
            <a:spAutoFit/>
          </a:bodyPr>
          <a:lstStyle/>
          <a:p>
            <a:pPr algn="l"/>
            <a:r>
              <a:rPr lang="ja-JP" altLang="en-US" sz="2000" dirty="0">
                <a:latin typeface="メイリオ" panose="020B0604030504040204" pitchFamily="50" charset="-128"/>
                <a:ea typeface="メイリオ" panose="020B0604030504040204" pitchFamily="50" charset="-128"/>
              </a:rPr>
              <a:t>・仕事の分析や仕事に関連した自分の経験</a:t>
            </a:r>
          </a:p>
          <a:p>
            <a:pPr algn="l"/>
            <a:r>
              <a:rPr lang="ja-JP" altLang="en-US" sz="2000" dirty="0">
                <a:latin typeface="メイリオ" panose="020B0604030504040204" pitchFamily="50" charset="-128"/>
                <a:ea typeface="メイリオ" panose="020B0604030504040204" pitchFamily="50" charset="-128"/>
              </a:rPr>
              <a:t>・仕事に関連した自分の利点・アピール</a:t>
            </a:r>
            <a:br>
              <a:rPr lang="ja-JP" altLang="en-US" sz="2000" dirty="0">
                <a:latin typeface="メイリオ" panose="020B0604030504040204" pitchFamily="50" charset="-128"/>
                <a:ea typeface="メイリオ" panose="020B0604030504040204" pitchFamily="50" charset="-128"/>
              </a:rPr>
            </a:br>
            <a:endParaRPr kumimoji="1" lang="ja-JP" altLang="en-US" sz="2000" dirty="0">
              <a:latin typeface="メイリオ" panose="020B0604030504040204" pitchFamily="50" charset="-128"/>
              <a:ea typeface="メイリオ" panose="020B0604030504040204" pitchFamily="50" charset="-128"/>
            </a:endParaRPr>
          </a:p>
        </p:txBody>
      </p:sp>
      <p:sp>
        <p:nvSpPr>
          <p:cNvPr id="22" name="正方形/長方形 21">
            <a:extLst>
              <a:ext uri="{FF2B5EF4-FFF2-40B4-BE49-F238E27FC236}">
                <a16:creationId xmlns:a16="http://schemas.microsoft.com/office/drawing/2014/main" id="{B69564EE-ACD2-5840-E28C-3E0CCAEB5A8A}"/>
              </a:ext>
            </a:extLst>
          </p:cNvPr>
          <p:cNvSpPr/>
          <p:nvPr/>
        </p:nvSpPr>
        <p:spPr bwMode="auto">
          <a:xfrm>
            <a:off x="7132320" y="185978"/>
            <a:ext cx="1780674" cy="496060"/>
          </a:xfrm>
          <a:prstGeom prst="rect">
            <a:avLst/>
          </a:prstGeom>
          <a:solidFill>
            <a:schemeClr val="bg1"/>
          </a:solidFill>
          <a:ln w="2857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2800" dirty="0">
                <a:latin typeface="メイリオ" panose="020B0604030504040204" pitchFamily="50" charset="-128"/>
                <a:ea typeface="メイリオ" panose="020B0604030504040204" pitchFamily="50" charset="-128"/>
              </a:rPr>
              <a:t>追加課題</a:t>
            </a:r>
            <a:endParaRPr kumimoji="1" lang="ja-JP" altLang="en-US" sz="28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17055092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雲形吹き出し 6"/>
          <p:cNvSpPr/>
          <p:nvPr/>
        </p:nvSpPr>
        <p:spPr>
          <a:xfrm>
            <a:off x="5027332" y="1546576"/>
            <a:ext cx="3699711" cy="1875570"/>
          </a:xfrm>
          <a:prstGeom prst="cloudCallou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dirty="0">
                <a:solidFill>
                  <a:schemeClr val="tx1"/>
                </a:solidFill>
                <a:latin typeface="メイリオ" panose="020B0604030504040204" pitchFamily="50" charset="-128"/>
                <a:ea typeface="メイリオ" panose="020B0604030504040204" pitchFamily="50" charset="-128"/>
              </a:rPr>
              <a:t>インターネット上のいろいろな情報</a:t>
            </a:r>
          </a:p>
        </p:txBody>
      </p:sp>
      <p:sp>
        <p:nvSpPr>
          <p:cNvPr id="10" name="スライド番号プレースホルダー 3"/>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53BF4B31-2D95-470B-ABA7-F0B6C75B91DC}" type="slidenum">
              <a:rPr kumimoji="0" lang="en-US" altLang="ja-JP" sz="14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50"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3</a:t>
            </a:fld>
            <a:endParaRPr kumimoji="0" lang="en-US" altLang="ja-JP" sz="14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50" charset="-128"/>
              <a:cs typeface="+mn-cs"/>
            </a:endParaRPr>
          </a:p>
        </p:txBody>
      </p:sp>
      <p:sp>
        <p:nvSpPr>
          <p:cNvPr id="37890" name="Text Box 2"/>
          <p:cNvSpPr txBox="1">
            <a:spLocks noChangeArrowheads="1"/>
          </p:cNvSpPr>
          <p:nvPr/>
        </p:nvSpPr>
        <p:spPr bwMode="auto">
          <a:xfrm>
            <a:off x="364958" y="253465"/>
            <a:ext cx="55626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l" defTabSz="914400" rtl="0" eaLnBrk="1" fontAlgn="base" latinLnBrk="0" hangingPunct="1">
              <a:lnSpc>
                <a:spcPct val="100000"/>
              </a:lnSpc>
              <a:spcBef>
                <a:spcPct val="50000"/>
              </a:spcBef>
              <a:spcAft>
                <a:spcPct val="0"/>
              </a:spcAft>
              <a:buClrTx/>
              <a:buSzTx/>
              <a:buFontTx/>
              <a:buNone/>
              <a:tabLst/>
              <a:defRPr/>
            </a:pPr>
            <a:r>
              <a:rPr kumimoji="1" lang="ja-JP" altLang="en-US" sz="2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試験とレポートの場合</a:t>
            </a:r>
            <a:endParaRPr kumimoji="1" lang="en-US" altLang="ja-JP" sz="2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pic>
        <p:nvPicPr>
          <p:cNvPr id="37893" name="Picture 5" descr="A09D_head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64275" y="1859480"/>
            <a:ext cx="2786129" cy="3249069"/>
          </a:xfrm>
          <a:prstGeom prst="rect">
            <a:avLst/>
          </a:prstGeom>
          <a:noFill/>
          <a:extLst>
            <a:ext uri="{909E8E84-426E-40DD-AFC4-6F175D3DCCD1}">
              <a14:hiddenFill xmlns:a14="http://schemas.microsoft.com/office/drawing/2010/main">
                <a:solidFill>
                  <a:srgbClr val="FFFFFF"/>
                </a:solidFill>
              </a14:hiddenFill>
            </a:ext>
          </a:extLst>
        </p:spPr>
      </p:pic>
      <p:sp>
        <p:nvSpPr>
          <p:cNvPr id="37895" name="Text Box 7"/>
          <p:cNvSpPr txBox="1">
            <a:spLocks noChangeArrowheads="1"/>
          </p:cNvSpPr>
          <p:nvPr/>
        </p:nvSpPr>
        <p:spPr bwMode="auto">
          <a:xfrm>
            <a:off x="1388703" y="1950846"/>
            <a:ext cx="1967685" cy="1077218"/>
          </a:xfrm>
          <a:prstGeom prst="rect">
            <a:avLst/>
          </a:prstGeom>
          <a:solidFill>
            <a:schemeClr val="bg1"/>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0" marR="0" lvl="0" indent="0" algn="l" defTabSz="914400" rtl="0" eaLnBrk="1" fontAlgn="base" latinLnBrk="0" hangingPunct="1">
              <a:lnSpc>
                <a:spcPct val="100000"/>
              </a:lnSpc>
              <a:spcBef>
                <a:spcPct val="50000"/>
              </a:spcBef>
              <a:spcAft>
                <a:spcPct val="0"/>
              </a:spcAft>
              <a:buClrTx/>
              <a:buSzTx/>
              <a:buFontTx/>
              <a:buNone/>
              <a:tabLst/>
              <a:defRPr/>
            </a:pPr>
            <a:r>
              <a:rPr kumimoji="1" lang="ja-JP" altLang="en-US" sz="3200" dirty="0">
                <a:solidFill>
                  <a:srgbClr val="FF0000"/>
                </a:solidFill>
                <a:latin typeface="メイリオ" panose="020B0604030504040204" pitchFamily="50" charset="-128"/>
                <a:ea typeface="メイリオ" panose="020B0604030504040204" pitchFamily="50" charset="-128"/>
              </a:rPr>
              <a:t>設問</a:t>
            </a:r>
            <a:r>
              <a:rPr kumimoji="1" lang="ja-JP" altLang="en-US" sz="3200" noProof="0" dirty="0">
                <a:solidFill>
                  <a:srgbClr val="FF0000"/>
                </a:solidFill>
                <a:latin typeface="メイリオ" panose="020B0604030504040204" pitchFamily="50" charset="-128"/>
                <a:ea typeface="メイリオ" panose="020B0604030504040204" pitchFamily="50" charset="-128"/>
              </a:rPr>
              <a:t>に関</a:t>
            </a:r>
            <a:br>
              <a:rPr kumimoji="1" lang="ja-JP" altLang="en-US" sz="3200" noProof="0" dirty="0">
                <a:solidFill>
                  <a:srgbClr val="FF0000"/>
                </a:solidFill>
                <a:latin typeface="メイリオ" panose="020B0604030504040204" pitchFamily="50" charset="-128"/>
                <a:ea typeface="メイリオ" panose="020B0604030504040204" pitchFamily="50" charset="-128"/>
              </a:rPr>
            </a:br>
            <a:r>
              <a:rPr kumimoji="1" lang="ja-JP" altLang="en-US" sz="3200" noProof="0" dirty="0">
                <a:solidFill>
                  <a:srgbClr val="FF0000"/>
                </a:solidFill>
                <a:latin typeface="メイリオ" panose="020B0604030504040204" pitchFamily="50" charset="-128"/>
                <a:ea typeface="メイリオ" panose="020B0604030504040204" pitchFamily="50" charset="-128"/>
              </a:rPr>
              <a:t>する知識</a:t>
            </a:r>
            <a:endParaRPr kumimoji="1" lang="ja-JP" altLang="en-US" sz="3200" b="0"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endParaRPr>
          </a:p>
        </p:txBody>
      </p:sp>
      <p:sp>
        <p:nvSpPr>
          <p:cNvPr id="6" name="テキスト ボックス 5"/>
          <p:cNvSpPr txBox="1"/>
          <p:nvPr/>
        </p:nvSpPr>
        <p:spPr>
          <a:xfrm>
            <a:off x="994051" y="944732"/>
            <a:ext cx="2726575" cy="954107"/>
          </a:xfrm>
          <a:prstGeom prst="rect">
            <a:avLst/>
          </a:prstGeom>
          <a:noFill/>
        </p:spPr>
        <p:txBody>
          <a:bodyPr wrap="square" rtlCol="0">
            <a:spAutoFit/>
          </a:bodyPr>
          <a:lstStyle/>
          <a:p>
            <a:r>
              <a:rPr kumimoji="1" lang="ja-JP" altLang="en-US" sz="2800" dirty="0">
                <a:latin typeface="メイリオ" panose="020B0604030504040204" pitchFamily="50" charset="-128"/>
                <a:ea typeface="メイリオ" panose="020B0604030504040204" pitchFamily="50" charset="-128"/>
              </a:rPr>
              <a:t>大学試験などの</a:t>
            </a:r>
            <a:br>
              <a:rPr kumimoji="1" lang="ja-JP" altLang="en-US" sz="2800" dirty="0">
                <a:latin typeface="メイリオ" panose="020B0604030504040204" pitchFamily="50" charset="-128"/>
                <a:ea typeface="メイリオ" panose="020B0604030504040204" pitchFamily="50" charset="-128"/>
              </a:rPr>
            </a:br>
            <a:r>
              <a:rPr kumimoji="1" lang="ja-JP" altLang="en-US" sz="2800" dirty="0">
                <a:latin typeface="メイリオ" panose="020B0604030504040204" pitchFamily="50" charset="-128"/>
                <a:ea typeface="メイリオ" panose="020B0604030504040204" pitchFamily="50" charset="-128"/>
              </a:rPr>
              <a:t>小論文</a:t>
            </a:r>
          </a:p>
        </p:txBody>
      </p:sp>
      <p:sp>
        <p:nvSpPr>
          <p:cNvPr id="14" name="テキスト ボックス 13"/>
          <p:cNvSpPr txBox="1"/>
          <p:nvPr/>
        </p:nvSpPr>
        <p:spPr>
          <a:xfrm>
            <a:off x="821381" y="5160556"/>
            <a:ext cx="3428320" cy="1200329"/>
          </a:xfrm>
          <a:prstGeom prst="rect">
            <a:avLst/>
          </a:prstGeom>
          <a:noFill/>
        </p:spPr>
        <p:txBody>
          <a:bodyPr wrap="square" rtlCol="0">
            <a:spAutoFit/>
          </a:bodyPr>
          <a:lstStyle/>
          <a:p>
            <a:r>
              <a:rPr kumimoji="1" lang="ja-JP" altLang="en-US" sz="2400" dirty="0">
                <a:solidFill>
                  <a:schemeClr val="accent6">
                    <a:lumMod val="50000"/>
                  </a:schemeClr>
                </a:solidFill>
                <a:latin typeface="メイリオ" panose="020B0604030504040204" pitchFamily="50" charset="-128"/>
                <a:ea typeface="メイリオ" panose="020B0604030504040204" pitchFamily="50" charset="-128"/>
              </a:rPr>
              <a:t>設問に関するいろいろな知識が頭の中に入っていないと書けない</a:t>
            </a:r>
          </a:p>
        </p:txBody>
      </p:sp>
      <p:sp>
        <p:nvSpPr>
          <p:cNvPr id="15" name="テキスト ボックス 14"/>
          <p:cNvSpPr txBox="1"/>
          <p:nvPr/>
        </p:nvSpPr>
        <p:spPr>
          <a:xfrm>
            <a:off x="4823101" y="944732"/>
            <a:ext cx="2726575" cy="954107"/>
          </a:xfrm>
          <a:prstGeom prst="rect">
            <a:avLst/>
          </a:prstGeom>
          <a:noFill/>
        </p:spPr>
        <p:txBody>
          <a:bodyPr wrap="square" rtlCol="0">
            <a:spAutoFit/>
          </a:bodyPr>
          <a:lstStyle/>
          <a:p>
            <a:r>
              <a:rPr kumimoji="1" lang="ja-JP" altLang="en-US" sz="2800" dirty="0">
                <a:latin typeface="メイリオ" panose="020B0604030504040204" pitchFamily="50" charset="-128"/>
                <a:ea typeface="メイリオ" panose="020B0604030504040204" pitchFamily="50" charset="-128"/>
              </a:rPr>
              <a:t>レポートや願書など</a:t>
            </a:r>
          </a:p>
        </p:txBody>
      </p:sp>
      <p:pic>
        <p:nvPicPr>
          <p:cNvPr id="16" name="Picture 5" descr="A09D_head1"/>
          <p:cNvPicPr>
            <a:picLocks noChangeAspect="1" noChangeArrowheads="1"/>
          </p:cNvPicPr>
          <p:nvPr/>
        </p:nvPicPr>
        <p:blipFill>
          <a:blip r:embed="rId3">
            <a:extLst>
              <a:ext uri="{BEBA8EAE-BF5A-486C-A8C5-ECC9F3942E4B}">
                <a14:imgProps xmlns:a14="http://schemas.microsoft.com/office/drawing/2010/main">
                  <a14:imgLayer r:embed="rId4">
                    <a14:imgEffect>
                      <a14:backgroundRemoval t="2154" b="99077" l="9025" r="96751"/>
                    </a14:imgEffect>
                  </a14:imgLayer>
                </a14:imgProps>
              </a:ext>
              <a:ext uri="{28A0092B-C50C-407E-A947-70E740481C1C}">
                <a14:useLocalDpi xmlns:a14="http://schemas.microsoft.com/office/drawing/2010/main" val="0"/>
              </a:ext>
            </a:extLst>
          </a:blip>
          <a:srcRect/>
          <a:stretch>
            <a:fillRect/>
          </a:stretch>
        </p:blipFill>
        <p:spPr bwMode="auto">
          <a:xfrm>
            <a:off x="4557575" y="2794378"/>
            <a:ext cx="1984439" cy="2314171"/>
          </a:xfrm>
          <a:prstGeom prst="rect">
            <a:avLst/>
          </a:prstGeom>
          <a:noFill/>
          <a:extLst>
            <a:ext uri="{909E8E84-426E-40DD-AFC4-6F175D3DCCD1}">
              <a14:hiddenFill xmlns:a14="http://schemas.microsoft.com/office/drawing/2010/main">
                <a:solidFill>
                  <a:srgbClr val="FFFFFF"/>
                </a:solidFill>
              </a14:hiddenFill>
            </a:ext>
          </a:extLst>
        </p:spPr>
      </p:pic>
      <p:sp>
        <p:nvSpPr>
          <p:cNvPr id="17" name="Text Box 7"/>
          <p:cNvSpPr txBox="1">
            <a:spLocks noChangeArrowheads="1"/>
          </p:cNvSpPr>
          <p:nvPr/>
        </p:nvSpPr>
        <p:spPr bwMode="auto">
          <a:xfrm>
            <a:off x="4892749" y="3044391"/>
            <a:ext cx="1565201" cy="830997"/>
          </a:xfrm>
          <a:prstGeom prst="rect">
            <a:avLst/>
          </a:prstGeom>
          <a:solidFill>
            <a:schemeClr val="bg1"/>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0" marR="0" lvl="0" indent="0" algn="l" defTabSz="914400" rtl="0" eaLnBrk="1" fontAlgn="base" latinLnBrk="0" hangingPunct="1">
              <a:lnSpc>
                <a:spcPct val="100000"/>
              </a:lnSpc>
              <a:spcBef>
                <a:spcPct val="50000"/>
              </a:spcBef>
              <a:spcAft>
                <a:spcPct val="0"/>
              </a:spcAft>
              <a:buClrTx/>
              <a:buSzTx/>
              <a:buFontTx/>
              <a:buNone/>
              <a:tabLst/>
              <a:defRPr/>
            </a:pPr>
            <a:r>
              <a:rPr kumimoji="1" lang="ja-JP" altLang="en-US" sz="2400" dirty="0">
                <a:solidFill>
                  <a:srgbClr val="000000"/>
                </a:solidFill>
                <a:latin typeface="メイリオ" panose="020B0604030504040204" pitchFamily="50" charset="-128"/>
                <a:ea typeface="メイリオ" panose="020B0604030504040204" pitchFamily="50" charset="-128"/>
              </a:rPr>
              <a:t>活用する</a:t>
            </a:r>
            <a:r>
              <a:rPr kumimoji="1" lang="ja-JP" altLang="en-US" sz="2400" noProof="0" dirty="0">
                <a:solidFill>
                  <a:srgbClr val="000000"/>
                </a:solidFill>
                <a:latin typeface="メイリオ" panose="020B0604030504040204" pitchFamily="50" charset="-128"/>
                <a:ea typeface="メイリオ" panose="020B0604030504040204" pitchFamily="50" charset="-128"/>
              </a:rPr>
              <a:t>知識</a:t>
            </a:r>
            <a:endParaRPr kumimoji="1" lang="ja-JP" altLang="en-US" sz="24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endParaRPr>
          </a:p>
        </p:txBody>
      </p:sp>
      <p:sp>
        <p:nvSpPr>
          <p:cNvPr id="19" name="テキスト ボックス 18"/>
          <p:cNvSpPr txBox="1"/>
          <p:nvPr/>
        </p:nvSpPr>
        <p:spPr>
          <a:xfrm>
            <a:off x="4743790" y="5108549"/>
            <a:ext cx="3771560" cy="1200329"/>
          </a:xfrm>
          <a:prstGeom prst="rect">
            <a:avLst/>
          </a:prstGeom>
          <a:noFill/>
        </p:spPr>
        <p:txBody>
          <a:bodyPr wrap="square" rtlCol="0">
            <a:spAutoFit/>
          </a:bodyPr>
          <a:lstStyle/>
          <a:p>
            <a:r>
              <a:rPr kumimoji="1" lang="ja-JP" altLang="en-US" sz="2400" dirty="0">
                <a:solidFill>
                  <a:schemeClr val="accent6">
                    <a:lumMod val="50000"/>
                  </a:schemeClr>
                </a:solidFill>
                <a:latin typeface="メイリオ" panose="020B0604030504040204" pitchFamily="50" charset="-128"/>
                <a:ea typeface="メイリオ" panose="020B0604030504040204" pitchFamily="50" charset="-128"/>
              </a:rPr>
              <a:t>インターネット上のいろいろな情報を活用して作成することができる。</a:t>
            </a:r>
          </a:p>
        </p:txBody>
      </p:sp>
      <p:sp>
        <p:nvSpPr>
          <p:cNvPr id="2" name="テキスト ボックス 1"/>
          <p:cNvSpPr txBox="1"/>
          <p:nvPr/>
        </p:nvSpPr>
        <p:spPr>
          <a:xfrm>
            <a:off x="6705600" y="3875388"/>
            <a:ext cx="1371600" cy="830997"/>
          </a:xfrm>
          <a:prstGeom prst="rect">
            <a:avLst/>
          </a:prstGeom>
          <a:noFill/>
        </p:spPr>
        <p:txBody>
          <a:bodyPr wrap="square" rtlCol="0">
            <a:spAutoFit/>
          </a:bodyPr>
          <a:lstStyle/>
          <a:p>
            <a:pPr algn="l"/>
            <a:r>
              <a:rPr kumimoji="1" lang="ja-JP" altLang="en-US" sz="2400" dirty="0">
                <a:solidFill>
                  <a:srgbClr val="FF0000"/>
                </a:solidFill>
                <a:latin typeface="メイリオ" panose="020B0604030504040204" pitchFamily="50" charset="-128"/>
                <a:ea typeface="メイリオ" panose="020B0604030504040204" pitchFamily="50" charset="-128"/>
              </a:rPr>
              <a:t>授業はこちら</a:t>
            </a:r>
          </a:p>
        </p:txBody>
      </p:sp>
    </p:spTree>
    <p:extLst>
      <p:ext uri="{BB962C8B-B14F-4D97-AF65-F5344CB8AC3E}">
        <p14:creationId xmlns:p14="http://schemas.microsoft.com/office/powerpoint/2010/main" val="251732128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0" name="直線コネクタ 19"/>
          <p:cNvCxnSpPr/>
          <p:nvPr/>
        </p:nvCxnSpPr>
        <p:spPr bwMode="auto">
          <a:xfrm>
            <a:off x="4398498" y="2764709"/>
            <a:ext cx="15240" cy="2510770"/>
          </a:xfrm>
          <a:prstGeom prst="line">
            <a:avLst/>
          </a:prstGeom>
          <a:solidFill>
            <a:schemeClr val="accent1"/>
          </a:solidFill>
          <a:ln w="254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098" name="スライド番号プレースホルダー 5"/>
          <p:cNvSpPr>
            <a:spLocks noGrp="1"/>
          </p:cNvSpPr>
          <p:nvPr>
            <p:ph type="sldNum" sz="quarter" idx="12"/>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74FAFF6C-73AB-4A99-8CA0-CD8395AE7C10}" type="slidenum">
              <a:rPr kumimoji="1" lang="en-US" altLang="ja-JP" sz="1400" b="0" i="0" u="none" strike="noStrike" kern="1200" cap="none" spc="0" normalizeH="0" baseline="0" noProof="0" smtClean="0">
                <a:ln>
                  <a:noFill/>
                </a:ln>
                <a:solidFill>
                  <a:srgbClr val="000000"/>
                </a:solidFill>
                <a:effectLst/>
                <a:uLnTx/>
                <a:uFillTx/>
                <a:latin typeface="Arial" panose="020B0604020202020204" pitchFamily="34" charset="0"/>
                <a:ea typeface="ＭＳ Ｐゴシック" panose="020B0600070205080204" pitchFamily="50"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30</a:t>
            </a:fld>
            <a:endParaRPr kumimoji="1" lang="en-US" altLang="ja-JP" sz="14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50" charset="-128"/>
              <a:cs typeface="+mn-cs"/>
            </a:endParaRPr>
          </a:p>
        </p:txBody>
      </p:sp>
      <p:sp>
        <p:nvSpPr>
          <p:cNvPr id="4099" name="Rectangle 2"/>
          <p:cNvSpPr>
            <a:spLocks noGrp="1" noChangeArrowheads="1"/>
          </p:cNvSpPr>
          <p:nvPr>
            <p:ph type="ctrTitle"/>
          </p:nvPr>
        </p:nvSpPr>
        <p:spPr>
          <a:xfrm>
            <a:off x="304800" y="198737"/>
            <a:ext cx="7772400" cy="612775"/>
          </a:xfrm>
        </p:spPr>
        <p:txBody>
          <a:bodyPr/>
          <a:lstStyle/>
          <a:p>
            <a:pPr algn="l"/>
            <a:r>
              <a:rPr lang="ja-JP" altLang="en-US" sz="2800" dirty="0">
                <a:ea typeface="メイリオ" panose="020B0604030504040204" pitchFamily="50" charset="-128"/>
              </a:rPr>
              <a:t>ヒント</a:t>
            </a:r>
            <a:r>
              <a:rPr lang="en-US" altLang="ja-JP" sz="2800" dirty="0">
                <a:ea typeface="メイリオ" panose="020B0604030504040204" pitchFamily="50" charset="-128"/>
              </a:rPr>
              <a:t>1(3)</a:t>
            </a:r>
            <a:r>
              <a:rPr lang="ja-JP" altLang="en-US" sz="2800" dirty="0">
                <a:ea typeface="メイリオ" panose="020B0604030504040204" pitchFamily="50" charset="-128"/>
              </a:rPr>
              <a:t>　</a:t>
            </a:r>
            <a:r>
              <a:rPr lang="ja-JP" altLang="en-US" sz="2800" dirty="0">
                <a:latin typeface="メイリオ" panose="020B0604030504040204" pitchFamily="50" charset="-128"/>
                <a:ea typeface="メイリオ" panose="020B0604030504040204" pitchFamily="50" charset="-128"/>
              </a:rPr>
              <a:t>志望動機　</a:t>
            </a:r>
            <a:r>
              <a:rPr lang="en-US" altLang="ja-JP" sz="2800" dirty="0">
                <a:latin typeface="メイリオ" panose="020B0604030504040204" pitchFamily="50" charset="-128"/>
                <a:ea typeface="メイリオ" panose="020B0604030504040204" pitchFamily="50" charset="-128"/>
              </a:rPr>
              <a:t>(</a:t>
            </a:r>
            <a:r>
              <a:rPr lang="ja-JP" altLang="en-US" sz="2800" dirty="0">
                <a:latin typeface="メイリオ" panose="020B0604030504040204" pitchFamily="50" charset="-128"/>
                <a:ea typeface="メイリオ" panose="020B0604030504040204" pitchFamily="50" charset="-128"/>
              </a:rPr>
              <a:t>今回は</a:t>
            </a:r>
            <a:r>
              <a:rPr lang="en-US" altLang="ja-JP" sz="2800" dirty="0">
                <a:latin typeface="メイリオ" panose="020B0604030504040204" pitchFamily="50" charset="-128"/>
                <a:ea typeface="メイリオ" panose="020B0604030504040204" pitchFamily="50" charset="-128"/>
              </a:rPr>
              <a:t>400</a:t>
            </a:r>
            <a:r>
              <a:rPr lang="ja-JP" altLang="en-US" sz="2800" dirty="0">
                <a:latin typeface="メイリオ" panose="020B0604030504040204" pitchFamily="50" charset="-128"/>
                <a:ea typeface="メイリオ" panose="020B0604030504040204" pitchFamily="50" charset="-128"/>
              </a:rPr>
              <a:t>字前後</a:t>
            </a:r>
            <a:r>
              <a:rPr lang="en-US" altLang="ja-JP" sz="2800" dirty="0">
                <a:latin typeface="メイリオ" panose="020B0604030504040204" pitchFamily="50" charset="-128"/>
                <a:ea typeface="メイリオ" panose="020B0604030504040204" pitchFamily="50" charset="-128"/>
              </a:rPr>
              <a:t>)</a:t>
            </a:r>
            <a:endParaRPr lang="ja-JP" altLang="en-US" sz="2800" dirty="0">
              <a:ea typeface="メイリオ" panose="020B0604030504040204" pitchFamily="50" charset="-128"/>
            </a:endParaRPr>
          </a:p>
        </p:txBody>
      </p:sp>
      <p:sp>
        <p:nvSpPr>
          <p:cNvPr id="4101" name="Text Box 4"/>
          <p:cNvSpPr txBox="1">
            <a:spLocks noChangeArrowheads="1"/>
          </p:cNvSpPr>
          <p:nvPr/>
        </p:nvSpPr>
        <p:spPr bwMode="auto">
          <a:xfrm>
            <a:off x="304800" y="701365"/>
            <a:ext cx="8772150" cy="18651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20000"/>
              </a:lnSpc>
              <a:spcBef>
                <a:spcPct val="0"/>
              </a:spcBef>
              <a:spcAft>
                <a:spcPct val="0"/>
              </a:spcAft>
              <a:buClrTx/>
              <a:buSzTx/>
              <a:buFontTx/>
              <a:buNone/>
              <a:tabLst/>
              <a:defRPr/>
            </a:pPr>
            <a:r>
              <a:rPr lang="ja-JP" altLang="en-US" sz="2400" dirty="0">
                <a:solidFill>
                  <a:srgbClr val="000000"/>
                </a:solidFill>
                <a:latin typeface="メイリオ" panose="020B0604030504040204" pitchFamily="50" charset="-128"/>
                <a:ea typeface="メイリオ" panose="020B0604030504040204" pitchFamily="50" charset="-128"/>
              </a:rPr>
              <a:t>進学</a:t>
            </a:r>
            <a:r>
              <a:rPr kumimoji="1" lang="ja-JP" altLang="en-US" sz="24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編</a:t>
            </a:r>
            <a:r>
              <a:rPr lang="ja-JP" altLang="en-US" sz="2400" dirty="0">
                <a:solidFill>
                  <a:srgbClr val="000000"/>
                </a:solidFill>
                <a:latin typeface="メイリオ" panose="020B0604030504040204" pitchFamily="50" charset="-128"/>
                <a:ea typeface="メイリオ" panose="020B0604030504040204" pitchFamily="50" charset="-128"/>
              </a:rPr>
              <a:t>の構成</a:t>
            </a:r>
          </a:p>
          <a:p>
            <a:pPr marL="0" marR="0" lvl="0" indent="0" algn="l" defTabSz="914400" rtl="0" eaLnBrk="1" fontAlgn="base" latinLnBrk="0" hangingPunct="1">
              <a:lnSpc>
                <a:spcPct val="120000"/>
              </a:lnSpc>
              <a:spcBef>
                <a:spcPct val="0"/>
              </a:spcBef>
              <a:spcAft>
                <a:spcPct val="0"/>
              </a:spcAft>
              <a:buClrTx/>
              <a:buSzTx/>
              <a:buFontTx/>
              <a:buNone/>
              <a:tabLst/>
              <a:defRPr/>
            </a:pPr>
            <a:r>
              <a:rPr lang="en-US" altLang="ja-JP" sz="2400" dirty="0">
                <a:solidFill>
                  <a:srgbClr val="000000"/>
                </a:solidFill>
                <a:latin typeface="メイリオ" panose="020B0604030504040204" pitchFamily="50" charset="-128"/>
                <a:ea typeface="メイリオ" panose="020B0604030504040204" pitchFamily="50" charset="-128"/>
              </a:rPr>
              <a:t>Web</a:t>
            </a:r>
            <a:r>
              <a:rPr lang="ja-JP" altLang="en-US" sz="2400" dirty="0">
                <a:solidFill>
                  <a:srgbClr val="000000"/>
                </a:solidFill>
                <a:latin typeface="メイリオ" panose="020B0604030504040204" pitchFamily="50" charset="-128"/>
                <a:ea typeface="メイリオ" panose="020B0604030504040204" pitchFamily="50" charset="-128"/>
              </a:rPr>
              <a:t>などにも例やサンプルが多いので参考にする。</a:t>
            </a:r>
            <a:endParaRPr lang="en-US" altLang="ja-JP" sz="2400" dirty="0">
              <a:solidFill>
                <a:srgbClr val="000000"/>
              </a:solidFill>
              <a:latin typeface="メイリオ" panose="020B0604030504040204" pitchFamily="50" charset="-128"/>
              <a:ea typeface="メイリオ" panose="020B0604030504040204" pitchFamily="50" charset="-128"/>
            </a:endParaRPr>
          </a:p>
          <a:p>
            <a:pPr algn="l">
              <a:lnSpc>
                <a:spcPct val="120000"/>
              </a:lnSpc>
              <a:spcBef>
                <a:spcPct val="0"/>
              </a:spcBef>
              <a:buNone/>
              <a:defRPr/>
            </a:pPr>
            <a:r>
              <a:rPr lang="en-US" altLang="ja-JP" sz="2400" dirty="0">
                <a:solidFill>
                  <a:srgbClr val="000000"/>
                </a:solidFill>
                <a:latin typeface="メイリオ" panose="020B0604030504040204" pitchFamily="50" charset="-128"/>
                <a:ea typeface="メイリオ" panose="020B0604030504040204" pitchFamily="50" charset="-128"/>
              </a:rPr>
              <a:t>(</a:t>
            </a:r>
            <a:r>
              <a:rPr lang="ja-JP" altLang="en-US" sz="2400" dirty="0">
                <a:solidFill>
                  <a:srgbClr val="000000"/>
                </a:solidFill>
                <a:latin typeface="メイリオ" panose="020B0604030504040204" pitchFamily="50" charset="-128"/>
                <a:ea typeface="メイリオ" panose="020B0604030504040204" pitchFamily="50" charset="-128"/>
              </a:rPr>
              <a:t>まず各項目を一行ぐらいで書いてみる</a:t>
            </a:r>
            <a:r>
              <a:rPr lang="en-US" altLang="ja-JP" sz="2400" dirty="0">
                <a:solidFill>
                  <a:srgbClr val="000000"/>
                </a:solidFill>
                <a:latin typeface="メイリオ" panose="020B0604030504040204" pitchFamily="50" charset="-128"/>
                <a:ea typeface="メイリオ" panose="020B0604030504040204" pitchFamily="50" charset="-128"/>
              </a:rPr>
              <a:t>)</a:t>
            </a:r>
          </a:p>
          <a:p>
            <a:pPr marL="0" marR="0" lvl="0" indent="0" algn="l" defTabSz="914400" rtl="0" eaLnBrk="1" fontAlgn="base" latinLnBrk="0" hangingPunct="1">
              <a:lnSpc>
                <a:spcPct val="120000"/>
              </a:lnSpc>
              <a:spcBef>
                <a:spcPct val="0"/>
              </a:spcBef>
              <a:spcAft>
                <a:spcPct val="0"/>
              </a:spcAft>
              <a:buClrTx/>
              <a:buSzTx/>
              <a:buFontTx/>
              <a:buNone/>
              <a:tabLst/>
              <a:defRPr/>
            </a:pPr>
            <a:endParaRPr lang="ja-JP" altLang="en-US" sz="2400" dirty="0">
              <a:solidFill>
                <a:srgbClr val="000000"/>
              </a:solidFill>
              <a:latin typeface="メイリオ" panose="020B0604030504040204" pitchFamily="50" charset="-128"/>
              <a:ea typeface="メイリオ" panose="020B0604030504040204" pitchFamily="50" charset="-128"/>
            </a:endParaRPr>
          </a:p>
        </p:txBody>
      </p:sp>
      <p:sp>
        <p:nvSpPr>
          <p:cNvPr id="9" name="テキスト ボックス 8"/>
          <p:cNvSpPr txBox="1"/>
          <p:nvPr/>
        </p:nvSpPr>
        <p:spPr>
          <a:xfrm>
            <a:off x="2819400" y="2088124"/>
            <a:ext cx="2895600" cy="707886"/>
          </a:xfrm>
          <a:prstGeom prst="rect">
            <a:avLst/>
          </a:prstGeom>
          <a:solidFill>
            <a:schemeClr val="bg1"/>
          </a:solidFill>
          <a:ln>
            <a:solidFill>
              <a:schemeClr val="tx1"/>
            </a:solidFill>
          </a:ln>
        </p:spPr>
        <p:txBody>
          <a:bodyPr wrap="square" rtlCol="0">
            <a:spAutoFit/>
          </a:bodyPr>
          <a:lstStyle/>
          <a:p>
            <a:pPr algn="l"/>
            <a:r>
              <a:rPr lang="ja-JP" altLang="en-US" sz="2000" dirty="0">
                <a:latin typeface="メイリオ" panose="020B0604030504040204" pitchFamily="50" charset="-128"/>
                <a:ea typeface="メイリオ" panose="020B0604030504040204" pitchFamily="50" charset="-128"/>
              </a:rPr>
              <a:t>進学先の学部</a:t>
            </a:r>
            <a:r>
              <a:rPr lang="en-US" altLang="ja-JP" sz="2000" dirty="0">
                <a:latin typeface="メイリオ" panose="020B0604030504040204" pitchFamily="50" charset="-128"/>
                <a:ea typeface="メイリオ" panose="020B0604030504040204" pitchFamily="50" charset="-128"/>
              </a:rPr>
              <a:t>/</a:t>
            </a:r>
            <a:r>
              <a:rPr lang="ja-JP" altLang="en-US" sz="2000" dirty="0">
                <a:latin typeface="メイリオ" panose="020B0604030504040204" pitchFamily="50" charset="-128"/>
                <a:ea typeface="メイリオ" panose="020B0604030504040204" pitchFamily="50" charset="-128"/>
              </a:rPr>
              <a:t>科などと、将来の自分の希望</a:t>
            </a:r>
            <a:endParaRPr kumimoji="1" lang="ja-JP" altLang="en-US" sz="2000" dirty="0">
              <a:latin typeface="メイリオ" panose="020B0604030504040204" pitchFamily="50" charset="-128"/>
              <a:ea typeface="メイリオ" panose="020B0604030504040204" pitchFamily="50" charset="-128"/>
            </a:endParaRPr>
          </a:p>
        </p:txBody>
      </p:sp>
      <p:cxnSp>
        <p:nvCxnSpPr>
          <p:cNvPr id="7" name="直線コネクタ 6"/>
          <p:cNvCxnSpPr>
            <a:stCxn id="8" idx="2"/>
            <a:endCxn id="12" idx="2"/>
          </p:cNvCxnSpPr>
          <p:nvPr/>
        </p:nvCxnSpPr>
        <p:spPr bwMode="auto">
          <a:xfrm>
            <a:off x="1458831" y="3502561"/>
            <a:ext cx="15240" cy="2510770"/>
          </a:xfrm>
          <a:prstGeom prst="line">
            <a:avLst/>
          </a:prstGeom>
          <a:solidFill>
            <a:schemeClr val="accent1"/>
          </a:solidFill>
          <a:ln w="254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8" name="テキスト ボックス 7"/>
          <p:cNvSpPr txBox="1"/>
          <p:nvPr/>
        </p:nvSpPr>
        <p:spPr>
          <a:xfrm>
            <a:off x="742551" y="2979341"/>
            <a:ext cx="1432560" cy="523220"/>
          </a:xfrm>
          <a:prstGeom prst="rect">
            <a:avLst/>
          </a:prstGeom>
          <a:solidFill>
            <a:schemeClr val="bg1"/>
          </a:solidFill>
          <a:ln w="19050">
            <a:solidFill>
              <a:schemeClr val="tx1"/>
            </a:solidFill>
          </a:ln>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2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序論</a:t>
            </a:r>
          </a:p>
        </p:txBody>
      </p:sp>
      <p:sp>
        <p:nvSpPr>
          <p:cNvPr id="10" name="テキスト ボックス 9"/>
          <p:cNvSpPr txBox="1"/>
          <p:nvPr/>
        </p:nvSpPr>
        <p:spPr>
          <a:xfrm>
            <a:off x="757791" y="3827066"/>
            <a:ext cx="1432560" cy="523220"/>
          </a:xfrm>
          <a:prstGeom prst="rect">
            <a:avLst/>
          </a:prstGeom>
          <a:solidFill>
            <a:schemeClr val="bg1"/>
          </a:solidFill>
          <a:ln w="19050">
            <a:solidFill>
              <a:schemeClr val="tx1"/>
            </a:solidFill>
          </a:ln>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2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本論</a:t>
            </a:r>
            <a:r>
              <a:rPr kumimoji="1" lang="en-US" altLang="ja-JP" sz="2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(1)</a:t>
            </a:r>
            <a:endParaRPr kumimoji="1" lang="ja-JP" altLang="en-US" sz="2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
        <p:nvSpPr>
          <p:cNvPr id="11" name="テキスト ボックス 10"/>
          <p:cNvSpPr txBox="1"/>
          <p:nvPr/>
        </p:nvSpPr>
        <p:spPr>
          <a:xfrm>
            <a:off x="757791" y="4674791"/>
            <a:ext cx="1432560" cy="523220"/>
          </a:xfrm>
          <a:prstGeom prst="rect">
            <a:avLst/>
          </a:prstGeom>
          <a:solidFill>
            <a:schemeClr val="bg1"/>
          </a:solidFill>
          <a:ln w="19050">
            <a:solidFill>
              <a:schemeClr val="tx1"/>
            </a:solidFill>
          </a:ln>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2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本論</a:t>
            </a:r>
            <a:r>
              <a:rPr kumimoji="1" lang="en-US" altLang="ja-JP" sz="2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(2)</a:t>
            </a:r>
            <a:endParaRPr kumimoji="1" lang="ja-JP" altLang="en-US" sz="2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
        <p:nvSpPr>
          <p:cNvPr id="12" name="テキスト ボックス 11"/>
          <p:cNvSpPr txBox="1"/>
          <p:nvPr/>
        </p:nvSpPr>
        <p:spPr>
          <a:xfrm>
            <a:off x="757791" y="5490111"/>
            <a:ext cx="1432560" cy="523220"/>
          </a:xfrm>
          <a:prstGeom prst="rect">
            <a:avLst/>
          </a:prstGeom>
          <a:solidFill>
            <a:schemeClr val="bg1"/>
          </a:solidFill>
          <a:ln w="19050">
            <a:solidFill>
              <a:schemeClr val="tx1"/>
            </a:solidFill>
          </a:ln>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2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結論</a:t>
            </a:r>
          </a:p>
        </p:txBody>
      </p:sp>
      <p:sp>
        <p:nvSpPr>
          <p:cNvPr id="13" name="テキスト ボックス 12"/>
          <p:cNvSpPr txBox="1"/>
          <p:nvPr/>
        </p:nvSpPr>
        <p:spPr>
          <a:xfrm>
            <a:off x="742551" y="2160374"/>
            <a:ext cx="1432560" cy="523220"/>
          </a:xfrm>
          <a:prstGeom prst="rect">
            <a:avLst/>
          </a:prstGeom>
          <a:solidFill>
            <a:schemeClr val="bg1"/>
          </a:solidFill>
          <a:ln w="19050">
            <a:noFill/>
          </a:ln>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2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小論文</a:t>
            </a:r>
          </a:p>
        </p:txBody>
      </p:sp>
      <p:sp>
        <p:nvSpPr>
          <p:cNvPr id="14" name="テキスト ボックス 13"/>
          <p:cNvSpPr txBox="1"/>
          <p:nvPr/>
        </p:nvSpPr>
        <p:spPr>
          <a:xfrm>
            <a:off x="2819400" y="3192459"/>
            <a:ext cx="2895600" cy="707886"/>
          </a:xfrm>
          <a:prstGeom prst="rect">
            <a:avLst/>
          </a:prstGeom>
          <a:solidFill>
            <a:schemeClr val="bg1"/>
          </a:solidFill>
          <a:ln>
            <a:solidFill>
              <a:schemeClr val="tx1"/>
            </a:solidFill>
          </a:ln>
        </p:spPr>
        <p:txBody>
          <a:bodyPr wrap="square" rtlCol="0">
            <a:spAutoFit/>
          </a:bodyPr>
          <a:lstStyle/>
          <a:p>
            <a:pPr algn="l"/>
            <a:r>
              <a:rPr lang="ja-JP" altLang="en-US" sz="2000" dirty="0">
                <a:latin typeface="メイリオ" panose="020B0604030504040204" pitchFamily="50" charset="-128"/>
                <a:ea typeface="メイリオ" panose="020B0604030504040204" pitchFamily="50" charset="-128"/>
              </a:rPr>
              <a:t>自分の分析と、将来の希望</a:t>
            </a:r>
            <a:endParaRPr kumimoji="1" lang="ja-JP" altLang="en-US" sz="2000" dirty="0">
              <a:latin typeface="メイリオ" panose="020B0604030504040204" pitchFamily="50" charset="-128"/>
              <a:ea typeface="メイリオ" panose="020B0604030504040204" pitchFamily="50" charset="-128"/>
            </a:endParaRPr>
          </a:p>
        </p:txBody>
      </p:sp>
      <p:sp>
        <p:nvSpPr>
          <p:cNvPr id="17" name="テキスト ボックス 16"/>
          <p:cNvSpPr txBox="1"/>
          <p:nvPr/>
        </p:nvSpPr>
        <p:spPr>
          <a:xfrm>
            <a:off x="2819400" y="4072622"/>
            <a:ext cx="2922313" cy="707886"/>
          </a:xfrm>
          <a:prstGeom prst="rect">
            <a:avLst/>
          </a:prstGeom>
          <a:solidFill>
            <a:schemeClr val="bg1"/>
          </a:solidFill>
          <a:ln>
            <a:solidFill>
              <a:schemeClr val="tx1"/>
            </a:solidFill>
          </a:ln>
        </p:spPr>
        <p:txBody>
          <a:bodyPr wrap="square" rtlCol="0">
            <a:spAutoFit/>
          </a:bodyPr>
          <a:lstStyle/>
          <a:p>
            <a:pPr algn="l"/>
            <a:r>
              <a:rPr lang="ja-JP" altLang="en-US" sz="2000" dirty="0">
                <a:latin typeface="メイリオ" panose="020B0604030504040204" pitchFamily="50" charset="-128"/>
                <a:ea typeface="メイリオ" panose="020B0604030504040204" pitchFamily="50" charset="-128"/>
              </a:rPr>
              <a:t>進学先の学部</a:t>
            </a:r>
            <a:r>
              <a:rPr lang="en-US" altLang="ja-JP" sz="2000" dirty="0">
                <a:latin typeface="メイリオ" panose="020B0604030504040204" pitchFamily="50" charset="-128"/>
                <a:ea typeface="メイリオ" panose="020B0604030504040204" pitchFamily="50" charset="-128"/>
              </a:rPr>
              <a:t>/</a:t>
            </a:r>
            <a:r>
              <a:rPr lang="ja-JP" altLang="en-US" sz="2000" dirty="0">
                <a:latin typeface="メイリオ" panose="020B0604030504040204" pitchFamily="50" charset="-128"/>
                <a:ea typeface="メイリオ" panose="020B0604030504040204" pitchFamily="50" charset="-128"/>
              </a:rPr>
              <a:t>科の特徴と自分の希望との関連</a:t>
            </a:r>
            <a:endParaRPr kumimoji="1" lang="ja-JP" altLang="en-US" sz="2000" dirty="0">
              <a:latin typeface="メイリオ" panose="020B0604030504040204" pitchFamily="50" charset="-128"/>
              <a:ea typeface="メイリオ" panose="020B0604030504040204" pitchFamily="50" charset="-128"/>
            </a:endParaRPr>
          </a:p>
        </p:txBody>
      </p:sp>
      <p:sp>
        <p:nvSpPr>
          <p:cNvPr id="18" name="テキスト ボックス 17"/>
          <p:cNvSpPr txBox="1"/>
          <p:nvPr/>
        </p:nvSpPr>
        <p:spPr>
          <a:xfrm>
            <a:off x="5916636" y="2123293"/>
            <a:ext cx="2590800" cy="707886"/>
          </a:xfrm>
          <a:prstGeom prst="rect">
            <a:avLst/>
          </a:prstGeom>
          <a:noFill/>
          <a:ln>
            <a:noFill/>
          </a:ln>
        </p:spPr>
        <p:txBody>
          <a:bodyPr wrap="square" rtlCol="0">
            <a:spAutoFit/>
          </a:bodyPr>
          <a:lstStyle/>
          <a:p>
            <a:pPr algn="l"/>
            <a:r>
              <a:rPr lang="ja-JP" altLang="en-US" sz="2000" dirty="0">
                <a:latin typeface="メイリオ" panose="020B0604030504040204" pitchFamily="50" charset="-128"/>
                <a:ea typeface="メイリオ" panose="020B0604030504040204" pitchFamily="50" charset="-128"/>
              </a:rPr>
              <a:t>序論と同じように、</a:t>
            </a:r>
            <a:r>
              <a:rPr lang="en-US" altLang="ja-JP" sz="2000" dirty="0">
                <a:latin typeface="メイリオ" panose="020B0604030504040204" pitchFamily="50" charset="-128"/>
                <a:ea typeface="メイリオ" panose="020B0604030504040204" pitchFamily="50" charset="-128"/>
              </a:rPr>
              <a:t>50~80</a:t>
            </a:r>
            <a:r>
              <a:rPr lang="ja-JP" altLang="en-US" sz="2000" dirty="0">
                <a:latin typeface="メイリオ" panose="020B0604030504040204" pitchFamily="50" charset="-128"/>
                <a:ea typeface="メイリオ" panose="020B0604030504040204" pitchFamily="50" charset="-128"/>
              </a:rPr>
              <a:t>文字程度</a:t>
            </a:r>
            <a:endParaRPr kumimoji="1" lang="ja-JP" altLang="en-US" sz="2000" dirty="0">
              <a:latin typeface="メイリオ" panose="020B0604030504040204" pitchFamily="50" charset="-128"/>
              <a:ea typeface="メイリオ" panose="020B0604030504040204" pitchFamily="50" charset="-128"/>
            </a:endParaRPr>
          </a:p>
        </p:txBody>
      </p:sp>
      <p:sp>
        <p:nvSpPr>
          <p:cNvPr id="19" name="テキスト ボックス 18"/>
          <p:cNvSpPr txBox="1"/>
          <p:nvPr/>
        </p:nvSpPr>
        <p:spPr>
          <a:xfrm>
            <a:off x="2819399" y="5164096"/>
            <a:ext cx="2922313" cy="1015663"/>
          </a:xfrm>
          <a:prstGeom prst="rect">
            <a:avLst/>
          </a:prstGeom>
          <a:solidFill>
            <a:schemeClr val="bg1"/>
          </a:solidFill>
          <a:ln>
            <a:solidFill>
              <a:schemeClr val="tx1"/>
            </a:solidFill>
          </a:ln>
        </p:spPr>
        <p:txBody>
          <a:bodyPr wrap="square" rtlCol="0">
            <a:spAutoFit/>
          </a:bodyPr>
          <a:lstStyle/>
          <a:p>
            <a:pPr algn="l"/>
            <a:r>
              <a:rPr lang="ja-JP" altLang="en-US" sz="2000" dirty="0">
                <a:latin typeface="メイリオ" panose="020B0604030504040204" pitchFamily="50" charset="-128"/>
                <a:ea typeface="メイリオ" panose="020B0604030504040204" pitchFamily="50" charset="-128"/>
              </a:rPr>
              <a:t>結論</a:t>
            </a:r>
            <a:r>
              <a:rPr lang="en-US" altLang="ja-JP" sz="2000" dirty="0">
                <a:latin typeface="メイリオ" panose="020B0604030504040204" pitchFamily="50" charset="-128"/>
                <a:ea typeface="メイリオ" panose="020B0604030504040204" pitchFamily="50" charset="-128"/>
              </a:rPr>
              <a:t>:</a:t>
            </a:r>
            <a:r>
              <a:rPr lang="ja-JP" altLang="en-US" sz="2000" dirty="0">
                <a:latin typeface="メイリオ" panose="020B0604030504040204" pitchFamily="50" charset="-128"/>
                <a:ea typeface="メイリオ" panose="020B0604030504040204" pitchFamily="50" charset="-128"/>
              </a:rPr>
              <a:t>志望理由の補足</a:t>
            </a:r>
            <a:r>
              <a:rPr lang="en-US" altLang="ja-JP" sz="2000" dirty="0">
                <a:latin typeface="メイリオ" panose="020B0604030504040204" pitchFamily="50" charset="-128"/>
                <a:ea typeface="メイリオ" panose="020B0604030504040204" pitchFamily="50" charset="-128"/>
              </a:rPr>
              <a:t>(</a:t>
            </a:r>
            <a:r>
              <a:rPr lang="ja-JP" altLang="en-US" sz="2000" dirty="0">
                <a:latin typeface="メイリオ" panose="020B0604030504040204" pitchFamily="50" charset="-128"/>
                <a:ea typeface="メイリオ" panose="020B0604030504040204" pitchFamily="50" charset="-128"/>
              </a:rPr>
              <a:t>入学した後どうするか等</a:t>
            </a:r>
            <a:r>
              <a:rPr lang="en-US" altLang="ja-JP" sz="2000" dirty="0">
                <a:latin typeface="メイリオ" panose="020B0604030504040204" pitchFamily="50" charset="-128"/>
                <a:ea typeface="メイリオ" panose="020B0604030504040204" pitchFamily="50" charset="-128"/>
              </a:rPr>
              <a:t>)</a:t>
            </a:r>
            <a:endParaRPr kumimoji="1" lang="ja-JP" altLang="en-US" sz="2000" dirty="0">
              <a:latin typeface="メイリオ" panose="020B0604030504040204" pitchFamily="50" charset="-128"/>
              <a:ea typeface="メイリオ" panose="020B0604030504040204" pitchFamily="50" charset="-128"/>
            </a:endParaRPr>
          </a:p>
        </p:txBody>
      </p:sp>
      <p:sp>
        <p:nvSpPr>
          <p:cNvPr id="21" name="テキスト ボックス 20"/>
          <p:cNvSpPr txBox="1"/>
          <p:nvPr/>
        </p:nvSpPr>
        <p:spPr>
          <a:xfrm>
            <a:off x="5916636" y="1633928"/>
            <a:ext cx="2922564" cy="400110"/>
          </a:xfrm>
          <a:prstGeom prst="rect">
            <a:avLst/>
          </a:prstGeom>
          <a:noFill/>
          <a:ln>
            <a:noFill/>
          </a:ln>
        </p:spPr>
        <p:txBody>
          <a:bodyPr wrap="square" rtlCol="0">
            <a:spAutoFit/>
          </a:bodyPr>
          <a:lstStyle/>
          <a:p>
            <a:pPr algn="l"/>
            <a:r>
              <a:rPr lang="ja-JP" altLang="en-US" sz="2000" dirty="0">
                <a:latin typeface="メイリオ" panose="020B0604030504040204" pitchFamily="50" charset="-128"/>
                <a:ea typeface="メイリオ" panose="020B0604030504040204" pitchFamily="50" charset="-128"/>
              </a:rPr>
              <a:t>基本的なパターン例</a:t>
            </a:r>
            <a:endParaRPr kumimoji="1" lang="ja-JP" altLang="en-US" sz="2000" dirty="0">
              <a:latin typeface="メイリオ" panose="020B0604030504040204" pitchFamily="50" charset="-128"/>
              <a:ea typeface="メイリオ" panose="020B0604030504040204" pitchFamily="50" charset="-128"/>
            </a:endParaRPr>
          </a:p>
        </p:txBody>
      </p:sp>
      <p:sp>
        <p:nvSpPr>
          <p:cNvPr id="22" name="正方形/長方形 21">
            <a:extLst>
              <a:ext uri="{FF2B5EF4-FFF2-40B4-BE49-F238E27FC236}">
                <a16:creationId xmlns:a16="http://schemas.microsoft.com/office/drawing/2014/main" id="{DDD74365-C675-91CE-7053-409529E39927}"/>
              </a:ext>
            </a:extLst>
          </p:cNvPr>
          <p:cNvSpPr/>
          <p:nvPr/>
        </p:nvSpPr>
        <p:spPr bwMode="auto">
          <a:xfrm>
            <a:off x="7132320" y="185978"/>
            <a:ext cx="1780674" cy="496060"/>
          </a:xfrm>
          <a:prstGeom prst="rect">
            <a:avLst/>
          </a:prstGeom>
          <a:solidFill>
            <a:schemeClr val="bg1"/>
          </a:solidFill>
          <a:ln w="2857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2800" dirty="0">
                <a:latin typeface="メイリオ" panose="020B0604030504040204" pitchFamily="50" charset="-128"/>
                <a:ea typeface="メイリオ" panose="020B0604030504040204" pitchFamily="50" charset="-128"/>
              </a:rPr>
              <a:t>追加課題</a:t>
            </a:r>
            <a:endParaRPr kumimoji="1" lang="ja-JP" altLang="en-US" sz="28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428390846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スライド番号プレースホルダー 5"/>
          <p:cNvSpPr>
            <a:spLocks noGrp="1"/>
          </p:cNvSpPr>
          <p:nvPr>
            <p:ph type="sldNum" sz="quarter" idx="12"/>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74FAFF6C-73AB-4A99-8CA0-CD8395AE7C10}" type="slidenum">
              <a:rPr kumimoji="1" lang="en-US" altLang="ja-JP" sz="1400" b="0" i="0" u="none" strike="noStrike" kern="1200" cap="none" spc="0" normalizeH="0" baseline="0" noProof="0" smtClean="0">
                <a:ln>
                  <a:noFill/>
                </a:ln>
                <a:solidFill>
                  <a:srgbClr val="000000"/>
                </a:solidFill>
                <a:effectLst/>
                <a:uLnTx/>
                <a:uFillTx/>
                <a:latin typeface="Arial" panose="020B0604020202020204" pitchFamily="34" charset="0"/>
                <a:ea typeface="ＭＳ Ｐゴシック" panose="020B0600070205080204" pitchFamily="50"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31</a:t>
            </a:fld>
            <a:endParaRPr kumimoji="1" lang="en-US" altLang="ja-JP" sz="14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50" charset="-128"/>
              <a:cs typeface="+mn-cs"/>
            </a:endParaRPr>
          </a:p>
        </p:txBody>
      </p:sp>
      <p:sp>
        <p:nvSpPr>
          <p:cNvPr id="4099" name="Rectangle 2"/>
          <p:cNvSpPr>
            <a:spLocks noGrp="1" noChangeArrowheads="1"/>
          </p:cNvSpPr>
          <p:nvPr>
            <p:ph type="ctrTitle"/>
          </p:nvPr>
        </p:nvSpPr>
        <p:spPr>
          <a:xfrm>
            <a:off x="304800" y="198737"/>
            <a:ext cx="7772400" cy="612775"/>
          </a:xfrm>
        </p:spPr>
        <p:txBody>
          <a:bodyPr/>
          <a:lstStyle/>
          <a:p>
            <a:pPr algn="l"/>
            <a:r>
              <a:rPr lang="ja-JP" altLang="en-US" sz="2800" dirty="0">
                <a:ea typeface="メイリオ" panose="020B0604030504040204" pitchFamily="50" charset="-128"/>
              </a:rPr>
              <a:t>ヒント</a:t>
            </a:r>
            <a:r>
              <a:rPr lang="en-US" altLang="ja-JP" sz="2800" dirty="0">
                <a:ea typeface="メイリオ" panose="020B0604030504040204" pitchFamily="50" charset="-128"/>
              </a:rPr>
              <a:t>2(1)</a:t>
            </a:r>
            <a:r>
              <a:rPr lang="ja-JP" altLang="en-US" sz="2800" dirty="0">
                <a:ea typeface="メイリオ" panose="020B0604030504040204" pitchFamily="50" charset="-128"/>
              </a:rPr>
              <a:t>　自己</a:t>
            </a:r>
            <a:r>
              <a:rPr lang="en-US" altLang="ja-JP" sz="2800" dirty="0">
                <a:ea typeface="メイリオ" panose="020B0604030504040204" pitchFamily="50" charset="-128"/>
              </a:rPr>
              <a:t>PR</a:t>
            </a:r>
            <a:r>
              <a:rPr lang="ja-JP" altLang="en-US" sz="2800" dirty="0">
                <a:ea typeface="メイリオ" panose="020B0604030504040204" pitchFamily="50" charset="-128"/>
              </a:rPr>
              <a:t>　</a:t>
            </a:r>
            <a:r>
              <a:rPr lang="en-US" altLang="ja-JP" sz="2800" dirty="0">
                <a:ea typeface="メイリオ" panose="020B0604030504040204" pitchFamily="50" charset="-128"/>
              </a:rPr>
              <a:t>(</a:t>
            </a:r>
            <a:r>
              <a:rPr lang="ja-JP" altLang="en-US" sz="2800" dirty="0">
                <a:ea typeface="メイリオ" panose="020B0604030504040204" pitchFamily="50" charset="-128"/>
              </a:rPr>
              <a:t>今回は</a:t>
            </a:r>
            <a:r>
              <a:rPr lang="en-US" altLang="ja-JP" sz="2800" dirty="0">
                <a:ea typeface="メイリオ" panose="020B0604030504040204" pitchFamily="50" charset="-128"/>
              </a:rPr>
              <a:t>400</a:t>
            </a:r>
            <a:r>
              <a:rPr lang="ja-JP" altLang="en-US" sz="2800" dirty="0">
                <a:ea typeface="メイリオ" panose="020B0604030504040204" pitchFamily="50" charset="-128"/>
              </a:rPr>
              <a:t>字前後</a:t>
            </a:r>
            <a:r>
              <a:rPr lang="en-US" altLang="ja-JP" sz="2800" dirty="0">
                <a:ea typeface="メイリオ" panose="020B0604030504040204" pitchFamily="50" charset="-128"/>
              </a:rPr>
              <a:t>)</a:t>
            </a:r>
            <a:endParaRPr lang="ja-JP" altLang="en-US" sz="2800" dirty="0">
              <a:ea typeface="メイリオ" panose="020B0604030504040204" pitchFamily="50" charset="-128"/>
            </a:endParaRPr>
          </a:p>
        </p:txBody>
      </p:sp>
      <p:sp>
        <p:nvSpPr>
          <p:cNvPr id="4101" name="Text Box 4"/>
          <p:cNvSpPr txBox="1">
            <a:spLocks noChangeArrowheads="1"/>
          </p:cNvSpPr>
          <p:nvPr/>
        </p:nvSpPr>
        <p:spPr bwMode="auto">
          <a:xfrm>
            <a:off x="101340" y="811512"/>
            <a:ext cx="8772150" cy="14219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20000"/>
              </a:lnSpc>
              <a:spcBef>
                <a:spcPct val="0"/>
              </a:spcBef>
              <a:spcAft>
                <a:spcPct val="0"/>
              </a:spcAft>
              <a:buClrTx/>
              <a:buSzTx/>
              <a:buFontTx/>
              <a:buNone/>
              <a:tabLst/>
              <a:defRPr/>
            </a:pPr>
            <a:r>
              <a:rPr kumimoji="1" lang="en-US" altLang="ja-JP" sz="24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a:t>
            </a:r>
            <a:r>
              <a:rPr kumimoji="1" lang="ja-JP" altLang="en-US" sz="24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まず各項目を一行ぐらいで書いてみる</a:t>
            </a:r>
            <a:r>
              <a:rPr kumimoji="1" lang="en-US" altLang="ja-JP" sz="24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a:t>
            </a:r>
            <a:endParaRPr kumimoji="1" lang="ja-JP" altLang="en-US" sz="24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base" latinLnBrk="0" hangingPunct="1">
              <a:lnSpc>
                <a:spcPct val="120000"/>
              </a:lnSpc>
              <a:spcBef>
                <a:spcPct val="0"/>
              </a:spcBef>
              <a:spcAft>
                <a:spcPct val="0"/>
              </a:spcAft>
              <a:buClrTx/>
              <a:buSzTx/>
              <a:buFontTx/>
              <a:buNone/>
              <a:tabLst/>
              <a:defRPr/>
            </a:pPr>
            <a:r>
              <a:rPr kumimoji="1" lang="ja-JP" altLang="en-US" sz="24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①ストーリー型</a:t>
            </a:r>
          </a:p>
          <a:p>
            <a:pPr marL="0" marR="0" lvl="0" indent="0" algn="l" defTabSz="914400" rtl="0" eaLnBrk="1" fontAlgn="base" latinLnBrk="0" hangingPunct="1">
              <a:lnSpc>
                <a:spcPct val="120000"/>
              </a:lnSpc>
              <a:spcBef>
                <a:spcPct val="0"/>
              </a:spcBef>
              <a:spcAft>
                <a:spcPct val="0"/>
              </a:spcAft>
              <a:buClrTx/>
              <a:buSzTx/>
              <a:buFontTx/>
              <a:buNone/>
              <a:tabLst/>
              <a:defRPr/>
            </a:pPr>
            <a:endParaRPr kumimoji="1" lang="ja-JP" altLang="en-US" sz="24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
        <p:nvSpPr>
          <p:cNvPr id="4103" name="Rectangle 7"/>
          <p:cNvSpPr>
            <a:spLocks noChangeArrowheads="1"/>
          </p:cNvSpPr>
          <p:nvPr/>
        </p:nvSpPr>
        <p:spPr bwMode="auto">
          <a:xfrm>
            <a:off x="1944688" y="2435225"/>
            <a:ext cx="6913562" cy="2114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990600" indent="-53340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371600" indent="-4572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752600" indent="-3810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209800" indent="-3810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667000" indent="-3810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3124200" indent="-3810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581400" indent="-3810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4038600" indent="-3810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20000"/>
              </a:lnSpc>
              <a:spcBef>
                <a:spcPct val="20000"/>
              </a:spcBef>
              <a:spcAft>
                <a:spcPct val="0"/>
              </a:spcAft>
              <a:buClrTx/>
              <a:buSzTx/>
              <a:buFontTx/>
              <a:buNone/>
              <a:tabLst/>
              <a:defRPr/>
            </a:pPr>
            <a:endParaRPr kumimoji="1" lang="en-US" altLang="ja-JP" sz="2400" b="0" i="0" u="none" strike="noStrike" kern="1200" cap="none" spc="0" normalizeH="0" baseline="0" noProof="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
        <p:nvSpPr>
          <p:cNvPr id="6" name="テキスト ボックス 5"/>
          <p:cNvSpPr txBox="1"/>
          <p:nvPr/>
        </p:nvSpPr>
        <p:spPr>
          <a:xfrm>
            <a:off x="685800" y="1861032"/>
            <a:ext cx="1905000" cy="707886"/>
          </a:xfrm>
          <a:prstGeom prst="rect">
            <a:avLst/>
          </a:prstGeom>
          <a:noFill/>
          <a:ln>
            <a:solidFill>
              <a:schemeClr val="tx1"/>
            </a:solidFill>
          </a:ln>
        </p:spPr>
        <p:txBody>
          <a:bodyPr wrap="square" rtlCol="0">
            <a:spAutoFit/>
          </a:bodyPr>
          <a:lstStyle/>
          <a:p>
            <a:pPr algn="l"/>
            <a:r>
              <a:rPr lang="en-US" altLang="ja-JP" sz="2000" dirty="0">
                <a:latin typeface="メイリオ" panose="020B0604030504040204" pitchFamily="50" charset="-128"/>
                <a:ea typeface="メイリオ" panose="020B0604030504040204" pitchFamily="50" charset="-128"/>
              </a:rPr>
              <a:t>PR</a:t>
            </a:r>
            <a:r>
              <a:rPr lang="ja-JP" altLang="en-US" sz="2000" dirty="0">
                <a:latin typeface="メイリオ" panose="020B0604030504040204" pitchFamily="50" charset="-128"/>
                <a:ea typeface="メイリオ" panose="020B0604030504040204" pitchFamily="50" charset="-128"/>
              </a:rPr>
              <a:t>ポイントの要点</a:t>
            </a:r>
            <a:endParaRPr kumimoji="1" lang="ja-JP" altLang="en-US" sz="2000" dirty="0">
              <a:latin typeface="メイリオ" panose="020B0604030504040204" pitchFamily="50" charset="-128"/>
              <a:ea typeface="メイリオ" panose="020B0604030504040204" pitchFamily="50" charset="-128"/>
            </a:endParaRPr>
          </a:p>
        </p:txBody>
      </p:sp>
      <p:sp>
        <p:nvSpPr>
          <p:cNvPr id="7" name="テキスト ボックス 6"/>
          <p:cNvSpPr txBox="1"/>
          <p:nvPr/>
        </p:nvSpPr>
        <p:spPr>
          <a:xfrm>
            <a:off x="685800" y="2976552"/>
            <a:ext cx="1905000" cy="1015663"/>
          </a:xfrm>
          <a:prstGeom prst="rect">
            <a:avLst/>
          </a:prstGeom>
          <a:noFill/>
          <a:ln>
            <a:solidFill>
              <a:schemeClr val="tx1"/>
            </a:solidFill>
          </a:ln>
        </p:spPr>
        <p:txBody>
          <a:bodyPr wrap="square" rtlCol="0">
            <a:spAutoFit/>
          </a:bodyPr>
          <a:lstStyle/>
          <a:p>
            <a:pPr algn="l"/>
            <a:r>
              <a:rPr lang="en-US" altLang="ja-JP" sz="2000" dirty="0">
                <a:latin typeface="メイリオ" panose="020B0604030504040204" pitchFamily="50" charset="-128"/>
                <a:ea typeface="メイリオ" panose="020B0604030504040204" pitchFamily="50" charset="-128"/>
              </a:rPr>
              <a:t>PR</a:t>
            </a:r>
            <a:r>
              <a:rPr lang="ja-JP" altLang="en-US" sz="2000" dirty="0">
                <a:latin typeface="メイリオ" panose="020B0604030504040204" pitchFamily="50" charset="-128"/>
                <a:ea typeface="メイリオ" panose="020B0604030504040204" pitchFamily="50" charset="-128"/>
              </a:rPr>
              <a:t>ポイントの具体的な話</a:t>
            </a:r>
            <a:r>
              <a:rPr lang="en-US" altLang="ja-JP" sz="2000" dirty="0">
                <a:latin typeface="メイリオ" panose="020B0604030504040204" pitchFamily="50" charset="-128"/>
                <a:ea typeface="メイリオ" panose="020B0604030504040204" pitchFamily="50" charset="-128"/>
              </a:rPr>
              <a:t>(</a:t>
            </a:r>
            <a:r>
              <a:rPr lang="ja-JP" altLang="en-US" sz="2000" dirty="0">
                <a:latin typeface="メイリオ" panose="020B0604030504040204" pitchFamily="50" charset="-128"/>
                <a:ea typeface="メイリオ" panose="020B0604030504040204" pitchFamily="50" charset="-128"/>
              </a:rPr>
              <a:t>逸話</a:t>
            </a:r>
            <a:r>
              <a:rPr lang="en-US" altLang="ja-JP" sz="2000" dirty="0">
                <a:latin typeface="メイリオ" panose="020B0604030504040204" pitchFamily="50" charset="-128"/>
                <a:ea typeface="メイリオ" panose="020B0604030504040204" pitchFamily="50" charset="-128"/>
              </a:rPr>
              <a:t>)</a:t>
            </a:r>
            <a:endParaRPr kumimoji="1" lang="ja-JP" altLang="en-US" sz="2000" dirty="0">
              <a:latin typeface="メイリオ" panose="020B0604030504040204" pitchFamily="50" charset="-128"/>
              <a:ea typeface="メイリオ" panose="020B0604030504040204" pitchFamily="50" charset="-128"/>
            </a:endParaRPr>
          </a:p>
        </p:txBody>
      </p:sp>
      <p:sp>
        <p:nvSpPr>
          <p:cNvPr id="8" name="テキスト ボックス 7"/>
          <p:cNvSpPr txBox="1"/>
          <p:nvPr/>
        </p:nvSpPr>
        <p:spPr>
          <a:xfrm>
            <a:off x="685800" y="4338889"/>
            <a:ext cx="1905000" cy="1015663"/>
          </a:xfrm>
          <a:prstGeom prst="rect">
            <a:avLst/>
          </a:prstGeom>
          <a:noFill/>
          <a:ln>
            <a:solidFill>
              <a:schemeClr val="tx1"/>
            </a:solidFill>
          </a:ln>
        </p:spPr>
        <p:txBody>
          <a:bodyPr wrap="square" rtlCol="0">
            <a:spAutoFit/>
          </a:bodyPr>
          <a:lstStyle/>
          <a:p>
            <a:pPr algn="l"/>
            <a:r>
              <a:rPr lang="ja-JP" altLang="en-US" sz="2000" dirty="0">
                <a:latin typeface="メイリオ" panose="020B0604030504040204" pitchFamily="50" charset="-128"/>
                <a:ea typeface="メイリオ" panose="020B0604030504040204" pitchFamily="50" charset="-128"/>
              </a:rPr>
              <a:t>上記のことの雇用後の利点</a:t>
            </a:r>
            <a:r>
              <a:rPr lang="en-US" altLang="ja-JP" sz="2000" dirty="0">
                <a:latin typeface="メイリオ" panose="020B0604030504040204" pitchFamily="50" charset="-128"/>
                <a:ea typeface="メイリオ" panose="020B0604030504040204" pitchFamily="50" charset="-128"/>
              </a:rPr>
              <a:t>/</a:t>
            </a:r>
            <a:r>
              <a:rPr lang="ja-JP" altLang="en-US" sz="2000" dirty="0">
                <a:latin typeface="メイリオ" panose="020B0604030504040204" pitchFamily="50" charset="-128"/>
                <a:ea typeface="メイリオ" panose="020B0604030504040204" pitchFamily="50" charset="-128"/>
              </a:rPr>
              <a:t>貢献点。</a:t>
            </a:r>
            <a:endParaRPr kumimoji="1" lang="ja-JP" altLang="en-US" sz="2000" dirty="0">
              <a:latin typeface="メイリオ" panose="020B0604030504040204" pitchFamily="50" charset="-128"/>
              <a:ea typeface="メイリオ" panose="020B0604030504040204" pitchFamily="50" charset="-128"/>
            </a:endParaRPr>
          </a:p>
        </p:txBody>
      </p:sp>
      <p:cxnSp>
        <p:nvCxnSpPr>
          <p:cNvPr id="3" name="直線コネクタ 2"/>
          <p:cNvCxnSpPr>
            <a:stCxn id="6" idx="2"/>
            <a:endCxn id="7" idx="0"/>
          </p:cNvCxnSpPr>
          <p:nvPr/>
        </p:nvCxnSpPr>
        <p:spPr bwMode="auto">
          <a:xfrm>
            <a:off x="1638300" y="2568918"/>
            <a:ext cx="0" cy="407634"/>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 name="直線コネクタ 4"/>
          <p:cNvCxnSpPr>
            <a:stCxn id="7" idx="2"/>
            <a:endCxn id="8" idx="0"/>
          </p:cNvCxnSpPr>
          <p:nvPr/>
        </p:nvCxnSpPr>
        <p:spPr bwMode="auto">
          <a:xfrm>
            <a:off x="1638300" y="3992215"/>
            <a:ext cx="0" cy="346674"/>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5" name="左中かっこ 14"/>
          <p:cNvSpPr/>
          <p:nvPr/>
        </p:nvSpPr>
        <p:spPr bwMode="auto">
          <a:xfrm>
            <a:off x="2838651" y="3029518"/>
            <a:ext cx="590349" cy="1416944"/>
          </a:xfrm>
          <a:prstGeom prst="leftBrace">
            <a:avLst>
              <a:gd name="adj1" fmla="val 8333"/>
              <a:gd name="adj2" fmla="val 15860"/>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16" name="テキスト ボックス 15"/>
          <p:cNvSpPr txBox="1"/>
          <p:nvPr/>
        </p:nvSpPr>
        <p:spPr>
          <a:xfrm>
            <a:off x="3429000" y="3123023"/>
            <a:ext cx="3959701" cy="1323439"/>
          </a:xfrm>
          <a:prstGeom prst="rect">
            <a:avLst/>
          </a:prstGeom>
          <a:noFill/>
          <a:ln>
            <a:noFill/>
          </a:ln>
        </p:spPr>
        <p:txBody>
          <a:bodyPr wrap="square" rtlCol="0">
            <a:spAutoFit/>
          </a:bodyPr>
          <a:lstStyle/>
          <a:p>
            <a:pPr algn="l"/>
            <a:r>
              <a:rPr lang="ja-JP" altLang="en-US" sz="2000" dirty="0">
                <a:latin typeface="メイリオ" panose="020B0604030504040204" pitchFamily="50" charset="-128"/>
                <a:ea typeface="メイリオ" panose="020B0604030504040204" pitchFamily="50" charset="-128"/>
              </a:rPr>
              <a:t>状況 ・展開</a:t>
            </a:r>
            <a:r>
              <a:rPr lang="en-US" altLang="ja-JP" sz="2000" dirty="0">
                <a:latin typeface="メイリオ" panose="020B0604030504040204" pitchFamily="50" charset="-128"/>
                <a:ea typeface="メイリオ" panose="020B0604030504040204" pitchFamily="50" charset="-128"/>
              </a:rPr>
              <a:t>/</a:t>
            </a:r>
            <a:r>
              <a:rPr lang="ja-JP" altLang="en-US" sz="2000" dirty="0">
                <a:latin typeface="メイリオ" panose="020B0604030504040204" pitchFamily="50" charset="-128"/>
                <a:ea typeface="メイリオ" panose="020B0604030504040204" pitchFamily="50" charset="-128"/>
              </a:rPr>
              <a:t>結果</a:t>
            </a:r>
          </a:p>
          <a:p>
            <a:pPr algn="l"/>
            <a:r>
              <a:rPr kumimoji="1" lang="ja-JP" altLang="en-US" sz="2000" dirty="0">
                <a:latin typeface="メイリオ" panose="020B0604030504040204" pitchFamily="50" charset="-128"/>
                <a:ea typeface="メイリオ" panose="020B0604030504040204" pitchFamily="50" charset="-128"/>
              </a:rPr>
              <a:t>例えば、日常の経験や部活においての具体的な話</a:t>
            </a:r>
            <a:r>
              <a:rPr kumimoji="1" lang="en-US" altLang="ja-JP" sz="2000" dirty="0">
                <a:latin typeface="メイリオ" panose="020B0604030504040204" pitchFamily="50" charset="-128"/>
                <a:ea typeface="メイリオ" panose="020B0604030504040204" pitchFamily="50" charset="-128"/>
              </a:rPr>
              <a:t>(</a:t>
            </a:r>
            <a:r>
              <a:rPr kumimoji="1" lang="ja-JP" altLang="en-US" sz="2000" dirty="0">
                <a:latin typeface="メイリオ" panose="020B0604030504040204" pitchFamily="50" charset="-128"/>
                <a:ea typeface="メイリオ" panose="020B0604030504040204" pitchFamily="50" charset="-128"/>
              </a:rPr>
              <a:t>問題</a:t>
            </a:r>
            <a:r>
              <a:rPr kumimoji="1" lang="en-US" altLang="ja-JP" sz="2000" dirty="0">
                <a:latin typeface="メイリオ" panose="020B0604030504040204" pitchFamily="50" charset="-128"/>
                <a:ea typeface="メイリオ" panose="020B0604030504040204" pitchFamily="50" charset="-128"/>
              </a:rPr>
              <a:t>)</a:t>
            </a:r>
            <a:r>
              <a:rPr kumimoji="1" lang="ja-JP" altLang="en-US" sz="2000" dirty="0">
                <a:latin typeface="メイリオ" panose="020B0604030504040204" pitchFamily="50" charset="-128"/>
                <a:ea typeface="メイリオ" panose="020B0604030504040204" pitchFamily="50" charset="-128"/>
              </a:rPr>
              <a:t>とその対応みたいなこと</a:t>
            </a:r>
          </a:p>
        </p:txBody>
      </p:sp>
      <p:sp>
        <p:nvSpPr>
          <p:cNvPr id="13" name="正方形/長方形 12">
            <a:extLst>
              <a:ext uri="{FF2B5EF4-FFF2-40B4-BE49-F238E27FC236}">
                <a16:creationId xmlns:a16="http://schemas.microsoft.com/office/drawing/2014/main" id="{BC52682F-EFFE-7B46-7F6F-4E4EA92D3ECF}"/>
              </a:ext>
            </a:extLst>
          </p:cNvPr>
          <p:cNvSpPr/>
          <p:nvPr/>
        </p:nvSpPr>
        <p:spPr bwMode="auto">
          <a:xfrm>
            <a:off x="7132320" y="185978"/>
            <a:ext cx="1780674" cy="496060"/>
          </a:xfrm>
          <a:prstGeom prst="rect">
            <a:avLst/>
          </a:prstGeom>
          <a:solidFill>
            <a:schemeClr val="bg1"/>
          </a:solidFill>
          <a:ln w="2857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2800" dirty="0">
                <a:latin typeface="メイリオ" panose="020B0604030504040204" pitchFamily="50" charset="-128"/>
                <a:ea typeface="メイリオ" panose="020B0604030504040204" pitchFamily="50" charset="-128"/>
              </a:rPr>
              <a:t>追加課題</a:t>
            </a:r>
            <a:endParaRPr kumimoji="1" lang="ja-JP" altLang="en-US" sz="28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220152530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線コネクタ 3"/>
          <p:cNvCxnSpPr>
            <a:stCxn id="6" idx="0"/>
            <a:endCxn id="8" idx="0"/>
          </p:cNvCxnSpPr>
          <p:nvPr/>
        </p:nvCxnSpPr>
        <p:spPr bwMode="auto">
          <a:xfrm>
            <a:off x="1638300" y="1861032"/>
            <a:ext cx="0" cy="3122346"/>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098" name="スライド番号プレースホルダー 5"/>
          <p:cNvSpPr>
            <a:spLocks noGrp="1"/>
          </p:cNvSpPr>
          <p:nvPr>
            <p:ph type="sldNum" sz="quarter" idx="12"/>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74FAFF6C-73AB-4A99-8CA0-CD8395AE7C10}" type="slidenum">
              <a:rPr kumimoji="1" lang="en-US" altLang="ja-JP" sz="1400" b="0" i="0" u="none" strike="noStrike" kern="1200" cap="none" spc="0" normalizeH="0" baseline="0" noProof="0" smtClean="0">
                <a:ln>
                  <a:noFill/>
                </a:ln>
                <a:solidFill>
                  <a:srgbClr val="000000"/>
                </a:solidFill>
                <a:effectLst/>
                <a:uLnTx/>
                <a:uFillTx/>
                <a:latin typeface="Arial" panose="020B0604020202020204" pitchFamily="34" charset="0"/>
                <a:ea typeface="ＭＳ Ｐゴシック" panose="020B0600070205080204" pitchFamily="50"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32</a:t>
            </a:fld>
            <a:endParaRPr kumimoji="1" lang="en-US" altLang="ja-JP" sz="14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50" charset="-128"/>
              <a:cs typeface="+mn-cs"/>
            </a:endParaRPr>
          </a:p>
        </p:txBody>
      </p:sp>
      <p:sp>
        <p:nvSpPr>
          <p:cNvPr id="4099" name="Rectangle 2"/>
          <p:cNvSpPr>
            <a:spLocks noGrp="1" noChangeArrowheads="1"/>
          </p:cNvSpPr>
          <p:nvPr>
            <p:ph type="ctrTitle"/>
          </p:nvPr>
        </p:nvSpPr>
        <p:spPr>
          <a:xfrm>
            <a:off x="304800" y="198737"/>
            <a:ext cx="7772400" cy="612775"/>
          </a:xfrm>
        </p:spPr>
        <p:txBody>
          <a:bodyPr/>
          <a:lstStyle/>
          <a:p>
            <a:pPr algn="l"/>
            <a:r>
              <a:rPr lang="ja-JP" altLang="en-US" sz="2800" dirty="0">
                <a:ea typeface="メイリオ" panose="020B0604030504040204" pitchFamily="50" charset="-128"/>
              </a:rPr>
              <a:t>ヒント</a:t>
            </a:r>
            <a:r>
              <a:rPr lang="en-US" altLang="ja-JP" sz="2800" dirty="0">
                <a:ea typeface="メイリオ" panose="020B0604030504040204" pitchFamily="50" charset="-128"/>
              </a:rPr>
              <a:t>2(2)</a:t>
            </a:r>
            <a:r>
              <a:rPr lang="ja-JP" altLang="en-US" sz="2800" dirty="0">
                <a:ea typeface="メイリオ" panose="020B0604030504040204" pitchFamily="50" charset="-128"/>
              </a:rPr>
              <a:t>　自己</a:t>
            </a:r>
            <a:r>
              <a:rPr lang="en-US" altLang="ja-JP" sz="2800" dirty="0">
                <a:ea typeface="メイリオ" panose="020B0604030504040204" pitchFamily="50" charset="-128"/>
              </a:rPr>
              <a:t>PR</a:t>
            </a:r>
            <a:r>
              <a:rPr lang="ja-JP" altLang="en-US" sz="2800" dirty="0">
                <a:ea typeface="メイリオ" panose="020B0604030504040204" pitchFamily="50" charset="-128"/>
              </a:rPr>
              <a:t>　</a:t>
            </a:r>
            <a:r>
              <a:rPr lang="en-US" altLang="ja-JP" sz="2800" dirty="0">
                <a:ea typeface="メイリオ" panose="020B0604030504040204" pitchFamily="50" charset="-128"/>
              </a:rPr>
              <a:t>(</a:t>
            </a:r>
            <a:r>
              <a:rPr lang="ja-JP" altLang="en-US" sz="2800" dirty="0">
                <a:ea typeface="メイリオ" panose="020B0604030504040204" pitchFamily="50" charset="-128"/>
              </a:rPr>
              <a:t>今回は</a:t>
            </a:r>
            <a:r>
              <a:rPr lang="en-US" altLang="ja-JP" sz="2800" dirty="0">
                <a:ea typeface="メイリオ" panose="020B0604030504040204" pitchFamily="50" charset="-128"/>
              </a:rPr>
              <a:t>400</a:t>
            </a:r>
            <a:r>
              <a:rPr lang="ja-JP" altLang="en-US" sz="2800" dirty="0">
                <a:ea typeface="メイリオ" panose="020B0604030504040204" pitchFamily="50" charset="-128"/>
              </a:rPr>
              <a:t>字前後</a:t>
            </a:r>
            <a:r>
              <a:rPr lang="en-US" altLang="ja-JP" sz="2800" dirty="0">
                <a:ea typeface="メイリオ" panose="020B0604030504040204" pitchFamily="50" charset="-128"/>
              </a:rPr>
              <a:t>)</a:t>
            </a:r>
            <a:endParaRPr lang="ja-JP" altLang="en-US" sz="2800" dirty="0">
              <a:ea typeface="メイリオ" panose="020B0604030504040204" pitchFamily="50" charset="-128"/>
            </a:endParaRPr>
          </a:p>
        </p:txBody>
      </p:sp>
      <p:sp>
        <p:nvSpPr>
          <p:cNvPr id="4101" name="Text Box 4"/>
          <p:cNvSpPr txBox="1">
            <a:spLocks noChangeArrowheads="1"/>
          </p:cNvSpPr>
          <p:nvPr/>
        </p:nvSpPr>
        <p:spPr bwMode="auto">
          <a:xfrm>
            <a:off x="101340" y="811512"/>
            <a:ext cx="8772150" cy="9787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20000"/>
              </a:lnSpc>
              <a:spcBef>
                <a:spcPct val="0"/>
              </a:spcBef>
              <a:spcAft>
                <a:spcPct val="0"/>
              </a:spcAft>
              <a:buClrTx/>
              <a:buSzTx/>
              <a:buFontTx/>
              <a:buNone/>
              <a:tabLst/>
              <a:defRPr/>
            </a:pPr>
            <a:r>
              <a:rPr kumimoji="1" lang="en-US" altLang="ja-JP" sz="24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a:t>
            </a:r>
            <a:r>
              <a:rPr kumimoji="1" lang="ja-JP" altLang="en-US" sz="24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まず各項目を一行ぐらいで書いてみる</a:t>
            </a:r>
            <a:r>
              <a:rPr kumimoji="1" lang="en-US" altLang="ja-JP" sz="24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a:t>
            </a:r>
            <a:endParaRPr kumimoji="1" lang="ja-JP" altLang="en-US" sz="24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base" latinLnBrk="0" hangingPunct="1">
              <a:lnSpc>
                <a:spcPct val="120000"/>
              </a:lnSpc>
              <a:spcBef>
                <a:spcPct val="0"/>
              </a:spcBef>
              <a:spcAft>
                <a:spcPct val="0"/>
              </a:spcAft>
              <a:buClrTx/>
              <a:buSzTx/>
              <a:buFontTx/>
              <a:buNone/>
              <a:tabLst/>
              <a:defRPr/>
            </a:pPr>
            <a:r>
              <a:rPr kumimoji="1" lang="ja-JP" altLang="en-US" sz="24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②列挙型</a:t>
            </a:r>
          </a:p>
        </p:txBody>
      </p:sp>
      <p:sp>
        <p:nvSpPr>
          <p:cNvPr id="6" name="テキスト ボックス 5"/>
          <p:cNvSpPr txBox="1"/>
          <p:nvPr/>
        </p:nvSpPr>
        <p:spPr>
          <a:xfrm>
            <a:off x="685800" y="1861032"/>
            <a:ext cx="1905000" cy="707886"/>
          </a:xfrm>
          <a:prstGeom prst="rect">
            <a:avLst/>
          </a:prstGeom>
          <a:solidFill>
            <a:schemeClr val="bg1"/>
          </a:solidFill>
          <a:ln>
            <a:solidFill>
              <a:schemeClr val="tx1"/>
            </a:solidFill>
          </a:ln>
        </p:spPr>
        <p:txBody>
          <a:bodyPr wrap="square" rtlCol="0">
            <a:spAutoFit/>
          </a:bodyPr>
          <a:lstStyle/>
          <a:p>
            <a:pPr algn="l"/>
            <a:r>
              <a:rPr lang="en-US" altLang="ja-JP" sz="2000" dirty="0">
                <a:latin typeface="メイリオ" panose="020B0604030504040204" pitchFamily="50" charset="-128"/>
                <a:ea typeface="メイリオ" panose="020B0604030504040204" pitchFamily="50" charset="-128"/>
              </a:rPr>
              <a:t>PR</a:t>
            </a:r>
            <a:r>
              <a:rPr lang="ja-JP" altLang="en-US" sz="2000" dirty="0">
                <a:latin typeface="メイリオ" panose="020B0604030504040204" pitchFamily="50" charset="-128"/>
                <a:ea typeface="メイリオ" panose="020B0604030504040204" pitchFamily="50" charset="-128"/>
              </a:rPr>
              <a:t>ポイント①</a:t>
            </a:r>
          </a:p>
          <a:p>
            <a:pPr algn="l"/>
            <a:endParaRPr kumimoji="1" lang="ja-JP" altLang="en-US" sz="2000" dirty="0">
              <a:latin typeface="メイリオ" panose="020B0604030504040204" pitchFamily="50" charset="-128"/>
              <a:ea typeface="メイリオ" panose="020B0604030504040204" pitchFamily="50" charset="-128"/>
            </a:endParaRPr>
          </a:p>
        </p:txBody>
      </p:sp>
      <p:sp>
        <p:nvSpPr>
          <p:cNvPr id="8" name="テキスト ボックス 7"/>
          <p:cNvSpPr txBox="1"/>
          <p:nvPr/>
        </p:nvSpPr>
        <p:spPr>
          <a:xfrm>
            <a:off x="685800" y="4983378"/>
            <a:ext cx="1905000" cy="1015663"/>
          </a:xfrm>
          <a:prstGeom prst="rect">
            <a:avLst/>
          </a:prstGeom>
          <a:solidFill>
            <a:schemeClr val="bg1"/>
          </a:solidFill>
          <a:ln>
            <a:solidFill>
              <a:schemeClr val="tx1"/>
            </a:solidFill>
          </a:ln>
        </p:spPr>
        <p:txBody>
          <a:bodyPr wrap="square" rtlCol="0">
            <a:spAutoFit/>
          </a:bodyPr>
          <a:lstStyle/>
          <a:p>
            <a:pPr algn="l"/>
            <a:r>
              <a:rPr lang="ja-JP" altLang="en-US" sz="2000" dirty="0">
                <a:latin typeface="メイリオ" panose="020B0604030504040204" pitchFamily="50" charset="-128"/>
                <a:ea typeface="メイリオ" panose="020B0604030504040204" pitchFamily="50" charset="-128"/>
              </a:rPr>
              <a:t>上記のことの雇用後の利点</a:t>
            </a:r>
            <a:r>
              <a:rPr lang="en-US" altLang="ja-JP" sz="2000" dirty="0">
                <a:latin typeface="メイリオ" panose="020B0604030504040204" pitchFamily="50" charset="-128"/>
                <a:ea typeface="メイリオ" panose="020B0604030504040204" pitchFamily="50" charset="-128"/>
              </a:rPr>
              <a:t>/</a:t>
            </a:r>
            <a:r>
              <a:rPr lang="ja-JP" altLang="en-US" sz="2000" dirty="0">
                <a:latin typeface="メイリオ" panose="020B0604030504040204" pitchFamily="50" charset="-128"/>
                <a:ea typeface="メイリオ" panose="020B0604030504040204" pitchFamily="50" charset="-128"/>
              </a:rPr>
              <a:t>貢献点。</a:t>
            </a:r>
            <a:endParaRPr kumimoji="1" lang="ja-JP" altLang="en-US" sz="2000" dirty="0">
              <a:latin typeface="メイリオ" panose="020B0604030504040204" pitchFamily="50" charset="-128"/>
              <a:ea typeface="メイリオ" panose="020B0604030504040204" pitchFamily="50" charset="-128"/>
            </a:endParaRPr>
          </a:p>
        </p:txBody>
      </p:sp>
      <p:sp>
        <p:nvSpPr>
          <p:cNvPr id="12" name="テキスト ボックス 11"/>
          <p:cNvSpPr txBox="1"/>
          <p:nvPr/>
        </p:nvSpPr>
        <p:spPr>
          <a:xfrm>
            <a:off x="685800" y="2866110"/>
            <a:ext cx="1905000" cy="707886"/>
          </a:xfrm>
          <a:prstGeom prst="rect">
            <a:avLst/>
          </a:prstGeom>
          <a:solidFill>
            <a:schemeClr val="bg1"/>
          </a:solidFill>
          <a:ln>
            <a:solidFill>
              <a:schemeClr val="tx1"/>
            </a:solidFill>
          </a:ln>
        </p:spPr>
        <p:txBody>
          <a:bodyPr wrap="square" rtlCol="0">
            <a:spAutoFit/>
          </a:bodyPr>
          <a:lstStyle/>
          <a:p>
            <a:pPr algn="l"/>
            <a:r>
              <a:rPr lang="en-US" altLang="ja-JP" sz="2000" dirty="0">
                <a:latin typeface="メイリオ" panose="020B0604030504040204" pitchFamily="50" charset="-128"/>
                <a:ea typeface="メイリオ" panose="020B0604030504040204" pitchFamily="50" charset="-128"/>
              </a:rPr>
              <a:t>PR</a:t>
            </a:r>
            <a:r>
              <a:rPr lang="ja-JP" altLang="en-US" sz="2000" dirty="0">
                <a:latin typeface="メイリオ" panose="020B0604030504040204" pitchFamily="50" charset="-128"/>
                <a:ea typeface="メイリオ" panose="020B0604030504040204" pitchFamily="50" charset="-128"/>
              </a:rPr>
              <a:t>ポイント②</a:t>
            </a:r>
          </a:p>
          <a:p>
            <a:pPr algn="l"/>
            <a:endParaRPr kumimoji="1" lang="ja-JP" altLang="en-US" sz="2000" dirty="0">
              <a:latin typeface="メイリオ" panose="020B0604030504040204" pitchFamily="50" charset="-128"/>
              <a:ea typeface="メイリオ" panose="020B0604030504040204" pitchFamily="50" charset="-128"/>
            </a:endParaRPr>
          </a:p>
        </p:txBody>
      </p:sp>
      <p:sp>
        <p:nvSpPr>
          <p:cNvPr id="13" name="テキスト ボックス 12"/>
          <p:cNvSpPr txBox="1"/>
          <p:nvPr/>
        </p:nvSpPr>
        <p:spPr>
          <a:xfrm>
            <a:off x="670560" y="3857370"/>
            <a:ext cx="1905000" cy="707886"/>
          </a:xfrm>
          <a:prstGeom prst="rect">
            <a:avLst/>
          </a:prstGeom>
          <a:solidFill>
            <a:schemeClr val="bg1"/>
          </a:solidFill>
          <a:ln>
            <a:solidFill>
              <a:schemeClr val="tx1"/>
            </a:solidFill>
          </a:ln>
        </p:spPr>
        <p:txBody>
          <a:bodyPr wrap="square" rtlCol="0">
            <a:spAutoFit/>
          </a:bodyPr>
          <a:lstStyle/>
          <a:p>
            <a:pPr algn="l"/>
            <a:r>
              <a:rPr lang="en-US" altLang="ja-JP" sz="2000" dirty="0">
                <a:latin typeface="メイリオ" panose="020B0604030504040204" pitchFamily="50" charset="-128"/>
                <a:ea typeface="メイリオ" panose="020B0604030504040204" pitchFamily="50" charset="-128"/>
              </a:rPr>
              <a:t>PR</a:t>
            </a:r>
            <a:r>
              <a:rPr lang="ja-JP" altLang="en-US" sz="2000" dirty="0">
                <a:latin typeface="メイリオ" panose="020B0604030504040204" pitchFamily="50" charset="-128"/>
                <a:ea typeface="メイリオ" panose="020B0604030504040204" pitchFamily="50" charset="-128"/>
              </a:rPr>
              <a:t>ポイント③</a:t>
            </a:r>
          </a:p>
          <a:p>
            <a:pPr algn="l"/>
            <a:endParaRPr kumimoji="1" lang="ja-JP" altLang="en-US" sz="2000" dirty="0">
              <a:latin typeface="メイリオ" panose="020B0604030504040204" pitchFamily="50" charset="-128"/>
              <a:ea typeface="メイリオ" panose="020B0604030504040204" pitchFamily="50" charset="-128"/>
            </a:endParaRPr>
          </a:p>
        </p:txBody>
      </p:sp>
      <p:sp>
        <p:nvSpPr>
          <p:cNvPr id="16" name="テキスト ボックス 15"/>
          <p:cNvSpPr txBox="1"/>
          <p:nvPr/>
        </p:nvSpPr>
        <p:spPr>
          <a:xfrm>
            <a:off x="3124200" y="2878978"/>
            <a:ext cx="3959701" cy="1015663"/>
          </a:xfrm>
          <a:prstGeom prst="rect">
            <a:avLst/>
          </a:prstGeom>
          <a:noFill/>
          <a:ln>
            <a:noFill/>
          </a:ln>
        </p:spPr>
        <p:txBody>
          <a:bodyPr wrap="square" rtlCol="0">
            <a:spAutoFit/>
          </a:bodyPr>
          <a:lstStyle/>
          <a:p>
            <a:pPr algn="l"/>
            <a:r>
              <a:rPr lang="en-US" altLang="ja-JP" sz="2000" dirty="0">
                <a:latin typeface="メイリオ" panose="020B0604030504040204" pitchFamily="50" charset="-128"/>
                <a:ea typeface="メイリオ" panose="020B0604030504040204" pitchFamily="50" charset="-128"/>
              </a:rPr>
              <a:t>PR</a:t>
            </a:r>
            <a:r>
              <a:rPr lang="ja-JP" altLang="en-US" sz="2000" dirty="0">
                <a:latin typeface="メイリオ" panose="020B0604030504040204" pitchFamily="50" charset="-128"/>
                <a:ea typeface="メイリオ" panose="020B0604030504040204" pitchFamily="50" charset="-128"/>
              </a:rPr>
              <a:t>ポイント①</a:t>
            </a:r>
            <a:r>
              <a:rPr lang="en-US" altLang="ja-JP" sz="2000" dirty="0">
                <a:latin typeface="メイリオ" panose="020B0604030504040204" pitchFamily="50" charset="-128"/>
                <a:ea typeface="メイリオ" panose="020B0604030504040204" pitchFamily="50" charset="-128"/>
              </a:rPr>
              <a:t>~</a:t>
            </a:r>
            <a:r>
              <a:rPr lang="ja-JP" altLang="en-US" sz="2000" dirty="0">
                <a:latin typeface="メイリオ" panose="020B0604030504040204" pitchFamily="50" charset="-128"/>
                <a:ea typeface="メイリオ" panose="020B0604030504040204" pitchFamily="50" charset="-128"/>
              </a:rPr>
              <a:t>③は、前スライドの</a:t>
            </a:r>
            <a:r>
              <a:rPr lang="en-US" altLang="ja-JP" sz="2000" dirty="0">
                <a:latin typeface="メイリオ" panose="020B0604030504040204" pitchFamily="50" charset="-128"/>
                <a:ea typeface="メイリオ" panose="020B0604030504040204" pitchFamily="50" charset="-128"/>
              </a:rPr>
              <a:t>PR</a:t>
            </a:r>
            <a:r>
              <a:rPr lang="ja-JP" altLang="en-US" sz="2000" dirty="0">
                <a:latin typeface="メイリオ" panose="020B0604030504040204" pitchFamily="50" charset="-128"/>
                <a:ea typeface="メイリオ" panose="020B0604030504040204" pitchFamily="50" charset="-128"/>
              </a:rPr>
              <a:t>ポイントを簡潔に複数各イメージ</a:t>
            </a:r>
            <a:endParaRPr kumimoji="1" lang="ja-JP" altLang="en-US" sz="2000" dirty="0">
              <a:latin typeface="メイリオ" panose="020B0604030504040204" pitchFamily="50" charset="-128"/>
              <a:ea typeface="メイリオ" panose="020B0604030504040204" pitchFamily="50" charset="-128"/>
            </a:endParaRPr>
          </a:p>
        </p:txBody>
      </p:sp>
      <p:sp>
        <p:nvSpPr>
          <p:cNvPr id="11" name="正方形/長方形 10">
            <a:extLst>
              <a:ext uri="{FF2B5EF4-FFF2-40B4-BE49-F238E27FC236}">
                <a16:creationId xmlns:a16="http://schemas.microsoft.com/office/drawing/2014/main" id="{8254F7BC-8751-41C1-EC55-4E0DBE7F9A71}"/>
              </a:ext>
            </a:extLst>
          </p:cNvPr>
          <p:cNvSpPr/>
          <p:nvPr/>
        </p:nvSpPr>
        <p:spPr bwMode="auto">
          <a:xfrm>
            <a:off x="7132320" y="185978"/>
            <a:ext cx="1780674" cy="496060"/>
          </a:xfrm>
          <a:prstGeom prst="rect">
            <a:avLst/>
          </a:prstGeom>
          <a:solidFill>
            <a:schemeClr val="bg1"/>
          </a:solidFill>
          <a:ln w="2857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2800" dirty="0">
                <a:latin typeface="メイリオ" panose="020B0604030504040204" pitchFamily="50" charset="-128"/>
                <a:ea typeface="メイリオ" panose="020B0604030504040204" pitchFamily="50" charset="-128"/>
              </a:rPr>
              <a:t>追加課題</a:t>
            </a:r>
            <a:endParaRPr kumimoji="1" lang="ja-JP" altLang="en-US" sz="28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139586602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スライド番号プレースホルダー 5"/>
          <p:cNvSpPr>
            <a:spLocks noGrp="1"/>
          </p:cNvSpPr>
          <p:nvPr>
            <p:ph type="sldNum" sz="quarter" idx="12"/>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74FAFF6C-73AB-4A99-8CA0-CD8395AE7C10}" type="slidenum">
              <a:rPr kumimoji="1" lang="en-US" altLang="ja-JP" sz="1400" b="0" i="0" u="none" strike="noStrike" kern="1200" cap="none" spc="0" normalizeH="0" baseline="0" noProof="0" smtClean="0">
                <a:ln>
                  <a:noFill/>
                </a:ln>
                <a:solidFill>
                  <a:srgbClr val="000000"/>
                </a:solidFill>
                <a:effectLst/>
                <a:uLnTx/>
                <a:uFillTx/>
                <a:latin typeface="Arial" panose="020B0604020202020204" pitchFamily="34" charset="0"/>
                <a:ea typeface="ＭＳ Ｐゴシック" panose="020B0600070205080204" pitchFamily="50"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4</a:t>
            </a:fld>
            <a:endParaRPr kumimoji="1" lang="en-US" altLang="ja-JP" sz="14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50" charset="-128"/>
              <a:cs typeface="+mn-cs"/>
            </a:endParaRPr>
          </a:p>
        </p:txBody>
      </p:sp>
      <p:sp>
        <p:nvSpPr>
          <p:cNvPr id="4099" name="Rectangle 2"/>
          <p:cNvSpPr>
            <a:spLocks noGrp="1" noChangeArrowheads="1"/>
          </p:cNvSpPr>
          <p:nvPr>
            <p:ph type="ctrTitle"/>
          </p:nvPr>
        </p:nvSpPr>
        <p:spPr>
          <a:xfrm>
            <a:off x="384320" y="271318"/>
            <a:ext cx="7772400" cy="612775"/>
          </a:xfrm>
        </p:spPr>
        <p:txBody>
          <a:bodyPr/>
          <a:lstStyle/>
          <a:p>
            <a:pPr algn="l" eaLnBrk="1" hangingPunct="1"/>
            <a:r>
              <a:rPr lang="ja-JP" altLang="en-US" sz="2800" dirty="0">
                <a:ea typeface="メイリオ" panose="020B0604030504040204" pitchFamily="50" charset="-128"/>
              </a:rPr>
              <a:t>小論文の作成</a:t>
            </a:r>
            <a:r>
              <a:rPr lang="en-US" altLang="ja-JP" sz="2800" dirty="0">
                <a:ea typeface="メイリオ" panose="020B0604030504040204" pitchFamily="50" charset="-128"/>
              </a:rPr>
              <a:t>:</a:t>
            </a:r>
            <a:r>
              <a:rPr lang="ja-JP" altLang="en-US" sz="2800" dirty="0">
                <a:ea typeface="メイリオ" panose="020B0604030504040204" pitchFamily="50" charset="-128"/>
              </a:rPr>
              <a:t>準備運動</a:t>
            </a:r>
          </a:p>
        </p:txBody>
      </p:sp>
      <p:sp>
        <p:nvSpPr>
          <p:cNvPr id="4101" name="Text Box 4"/>
          <p:cNvSpPr txBox="1">
            <a:spLocks noChangeArrowheads="1"/>
          </p:cNvSpPr>
          <p:nvPr/>
        </p:nvSpPr>
        <p:spPr bwMode="auto">
          <a:xfrm>
            <a:off x="371851" y="914573"/>
            <a:ext cx="8314949" cy="49675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20000"/>
              </a:lnSpc>
              <a:spcBef>
                <a:spcPct val="0"/>
              </a:spcBef>
              <a:spcAft>
                <a:spcPct val="0"/>
              </a:spcAft>
              <a:buClrTx/>
              <a:buSzTx/>
              <a:buFontTx/>
              <a:buNone/>
              <a:tabLst/>
              <a:defRPr/>
            </a:pPr>
            <a:r>
              <a:rPr kumimoji="1" lang="ja-JP" altLang="en-US" sz="24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昔話や童話を</a:t>
            </a:r>
            <a:r>
              <a:rPr kumimoji="1" lang="en-US" altLang="ja-JP" sz="24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3</a:t>
            </a:r>
            <a:r>
              <a:rPr kumimoji="1" lang="ja-JP" altLang="en-US" sz="24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a:t>
            </a:r>
            <a:r>
              <a:rPr kumimoji="1" lang="en-US" altLang="ja-JP" sz="24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5</a:t>
            </a:r>
            <a:r>
              <a:rPr kumimoji="1" lang="ja-JP" altLang="en-US" sz="24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行程度の箇条書きで書いてみてください。</a:t>
            </a:r>
          </a:p>
          <a:p>
            <a:pPr algn="l">
              <a:lnSpc>
                <a:spcPct val="120000"/>
              </a:lnSpc>
              <a:spcBef>
                <a:spcPct val="0"/>
              </a:spcBef>
              <a:buNone/>
              <a:defRPr/>
            </a:pPr>
            <a:r>
              <a:rPr lang="ja-JP" altLang="en-US" sz="2400" dirty="0">
                <a:solidFill>
                  <a:srgbClr val="000000"/>
                </a:solidFill>
                <a:latin typeface="メイリオ" panose="020B0604030504040204" pitchFamily="50" charset="-128"/>
                <a:ea typeface="メイリオ" panose="020B0604030504040204" pitchFamily="50" charset="-128"/>
              </a:rPr>
              <a:t>浦島太郎、</a:t>
            </a:r>
            <a:r>
              <a:rPr lang="ja-JP" altLang="en-US" sz="2400" dirty="0" err="1">
                <a:solidFill>
                  <a:srgbClr val="000000"/>
                </a:solidFill>
                <a:latin typeface="メイリオ" panose="020B0604030504040204" pitchFamily="50" charset="-128"/>
                <a:ea typeface="メイリオ" panose="020B0604030504040204" pitchFamily="50" charset="-128"/>
              </a:rPr>
              <a:t>かさ</a:t>
            </a:r>
            <a:r>
              <a:rPr lang="ja-JP" altLang="en-US" sz="2400" dirty="0">
                <a:solidFill>
                  <a:srgbClr val="000000"/>
                </a:solidFill>
                <a:latin typeface="メイリオ" panose="020B0604030504040204" pitchFamily="50" charset="-128"/>
                <a:ea typeface="メイリオ" panose="020B0604030504040204" pitchFamily="50" charset="-128"/>
              </a:rPr>
              <a:t>地蔵、かぐや姫、シンデレラ </a:t>
            </a:r>
            <a:r>
              <a:rPr lang="en-US" altLang="ja-JP" sz="2400" dirty="0">
                <a:solidFill>
                  <a:srgbClr val="000000"/>
                </a:solidFill>
                <a:latin typeface="メイリオ" panose="020B0604030504040204" pitchFamily="50" charset="-128"/>
                <a:ea typeface="メイリオ" panose="020B0604030504040204" pitchFamily="50" charset="-128"/>
              </a:rPr>
              <a:t>…</a:t>
            </a:r>
            <a:endParaRPr lang="ja-JP" altLang="en-US" sz="2400" dirty="0">
              <a:solidFill>
                <a:srgbClr val="000000"/>
              </a:solidFill>
              <a:latin typeface="メイリオ" panose="020B0604030504040204" pitchFamily="50" charset="-128"/>
              <a:ea typeface="メイリオ" panose="020B0604030504040204" pitchFamily="50" charset="-128"/>
            </a:endParaRPr>
          </a:p>
          <a:p>
            <a:pPr marL="0" marR="0" lvl="0" indent="0" algn="l" defTabSz="914400" rtl="0" eaLnBrk="1" fontAlgn="base" latinLnBrk="0" hangingPunct="1">
              <a:lnSpc>
                <a:spcPct val="120000"/>
              </a:lnSpc>
              <a:spcBef>
                <a:spcPct val="0"/>
              </a:spcBef>
              <a:spcAft>
                <a:spcPct val="0"/>
              </a:spcAft>
              <a:buClrTx/>
              <a:buSzTx/>
              <a:buFontTx/>
              <a:buNone/>
              <a:tabLst/>
              <a:defRPr/>
            </a:pPr>
            <a:endParaRPr kumimoji="1" lang="ja-JP" altLang="en-US" sz="24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base" latinLnBrk="0" hangingPunct="1">
              <a:lnSpc>
                <a:spcPct val="120000"/>
              </a:lnSpc>
              <a:spcBef>
                <a:spcPct val="0"/>
              </a:spcBef>
              <a:spcAft>
                <a:spcPct val="0"/>
              </a:spcAft>
              <a:buClrTx/>
              <a:buSzTx/>
              <a:buFontTx/>
              <a:buNone/>
              <a:tabLst/>
              <a:defRPr/>
            </a:pPr>
            <a:r>
              <a:rPr kumimoji="1" lang="ja-JP" altLang="en-US" sz="24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例</a:t>
            </a:r>
            <a:r>
              <a:rPr kumimoji="1" lang="en-US" altLang="ja-JP" sz="24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 </a:t>
            </a:r>
            <a:r>
              <a:rPr kumimoji="1" lang="ja-JP" altLang="en-US" sz="24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桃太郎</a:t>
            </a:r>
          </a:p>
          <a:p>
            <a:pPr marL="0" marR="0" lvl="0" indent="0" algn="l" defTabSz="914400" rtl="0" eaLnBrk="1" fontAlgn="base" latinLnBrk="0" hangingPunct="1">
              <a:lnSpc>
                <a:spcPct val="120000"/>
              </a:lnSpc>
              <a:spcBef>
                <a:spcPct val="0"/>
              </a:spcBef>
              <a:spcAft>
                <a:spcPct val="0"/>
              </a:spcAft>
              <a:buClrTx/>
              <a:buSzTx/>
              <a:buFontTx/>
              <a:buNone/>
              <a:tabLst/>
              <a:defRPr/>
            </a:pPr>
            <a:r>
              <a:rPr lang="ja-JP" altLang="en-US" sz="2400" dirty="0">
                <a:solidFill>
                  <a:srgbClr val="000000"/>
                </a:solidFill>
                <a:latin typeface="メイリオ" panose="020B0604030504040204" pitchFamily="50" charset="-128"/>
                <a:ea typeface="メイリオ" panose="020B0604030504040204" pitchFamily="50" charset="-128"/>
              </a:rPr>
              <a:t>おばあさんが川で大きな桃をひろう</a:t>
            </a:r>
          </a:p>
          <a:p>
            <a:pPr marL="0" marR="0" lvl="0" indent="0" algn="l" defTabSz="914400" rtl="0" eaLnBrk="1" fontAlgn="base" latinLnBrk="0" hangingPunct="1">
              <a:lnSpc>
                <a:spcPct val="120000"/>
              </a:lnSpc>
              <a:spcBef>
                <a:spcPct val="0"/>
              </a:spcBef>
              <a:spcAft>
                <a:spcPct val="0"/>
              </a:spcAft>
              <a:buClrTx/>
              <a:buSzTx/>
              <a:buFontTx/>
              <a:buNone/>
              <a:tabLst/>
              <a:defRPr/>
            </a:pPr>
            <a:r>
              <a:rPr kumimoji="1" lang="ja-JP" altLang="en-US" sz="24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桃から赤ちゃんが生まれて、桃太郎と名づける</a:t>
            </a:r>
          </a:p>
          <a:p>
            <a:pPr marL="0" marR="0" lvl="0" indent="0" algn="l" defTabSz="914400" rtl="0" eaLnBrk="1" fontAlgn="base" latinLnBrk="0" hangingPunct="1">
              <a:lnSpc>
                <a:spcPct val="120000"/>
              </a:lnSpc>
              <a:spcBef>
                <a:spcPct val="0"/>
              </a:spcBef>
              <a:spcAft>
                <a:spcPct val="0"/>
              </a:spcAft>
              <a:buClrTx/>
              <a:buSzTx/>
              <a:buFontTx/>
              <a:buNone/>
              <a:tabLst/>
              <a:defRPr/>
            </a:pPr>
            <a:r>
              <a:rPr lang="ja-JP" altLang="en-US" sz="2400" dirty="0">
                <a:solidFill>
                  <a:srgbClr val="000000"/>
                </a:solidFill>
                <a:latin typeface="メイリオ" panose="020B0604030504040204" pitchFamily="50" charset="-128"/>
                <a:ea typeface="メイリオ" panose="020B0604030504040204" pitchFamily="50" charset="-128"/>
              </a:rPr>
              <a:t>桃太郎は大きくなって鬼退治に行く</a:t>
            </a:r>
          </a:p>
          <a:p>
            <a:pPr marL="0" marR="0" lvl="0" indent="0" algn="l" defTabSz="914400" rtl="0" eaLnBrk="1" fontAlgn="base" latinLnBrk="0" hangingPunct="1">
              <a:lnSpc>
                <a:spcPct val="120000"/>
              </a:lnSpc>
              <a:spcBef>
                <a:spcPct val="0"/>
              </a:spcBef>
              <a:spcAft>
                <a:spcPct val="0"/>
              </a:spcAft>
              <a:buClrTx/>
              <a:buSzTx/>
              <a:buFontTx/>
              <a:buNone/>
              <a:tabLst/>
              <a:defRPr/>
            </a:pPr>
            <a:r>
              <a:rPr kumimoji="1" lang="ja-JP" altLang="en-US" sz="24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途中で、犬、サル、キジを家来にする</a:t>
            </a:r>
          </a:p>
          <a:p>
            <a:pPr marL="0" marR="0" lvl="0" indent="0" algn="l" defTabSz="914400" rtl="0" eaLnBrk="1" fontAlgn="base" latinLnBrk="0" hangingPunct="1">
              <a:lnSpc>
                <a:spcPct val="120000"/>
              </a:lnSpc>
              <a:spcBef>
                <a:spcPct val="0"/>
              </a:spcBef>
              <a:spcAft>
                <a:spcPct val="0"/>
              </a:spcAft>
              <a:buClrTx/>
              <a:buSzTx/>
              <a:buFontTx/>
              <a:buNone/>
              <a:tabLst/>
              <a:defRPr/>
            </a:pPr>
            <a:r>
              <a:rPr lang="ja-JP" altLang="en-US" sz="2400" dirty="0">
                <a:solidFill>
                  <a:srgbClr val="000000"/>
                </a:solidFill>
                <a:latin typeface="メイリオ" panose="020B0604030504040204" pitchFamily="50" charset="-128"/>
                <a:ea typeface="メイリオ" panose="020B0604030504040204" pitchFamily="50" charset="-128"/>
              </a:rPr>
              <a:t>鬼を退治して、宝物持って帰る</a:t>
            </a:r>
            <a:endParaRPr kumimoji="1" lang="ja-JP" altLang="en-US" sz="24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base" latinLnBrk="0" hangingPunct="1">
              <a:lnSpc>
                <a:spcPct val="120000"/>
              </a:lnSpc>
              <a:spcBef>
                <a:spcPct val="0"/>
              </a:spcBef>
              <a:spcAft>
                <a:spcPct val="0"/>
              </a:spcAft>
              <a:buClrTx/>
              <a:buSzTx/>
              <a:buFontTx/>
              <a:buNone/>
              <a:tabLst/>
              <a:defRPr/>
            </a:pPr>
            <a:endParaRPr lang="ja-JP" altLang="en-US" sz="2400" dirty="0">
              <a:solidFill>
                <a:srgbClr val="000000"/>
              </a:solidFill>
              <a:latin typeface="メイリオ" panose="020B0604030504040204" pitchFamily="50" charset="-128"/>
              <a:ea typeface="メイリオ" panose="020B0604030504040204" pitchFamily="50" charset="-128"/>
            </a:endParaRPr>
          </a:p>
          <a:p>
            <a:pPr marL="0" marR="0" lvl="0" indent="0" algn="l" defTabSz="914400" rtl="0" eaLnBrk="1" fontAlgn="base" latinLnBrk="0" hangingPunct="1">
              <a:lnSpc>
                <a:spcPct val="120000"/>
              </a:lnSpc>
              <a:spcBef>
                <a:spcPct val="0"/>
              </a:spcBef>
              <a:spcAft>
                <a:spcPct val="0"/>
              </a:spcAft>
              <a:buClrTx/>
              <a:buSzTx/>
              <a:buFontTx/>
              <a:buNone/>
              <a:tabLst/>
              <a:defRPr/>
            </a:pPr>
            <a:endParaRPr kumimoji="1" lang="ja-JP" altLang="en-US" sz="24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
        <p:nvSpPr>
          <p:cNvPr id="4103" name="Rectangle 7"/>
          <p:cNvSpPr>
            <a:spLocks noChangeArrowheads="1"/>
          </p:cNvSpPr>
          <p:nvPr/>
        </p:nvSpPr>
        <p:spPr bwMode="auto">
          <a:xfrm>
            <a:off x="1944688" y="2435225"/>
            <a:ext cx="6913562" cy="2114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990600" indent="-53340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371600" indent="-4572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752600" indent="-3810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209800" indent="-3810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667000" indent="-3810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3124200" indent="-3810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581400" indent="-3810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4038600" indent="-3810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20000"/>
              </a:lnSpc>
              <a:spcBef>
                <a:spcPct val="20000"/>
              </a:spcBef>
              <a:spcAft>
                <a:spcPct val="0"/>
              </a:spcAft>
              <a:buClrTx/>
              <a:buSzTx/>
              <a:buFontTx/>
              <a:buNone/>
              <a:tabLst/>
              <a:defRPr/>
            </a:pPr>
            <a:endParaRPr kumimoji="1" lang="en-US" altLang="ja-JP" sz="2400" b="0" i="0" u="none" strike="noStrike" kern="1200" cap="none" spc="0" normalizeH="0" baseline="0" noProof="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Tree>
    <p:extLst>
      <p:ext uri="{BB962C8B-B14F-4D97-AF65-F5344CB8AC3E}">
        <p14:creationId xmlns:p14="http://schemas.microsoft.com/office/powerpoint/2010/main" val="24049437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線コネクタ 3"/>
          <p:cNvCxnSpPr>
            <a:stCxn id="2" idx="2"/>
            <a:endCxn id="9" idx="2"/>
          </p:cNvCxnSpPr>
          <p:nvPr/>
        </p:nvCxnSpPr>
        <p:spPr bwMode="auto">
          <a:xfrm>
            <a:off x="1478280" y="2435225"/>
            <a:ext cx="15240" cy="2510770"/>
          </a:xfrm>
          <a:prstGeom prst="line">
            <a:avLst/>
          </a:prstGeom>
          <a:solidFill>
            <a:schemeClr val="accent1"/>
          </a:solidFill>
          <a:ln w="254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098" name="スライド番号プレースホルダー 5"/>
          <p:cNvSpPr>
            <a:spLocks noGrp="1"/>
          </p:cNvSpPr>
          <p:nvPr>
            <p:ph type="sldNum" sz="quarter" idx="12"/>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74FAFF6C-73AB-4A99-8CA0-CD8395AE7C10}" type="slidenum">
              <a:rPr kumimoji="1" lang="en-US" altLang="ja-JP" sz="1400" b="0" i="0" u="none" strike="noStrike" kern="1200" cap="none" spc="0" normalizeH="0" baseline="0" noProof="0" smtClean="0">
                <a:ln>
                  <a:noFill/>
                </a:ln>
                <a:solidFill>
                  <a:srgbClr val="000000"/>
                </a:solidFill>
                <a:effectLst/>
                <a:uLnTx/>
                <a:uFillTx/>
                <a:latin typeface="Arial" panose="020B0604020202020204" pitchFamily="34" charset="0"/>
                <a:ea typeface="ＭＳ Ｐゴシック" panose="020B0600070205080204" pitchFamily="50"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5</a:t>
            </a:fld>
            <a:endParaRPr kumimoji="1" lang="en-US" altLang="ja-JP" sz="14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50" charset="-128"/>
              <a:cs typeface="+mn-cs"/>
            </a:endParaRPr>
          </a:p>
        </p:txBody>
      </p:sp>
      <p:sp>
        <p:nvSpPr>
          <p:cNvPr id="4099" name="Rectangle 2"/>
          <p:cNvSpPr>
            <a:spLocks noGrp="1" noChangeArrowheads="1"/>
          </p:cNvSpPr>
          <p:nvPr>
            <p:ph type="ctrTitle"/>
          </p:nvPr>
        </p:nvSpPr>
        <p:spPr>
          <a:xfrm>
            <a:off x="384320" y="271318"/>
            <a:ext cx="7772400" cy="612775"/>
          </a:xfrm>
        </p:spPr>
        <p:txBody>
          <a:bodyPr/>
          <a:lstStyle/>
          <a:p>
            <a:pPr algn="l" eaLnBrk="1" hangingPunct="1"/>
            <a:r>
              <a:rPr lang="ja-JP" altLang="en-US" sz="2800" dirty="0">
                <a:ea typeface="メイリオ" panose="020B0604030504040204" pitchFamily="50" charset="-128"/>
              </a:rPr>
              <a:t>文書には</a:t>
            </a:r>
            <a:r>
              <a:rPr lang="ja-JP" altLang="en-US" sz="2800" dirty="0">
                <a:solidFill>
                  <a:srgbClr val="FF0000"/>
                </a:solidFill>
                <a:ea typeface="メイリオ" panose="020B0604030504040204" pitchFamily="50" charset="-128"/>
              </a:rPr>
              <a:t>構造</a:t>
            </a:r>
            <a:r>
              <a:rPr lang="ja-JP" altLang="en-US" sz="2800" dirty="0">
                <a:ea typeface="メイリオ" panose="020B0604030504040204" pitchFamily="50" charset="-128"/>
              </a:rPr>
              <a:t>がある</a:t>
            </a:r>
            <a:r>
              <a:rPr lang="en-US" altLang="ja-JP" sz="2800" dirty="0">
                <a:ea typeface="メイリオ" panose="020B0604030504040204" pitchFamily="50" charset="-128"/>
              </a:rPr>
              <a:t>: </a:t>
            </a:r>
            <a:r>
              <a:rPr lang="ja-JP" altLang="en-US" sz="2800" dirty="0">
                <a:ea typeface="メイリオ" panose="020B0604030504040204" pitchFamily="50" charset="-128"/>
              </a:rPr>
              <a:t>プログラムといっしょ</a:t>
            </a:r>
          </a:p>
        </p:txBody>
      </p:sp>
      <p:sp>
        <p:nvSpPr>
          <p:cNvPr id="4103" name="Rectangle 7"/>
          <p:cNvSpPr>
            <a:spLocks noChangeArrowheads="1"/>
          </p:cNvSpPr>
          <p:nvPr/>
        </p:nvSpPr>
        <p:spPr bwMode="auto">
          <a:xfrm>
            <a:off x="1944688" y="2435225"/>
            <a:ext cx="6913562" cy="2114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990600" indent="-53340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371600" indent="-4572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752600" indent="-3810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209800" indent="-3810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667000" indent="-3810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3124200" indent="-3810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581400" indent="-3810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4038600" indent="-3810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20000"/>
              </a:lnSpc>
              <a:spcBef>
                <a:spcPct val="20000"/>
              </a:spcBef>
              <a:spcAft>
                <a:spcPct val="0"/>
              </a:spcAft>
              <a:buClrTx/>
              <a:buSzTx/>
              <a:buFontTx/>
              <a:buNone/>
              <a:tabLst/>
              <a:defRPr/>
            </a:pPr>
            <a:endParaRPr kumimoji="1" lang="en-US" altLang="ja-JP" sz="2400" b="0" i="0" u="none" strike="noStrike" kern="1200" cap="none" spc="0" normalizeH="0" baseline="0" noProof="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
        <p:nvSpPr>
          <p:cNvPr id="2" name="テキスト ボックス 1"/>
          <p:cNvSpPr txBox="1"/>
          <p:nvPr/>
        </p:nvSpPr>
        <p:spPr>
          <a:xfrm>
            <a:off x="762000" y="1912005"/>
            <a:ext cx="1432560" cy="523220"/>
          </a:xfrm>
          <a:prstGeom prst="rect">
            <a:avLst/>
          </a:prstGeom>
          <a:solidFill>
            <a:schemeClr val="bg1"/>
          </a:solidFill>
          <a:ln w="19050">
            <a:solidFill>
              <a:schemeClr val="tx1"/>
            </a:solidFill>
          </a:ln>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2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起</a:t>
            </a:r>
          </a:p>
        </p:txBody>
      </p:sp>
      <p:sp>
        <p:nvSpPr>
          <p:cNvPr id="7" name="テキスト ボックス 6"/>
          <p:cNvSpPr txBox="1"/>
          <p:nvPr/>
        </p:nvSpPr>
        <p:spPr>
          <a:xfrm>
            <a:off x="777240" y="2759730"/>
            <a:ext cx="1432560" cy="523220"/>
          </a:xfrm>
          <a:prstGeom prst="rect">
            <a:avLst/>
          </a:prstGeom>
          <a:solidFill>
            <a:schemeClr val="bg1"/>
          </a:solidFill>
          <a:ln w="19050">
            <a:solidFill>
              <a:schemeClr val="tx1"/>
            </a:solidFill>
          </a:ln>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2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承</a:t>
            </a:r>
          </a:p>
        </p:txBody>
      </p:sp>
      <p:sp>
        <p:nvSpPr>
          <p:cNvPr id="8" name="テキスト ボックス 7"/>
          <p:cNvSpPr txBox="1"/>
          <p:nvPr/>
        </p:nvSpPr>
        <p:spPr>
          <a:xfrm>
            <a:off x="777240" y="3607455"/>
            <a:ext cx="1432560" cy="523220"/>
          </a:xfrm>
          <a:prstGeom prst="rect">
            <a:avLst/>
          </a:prstGeom>
          <a:solidFill>
            <a:schemeClr val="bg1"/>
          </a:solidFill>
          <a:ln w="19050">
            <a:solidFill>
              <a:schemeClr val="tx1"/>
            </a:solidFill>
          </a:ln>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2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転</a:t>
            </a:r>
          </a:p>
        </p:txBody>
      </p:sp>
      <p:sp>
        <p:nvSpPr>
          <p:cNvPr id="9" name="テキスト ボックス 8"/>
          <p:cNvSpPr txBox="1"/>
          <p:nvPr/>
        </p:nvSpPr>
        <p:spPr>
          <a:xfrm>
            <a:off x="777240" y="4422775"/>
            <a:ext cx="1432560" cy="523220"/>
          </a:xfrm>
          <a:prstGeom prst="rect">
            <a:avLst/>
          </a:prstGeom>
          <a:solidFill>
            <a:schemeClr val="bg1"/>
          </a:solidFill>
          <a:ln w="19050">
            <a:solidFill>
              <a:schemeClr val="tx1"/>
            </a:solidFill>
          </a:ln>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2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結</a:t>
            </a:r>
          </a:p>
        </p:txBody>
      </p:sp>
      <p:cxnSp>
        <p:nvCxnSpPr>
          <p:cNvPr id="12" name="直線コネクタ 11"/>
          <p:cNvCxnSpPr>
            <a:stCxn id="13" idx="2"/>
            <a:endCxn id="16" idx="2"/>
          </p:cNvCxnSpPr>
          <p:nvPr/>
        </p:nvCxnSpPr>
        <p:spPr bwMode="auto">
          <a:xfrm>
            <a:off x="5378337" y="2435225"/>
            <a:ext cx="15240" cy="2510770"/>
          </a:xfrm>
          <a:prstGeom prst="line">
            <a:avLst/>
          </a:prstGeom>
          <a:solidFill>
            <a:schemeClr val="accent1"/>
          </a:solidFill>
          <a:ln w="254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3" name="テキスト ボックス 12"/>
          <p:cNvSpPr txBox="1"/>
          <p:nvPr/>
        </p:nvSpPr>
        <p:spPr>
          <a:xfrm>
            <a:off x="4662057" y="1912005"/>
            <a:ext cx="1432560" cy="523220"/>
          </a:xfrm>
          <a:prstGeom prst="rect">
            <a:avLst/>
          </a:prstGeom>
          <a:solidFill>
            <a:schemeClr val="bg1"/>
          </a:solidFill>
          <a:ln w="19050">
            <a:solidFill>
              <a:schemeClr val="tx1"/>
            </a:solidFill>
          </a:ln>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2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序論</a:t>
            </a:r>
          </a:p>
        </p:txBody>
      </p:sp>
      <p:sp>
        <p:nvSpPr>
          <p:cNvPr id="14" name="テキスト ボックス 13"/>
          <p:cNvSpPr txBox="1"/>
          <p:nvPr/>
        </p:nvSpPr>
        <p:spPr>
          <a:xfrm>
            <a:off x="4677297" y="2759730"/>
            <a:ext cx="1432560" cy="523220"/>
          </a:xfrm>
          <a:prstGeom prst="rect">
            <a:avLst/>
          </a:prstGeom>
          <a:solidFill>
            <a:schemeClr val="bg1"/>
          </a:solidFill>
          <a:ln w="19050">
            <a:solidFill>
              <a:schemeClr val="tx1"/>
            </a:solidFill>
          </a:ln>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2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本論</a:t>
            </a:r>
            <a:r>
              <a:rPr kumimoji="1" lang="en-US" altLang="ja-JP" sz="2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(1)</a:t>
            </a:r>
            <a:endParaRPr kumimoji="1" lang="ja-JP" altLang="en-US" sz="2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
        <p:nvSpPr>
          <p:cNvPr id="15" name="テキスト ボックス 14"/>
          <p:cNvSpPr txBox="1"/>
          <p:nvPr/>
        </p:nvSpPr>
        <p:spPr>
          <a:xfrm>
            <a:off x="4677297" y="3607455"/>
            <a:ext cx="1432560" cy="523220"/>
          </a:xfrm>
          <a:prstGeom prst="rect">
            <a:avLst/>
          </a:prstGeom>
          <a:solidFill>
            <a:schemeClr val="bg1"/>
          </a:solidFill>
          <a:ln w="19050">
            <a:solidFill>
              <a:schemeClr val="tx1"/>
            </a:solidFill>
          </a:ln>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2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本論</a:t>
            </a:r>
            <a:r>
              <a:rPr kumimoji="1" lang="en-US" altLang="ja-JP" sz="2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(2)</a:t>
            </a:r>
            <a:endParaRPr kumimoji="1" lang="ja-JP" altLang="en-US" sz="2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
        <p:nvSpPr>
          <p:cNvPr id="16" name="テキスト ボックス 15"/>
          <p:cNvSpPr txBox="1"/>
          <p:nvPr/>
        </p:nvSpPr>
        <p:spPr>
          <a:xfrm>
            <a:off x="4677297" y="4422775"/>
            <a:ext cx="1432560" cy="523220"/>
          </a:xfrm>
          <a:prstGeom prst="rect">
            <a:avLst/>
          </a:prstGeom>
          <a:solidFill>
            <a:schemeClr val="bg1"/>
          </a:solidFill>
          <a:ln w="19050">
            <a:solidFill>
              <a:schemeClr val="tx1"/>
            </a:solidFill>
          </a:ln>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2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結論</a:t>
            </a:r>
          </a:p>
        </p:txBody>
      </p:sp>
      <p:cxnSp>
        <p:nvCxnSpPr>
          <p:cNvPr id="17" name="直線コネクタ 16"/>
          <p:cNvCxnSpPr>
            <a:stCxn id="18" idx="2"/>
            <a:endCxn id="21" idx="2"/>
          </p:cNvCxnSpPr>
          <p:nvPr/>
        </p:nvCxnSpPr>
        <p:spPr bwMode="auto">
          <a:xfrm>
            <a:off x="7472825" y="2435225"/>
            <a:ext cx="15240" cy="2510770"/>
          </a:xfrm>
          <a:prstGeom prst="line">
            <a:avLst/>
          </a:prstGeom>
          <a:solidFill>
            <a:schemeClr val="accent1"/>
          </a:solidFill>
          <a:ln w="254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8" name="テキスト ボックス 17"/>
          <p:cNvSpPr txBox="1"/>
          <p:nvPr/>
        </p:nvSpPr>
        <p:spPr>
          <a:xfrm>
            <a:off x="6756545" y="1912005"/>
            <a:ext cx="1432560" cy="523220"/>
          </a:xfrm>
          <a:prstGeom prst="rect">
            <a:avLst/>
          </a:prstGeom>
          <a:solidFill>
            <a:schemeClr val="bg1"/>
          </a:solidFill>
          <a:ln w="19050">
            <a:solidFill>
              <a:schemeClr val="tx1"/>
            </a:solidFill>
          </a:ln>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2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目的</a:t>
            </a:r>
          </a:p>
        </p:txBody>
      </p:sp>
      <p:sp>
        <p:nvSpPr>
          <p:cNvPr id="19" name="テキスト ボックス 18"/>
          <p:cNvSpPr txBox="1"/>
          <p:nvPr/>
        </p:nvSpPr>
        <p:spPr>
          <a:xfrm>
            <a:off x="6771785" y="2759730"/>
            <a:ext cx="1432560" cy="523220"/>
          </a:xfrm>
          <a:prstGeom prst="rect">
            <a:avLst/>
          </a:prstGeom>
          <a:solidFill>
            <a:schemeClr val="bg1"/>
          </a:solidFill>
          <a:ln w="19050">
            <a:solidFill>
              <a:schemeClr val="tx1"/>
            </a:solidFill>
          </a:ln>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2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方法</a:t>
            </a:r>
          </a:p>
        </p:txBody>
      </p:sp>
      <p:sp>
        <p:nvSpPr>
          <p:cNvPr id="20" name="テキスト ボックス 19"/>
          <p:cNvSpPr txBox="1"/>
          <p:nvPr/>
        </p:nvSpPr>
        <p:spPr>
          <a:xfrm>
            <a:off x="6771785" y="3607455"/>
            <a:ext cx="1432560" cy="523220"/>
          </a:xfrm>
          <a:prstGeom prst="rect">
            <a:avLst/>
          </a:prstGeom>
          <a:solidFill>
            <a:schemeClr val="bg1"/>
          </a:solidFill>
          <a:ln w="19050">
            <a:solidFill>
              <a:schemeClr val="tx1"/>
            </a:solidFill>
          </a:ln>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2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結果</a:t>
            </a:r>
          </a:p>
        </p:txBody>
      </p:sp>
      <p:sp>
        <p:nvSpPr>
          <p:cNvPr id="21" name="テキスト ボックス 20"/>
          <p:cNvSpPr txBox="1"/>
          <p:nvPr/>
        </p:nvSpPr>
        <p:spPr>
          <a:xfrm>
            <a:off x="6771785" y="4422775"/>
            <a:ext cx="1432560" cy="523220"/>
          </a:xfrm>
          <a:prstGeom prst="rect">
            <a:avLst/>
          </a:prstGeom>
          <a:solidFill>
            <a:schemeClr val="bg1"/>
          </a:solidFill>
          <a:ln w="19050">
            <a:solidFill>
              <a:schemeClr val="tx1"/>
            </a:solidFill>
          </a:ln>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2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考察</a:t>
            </a:r>
          </a:p>
        </p:txBody>
      </p:sp>
      <p:cxnSp>
        <p:nvCxnSpPr>
          <p:cNvPr id="22" name="直線コネクタ 21"/>
          <p:cNvCxnSpPr>
            <a:stCxn id="23" idx="2"/>
            <a:endCxn id="26" idx="2"/>
          </p:cNvCxnSpPr>
          <p:nvPr/>
        </p:nvCxnSpPr>
        <p:spPr bwMode="auto">
          <a:xfrm>
            <a:off x="3481949" y="2435225"/>
            <a:ext cx="15240" cy="2510770"/>
          </a:xfrm>
          <a:prstGeom prst="line">
            <a:avLst/>
          </a:prstGeom>
          <a:solidFill>
            <a:schemeClr val="accent1"/>
          </a:solidFill>
          <a:ln w="254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3" name="テキスト ボックス 22"/>
          <p:cNvSpPr txBox="1"/>
          <p:nvPr/>
        </p:nvSpPr>
        <p:spPr>
          <a:xfrm>
            <a:off x="2765669" y="1912005"/>
            <a:ext cx="1432560" cy="523220"/>
          </a:xfrm>
          <a:prstGeom prst="rect">
            <a:avLst/>
          </a:prstGeom>
          <a:solidFill>
            <a:schemeClr val="bg1"/>
          </a:solidFill>
          <a:ln w="19050">
            <a:solidFill>
              <a:schemeClr val="tx1"/>
            </a:solidFill>
          </a:ln>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2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概要</a:t>
            </a:r>
          </a:p>
        </p:txBody>
      </p:sp>
      <p:sp>
        <p:nvSpPr>
          <p:cNvPr id="24" name="テキスト ボックス 23"/>
          <p:cNvSpPr txBox="1"/>
          <p:nvPr/>
        </p:nvSpPr>
        <p:spPr>
          <a:xfrm>
            <a:off x="2780909" y="2759730"/>
            <a:ext cx="1432560" cy="523220"/>
          </a:xfrm>
          <a:prstGeom prst="rect">
            <a:avLst/>
          </a:prstGeom>
          <a:solidFill>
            <a:schemeClr val="bg1"/>
          </a:solidFill>
          <a:ln w="19050">
            <a:solidFill>
              <a:schemeClr val="tx1"/>
            </a:solidFill>
          </a:ln>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2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説明</a:t>
            </a:r>
            <a:r>
              <a:rPr kumimoji="1" lang="en-US" altLang="ja-JP" sz="2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(1)</a:t>
            </a:r>
            <a:endParaRPr kumimoji="1" lang="ja-JP" altLang="en-US" sz="2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
        <p:nvSpPr>
          <p:cNvPr id="25" name="テキスト ボックス 24"/>
          <p:cNvSpPr txBox="1"/>
          <p:nvPr/>
        </p:nvSpPr>
        <p:spPr>
          <a:xfrm>
            <a:off x="2780909" y="3607455"/>
            <a:ext cx="1432560" cy="523220"/>
          </a:xfrm>
          <a:prstGeom prst="rect">
            <a:avLst/>
          </a:prstGeom>
          <a:solidFill>
            <a:schemeClr val="bg1"/>
          </a:solidFill>
          <a:ln w="19050">
            <a:solidFill>
              <a:schemeClr val="tx1"/>
            </a:solidFill>
          </a:ln>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2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説明</a:t>
            </a:r>
            <a:r>
              <a:rPr kumimoji="1" lang="en-US" altLang="ja-JP" sz="2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(2)</a:t>
            </a:r>
            <a:endParaRPr kumimoji="1" lang="ja-JP" altLang="en-US" sz="2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
        <p:nvSpPr>
          <p:cNvPr id="26" name="テキスト ボックス 25"/>
          <p:cNvSpPr txBox="1"/>
          <p:nvPr/>
        </p:nvSpPr>
        <p:spPr>
          <a:xfrm>
            <a:off x="2780909" y="4422775"/>
            <a:ext cx="1432560" cy="523220"/>
          </a:xfrm>
          <a:prstGeom prst="rect">
            <a:avLst/>
          </a:prstGeom>
          <a:solidFill>
            <a:schemeClr val="bg1"/>
          </a:solidFill>
          <a:ln w="19050">
            <a:solidFill>
              <a:schemeClr val="tx1"/>
            </a:solidFill>
          </a:ln>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2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結語</a:t>
            </a:r>
          </a:p>
        </p:txBody>
      </p:sp>
      <p:sp>
        <p:nvSpPr>
          <p:cNvPr id="27" name="テキスト ボックス 26"/>
          <p:cNvSpPr txBox="1"/>
          <p:nvPr/>
        </p:nvSpPr>
        <p:spPr>
          <a:xfrm>
            <a:off x="762000" y="1093038"/>
            <a:ext cx="1432560" cy="523220"/>
          </a:xfrm>
          <a:prstGeom prst="rect">
            <a:avLst/>
          </a:prstGeom>
          <a:solidFill>
            <a:schemeClr val="bg1"/>
          </a:solidFill>
          <a:ln w="19050">
            <a:noFill/>
          </a:ln>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2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物語</a:t>
            </a:r>
          </a:p>
        </p:txBody>
      </p:sp>
      <p:sp>
        <p:nvSpPr>
          <p:cNvPr id="28" name="テキスト ボックス 27"/>
          <p:cNvSpPr txBox="1"/>
          <p:nvPr/>
        </p:nvSpPr>
        <p:spPr>
          <a:xfrm>
            <a:off x="4662057" y="1093038"/>
            <a:ext cx="1432560" cy="523220"/>
          </a:xfrm>
          <a:prstGeom prst="rect">
            <a:avLst/>
          </a:prstGeom>
          <a:solidFill>
            <a:schemeClr val="bg1"/>
          </a:solidFill>
          <a:ln w="19050">
            <a:noFill/>
          </a:ln>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2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小論文</a:t>
            </a:r>
          </a:p>
        </p:txBody>
      </p:sp>
      <p:sp>
        <p:nvSpPr>
          <p:cNvPr id="29" name="テキスト ボックス 28"/>
          <p:cNvSpPr txBox="1"/>
          <p:nvPr/>
        </p:nvSpPr>
        <p:spPr>
          <a:xfrm>
            <a:off x="6756544" y="1093038"/>
            <a:ext cx="2101705" cy="523220"/>
          </a:xfrm>
          <a:prstGeom prst="rect">
            <a:avLst/>
          </a:prstGeom>
          <a:solidFill>
            <a:schemeClr val="bg1"/>
          </a:solidFill>
          <a:ln w="19050">
            <a:noFill/>
          </a:ln>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2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実験・調査</a:t>
            </a:r>
          </a:p>
        </p:txBody>
      </p:sp>
      <p:sp>
        <p:nvSpPr>
          <p:cNvPr id="30" name="テキスト ボックス 29"/>
          <p:cNvSpPr txBox="1"/>
          <p:nvPr/>
        </p:nvSpPr>
        <p:spPr>
          <a:xfrm>
            <a:off x="2765669" y="1093038"/>
            <a:ext cx="1432560" cy="523220"/>
          </a:xfrm>
          <a:prstGeom prst="rect">
            <a:avLst/>
          </a:prstGeom>
          <a:solidFill>
            <a:schemeClr val="bg1"/>
          </a:solidFill>
          <a:ln w="19050">
            <a:noFill/>
          </a:ln>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2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自己</a:t>
            </a:r>
            <a:r>
              <a:rPr kumimoji="1" lang="en-US" altLang="ja-JP" sz="2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PR</a:t>
            </a:r>
            <a:endParaRPr kumimoji="1" lang="ja-JP" altLang="en-US" sz="2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
        <p:nvSpPr>
          <p:cNvPr id="3" name="テキスト ボックス 2"/>
          <p:cNvSpPr txBox="1"/>
          <p:nvPr/>
        </p:nvSpPr>
        <p:spPr>
          <a:xfrm>
            <a:off x="777240" y="5401030"/>
            <a:ext cx="7242320" cy="523220"/>
          </a:xfrm>
          <a:prstGeom prst="rect">
            <a:avLst/>
          </a:prstGeom>
          <a:noFill/>
        </p:spPr>
        <p:txBody>
          <a:bodyPr wrap="square" rtlCol="0">
            <a:spAutoFit/>
          </a:bodyPr>
          <a:lstStyle/>
          <a:p>
            <a:pPr algn="l"/>
            <a:r>
              <a:rPr lang="ja-JP" altLang="en-US" sz="2800" dirty="0">
                <a:solidFill>
                  <a:srgbClr val="FF0000"/>
                </a:solidFill>
                <a:latin typeface="メイリオ" panose="020B0604030504040204" pitchFamily="50" charset="-128"/>
                <a:ea typeface="メイリオ" panose="020B0604030504040204" pitchFamily="50" charset="-128"/>
              </a:rPr>
              <a:t>補足</a:t>
            </a:r>
            <a:r>
              <a:rPr lang="en-US" altLang="ja-JP" sz="2800" dirty="0">
                <a:solidFill>
                  <a:srgbClr val="FF0000"/>
                </a:solidFill>
                <a:latin typeface="メイリオ" panose="020B0604030504040204" pitchFamily="50" charset="-128"/>
                <a:ea typeface="メイリオ" panose="020B0604030504040204" pitchFamily="50" charset="-128"/>
              </a:rPr>
              <a:t>: </a:t>
            </a:r>
            <a:r>
              <a:rPr lang="ja-JP" altLang="en-US" sz="2800" dirty="0">
                <a:solidFill>
                  <a:srgbClr val="FF0000"/>
                </a:solidFill>
                <a:latin typeface="メイリオ" panose="020B0604030504040204" pitchFamily="50" charset="-128"/>
                <a:ea typeface="メイリオ" panose="020B0604030504040204" pitchFamily="50" charset="-128"/>
              </a:rPr>
              <a:t>小論文は最もシンプルな物の構造です。</a:t>
            </a:r>
            <a:endParaRPr kumimoji="1" lang="ja-JP" altLang="en-US" sz="2800" dirty="0">
              <a:solidFill>
                <a:srgbClr val="FF0000"/>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12616644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57479B73-A815-4F21-92C6-61809DE83314}" type="slidenum">
              <a:rPr lang="en-US" altLang="ja-JP" smtClean="0"/>
              <a:pPr/>
              <a:t>6</a:t>
            </a:fld>
            <a:endParaRPr lang="en-US" altLang="ja-JP"/>
          </a:p>
        </p:txBody>
      </p:sp>
      <p:sp>
        <p:nvSpPr>
          <p:cNvPr id="4" name="テキスト ボックス 3"/>
          <p:cNvSpPr txBox="1"/>
          <p:nvPr/>
        </p:nvSpPr>
        <p:spPr>
          <a:xfrm>
            <a:off x="1828800" y="2362200"/>
            <a:ext cx="1432560" cy="461665"/>
          </a:xfrm>
          <a:prstGeom prst="rect">
            <a:avLst/>
          </a:prstGeom>
          <a:solidFill>
            <a:schemeClr val="bg1"/>
          </a:solidFill>
          <a:ln w="19050">
            <a:solidFill>
              <a:schemeClr val="tx1"/>
            </a:solidFill>
          </a:ln>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24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序論</a:t>
            </a:r>
          </a:p>
        </p:txBody>
      </p:sp>
      <p:sp>
        <p:nvSpPr>
          <p:cNvPr id="5" name="テキスト ボックス 4"/>
          <p:cNvSpPr txBox="1"/>
          <p:nvPr/>
        </p:nvSpPr>
        <p:spPr>
          <a:xfrm>
            <a:off x="1828800" y="3120070"/>
            <a:ext cx="1432560" cy="461665"/>
          </a:xfrm>
          <a:prstGeom prst="rect">
            <a:avLst/>
          </a:prstGeom>
          <a:solidFill>
            <a:schemeClr val="bg1"/>
          </a:solidFill>
          <a:ln w="19050">
            <a:solidFill>
              <a:schemeClr val="tx1"/>
            </a:solidFill>
          </a:ln>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24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本論</a:t>
            </a:r>
            <a:r>
              <a:rPr kumimoji="1" lang="en-US" altLang="ja-JP" sz="24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(1)</a:t>
            </a:r>
            <a:endParaRPr kumimoji="1" lang="ja-JP" altLang="en-US" sz="24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
        <p:nvSpPr>
          <p:cNvPr id="6" name="テキスト ボックス 5"/>
          <p:cNvSpPr txBox="1"/>
          <p:nvPr/>
        </p:nvSpPr>
        <p:spPr>
          <a:xfrm>
            <a:off x="1828800" y="3820490"/>
            <a:ext cx="1432560" cy="461665"/>
          </a:xfrm>
          <a:prstGeom prst="rect">
            <a:avLst/>
          </a:prstGeom>
          <a:solidFill>
            <a:schemeClr val="bg1"/>
          </a:solidFill>
          <a:ln w="19050">
            <a:solidFill>
              <a:schemeClr val="tx1"/>
            </a:solidFill>
          </a:ln>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24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本論</a:t>
            </a:r>
            <a:r>
              <a:rPr kumimoji="1" lang="en-US" altLang="ja-JP" sz="24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(2)</a:t>
            </a:r>
            <a:endParaRPr kumimoji="1" lang="ja-JP" altLang="en-US" sz="24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
        <p:nvSpPr>
          <p:cNvPr id="7" name="テキスト ボックス 6"/>
          <p:cNvSpPr txBox="1"/>
          <p:nvPr/>
        </p:nvSpPr>
        <p:spPr>
          <a:xfrm>
            <a:off x="1828800" y="4520910"/>
            <a:ext cx="1432560" cy="461665"/>
          </a:xfrm>
          <a:prstGeom prst="rect">
            <a:avLst/>
          </a:prstGeom>
          <a:solidFill>
            <a:schemeClr val="bg1"/>
          </a:solidFill>
          <a:ln w="19050">
            <a:solidFill>
              <a:schemeClr val="tx1"/>
            </a:solidFill>
          </a:ln>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24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結論</a:t>
            </a:r>
          </a:p>
        </p:txBody>
      </p:sp>
      <p:sp>
        <p:nvSpPr>
          <p:cNvPr id="8" name="テキスト ボックス 7"/>
          <p:cNvSpPr txBox="1"/>
          <p:nvPr/>
        </p:nvSpPr>
        <p:spPr>
          <a:xfrm>
            <a:off x="228600" y="2362200"/>
            <a:ext cx="1432560" cy="461665"/>
          </a:xfrm>
          <a:prstGeom prst="rect">
            <a:avLst/>
          </a:prstGeom>
          <a:solidFill>
            <a:schemeClr val="bg1"/>
          </a:solidFill>
          <a:ln w="19050">
            <a:noFill/>
          </a:ln>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24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小論文</a:t>
            </a:r>
          </a:p>
        </p:txBody>
      </p:sp>
      <p:sp>
        <p:nvSpPr>
          <p:cNvPr id="9" name="Text Box 2"/>
          <p:cNvSpPr txBox="1">
            <a:spLocks noChangeArrowheads="1"/>
          </p:cNvSpPr>
          <p:nvPr/>
        </p:nvSpPr>
        <p:spPr bwMode="auto">
          <a:xfrm>
            <a:off x="457200" y="381000"/>
            <a:ext cx="70485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spcBef>
                <a:spcPct val="50000"/>
              </a:spcBef>
            </a:pPr>
            <a:r>
              <a:rPr lang="ja-JP" altLang="en-US" sz="2800" dirty="0">
                <a:latin typeface="メイリオ" panose="020B0604030504040204" pitchFamily="50" charset="-128"/>
                <a:ea typeface="メイリオ" panose="020B0604030504040204" pitchFamily="50" charset="-128"/>
              </a:rPr>
              <a:t>文書のサイズと構造</a:t>
            </a:r>
          </a:p>
        </p:txBody>
      </p:sp>
      <p:sp>
        <p:nvSpPr>
          <p:cNvPr id="10" name="左中かっこ 9"/>
          <p:cNvSpPr/>
          <p:nvPr/>
        </p:nvSpPr>
        <p:spPr bwMode="auto">
          <a:xfrm>
            <a:off x="1371600" y="2362200"/>
            <a:ext cx="289560" cy="2620375"/>
          </a:xfrm>
          <a:prstGeom prst="leftBrace">
            <a:avLst>
              <a:gd name="adj1" fmla="val 8333"/>
              <a:gd name="adj2" fmla="val 9190"/>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11" name="Text Box 2"/>
          <p:cNvSpPr txBox="1">
            <a:spLocks noChangeArrowheads="1"/>
          </p:cNvSpPr>
          <p:nvPr/>
        </p:nvSpPr>
        <p:spPr bwMode="auto">
          <a:xfrm>
            <a:off x="1143000" y="5258784"/>
            <a:ext cx="2313122" cy="13849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spcBef>
                <a:spcPct val="50000"/>
              </a:spcBef>
            </a:pPr>
            <a:r>
              <a:rPr lang="en-US" altLang="ja-JP" sz="2400" dirty="0">
                <a:solidFill>
                  <a:srgbClr val="FF0000"/>
                </a:solidFill>
                <a:latin typeface="メイリオ" panose="020B0604030504040204" pitchFamily="50" charset="-128"/>
                <a:ea typeface="メイリオ" panose="020B0604030504040204" pitchFamily="50" charset="-128"/>
              </a:rPr>
              <a:t>4</a:t>
            </a:r>
            <a:r>
              <a:rPr lang="ja-JP" altLang="en-US" sz="2400" dirty="0">
                <a:solidFill>
                  <a:srgbClr val="FF0000"/>
                </a:solidFill>
                <a:latin typeface="メイリオ" panose="020B0604030504040204" pitchFamily="50" charset="-128"/>
                <a:ea typeface="メイリオ" panose="020B0604030504040204" pitchFamily="50" charset="-128"/>
              </a:rPr>
              <a:t>段落</a:t>
            </a:r>
            <a:r>
              <a:rPr lang="en-US" altLang="ja-JP" sz="2400" dirty="0">
                <a:solidFill>
                  <a:srgbClr val="FF0000"/>
                </a:solidFill>
                <a:latin typeface="メイリオ" panose="020B0604030504040204" pitchFamily="50" charset="-128"/>
                <a:ea typeface="メイリオ" panose="020B0604030504040204" pitchFamily="50" charset="-128"/>
              </a:rPr>
              <a:t>:</a:t>
            </a:r>
          </a:p>
          <a:p>
            <a:pPr algn="l">
              <a:spcBef>
                <a:spcPct val="50000"/>
              </a:spcBef>
            </a:pPr>
            <a:r>
              <a:rPr lang="ja-JP" altLang="en-US" sz="2400" dirty="0">
                <a:solidFill>
                  <a:srgbClr val="FF0000"/>
                </a:solidFill>
                <a:latin typeface="メイリオ" panose="020B0604030504040204" pitchFamily="50" charset="-128"/>
                <a:ea typeface="メイリオ" panose="020B0604030504040204" pitchFamily="50" charset="-128"/>
              </a:rPr>
              <a:t>段落</a:t>
            </a:r>
            <a:r>
              <a:rPr lang="en-US" altLang="ja-JP" sz="2400" dirty="0">
                <a:solidFill>
                  <a:srgbClr val="FF0000"/>
                </a:solidFill>
                <a:latin typeface="メイリオ" panose="020B0604030504040204" pitchFamily="50" charset="-128"/>
                <a:ea typeface="メイリオ" panose="020B0604030504040204" pitchFamily="50" charset="-128"/>
              </a:rPr>
              <a:t>:</a:t>
            </a:r>
            <a:r>
              <a:rPr lang="ja-JP" altLang="en-US" sz="2400" dirty="0">
                <a:solidFill>
                  <a:srgbClr val="FF0000"/>
                </a:solidFill>
                <a:latin typeface="メイリオ" panose="020B0604030504040204" pitchFamily="50" charset="-128"/>
                <a:ea typeface="メイリオ" panose="020B0604030504040204" pitchFamily="50" charset="-128"/>
              </a:rPr>
              <a:t>改行して次が始まる。</a:t>
            </a:r>
          </a:p>
        </p:txBody>
      </p:sp>
      <p:sp>
        <p:nvSpPr>
          <p:cNvPr id="12" name="テキスト ボックス 11"/>
          <p:cNvSpPr txBox="1"/>
          <p:nvPr/>
        </p:nvSpPr>
        <p:spPr>
          <a:xfrm>
            <a:off x="121920" y="877076"/>
            <a:ext cx="3764280" cy="830997"/>
          </a:xfrm>
          <a:prstGeom prst="rect">
            <a:avLst/>
          </a:prstGeom>
          <a:solidFill>
            <a:schemeClr val="bg1"/>
          </a:solidFill>
          <a:ln w="19050">
            <a:noFill/>
          </a:ln>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24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小規模の文書</a:t>
            </a:r>
            <a:r>
              <a:rPr kumimoji="1" lang="en-US" altLang="ja-JP" sz="24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a:t>
            </a:r>
            <a:r>
              <a:rPr kumimoji="1" lang="ja-JP" altLang="en-US" sz="24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小論文</a:t>
            </a:r>
            <a:r>
              <a:rPr lang="ja-JP" altLang="en-US" sz="2400" dirty="0">
                <a:solidFill>
                  <a:srgbClr val="000000"/>
                </a:solidFill>
                <a:latin typeface="メイリオ" panose="020B0604030504040204" pitchFamily="50" charset="-128"/>
                <a:ea typeface="メイリオ" panose="020B0604030504040204" pitchFamily="50" charset="-128"/>
              </a:rPr>
              <a:t>等</a:t>
            </a:r>
            <a:r>
              <a:rPr lang="en-US" altLang="ja-JP" sz="2400" dirty="0">
                <a:solidFill>
                  <a:srgbClr val="000000"/>
                </a:solidFill>
                <a:latin typeface="メイリオ" panose="020B0604030504040204" pitchFamily="50" charset="-128"/>
                <a:ea typeface="メイリオ" panose="020B0604030504040204" pitchFamily="50" charset="-128"/>
              </a:rPr>
              <a:t>)</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1" lang="en-US" altLang="ja-JP" sz="24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600</a:t>
            </a:r>
            <a:r>
              <a:rPr kumimoji="1" lang="ja-JP" altLang="en-US" sz="24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a:t>
            </a:r>
            <a:r>
              <a:rPr kumimoji="1" lang="en-US" altLang="ja-JP" sz="24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800</a:t>
            </a:r>
            <a:r>
              <a:rPr kumimoji="1" lang="ja-JP" altLang="en-US" sz="24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文字</a:t>
            </a:r>
          </a:p>
        </p:txBody>
      </p:sp>
      <p:sp>
        <p:nvSpPr>
          <p:cNvPr id="13" name="テキスト ボックス 12"/>
          <p:cNvSpPr txBox="1"/>
          <p:nvPr/>
        </p:nvSpPr>
        <p:spPr>
          <a:xfrm>
            <a:off x="4237236" y="832047"/>
            <a:ext cx="4754363" cy="1200329"/>
          </a:xfrm>
          <a:prstGeom prst="rect">
            <a:avLst/>
          </a:prstGeom>
          <a:solidFill>
            <a:schemeClr val="bg1"/>
          </a:solidFill>
          <a:ln w="19050">
            <a:noFill/>
          </a:ln>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24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中規模の文書</a:t>
            </a:r>
            <a:r>
              <a:rPr kumimoji="1" lang="en-US" altLang="ja-JP" sz="24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a:t>
            </a:r>
            <a:r>
              <a:rPr kumimoji="1" lang="ja-JP" altLang="en-US" sz="24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レポート、</a:t>
            </a:r>
            <a:br>
              <a:rPr kumimoji="1" lang="ja-JP" altLang="en-US" sz="24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br>
            <a:r>
              <a:rPr kumimoji="1" lang="ja-JP" altLang="en-US" sz="24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入試論文</a:t>
            </a:r>
            <a:r>
              <a:rPr lang="ja-JP" altLang="en-US" sz="2400" dirty="0">
                <a:solidFill>
                  <a:srgbClr val="000000"/>
                </a:solidFill>
                <a:latin typeface="メイリオ" panose="020B0604030504040204" pitchFamily="50" charset="-128"/>
                <a:ea typeface="メイリオ" panose="020B0604030504040204" pitchFamily="50" charset="-128"/>
              </a:rPr>
              <a:t>等</a:t>
            </a:r>
            <a:r>
              <a:rPr lang="en-US" altLang="ja-JP" sz="2400" dirty="0">
                <a:solidFill>
                  <a:srgbClr val="000000"/>
                </a:solidFill>
                <a:latin typeface="メイリオ" panose="020B0604030504040204" pitchFamily="50" charset="-128"/>
                <a:ea typeface="メイリオ" panose="020B0604030504040204" pitchFamily="50" charset="-128"/>
              </a:rPr>
              <a:t>)</a:t>
            </a:r>
          </a:p>
          <a:p>
            <a:pPr marL="0" marR="0" lvl="0" indent="0" algn="ctr" defTabSz="914400" rtl="0" eaLnBrk="1" fontAlgn="base" latinLnBrk="0" hangingPunct="1">
              <a:lnSpc>
                <a:spcPct val="100000"/>
              </a:lnSpc>
              <a:spcBef>
                <a:spcPct val="0"/>
              </a:spcBef>
              <a:spcAft>
                <a:spcPct val="0"/>
              </a:spcAft>
              <a:buClrTx/>
              <a:buSzTx/>
              <a:buFontTx/>
              <a:buNone/>
              <a:tabLst/>
              <a:defRPr/>
            </a:pPr>
            <a:r>
              <a:rPr lang="en-US" altLang="ja-JP" sz="2400" dirty="0">
                <a:solidFill>
                  <a:srgbClr val="000000"/>
                </a:solidFill>
                <a:latin typeface="メイリオ" panose="020B0604030504040204" pitchFamily="50" charset="-128"/>
                <a:ea typeface="メイリオ" panose="020B0604030504040204" pitchFamily="50" charset="-128"/>
              </a:rPr>
              <a:t>1600</a:t>
            </a:r>
            <a:r>
              <a:rPr kumimoji="1" lang="ja-JP" altLang="en-US" sz="24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a:t>
            </a:r>
            <a:r>
              <a:rPr lang="en-US" altLang="ja-JP" sz="2400" dirty="0">
                <a:solidFill>
                  <a:srgbClr val="000000"/>
                </a:solidFill>
                <a:latin typeface="メイリオ" panose="020B0604030504040204" pitchFamily="50" charset="-128"/>
                <a:ea typeface="メイリオ" panose="020B0604030504040204" pitchFamily="50" charset="-128"/>
              </a:rPr>
              <a:t>2500</a:t>
            </a:r>
            <a:r>
              <a:rPr kumimoji="1" lang="ja-JP" altLang="en-US" sz="24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文字</a:t>
            </a:r>
          </a:p>
        </p:txBody>
      </p:sp>
      <p:sp>
        <p:nvSpPr>
          <p:cNvPr id="14" name="テキスト ボックス 13"/>
          <p:cNvSpPr txBox="1"/>
          <p:nvPr/>
        </p:nvSpPr>
        <p:spPr>
          <a:xfrm>
            <a:off x="3657600" y="2362200"/>
            <a:ext cx="1432560" cy="830997"/>
          </a:xfrm>
          <a:prstGeom prst="rect">
            <a:avLst/>
          </a:prstGeom>
          <a:solidFill>
            <a:schemeClr val="bg1"/>
          </a:solidFill>
          <a:ln w="19050">
            <a:noFill/>
          </a:ln>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24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レポート、入試論文</a:t>
            </a:r>
          </a:p>
        </p:txBody>
      </p:sp>
      <p:sp>
        <p:nvSpPr>
          <p:cNvPr id="15" name="テキスト ボックス 14"/>
          <p:cNvSpPr txBox="1"/>
          <p:nvPr/>
        </p:nvSpPr>
        <p:spPr>
          <a:xfrm>
            <a:off x="5257800" y="2346712"/>
            <a:ext cx="1066800" cy="461665"/>
          </a:xfrm>
          <a:prstGeom prst="rect">
            <a:avLst/>
          </a:prstGeom>
          <a:solidFill>
            <a:schemeClr val="bg1"/>
          </a:solidFill>
          <a:ln w="19050">
            <a:solidFill>
              <a:schemeClr val="tx1"/>
            </a:solidFill>
          </a:ln>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n-US" altLang="ja-JP" sz="2400" dirty="0">
                <a:solidFill>
                  <a:srgbClr val="000000"/>
                </a:solidFill>
                <a:latin typeface="メイリオ" panose="020B0604030504040204" pitchFamily="50" charset="-128"/>
                <a:ea typeface="メイリオ" panose="020B0604030504040204" pitchFamily="50" charset="-128"/>
              </a:rPr>
              <a:t>1</a:t>
            </a:r>
            <a:r>
              <a:rPr lang="ja-JP" altLang="en-US" sz="2400" dirty="0">
                <a:solidFill>
                  <a:srgbClr val="000000"/>
                </a:solidFill>
                <a:latin typeface="メイリオ" panose="020B0604030504040204" pitchFamily="50" charset="-128"/>
                <a:ea typeface="メイリオ" panose="020B0604030504040204" pitchFamily="50" charset="-128"/>
              </a:rPr>
              <a:t>章</a:t>
            </a:r>
            <a:endParaRPr kumimoji="1" lang="ja-JP" altLang="en-US" sz="24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
        <p:nvSpPr>
          <p:cNvPr id="16" name="テキスト ボックス 15"/>
          <p:cNvSpPr txBox="1"/>
          <p:nvPr/>
        </p:nvSpPr>
        <p:spPr>
          <a:xfrm>
            <a:off x="5257800" y="3441554"/>
            <a:ext cx="1066800" cy="461665"/>
          </a:xfrm>
          <a:prstGeom prst="rect">
            <a:avLst/>
          </a:prstGeom>
          <a:solidFill>
            <a:schemeClr val="bg1"/>
          </a:solidFill>
          <a:ln w="19050">
            <a:solidFill>
              <a:schemeClr val="tx1"/>
            </a:solidFill>
          </a:ln>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n-US" altLang="ja-JP" sz="2400" dirty="0">
                <a:solidFill>
                  <a:srgbClr val="000000"/>
                </a:solidFill>
                <a:latin typeface="メイリオ" panose="020B0604030504040204" pitchFamily="50" charset="-128"/>
                <a:ea typeface="メイリオ" panose="020B0604030504040204" pitchFamily="50" charset="-128"/>
              </a:rPr>
              <a:t>2</a:t>
            </a:r>
            <a:r>
              <a:rPr lang="ja-JP" altLang="en-US" sz="2400" dirty="0">
                <a:solidFill>
                  <a:srgbClr val="000000"/>
                </a:solidFill>
                <a:latin typeface="メイリオ" panose="020B0604030504040204" pitchFamily="50" charset="-128"/>
                <a:ea typeface="メイリオ" panose="020B0604030504040204" pitchFamily="50" charset="-128"/>
              </a:rPr>
              <a:t>章</a:t>
            </a:r>
            <a:endParaRPr kumimoji="1" lang="ja-JP" altLang="en-US" sz="24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
        <p:nvSpPr>
          <p:cNvPr id="17" name="テキスト ボックス 16"/>
          <p:cNvSpPr txBox="1"/>
          <p:nvPr/>
        </p:nvSpPr>
        <p:spPr>
          <a:xfrm>
            <a:off x="5257800" y="4536396"/>
            <a:ext cx="1066800" cy="461665"/>
          </a:xfrm>
          <a:prstGeom prst="rect">
            <a:avLst/>
          </a:prstGeom>
          <a:solidFill>
            <a:schemeClr val="bg1"/>
          </a:solidFill>
          <a:ln w="19050">
            <a:solidFill>
              <a:schemeClr val="tx1"/>
            </a:solidFill>
          </a:ln>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n-US" altLang="ja-JP" sz="2400" dirty="0">
                <a:solidFill>
                  <a:srgbClr val="000000"/>
                </a:solidFill>
                <a:latin typeface="メイリオ" panose="020B0604030504040204" pitchFamily="50" charset="-128"/>
                <a:ea typeface="メイリオ" panose="020B0604030504040204" pitchFamily="50" charset="-128"/>
              </a:rPr>
              <a:t>3</a:t>
            </a:r>
            <a:r>
              <a:rPr lang="ja-JP" altLang="en-US" sz="2400" dirty="0">
                <a:solidFill>
                  <a:srgbClr val="000000"/>
                </a:solidFill>
                <a:latin typeface="メイリオ" panose="020B0604030504040204" pitchFamily="50" charset="-128"/>
                <a:ea typeface="メイリオ" panose="020B0604030504040204" pitchFamily="50" charset="-128"/>
              </a:rPr>
              <a:t>章</a:t>
            </a:r>
            <a:endParaRPr kumimoji="1" lang="ja-JP" altLang="en-US" sz="24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
        <p:nvSpPr>
          <p:cNvPr id="18" name="テキスト ボックス 17"/>
          <p:cNvSpPr txBox="1"/>
          <p:nvPr/>
        </p:nvSpPr>
        <p:spPr>
          <a:xfrm>
            <a:off x="5257800" y="5640499"/>
            <a:ext cx="1066800" cy="461665"/>
          </a:xfrm>
          <a:prstGeom prst="rect">
            <a:avLst/>
          </a:prstGeom>
          <a:solidFill>
            <a:schemeClr val="bg1"/>
          </a:solidFill>
          <a:ln w="19050">
            <a:solidFill>
              <a:schemeClr val="tx1"/>
            </a:solidFill>
          </a:ln>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n-US" altLang="ja-JP" sz="2400" dirty="0">
                <a:solidFill>
                  <a:srgbClr val="000000"/>
                </a:solidFill>
                <a:latin typeface="メイリオ" panose="020B0604030504040204" pitchFamily="50" charset="-128"/>
                <a:ea typeface="メイリオ" panose="020B0604030504040204" pitchFamily="50" charset="-128"/>
              </a:rPr>
              <a:t>4</a:t>
            </a:r>
            <a:r>
              <a:rPr lang="ja-JP" altLang="en-US" sz="2400" dirty="0">
                <a:solidFill>
                  <a:srgbClr val="000000"/>
                </a:solidFill>
                <a:latin typeface="メイリオ" panose="020B0604030504040204" pitchFamily="50" charset="-128"/>
                <a:ea typeface="メイリオ" panose="020B0604030504040204" pitchFamily="50" charset="-128"/>
              </a:rPr>
              <a:t>章</a:t>
            </a:r>
            <a:endParaRPr kumimoji="1" lang="ja-JP" altLang="en-US" sz="24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
        <p:nvSpPr>
          <p:cNvPr id="19" name="左中かっこ 18"/>
          <p:cNvSpPr/>
          <p:nvPr/>
        </p:nvSpPr>
        <p:spPr bwMode="auto">
          <a:xfrm>
            <a:off x="6492240" y="2357699"/>
            <a:ext cx="304800" cy="1305890"/>
          </a:xfrm>
          <a:prstGeom prst="leftBrace">
            <a:avLst>
              <a:gd name="adj1" fmla="val 8333"/>
              <a:gd name="adj2" fmla="val 9190"/>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20" name="テキスト ボックス 19"/>
          <p:cNvSpPr txBox="1"/>
          <p:nvPr/>
        </p:nvSpPr>
        <p:spPr>
          <a:xfrm>
            <a:off x="6942207" y="2275299"/>
            <a:ext cx="1432560" cy="338554"/>
          </a:xfrm>
          <a:prstGeom prst="rect">
            <a:avLst/>
          </a:prstGeom>
          <a:solidFill>
            <a:schemeClr val="bg1"/>
          </a:solidFill>
          <a:ln w="19050">
            <a:solidFill>
              <a:schemeClr val="tx1"/>
            </a:solidFill>
          </a:ln>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6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
        <p:nvSpPr>
          <p:cNvPr id="21" name="テキスト ボックス 20"/>
          <p:cNvSpPr txBox="1"/>
          <p:nvPr/>
        </p:nvSpPr>
        <p:spPr>
          <a:xfrm>
            <a:off x="6942207" y="2687499"/>
            <a:ext cx="1432560" cy="338554"/>
          </a:xfrm>
          <a:prstGeom prst="rect">
            <a:avLst/>
          </a:prstGeom>
          <a:solidFill>
            <a:schemeClr val="bg1"/>
          </a:solidFill>
          <a:ln w="19050">
            <a:solidFill>
              <a:schemeClr val="tx1"/>
            </a:solidFill>
          </a:ln>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6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
        <p:nvSpPr>
          <p:cNvPr id="22" name="テキスト ボックス 21"/>
          <p:cNvSpPr txBox="1"/>
          <p:nvPr/>
        </p:nvSpPr>
        <p:spPr>
          <a:xfrm>
            <a:off x="6934200" y="3137632"/>
            <a:ext cx="1432560" cy="338554"/>
          </a:xfrm>
          <a:prstGeom prst="rect">
            <a:avLst/>
          </a:prstGeom>
          <a:solidFill>
            <a:schemeClr val="bg1"/>
          </a:solidFill>
          <a:ln w="19050">
            <a:solidFill>
              <a:schemeClr val="tx1"/>
            </a:solidFill>
          </a:ln>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6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
        <p:nvSpPr>
          <p:cNvPr id="23" name="テキスト ボックス 22"/>
          <p:cNvSpPr txBox="1"/>
          <p:nvPr/>
        </p:nvSpPr>
        <p:spPr>
          <a:xfrm>
            <a:off x="6964680" y="3583665"/>
            <a:ext cx="1432560" cy="338554"/>
          </a:xfrm>
          <a:prstGeom prst="rect">
            <a:avLst/>
          </a:prstGeom>
          <a:solidFill>
            <a:schemeClr val="bg1"/>
          </a:solidFill>
          <a:ln w="19050">
            <a:solidFill>
              <a:schemeClr val="tx1"/>
            </a:solidFill>
          </a:ln>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6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
        <p:nvSpPr>
          <p:cNvPr id="24" name="左中かっこ 23"/>
          <p:cNvSpPr/>
          <p:nvPr/>
        </p:nvSpPr>
        <p:spPr bwMode="auto">
          <a:xfrm>
            <a:off x="4884420" y="2510302"/>
            <a:ext cx="228213" cy="3591862"/>
          </a:xfrm>
          <a:prstGeom prst="leftBrace">
            <a:avLst>
              <a:gd name="adj1" fmla="val 8333"/>
              <a:gd name="adj2" fmla="val 9190"/>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25" name="Text Box 2"/>
          <p:cNvSpPr txBox="1">
            <a:spLocks noChangeArrowheads="1"/>
          </p:cNvSpPr>
          <p:nvPr/>
        </p:nvSpPr>
        <p:spPr bwMode="auto">
          <a:xfrm>
            <a:off x="6706633" y="4290077"/>
            <a:ext cx="2313122" cy="24929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spcBef>
                <a:spcPct val="50000"/>
              </a:spcBef>
            </a:pPr>
            <a:r>
              <a:rPr lang="ja-JP" altLang="en-US" sz="2400" dirty="0">
                <a:solidFill>
                  <a:srgbClr val="FF0000"/>
                </a:solidFill>
                <a:latin typeface="メイリオ" panose="020B0604030504040204" pitchFamily="50" charset="-128"/>
                <a:ea typeface="メイリオ" panose="020B0604030504040204" pitchFamily="50" charset="-128"/>
              </a:rPr>
              <a:t>章は関連した複数段落の集まり</a:t>
            </a:r>
            <a:endParaRPr lang="en-US" altLang="ja-JP" sz="2400" dirty="0">
              <a:solidFill>
                <a:srgbClr val="FF0000"/>
              </a:solidFill>
              <a:latin typeface="メイリオ" panose="020B0604030504040204" pitchFamily="50" charset="-128"/>
              <a:ea typeface="メイリオ" panose="020B0604030504040204" pitchFamily="50" charset="-128"/>
            </a:endParaRPr>
          </a:p>
          <a:p>
            <a:pPr algn="l">
              <a:spcBef>
                <a:spcPct val="50000"/>
              </a:spcBef>
            </a:pPr>
            <a:r>
              <a:rPr lang="ja-JP" altLang="en-US" sz="2400" dirty="0">
                <a:solidFill>
                  <a:srgbClr val="FF0000"/>
                </a:solidFill>
                <a:latin typeface="メイリオ" panose="020B0604030504040204" pitchFamily="50" charset="-128"/>
                <a:ea typeface="メイリオ" panose="020B0604030504040204" pitchFamily="50" charset="-128"/>
              </a:rPr>
              <a:t>複数の章が関連して一つの文書</a:t>
            </a:r>
          </a:p>
        </p:txBody>
      </p:sp>
    </p:spTree>
    <p:extLst>
      <p:ext uri="{BB962C8B-B14F-4D97-AF65-F5344CB8AC3E}">
        <p14:creationId xmlns:p14="http://schemas.microsoft.com/office/powerpoint/2010/main" val="255278637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スライド番号プレースホルダー 5"/>
          <p:cNvSpPr>
            <a:spLocks noGrp="1"/>
          </p:cNvSpPr>
          <p:nvPr>
            <p:ph type="sldNum" sz="quarter" idx="12"/>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74FAFF6C-73AB-4A99-8CA0-CD8395AE7C10}" type="slidenum">
              <a:rPr kumimoji="1" lang="en-US" altLang="ja-JP" sz="1400" b="0" i="0" u="none" strike="noStrike" kern="1200" cap="none" spc="0" normalizeH="0" baseline="0" noProof="0" smtClean="0">
                <a:ln>
                  <a:noFill/>
                </a:ln>
                <a:solidFill>
                  <a:srgbClr val="000000"/>
                </a:solidFill>
                <a:effectLst/>
                <a:uLnTx/>
                <a:uFillTx/>
                <a:latin typeface="Arial" panose="020B0604020202020204" pitchFamily="34" charset="0"/>
                <a:ea typeface="ＭＳ Ｐゴシック" panose="020B0600070205080204" pitchFamily="50"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7</a:t>
            </a:fld>
            <a:endParaRPr kumimoji="1" lang="en-US" altLang="ja-JP" sz="14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50" charset="-128"/>
              <a:cs typeface="+mn-cs"/>
            </a:endParaRPr>
          </a:p>
        </p:txBody>
      </p:sp>
      <p:sp>
        <p:nvSpPr>
          <p:cNvPr id="4099" name="Rectangle 2"/>
          <p:cNvSpPr>
            <a:spLocks noGrp="1" noChangeArrowheads="1"/>
          </p:cNvSpPr>
          <p:nvPr>
            <p:ph type="ctrTitle"/>
          </p:nvPr>
        </p:nvSpPr>
        <p:spPr>
          <a:xfrm>
            <a:off x="990600" y="1281113"/>
            <a:ext cx="6392069" cy="612775"/>
          </a:xfrm>
        </p:spPr>
        <p:txBody>
          <a:bodyPr/>
          <a:lstStyle/>
          <a:p>
            <a:pPr algn="l" eaLnBrk="1" hangingPunct="1"/>
            <a:r>
              <a:rPr lang="ja-JP" altLang="en-US" sz="3200" dirty="0">
                <a:ea typeface="メイリオ" panose="020B0604030504040204" pitchFamily="50" charset="-128"/>
              </a:rPr>
              <a:t>他の人が理解しやすい文章とは</a:t>
            </a:r>
          </a:p>
        </p:txBody>
      </p:sp>
      <p:sp>
        <p:nvSpPr>
          <p:cNvPr id="4103" name="Rectangle 7"/>
          <p:cNvSpPr>
            <a:spLocks noChangeArrowheads="1"/>
          </p:cNvSpPr>
          <p:nvPr/>
        </p:nvSpPr>
        <p:spPr bwMode="auto">
          <a:xfrm>
            <a:off x="1944688" y="2435225"/>
            <a:ext cx="6913562" cy="2114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990600" indent="-53340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371600" indent="-4572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752600" indent="-3810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209800" indent="-3810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667000" indent="-3810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3124200" indent="-3810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581400" indent="-3810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4038600" indent="-3810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20000"/>
              </a:lnSpc>
              <a:spcBef>
                <a:spcPct val="20000"/>
              </a:spcBef>
              <a:spcAft>
                <a:spcPct val="0"/>
              </a:spcAft>
              <a:buClrTx/>
              <a:buSzTx/>
              <a:buFontTx/>
              <a:buNone/>
              <a:tabLst/>
              <a:defRPr/>
            </a:pPr>
            <a:endParaRPr kumimoji="1" lang="en-US" altLang="ja-JP" sz="2400" b="0" i="0" u="none" strike="noStrike" kern="1200" cap="none" spc="0" normalizeH="0" baseline="0" noProof="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
        <p:nvSpPr>
          <p:cNvPr id="2" name="テキスト ボックス 1"/>
          <p:cNvSpPr txBox="1"/>
          <p:nvPr/>
        </p:nvSpPr>
        <p:spPr>
          <a:xfrm>
            <a:off x="1219200" y="2536567"/>
            <a:ext cx="5630069" cy="2554545"/>
          </a:xfrm>
          <a:prstGeom prst="rect">
            <a:avLst/>
          </a:prstGeom>
          <a:noFill/>
        </p:spPr>
        <p:txBody>
          <a:bodyPr wrap="square" rtlCol="0">
            <a:spAutoFit/>
          </a:bodyPr>
          <a:lstStyle/>
          <a:p>
            <a:r>
              <a:rPr kumimoji="1" lang="ja-JP" altLang="en-US" sz="3200" dirty="0">
                <a:latin typeface="メイリオ" panose="020B0604030504040204" pitchFamily="50" charset="-128"/>
                <a:ea typeface="メイリオ" panose="020B0604030504040204" pitchFamily="50" charset="-128"/>
              </a:rPr>
              <a:t>きちんとした構造で、</a:t>
            </a:r>
            <a:br>
              <a:rPr kumimoji="1" lang="en-US" altLang="ja-JP" sz="3200" dirty="0">
                <a:latin typeface="メイリオ" panose="020B0604030504040204" pitchFamily="50" charset="-128"/>
                <a:ea typeface="メイリオ" panose="020B0604030504040204" pitchFamily="50" charset="-128"/>
              </a:rPr>
            </a:br>
            <a:r>
              <a:rPr kumimoji="1" lang="ja-JP" altLang="en-US" sz="3200" dirty="0">
                <a:latin typeface="メイリオ" panose="020B0604030504040204" pitchFamily="50" charset="-128"/>
                <a:ea typeface="メイリオ" panose="020B0604030504040204" pitchFamily="50" charset="-128"/>
              </a:rPr>
              <a:t>関連連けれられている</a:t>
            </a:r>
            <a:endParaRPr kumimoji="1" lang="en-US" altLang="ja-JP" sz="3200" dirty="0">
              <a:latin typeface="メイリオ" panose="020B0604030504040204" pitchFamily="50" charset="-128"/>
              <a:ea typeface="メイリオ" panose="020B0604030504040204" pitchFamily="50" charset="-128"/>
            </a:endParaRPr>
          </a:p>
          <a:p>
            <a:endParaRPr lang="en-US" altLang="ja-JP" sz="3200" dirty="0">
              <a:latin typeface="メイリオ" panose="020B0604030504040204" pitchFamily="50" charset="-128"/>
              <a:ea typeface="メイリオ" panose="020B0604030504040204" pitchFamily="50" charset="-128"/>
            </a:endParaRPr>
          </a:p>
          <a:p>
            <a:endParaRPr kumimoji="1" lang="ja-JP" altLang="en-US" sz="3200" dirty="0">
              <a:latin typeface="メイリオ" panose="020B0604030504040204" pitchFamily="50" charset="-128"/>
              <a:ea typeface="メイリオ" panose="020B0604030504040204" pitchFamily="50" charset="-128"/>
            </a:endParaRPr>
          </a:p>
          <a:p>
            <a:r>
              <a:rPr kumimoji="1" lang="ja-JP" altLang="en-US" sz="3200" dirty="0">
                <a:latin typeface="メイリオ" panose="020B0604030504040204" pitchFamily="50" charset="-128"/>
                <a:ea typeface="メイリオ" panose="020B0604030504040204" pitchFamily="50" charset="-128"/>
              </a:rPr>
              <a:t>情報デザインの世界</a:t>
            </a:r>
          </a:p>
        </p:txBody>
      </p:sp>
      <p:sp>
        <p:nvSpPr>
          <p:cNvPr id="3" name="下矢印 2"/>
          <p:cNvSpPr/>
          <p:nvPr/>
        </p:nvSpPr>
        <p:spPr bwMode="auto">
          <a:xfrm>
            <a:off x="3352800" y="1893888"/>
            <a:ext cx="533400" cy="541337"/>
          </a:xfrm>
          <a:prstGeom prst="down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7" name="下矢印 6"/>
          <p:cNvSpPr/>
          <p:nvPr/>
        </p:nvSpPr>
        <p:spPr bwMode="auto">
          <a:xfrm>
            <a:off x="3352800" y="3735318"/>
            <a:ext cx="533400" cy="541337"/>
          </a:xfrm>
          <a:prstGeom prst="down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Tree>
    <p:extLst>
      <p:ext uri="{BB962C8B-B14F-4D97-AF65-F5344CB8AC3E}">
        <p14:creationId xmlns:p14="http://schemas.microsoft.com/office/powerpoint/2010/main" val="48025588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スライド番号プレースホルダー 5"/>
          <p:cNvSpPr>
            <a:spLocks noGrp="1"/>
          </p:cNvSpPr>
          <p:nvPr>
            <p:ph type="sldNum" sz="quarter" idx="12"/>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74FAFF6C-73AB-4A99-8CA0-CD8395AE7C10}" type="slidenum">
              <a:rPr kumimoji="1" lang="en-US" altLang="ja-JP" sz="1400" b="0" i="0" u="none" strike="noStrike" kern="1200" cap="none" spc="0" normalizeH="0" baseline="0" noProof="0" smtClean="0">
                <a:ln>
                  <a:noFill/>
                </a:ln>
                <a:solidFill>
                  <a:srgbClr val="000000"/>
                </a:solidFill>
                <a:effectLst/>
                <a:uLnTx/>
                <a:uFillTx/>
                <a:latin typeface="Arial" panose="020B0604020202020204" pitchFamily="34" charset="0"/>
                <a:ea typeface="ＭＳ Ｐゴシック" panose="020B0600070205080204" pitchFamily="50"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8</a:t>
            </a:fld>
            <a:endParaRPr kumimoji="1" lang="en-US" altLang="ja-JP" sz="14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50" charset="-128"/>
              <a:cs typeface="+mn-cs"/>
            </a:endParaRPr>
          </a:p>
        </p:txBody>
      </p:sp>
      <p:sp>
        <p:nvSpPr>
          <p:cNvPr id="4099" name="Rectangle 2"/>
          <p:cNvSpPr>
            <a:spLocks noGrp="1" noChangeArrowheads="1"/>
          </p:cNvSpPr>
          <p:nvPr>
            <p:ph type="ctrTitle"/>
          </p:nvPr>
        </p:nvSpPr>
        <p:spPr>
          <a:xfrm>
            <a:off x="1907234" y="2237837"/>
            <a:ext cx="4410869" cy="1222375"/>
          </a:xfrm>
        </p:spPr>
        <p:txBody>
          <a:bodyPr/>
          <a:lstStyle/>
          <a:p>
            <a:pPr eaLnBrk="1" hangingPunct="1"/>
            <a:r>
              <a:rPr lang="ja-JP" altLang="en-US" sz="3200" dirty="0">
                <a:ea typeface="メイリオ" panose="020B0604030504040204" pitchFamily="50" charset="-128"/>
              </a:rPr>
              <a:t>今回の小論文の作成の課題説明</a:t>
            </a:r>
          </a:p>
        </p:txBody>
      </p:sp>
      <p:sp>
        <p:nvSpPr>
          <p:cNvPr id="4103" name="Rectangle 7"/>
          <p:cNvSpPr>
            <a:spLocks noChangeArrowheads="1"/>
          </p:cNvSpPr>
          <p:nvPr/>
        </p:nvSpPr>
        <p:spPr bwMode="auto">
          <a:xfrm>
            <a:off x="1944688" y="2435225"/>
            <a:ext cx="6913562" cy="2114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990600" indent="-53340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371600" indent="-4572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752600" indent="-3810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209800" indent="-3810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667000" indent="-3810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3124200" indent="-3810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581400" indent="-3810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4038600" indent="-3810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20000"/>
              </a:lnSpc>
              <a:spcBef>
                <a:spcPct val="20000"/>
              </a:spcBef>
              <a:spcAft>
                <a:spcPct val="0"/>
              </a:spcAft>
              <a:buClrTx/>
              <a:buSzTx/>
              <a:buFontTx/>
              <a:buNone/>
              <a:tabLst/>
              <a:defRPr/>
            </a:pPr>
            <a:endParaRPr kumimoji="1" lang="en-US" altLang="ja-JP" sz="2400" b="0" i="0" u="none" strike="noStrike" kern="1200" cap="none" spc="0" normalizeH="0" baseline="0" noProof="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Tree>
    <p:extLst>
      <p:ext uri="{BB962C8B-B14F-4D97-AF65-F5344CB8AC3E}">
        <p14:creationId xmlns:p14="http://schemas.microsoft.com/office/powerpoint/2010/main" val="338896462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スライド番号プレースホルダー 5"/>
          <p:cNvSpPr>
            <a:spLocks noGrp="1"/>
          </p:cNvSpPr>
          <p:nvPr>
            <p:ph type="sldNum" sz="quarter" idx="12"/>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74FAFF6C-73AB-4A99-8CA0-CD8395AE7C10}" type="slidenum">
              <a:rPr kumimoji="1" lang="en-US" altLang="ja-JP" sz="1400" b="0" i="0" u="none" strike="noStrike" kern="1200" cap="none" spc="0" normalizeH="0" baseline="0" noProof="0" smtClean="0">
                <a:ln>
                  <a:noFill/>
                </a:ln>
                <a:solidFill>
                  <a:srgbClr val="000000"/>
                </a:solidFill>
                <a:effectLst/>
                <a:uLnTx/>
                <a:uFillTx/>
                <a:latin typeface="Arial" panose="020B0604020202020204" pitchFamily="34" charset="0"/>
                <a:ea typeface="ＭＳ Ｐゴシック" panose="020B0600070205080204" pitchFamily="50"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9</a:t>
            </a:fld>
            <a:endParaRPr kumimoji="1" lang="en-US" altLang="ja-JP" sz="14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50" charset="-128"/>
              <a:cs typeface="+mn-cs"/>
            </a:endParaRPr>
          </a:p>
        </p:txBody>
      </p:sp>
      <p:sp>
        <p:nvSpPr>
          <p:cNvPr id="4099" name="Rectangle 2"/>
          <p:cNvSpPr>
            <a:spLocks noGrp="1" noChangeArrowheads="1"/>
          </p:cNvSpPr>
          <p:nvPr>
            <p:ph type="ctrTitle"/>
          </p:nvPr>
        </p:nvSpPr>
        <p:spPr>
          <a:xfrm>
            <a:off x="384320" y="271318"/>
            <a:ext cx="7772400" cy="612775"/>
          </a:xfrm>
        </p:spPr>
        <p:txBody>
          <a:bodyPr/>
          <a:lstStyle/>
          <a:p>
            <a:pPr algn="l" eaLnBrk="1" hangingPunct="1"/>
            <a:r>
              <a:rPr lang="ja-JP" altLang="en-US" sz="2800" dirty="0">
                <a:ea typeface="メイリオ" panose="020B0604030504040204" pitchFamily="50" charset="-128"/>
              </a:rPr>
              <a:t>補足</a:t>
            </a:r>
            <a:r>
              <a:rPr lang="en-US" altLang="ja-JP" sz="2800" dirty="0">
                <a:ea typeface="メイリオ" panose="020B0604030504040204" pitchFamily="50" charset="-128"/>
              </a:rPr>
              <a:t>: </a:t>
            </a:r>
            <a:r>
              <a:rPr lang="ja-JP" altLang="en-US" sz="2800" dirty="0">
                <a:ea typeface="メイリオ" panose="020B0604030504040204" pitchFamily="50" charset="-128"/>
              </a:rPr>
              <a:t>小論文のタイプ</a:t>
            </a:r>
            <a:r>
              <a:rPr lang="en-US" altLang="ja-JP" sz="2800" dirty="0">
                <a:ea typeface="メイリオ" panose="020B0604030504040204" pitchFamily="50" charset="-128"/>
              </a:rPr>
              <a:t>(</a:t>
            </a:r>
            <a:r>
              <a:rPr lang="ja-JP" altLang="en-US" sz="2800" dirty="0">
                <a:ea typeface="メイリオ" panose="020B0604030504040204" pitchFamily="50" charset="-128"/>
              </a:rPr>
              <a:t>小論文への要求</a:t>
            </a:r>
            <a:r>
              <a:rPr lang="en-US" altLang="ja-JP" sz="2800" dirty="0">
                <a:ea typeface="メイリオ" panose="020B0604030504040204" pitchFamily="50" charset="-128"/>
              </a:rPr>
              <a:t>)</a:t>
            </a:r>
            <a:endParaRPr lang="ja-JP" altLang="en-US" sz="2800" dirty="0">
              <a:ea typeface="メイリオ" panose="020B0604030504040204" pitchFamily="50" charset="-128"/>
            </a:endParaRPr>
          </a:p>
        </p:txBody>
      </p:sp>
      <p:sp>
        <p:nvSpPr>
          <p:cNvPr id="4103" name="Rectangle 7"/>
          <p:cNvSpPr>
            <a:spLocks noChangeArrowheads="1"/>
          </p:cNvSpPr>
          <p:nvPr/>
        </p:nvSpPr>
        <p:spPr bwMode="auto">
          <a:xfrm>
            <a:off x="1944688" y="2435225"/>
            <a:ext cx="6913562" cy="2114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990600" indent="-53340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371600" indent="-4572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752600" indent="-3810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209800" indent="-3810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667000" indent="-3810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3124200" indent="-3810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581400" indent="-3810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4038600" indent="-3810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20000"/>
              </a:lnSpc>
              <a:spcBef>
                <a:spcPct val="20000"/>
              </a:spcBef>
              <a:spcAft>
                <a:spcPct val="0"/>
              </a:spcAft>
              <a:buClrTx/>
              <a:buSzTx/>
              <a:buFontTx/>
              <a:buNone/>
              <a:tabLst/>
              <a:defRPr/>
            </a:pPr>
            <a:endParaRPr kumimoji="1" lang="en-US" altLang="ja-JP" sz="2400" b="0" i="0" u="none" strike="noStrike" kern="1200" cap="none" spc="0" normalizeH="0" baseline="0" noProof="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graphicFrame>
        <p:nvGraphicFramePr>
          <p:cNvPr id="2" name="表 1"/>
          <p:cNvGraphicFramePr>
            <a:graphicFrameLocks noGrp="1"/>
          </p:cNvGraphicFramePr>
          <p:nvPr>
            <p:extLst>
              <p:ext uri="{D42A27DB-BD31-4B8C-83A1-F6EECF244321}">
                <p14:modId xmlns:p14="http://schemas.microsoft.com/office/powerpoint/2010/main" val="1348904504"/>
              </p:ext>
            </p:extLst>
          </p:nvPr>
        </p:nvGraphicFramePr>
        <p:xfrm>
          <a:off x="384320" y="990600"/>
          <a:ext cx="8473930" cy="4572000"/>
        </p:xfrm>
        <a:graphic>
          <a:graphicData uri="http://schemas.openxmlformats.org/drawingml/2006/table">
            <a:tbl>
              <a:tblPr firstRow="1" bandRow="1">
                <a:tableStyleId>{5C22544A-7EE6-4342-B048-85BDC9FD1C3A}</a:tableStyleId>
              </a:tblPr>
              <a:tblGrid>
                <a:gridCol w="2282680">
                  <a:extLst>
                    <a:ext uri="{9D8B030D-6E8A-4147-A177-3AD203B41FA5}">
                      <a16:colId xmlns:a16="http://schemas.microsoft.com/office/drawing/2014/main" val="1992154848"/>
                    </a:ext>
                  </a:extLst>
                </a:gridCol>
                <a:gridCol w="6191250">
                  <a:extLst>
                    <a:ext uri="{9D8B030D-6E8A-4147-A177-3AD203B41FA5}">
                      <a16:colId xmlns:a16="http://schemas.microsoft.com/office/drawing/2014/main" val="1363309479"/>
                    </a:ext>
                  </a:extLst>
                </a:gridCol>
              </a:tblGrid>
              <a:tr h="128669">
                <a:tc>
                  <a:txBody>
                    <a:bodyPr/>
                    <a:lstStyle/>
                    <a:p>
                      <a:pPr algn="ctr"/>
                      <a:r>
                        <a:rPr kumimoji="1" lang="ja-JP" altLang="en-US" sz="2200" b="0" dirty="0">
                          <a:solidFill>
                            <a:schemeClr val="tx1"/>
                          </a:solidFill>
                          <a:latin typeface="メイリオ" panose="020B0604030504040204" pitchFamily="50" charset="-128"/>
                          <a:ea typeface="メイリオ" panose="020B0604030504040204" pitchFamily="50" charset="-128"/>
                        </a:rPr>
                        <a:t>分類</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p>
                      <a:pPr algn="ctr"/>
                      <a:r>
                        <a:rPr kumimoji="1" lang="ja-JP" altLang="en-US" sz="2200" b="0" dirty="0">
                          <a:solidFill>
                            <a:schemeClr val="tx1"/>
                          </a:solidFill>
                          <a:latin typeface="メイリオ" panose="020B0604030504040204" pitchFamily="50" charset="-128"/>
                          <a:ea typeface="メイリオ" panose="020B0604030504040204" pitchFamily="50" charset="-128"/>
                        </a:rPr>
                        <a:t>概要</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75000"/>
                      </a:schemeClr>
                    </a:solidFill>
                  </a:tcPr>
                </a:tc>
                <a:extLst>
                  <a:ext uri="{0D108BD9-81ED-4DB2-BD59-A6C34878D82A}">
                    <a16:rowId xmlns:a16="http://schemas.microsoft.com/office/drawing/2014/main" val="4027457695"/>
                  </a:ext>
                </a:extLst>
              </a:tr>
              <a:tr h="418060">
                <a:tc>
                  <a:txBody>
                    <a:bodyPr/>
                    <a:lstStyle/>
                    <a:p>
                      <a:r>
                        <a:rPr kumimoji="1" lang="ja-JP" altLang="en-US" sz="2200" dirty="0">
                          <a:solidFill>
                            <a:schemeClr val="tx1"/>
                          </a:solidFill>
                          <a:latin typeface="メイリオ" panose="020B0604030504040204" pitchFamily="50" charset="-128"/>
                          <a:ea typeface="メイリオ" panose="020B0604030504040204" pitchFamily="50" charset="-128"/>
                        </a:rPr>
                        <a:t>解釈・要約型</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kumimoji="1" lang="ja-JP" altLang="en-US" sz="2200" dirty="0">
                          <a:solidFill>
                            <a:schemeClr val="tx1"/>
                          </a:solidFill>
                          <a:latin typeface="メイリオ" panose="020B0604030504040204" pitchFamily="50" charset="-128"/>
                          <a:ea typeface="メイリオ" panose="020B0604030504040204" pitchFamily="50" charset="-128"/>
                        </a:rPr>
                        <a:t>提示された文・図表・グラフ等の情報を要約・分析した結果を記述する。</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014926484"/>
                  </a:ext>
                </a:extLst>
              </a:tr>
              <a:tr h="418060">
                <a:tc>
                  <a:txBody>
                    <a:bodyPr/>
                    <a:lstStyle/>
                    <a:p>
                      <a:r>
                        <a:rPr kumimoji="1" lang="ja-JP" altLang="en-US" sz="2200" dirty="0">
                          <a:solidFill>
                            <a:schemeClr val="tx1"/>
                          </a:solidFill>
                          <a:latin typeface="メイリオ" panose="020B0604030504040204" pitchFamily="50" charset="-128"/>
                          <a:ea typeface="メイリオ" panose="020B0604030504040204" pitchFamily="50" charset="-128"/>
                        </a:rPr>
                        <a:t>問題解決型</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2200" dirty="0">
                          <a:solidFill>
                            <a:schemeClr val="tx1"/>
                          </a:solidFill>
                          <a:latin typeface="メイリオ" panose="020B0604030504040204" pitchFamily="50" charset="-128"/>
                          <a:ea typeface="メイリオ" panose="020B0604030504040204" pitchFamily="50" charset="-128"/>
                        </a:rPr>
                        <a:t>提示された情報や問いに対して、その背景・現状・問題点などと解決方法を論理的に記述する。</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770041526"/>
                  </a:ext>
                </a:extLst>
              </a:tr>
              <a:tr h="418060">
                <a:tc>
                  <a:txBody>
                    <a:bodyPr/>
                    <a:lstStyle/>
                    <a:p>
                      <a:r>
                        <a:rPr kumimoji="1" lang="ja-JP" altLang="en-US" sz="2200" dirty="0">
                          <a:solidFill>
                            <a:schemeClr val="tx1"/>
                          </a:solidFill>
                          <a:latin typeface="メイリオ" panose="020B0604030504040204" pitchFamily="50" charset="-128"/>
                          <a:ea typeface="メイリオ" panose="020B0604030504040204" pitchFamily="50" charset="-128"/>
                        </a:rPr>
                        <a:t>主張型</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kumimoji="1" lang="ja-JP" altLang="en-US" sz="2200" dirty="0">
                          <a:solidFill>
                            <a:schemeClr val="tx1"/>
                          </a:solidFill>
                          <a:latin typeface="メイリオ" panose="020B0604030504040204" pitchFamily="50" charset="-128"/>
                          <a:ea typeface="メイリオ" panose="020B0604030504040204" pitchFamily="50" charset="-128"/>
                        </a:rPr>
                        <a:t>提示された情報や問を出発点として、自分の考えを論理的に記述する。</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373941164"/>
                  </a:ext>
                </a:extLst>
              </a:tr>
              <a:tr h="418060">
                <a:tc>
                  <a:txBody>
                    <a:bodyPr/>
                    <a:lstStyle/>
                    <a:p>
                      <a:r>
                        <a:rPr kumimoji="1" lang="ja-JP" altLang="en-US" sz="2200" dirty="0">
                          <a:solidFill>
                            <a:srgbClr val="FF0000"/>
                          </a:solidFill>
                          <a:latin typeface="メイリオ" panose="020B0604030504040204" pitchFamily="50" charset="-128"/>
                          <a:ea typeface="メイリオ" panose="020B0604030504040204" pitchFamily="50" charset="-128"/>
                        </a:rPr>
                        <a:t>ディベート型</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kumimoji="1" lang="ja-JP" altLang="en-US" sz="2200" dirty="0">
                          <a:solidFill>
                            <a:srgbClr val="FF0000"/>
                          </a:solidFill>
                          <a:latin typeface="メイリオ" panose="020B0604030504040204" pitchFamily="50" charset="-128"/>
                          <a:ea typeface="メイリオ" panose="020B0604030504040204" pitchFamily="50" charset="-128"/>
                        </a:rPr>
                        <a:t>提示された情報や問いに対して、賛成・反対の意見を、その根拠とともに論理的に記述する。</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845447321"/>
                  </a:ext>
                </a:extLst>
              </a:tr>
              <a:tr h="418060">
                <a:tc>
                  <a:txBody>
                    <a:bodyPr/>
                    <a:lstStyle/>
                    <a:p>
                      <a:r>
                        <a:rPr kumimoji="1" lang="ja-JP" altLang="en-US" sz="2200" dirty="0">
                          <a:solidFill>
                            <a:schemeClr val="tx1"/>
                          </a:solidFill>
                          <a:latin typeface="メイリオ" panose="020B0604030504040204" pitchFamily="50" charset="-128"/>
                          <a:ea typeface="メイリオ" panose="020B0604030504040204" pitchFamily="50" charset="-128"/>
                        </a:rPr>
                        <a:t>複合型</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kumimoji="1" lang="ja-JP" altLang="en-US" sz="2200" dirty="0">
                          <a:solidFill>
                            <a:schemeClr val="tx1"/>
                          </a:solidFill>
                          <a:latin typeface="メイリオ" panose="020B0604030504040204" pitchFamily="50" charset="-128"/>
                          <a:ea typeface="メイリオ" panose="020B0604030504040204" pitchFamily="50" charset="-128"/>
                        </a:rPr>
                        <a:t>上記のものの組み合わせ。例えば、解釈・要約したものについて、問題解決方法を記述するものなど。</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975456313"/>
                  </a:ext>
                </a:extLst>
              </a:tr>
            </a:tbl>
          </a:graphicData>
        </a:graphic>
      </p:graphicFrame>
    </p:spTree>
    <p:extLst>
      <p:ext uri="{BB962C8B-B14F-4D97-AF65-F5344CB8AC3E}">
        <p14:creationId xmlns:p14="http://schemas.microsoft.com/office/powerpoint/2010/main" val="1936120030"/>
      </p:ext>
    </p:extLst>
  </p:cSld>
  <p:clrMapOvr>
    <a:masterClrMapping/>
  </p:clrMapOvr>
</p:sld>
</file>

<file path=ppt/theme/theme1.xml><?xml version="1.0" encoding="utf-8"?>
<a:theme xmlns:a="http://schemas.openxmlformats.org/drawingml/2006/main" name="標準デザイン">
  <a:themeElements>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標準デザイン">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defRPr>
        </a:defPPr>
      </a:lstStyle>
    </a:lnDef>
    <a:txDef>
      <a:spPr>
        <a:noFill/>
      </a:spPr>
      <a:bodyPr wrap="square" rtlCol="0">
        <a:spAutoFit/>
      </a:bodyPr>
      <a:lstStyle>
        <a:defPPr algn="l">
          <a:defRPr sz="2400" dirty="0" smtClean="0">
            <a:latin typeface="メイリオ" panose="020B0604030504040204" pitchFamily="50" charset="-128"/>
            <a:ea typeface="メイリオ" panose="020B0604030504040204" pitchFamily="50" charset="-128"/>
          </a:defRPr>
        </a:defPPr>
      </a:lstStyle>
    </a:txDef>
  </a:objectDefaults>
  <a:extraClrSchemeLst>
    <a:extraClrScheme>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標準デザイン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標準デザイン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標準デザイン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標準デザイン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標準デザイン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標準デザイン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標準デザイン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標準デザイン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標準デザイン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標準デザイン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標準デザイン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標準デザイン">
  <a:themeElements>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標準デザイン">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defRPr>
        </a:defPPr>
      </a:lstStyle>
    </a:lnDef>
  </a:objectDefaults>
  <a:extraClrSchemeLst>
    <a:extraClrScheme>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標準デザイン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標準デザイン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標準デザイン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標準デザイン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標準デザイン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標準デザイン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標準デザイン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標準デザイン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標準デザイン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標準デザイン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標準デザイン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7180</TotalTime>
  <Words>2959</Words>
  <Application>Microsoft Office PowerPoint</Application>
  <PresentationFormat>画面に合わせる (4:3)</PresentationFormat>
  <Paragraphs>373</Paragraphs>
  <Slides>32</Slides>
  <Notes>0</Notes>
  <HiddenSlides>0</HiddenSlides>
  <MMClips>0</MMClips>
  <ScaleCrop>false</ScaleCrop>
  <HeadingPairs>
    <vt:vector size="6" baseType="variant">
      <vt:variant>
        <vt:lpstr>使用されているフォント</vt:lpstr>
      </vt:variant>
      <vt:variant>
        <vt:i4>2</vt:i4>
      </vt:variant>
      <vt:variant>
        <vt:lpstr>テーマ</vt:lpstr>
      </vt:variant>
      <vt:variant>
        <vt:i4>2</vt:i4>
      </vt:variant>
      <vt:variant>
        <vt:lpstr>スライド タイトル</vt:lpstr>
      </vt:variant>
      <vt:variant>
        <vt:i4>32</vt:i4>
      </vt:variant>
    </vt:vector>
  </HeadingPairs>
  <TitlesOfParts>
    <vt:vector size="36" baseType="lpstr">
      <vt:lpstr>メイリオ</vt:lpstr>
      <vt:lpstr>Arial</vt:lpstr>
      <vt:lpstr>標準デザイン</vt:lpstr>
      <vt:lpstr>1_標準デザイン</vt:lpstr>
      <vt:lpstr>「情報」</vt:lpstr>
      <vt:lpstr>文書を書くのが好きですか? 得意ですか?</vt:lpstr>
      <vt:lpstr>PowerPoint プレゼンテーション</vt:lpstr>
      <vt:lpstr>小論文の作成:準備運動</vt:lpstr>
      <vt:lpstr>文書には構造がある: プログラムといっしょ</vt:lpstr>
      <vt:lpstr>PowerPoint プレゼンテーション</vt:lpstr>
      <vt:lpstr>他の人が理解しやすい文章とは</vt:lpstr>
      <vt:lpstr>今回の小論文の作成の課題説明</vt:lpstr>
      <vt:lpstr>補足: 小論文のタイプ(小論文への要求)</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Webからの情報収集</vt:lpstr>
      <vt:lpstr>具体的な作業</vt:lpstr>
      <vt:lpstr>PowerPoint プレゼンテーション</vt:lpstr>
      <vt:lpstr>文章の作成と推敲</vt:lpstr>
      <vt:lpstr>手書きと文書作成ソフトの違い</vt:lpstr>
      <vt:lpstr>補足資料 他の小論文/文書の構造</vt:lpstr>
      <vt:lpstr>PowerPoint プレゼンテーション</vt:lpstr>
      <vt:lpstr>PowerPoint プレゼンテーション</vt:lpstr>
      <vt:lpstr>補足課題:履歴書(就職/進学用)の作成 小論文の課題が早く終わった人はこちらもチャレンジ</vt:lpstr>
      <vt:lpstr>PowerPoint プレゼンテーション</vt:lpstr>
      <vt:lpstr>課題　一つ選択して作成(400文字程度)</vt:lpstr>
      <vt:lpstr>ヒント1(1)　志望動機　(今回は400字前後)</vt:lpstr>
      <vt:lpstr>ヒント1(2)　志望動機　(今回は400字前後)</vt:lpstr>
      <vt:lpstr>ヒント1(3)　志望動機　(今回は400字前後)</vt:lpstr>
      <vt:lpstr>ヒント2(1)　自己PR　(今回は400字前後)</vt:lpstr>
      <vt:lpstr>ヒント2(2)　自己PR　(今回は400字前後)</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Owner</dc:creator>
  <cp:lastModifiedBy>Go Ota</cp:lastModifiedBy>
  <cp:revision>265</cp:revision>
  <cp:lastPrinted>2021-05-15T05:10:43Z</cp:lastPrinted>
  <dcterms:created xsi:type="dcterms:W3CDTF">2014-03-24T13:08:44Z</dcterms:created>
  <dcterms:modified xsi:type="dcterms:W3CDTF">2022-07-24T06:10:55Z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1</vt:i4>
  </property>
</Properties>
</file>