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1" r:id="rId2"/>
    <p:sldId id="278" r:id="rId3"/>
    <p:sldId id="280" r:id="rId4"/>
    <p:sldId id="281" r:id="rId5"/>
    <p:sldId id="297" r:id="rId6"/>
    <p:sldId id="298" r:id="rId7"/>
    <p:sldId id="299" r:id="rId8"/>
    <p:sldId id="279" r:id="rId9"/>
    <p:sldId id="269" r:id="rId10"/>
    <p:sldId id="282" r:id="rId11"/>
    <p:sldId id="284" r:id="rId12"/>
    <p:sldId id="285" r:id="rId13"/>
    <p:sldId id="286" r:id="rId14"/>
    <p:sldId id="288" r:id="rId15"/>
    <p:sldId id="289" r:id="rId16"/>
    <p:sldId id="274" r:id="rId17"/>
    <p:sldId id="290" r:id="rId18"/>
    <p:sldId id="291" r:id="rId19"/>
    <p:sldId id="292" r:id="rId20"/>
    <p:sldId id="293" r:id="rId21"/>
    <p:sldId id="294" r:id="rId22"/>
    <p:sldId id="275" r:id="rId23"/>
    <p:sldId id="295" r:id="rId24"/>
    <p:sldId id="276" r:id="rId25"/>
  </p:sldIdLst>
  <p:sldSz cx="9144000" cy="6858000" type="screen4x3"/>
  <p:notesSz cx="7099300" cy="10234613"/>
  <p:defaultTextStyle>
    <a:defPPr>
      <a:defRPr lang="ja-JP"/>
    </a:defPPr>
    <a:lvl1pPr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66"/>
    <a:srgbClr val="CC3300"/>
    <a:srgbClr val="FF9933"/>
    <a:srgbClr val="DDDDDD"/>
    <a:srgbClr val="FF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99" autoAdjust="0"/>
    <p:restoredTop sz="94660"/>
  </p:normalViewPr>
  <p:slideViewPr>
    <p:cSldViewPr snapToGrid="0">
      <p:cViewPr varScale="1">
        <p:scale>
          <a:sx n="60" d="100"/>
          <a:sy n="60" d="100"/>
        </p:scale>
        <p:origin x="148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F128CD9-90F2-EC1C-BCB0-32CBA2064AE5}"/>
              </a:ext>
            </a:extLst>
          </p:cNvPr>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defTabSz="990600" eaLnBrk="1" hangingPunct="1">
              <a:defRPr sz="1300" smtClean="0"/>
            </a:lvl1pPr>
          </a:lstStyle>
          <a:p>
            <a:pPr>
              <a:defRPr/>
            </a:pPr>
            <a:endParaRPr lang="en-US" altLang="ja-JP"/>
          </a:p>
        </p:txBody>
      </p:sp>
      <p:sp>
        <p:nvSpPr>
          <p:cNvPr id="13315" name="Rectangle 3">
            <a:extLst>
              <a:ext uri="{FF2B5EF4-FFF2-40B4-BE49-F238E27FC236}">
                <a16:creationId xmlns:a16="http://schemas.microsoft.com/office/drawing/2014/main" id="{F9F11804-8A7D-3795-6F66-3521573523C9}"/>
              </a:ext>
            </a:extLst>
          </p:cNvPr>
          <p:cNvSpPr>
            <a:spLocks noGrp="1" noChangeArrowheads="1"/>
          </p:cNvSpPr>
          <p:nvPr>
            <p:ph type="dt" idx="1"/>
          </p:nvPr>
        </p:nvSpPr>
        <p:spPr bwMode="auto">
          <a:xfrm>
            <a:off x="402113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defTabSz="990600" eaLnBrk="1" hangingPunct="1">
              <a:defRPr sz="1300" smtClean="0"/>
            </a:lvl1pPr>
          </a:lstStyle>
          <a:p>
            <a:pPr>
              <a:defRPr/>
            </a:pPr>
            <a:endParaRPr lang="en-US" altLang="ja-JP"/>
          </a:p>
        </p:txBody>
      </p:sp>
      <p:sp>
        <p:nvSpPr>
          <p:cNvPr id="2052" name="Rectangle 4">
            <a:extLst>
              <a:ext uri="{FF2B5EF4-FFF2-40B4-BE49-F238E27FC236}">
                <a16:creationId xmlns:a16="http://schemas.microsoft.com/office/drawing/2014/main" id="{B49E8F37-795E-BF08-2B33-95983E3A8EB2}"/>
              </a:ext>
            </a:extLst>
          </p:cNvPr>
          <p:cNvSpPr>
            <a:spLocks noRo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a:extLst>
              <a:ext uri="{FF2B5EF4-FFF2-40B4-BE49-F238E27FC236}">
                <a16:creationId xmlns:a16="http://schemas.microsoft.com/office/drawing/2014/main" id="{0D5F480C-D6AA-BB59-6EA8-FD90DEB912BF}"/>
              </a:ext>
            </a:extLst>
          </p:cNvPr>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3318" name="Rectangle 6">
            <a:extLst>
              <a:ext uri="{FF2B5EF4-FFF2-40B4-BE49-F238E27FC236}">
                <a16:creationId xmlns:a16="http://schemas.microsoft.com/office/drawing/2014/main" id="{386E687E-77D0-ED7E-63FD-EEA1C98D1AE5}"/>
              </a:ext>
            </a:extLst>
          </p:cNvPr>
          <p:cNvSpPr>
            <a:spLocks noGrp="1" noChangeArrowheads="1"/>
          </p:cNvSpPr>
          <p:nvPr>
            <p:ph type="ftr" sz="quarter" idx="4"/>
          </p:nvPr>
        </p:nvSpPr>
        <p:spPr bwMode="auto">
          <a:xfrm>
            <a:off x="0"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defTabSz="990600" eaLnBrk="1" hangingPunct="1">
              <a:defRPr sz="1300" smtClean="0"/>
            </a:lvl1pPr>
          </a:lstStyle>
          <a:p>
            <a:pPr>
              <a:defRPr/>
            </a:pPr>
            <a:endParaRPr lang="en-US" altLang="ja-JP"/>
          </a:p>
        </p:txBody>
      </p:sp>
      <p:sp>
        <p:nvSpPr>
          <p:cNvPr id="13319" name="Rectangle 7">
            <a:extLst>
              <a:ext uri="{FF2B5EF4-FFF2-40B4-BE49-F238E27FC236}">
                <a16:creationId xmlns:a16="http://schemas.microsoft.com/office/drawing/2014/main" id="{C168C02A-2887-EEFC-1768-B16E18E82B89}"/>
              </a:ext>
            </a:extLst>
          </p:cNvPr>
          <p:cNvSpPr>
            <a:spLocks noGrp="1" noChangeArrowheads="1"/>
          </p:cNvSpPr>
          <p:nvPr>
            <p:ph type="sldNum" sz="quarter" idx="5"/>
          </p:nvPr>
        </p:nvSpPr>
        <p:spPr bwMode="auto">
          <a:xfrm>
            <a:off x="402113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defTabSz="990600" eaLnBrk="1" hangingPunct="1">
              <a:defRPr sz="1300"/>
            </a:lvl1pPr>
          </a:lstStyle>
          <a:p>
            <a:fld id="{4262011D-A19B-4A2A-BE98-641485373287}"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Rectangle 4">
            <a:extLst>
              <a:ext uri="{FF2B5EF4-FFF2-40B4-BE49-F238E27FC236}">
                <a16:creationId xmlns:a16="http://schemas.microsoft.com/office/drawing/2014/main" id="{204F9538-A683-F843-34B9-F5E05135A10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57CF74A2-4230-FC23-E292-3ADED879706E}"/>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96B47B29-88A0-B1F0-291B-5B7D7218B7A5}"/>
              </a:ext>
            </a:extLst>
          </p:cNvPr>
          <p:cNvSpPr>
            <a:spLocks noGrp="1" noChangeArrowheads="1"/>
          </p:cNvSpPr>
          <p:nvPr>
            <p:ph type="sldNum" sz="quarter" idx="12"/>
          </p:nvPr>
        </p:nvSpPr>
        <p:spPr>
          <a:ln/>
        </p:spPr>
        <p:txBody>
          <a:bodyPr/>
          <a:lstStyle>
            <a:lvl1pPr>
              <a:defRPr/>
            </a:lvl1pPr>
          </a:lstStyle>
          <a:p>
            <a:fld id="{77210800-F70D-4B8B-8008-156B455F2C07}" type="slidenum">
              <a:rPr lang="en-US" altLang="ja-JP"/>
              <a:pPr/>
              <a:t>‹#›</a:t>
            </a:fld>
            <a:endParaRPr lang="en-US" altLang="ja-JP"/>
          </a:p>
        </p:txBody>
      </p:sp>
    </p:spTree>
    <p:extLst>
      <p:ext uri="{BB962C8B-B14F-4D97-AF65-F5344CB8AC3E}">
        <p14:creationId xmlns:p14="http://schemas.microsoft.com/office/powerpoint/2010/main" val="1778716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73203DD2-DD02-CA64-44DD-4A071FDDB4F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62756F2-2E43-CFCC-882C-B8715DE2391A}"/>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1CEB9061-E260-7B98-1E80-9E192F70D35A}"/>
              </a:ext>
            </a:extLst>
          </p:cNvPr>
          <p:cNvSpPr>
            <a:spLocks noGrp="1" noChangeArrowheads="1"/>
          </p:cNvSpPr>
          <p:nvPr>
            <p:ph type="sldNum" sz="quarter" idx="12"/>
          </p:nvPr>
        </p:nvSpPr>
        <p:spPr>
          <a:ln/>
        </p:spPr>
        <p:txBody>
          <a:bodyPr/>
          <a:lstStyle>
            <a:lvl1pPr>
              <a:defRPr/>
            </a:lvl1pPr>
          </a:lstStyle>
          <a:p>
            <a:fld id="{6B0F6392-2FE6-4774-895D-9F237FA7C629}" type="slidenum">
              <a:rPr lang="en-US" altLang="ja-JP"/>
              <a:pPr/>
              <a:t>‹#›</a:t>
            </a:fld>
            <a:endParaRPr lang="en-US" altLang="ja-JP"/>
          </a:p>
        </p:txBody>
      </p:sp>
    </p:spTree>
    <p:extLst>
      <p:ext uri="{BB962C8B-B14F-4D97-AF65-F5344CB8AC3E}">
        <p14:creationId xmlns:p14="http://schemas.microsoft.com/office/powerpoint/2010/main" val="307335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45AF7FC-958F-9FBD-1773-68E467CABB0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D08E7339-2D01-8763-0B15-BC45A3746873}"/>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DE0D2138-7E6B-BCE8-CB21-291F405CF55E}"/>
              </a:ext>
            </a:extLst>
          </p:cNvPr>
          <p:cNvSpPr>
            <a:spLocks noGrp="1" noChangeArrowheads="1"/>
          </p:cNvSpPr>
          <p:nvPr>
            <p:ph type="sldNum" sz="quarter" idx="12"/>
          </p:nvPr>
        </p:nvSpPr>
        <p:spPr>
          <a:ln/>
        </p:spPr>
        <p:txBody>
          <a:bodyPr/>
          <a:lstStyle>
            <a:lvl1pPr>
              <a:defRPr/>
            </a:lvl1pPr>
          </a:lstStyle>
          <a:p>
            <a:fld id="{5BB8C920-55DB-4C41-AF02-634DA67D1EEF}" type="slidenum">
              <a:rPr lang="en-US" altLang="ja-JP"/>
              <a:pPr/>
              <a:t>‹#›</a:t>
            </a:fld>
            <a:endParaRPr lang="en-US" altLang="ja-JP"/>
          </a:p>
        </p:txBody>
      </p:sp>
    </p:spTree>
    <p:extLst>
      <p:ext uri="{BB962C8B-B14F-4D97-AF65-F5344CB8AC3E}">
        <p14:creationId xmlns:p14="http://schemas.microsoft.com/office/powerpoint/2010/main" val="102584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0BF7E23-9A07-CE32-ECE5-08A4C46627F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179B94C7-4C6E-6504-2090-699933870B28}"/>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E34C5A92-34DF-E768-F879-D7AF95AB80A1}"/>
              </a:ext>
            </a:extLst>
          </p:cNvPr>
          <p:cNvSpPr>
            <a:spLocks noGrp="1" noChangeArrowheads="1"/>
          </p:cNvSpPr>
          <p:nvPr>
            <p:ph type="sldNum" sz="quarter" idx="12"/>
          </p:nvPr>
        </p:nvSpPr>
        <p:spPr>
          <a:ln/>
        </p:spPr>
        <p:txBody>
          <a:bodyPr/>
          <a:lstStyle>
            <a:lvl1pPr>
              <a:defRPr/>
            </a:lvl1pPr>
          </a:lstStyle>
          <a:p>
            <a:fld id="{DA7F1216-0586-4D7D-AC27-88459681A206}" type="slidenum">
              <a:rPr lang="en-US" altLang="ja-JP"/>
              <a:pPr/>
              <a:t>‹#›</a:t>
            </a:fld>
            <a:endParaRPr lang="en-US" altLang="ja-JP"/>
          </a:p>
        </p:txBody>
      </p:sp>
    </p:spTree>
    <p:extLst>
      <p:ext uri="{BB962C8B-B14F-4D97-AF65-F5344CB8AC3E}">
        <p14:creationId xmlns:p14="http://schemas.microsoft.com/office/powerpoint/2010/main" val="2819564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789BB5F3-F45C-26DA-65C2-0BA54C43888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2F9D147-C005-C4F7-5BF0-74A6AAD3E995}"/>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BD0B17EF-F8C2-4787-88F9-172B83E95582}"/>
              </a:ext>
            </a:extLst>
          </p:cNvPr>
          <p:cNvSpPr>
            <a:spLocks noGrp="1" noChangeArrowheads="1"/>
          </p:cNvSpPr>
          <p:nvPr>
            <p:ph type="sldNum" sz="quarter" idx="12"/>
          </p:nvPr>
        </p:nvSpPr>
        <p:spPr>
          <a:ln/>
        </p:spPr>
        <p:txBody>
          <a:bodyPr/>
          <a:lstStyle>
            <a:lvl1pPr>
              <a:defRPr/>
            </a:lvl1pPr>
          </a:lstStyle>
          <a:p>
            <a:fld id="{ABE29EE2-947D-4DE4-975B-F3794E758ECB}" type="slidenum">
              <a:rPr lang="en-US" altLang="ja-JP"/>
              <a:pPr/>
              <a:t>‹#›</a:t>
            </a:fld>
            <a:endParaRPr lang="en-US" altLang="ja-JP"/>
          </a:p>
        </p:txBody>
      </p:sp>
    </p:spTree>
    <p:extLst>
      <p:ext uri="{BB962C8B-B14F-4D97-AF65-F5344CB8AC3E}">
        <p14:creationId xmlns:p14="http://schemas.microsoft.com/office/powerpoint/2010/main" val="3436644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69A1A15D-1A36-6B35-ACF9-791999498ED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CE7AA2E4-2173-4407-C13F-BBD718734D6F}"/>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C106D175-F7F7-A71E-7179-3DF24E4BDFAA}"/>
              </a:ext>
            </a:extLst>
          </p:cNvPr>
          <p:cNvSpPr>
            <a:spLocks noGrp="1" noChangeArrowheads="1"/>
          </p:cNvSpPr>
          <p:nvPr>
            <p:ph type="sldNum" sz="quarter" idx="12"/>
          </p:nvPr>
        </p:nvSpPr>
        <p:spPr>
          <a:ln/>
        </p:spPr>
        <p:txBody>
          <a:bodyPr/>
          <a:lstStyle>
            <a:lvl1pPr>
              <a:defRPr/>
            </a:lvl1pPr>
          </a:lstStyle>
          <a:p>
            <a:fld id="{388BA642-4C08-4A87-A2C8-39FA7C171A24}" type="slidenum">
              <a:rPr lang="en-US" altLang="ja-JP"/>
              <a:pPr/>
              <a:t>‹#›</a:t>
            </a:fld>
            <a:endParaRPr lang="en-US" altLang="ja-JP"/>
          </a:p>
        </p:txBody>
      </p:sp>
    </p:spTree>
    <p:extLst>
      <p:ext uri="{BB962C8B-B14F-4D97-AF65-F5344CB8AC3E}">
        <p14:creationId xmlns:p14="http://schemas.microsoft.com/office/powerpoint/2010/main" val="4268893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EB43A47C-DE68-8636-51F2-F34D76FA220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D34E758F-353D-176D-F1B5-C1AA318A3D0E}"/>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9" name="Rectangle 6">
            <a:extLst>
              <a:ext uri="{FF2B5EF4-FFF2-40B4-BE49-F238E27FC236}">
                <a16:creationId xmlns:a16="http://schemas.microsoft.com/office/drawing/2014/main" id="{FFA4FAF3-756A-C239-D136-10CDB3F54E96}"/>
              </a:ext>
            </a:extLst>
          </p:cNvPr>
          <p:cNvSpPr>
            <a:spLocks noGrp="1" noChangeArrowheads="1"/>
          </p:cNvSpPr>
          <p:nvPr>
            <p:ph type="sldNum" sz="quarter" idx="12"/>
          </p:nvPr>
        </p:nvSpPr>
        <p:spPr>
          <a:ln/>
        </p:spPr>
        <p:txBody>
          <a:bodyPr/>
          <a:lstStyle>
            <a:lvl1pPr>
              <a:defRPr/>
            </a:lvl1pPr>
          </a:lstStyle>
          <a:p>
            <a:fld id="{59969343-0A71-436F-A9A6-33DC3FB913C7}" type="slidenum">
              <a:rPr lang="en-US" altLang="ja-JP"/>
              <a:pPr/>
              <a:t>‹#›</a:t>
            </a:fld>
            <a:endParaRPr lang="en-US" altLang="ja-JP"/>
          </a:p>
        </p:txBody>
      </p:sp>
    </p:spTree>
    <p:extLst>
      <p:ext uri="{BB962C8B-B14F-4D97-AF65-F5344CB8AC3E}">
        <p14:creationId xmlns:p14="http://schemas.microsoft.com/office/powerpoint/2010/main" val="2105199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2159C519-B145-D440-111B-A72707F6978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387D4C71-1751-C33F-2608-E63E22E519BE}"/>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5" name="Rectangle 6">
            <a:extLst>
              <a:ext uri="{FF2B5EF4-FFF2-40B4-BE49-F238E27FC236}">
                <a16:creationId xmlns:a16="http://schemas.microsoft.com/office/drawing/2014/main" id="{2107E2C1-6A61-F4D7-0320-3D5BD60AC436}"/>
              </a:ext>
            </a:extLst>
          </p:cNvPr>
          <p:cNvSpPr>
            <a:spLocks noGrp="1" noChangeArrowheads="1"/>
          </p:cNvSpPr>
          <p:nvPr>
            <p:ph type="sldNum" sz="quarter" idx="12"/>
          </p:nvPr>
        </p:nvSpPr>
        <p:spPr>
          <a:ln/>
        </p:spPr>
        <p:txBody>
          <a:bodyPr/>
          <a:lstStyle>
            <a:lvl1pPr>
              <a:defRPr/>
            </a:lvl1pPr>
          </a:lstStyle>
          <a:p>
            <a:fld id="{CEF37231-D532-4B31-9269-8F6726ADE136}" type="slidenum">
              <a:rPr lang="en-US" altLang="ja-JP"/>
              <a:pPr/>
              <a:t>‹#›</a:t>
            </a:fld>
            <a:endParaRPr lang="en-US" altLang="ja-JP"/>
          </a:p>
        </p:txBody>
      </p:sp>
    </p:spTree>
    <p:extLst>
      <p:ext uri="{BB962C8B-B14F-4D97-AF65-F5344CB8AC3E}">
        <p14:creationId xmlns:p14="http://schemas.microsoft.com/office/powerpoint/2010/main" val="3851037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EDD6AF2-EB41-E3F8-9DF4-5E8E5121250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26E818C3-26DE-F683-0C70-71CA6BE4A61B}"/>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4" name="Rectangle 6">
            <a:extLst>
              <a:ext uri="{FF2B5EF4-FFF2-40B4-BE49-F238E27FC236}">
                <a16:creationId xmlns:a16="http://schemas.microsoft.com/office/drawing/2014/main" id="{7CF6BF9C-E990-2653-65AE-B30EF8D0CA22}"/>
              </a:ext>
            </a:extLst>
          </p:cNvPr>
          <p:cNvSpPr>
            <a:spLocks noGrp="1" noChangeArrowheads="1"/>
          </p:cNvSpPr>
          <p:nvPr>
            <p:ph type="sldNum" sz="quarter" idx="12"/>
          </p:nvPr>
        </p:nvSpPr>
        <p:spPr>
          <a:ln/>
        </p:spPr>
        <p:txBody>
          <a:bodyPr/>
          <a:lstStyle>
            <a:lvl1pPr>
              <a:defRPr/>
            </a:lvl1pPr>
          </a:lstStyle>
          <a:p>
            <a:fld id="{1B615188-5397-4A74-A4F3-CF16ADD484CE}" type="slidenum">
              <a:rPr lang="en-US" altLang="ja-JP"/>
              <a:pPr/>
              <a:t>‹#›</a:t>
            </a:fld>
            <a:endParaRPr lang="en-US" altLang="ja-JP"/>
          </a:p>
        </p:txBody>
      </p:sp>
    </p:spTree>
    <p:extLst>
      <p:ext uri="{BB962C8B-B14F-4D97-AF65-F5344CB8AC3E}">
        <p14:creationId xmlns:p14="http://schemas.microsoft.com/office/powerpoint/2010/main" val="2858048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C63923C7-713F-0F24-26AC-01AEE0DEF7B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22065903-717C-353A-3659-324241D7F39D}"/>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E4E6B364-D6E4-AE46-23AA-5EB8F2D7BACC}"/>
              </a:ext>
            </a:extLst>
          </p:cNvPr>
          <p:cNvSpPr>
            <a:spLocks noGrp="1" noChangeArrowheads="1"/>
          </p:cNvSpPr>
          <p:nvPr>
            <p:ph type="sldNum" sz="quarter" idx="12"/>
          </p:nvPr>
        </p:nvSpPr>
        <p:spPr>
          <a:ln/>
        </p:spPr>
        <p:txBody>
          <a:bodyPr/>
          <a:lstStyle>
            <a:lvl1pPr>
              <a:defRPr/>
            </a:lvl1pPr>
          </a:lstStyle>
          <a:p>
            <a:fld id="{DF843C1C-F329-4430-994D-425750DF7B56}" type="slidenum">
              <a:rPr lang="en-US" altLang="ja-JP"/>
              <a:pPr/>
              <a:t>‹#›</a:t>
            </a:fld>
            <a:endParaRPr lang="en-US" altLang="ja-JP"/>
          </a:p>
        </p:txBody>
      </p:sp>
    </p:spTree>
    <p:extLst>
      <p:ext uri="{BB962C8B-B14F-4D97-AF65-F5344CB8AC3E}">
        <p14:creationId xmlns:p14="http://schemas.microsoft.com/office/powerpoint/2010/main" val="2455197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EC091E63-1F5D-6AE7-A101-634E2409D47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0542321D-5F19-86E7-9593-282601352984}"/>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8C397E13-7B85-56C7-CDD0-8FFF1BA4204C}"/>
              </a:ext>
            </a:extLst>
          </p:cNvPr>
          <p:cNvSpPr>
            <a:spLocks noGrp="1" noChangeArrowheads="1"/>
          </p:cNvSpPr>
          <p:nvPr>
            <p:ph type="sldNum" sz="quarter" idx="12"/>
          </p:nvPr>
        </p:nvSpPr>
        <p:spPr>
          <a:ln/>
        </p:spPr>
        <p:txBody>
          <a:bodyPr/>
          <a:lstStyle>
            <a:lvl1pPr>
              <a:defRPr/>
            </a:lvl1pPr>
          </a:lstStyle>
          <a:p>
            <a:fld id="{6AE487D4-E553-42D1-BE8D-F7A8ABE4A170}" type="slidenum">
              <a:rPr lang="en-US" altLang="ja-JP"/>
              <a:pPr/>
              <a:t>‹#›</a:t>
            </a:fld>
            <a:endParaRPr lang="en-US" altLang="ja-JP"/>
          </a:p>
        </p:txBody>
      </p:sp>
    </p:spTree>
    <p:extLst>
      <p:ext uri="{BB962C8B-B14F-4D97-AF65-F5344CB8AC3E}">
        <p14:creationId xmlns:p14="http://schemas.microsoft.com/office/powerpoint/2010/main" val="1003174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C3AF4AB-8BC4-5680-24D5-E0BCCEB031D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CCD5BCDE-0565-B995-3E3C-7CAD824B5A16}"/>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B3632F7D-44BA-222F-E7BB-CD211ECC73A8}"/>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0" sz="1400" smtClean="0"/>
            </a:lvl1pPr>
          </a:lstStyle>
          <a:p>
            <a:pPr>
              <a:defRPr/>
            </a:pPr>
            <a:endParaRPr lang="en-US" altLang="ja-JP"/>
          </a:p>
        </p:txBody>
      </p:sp>
      <p:sp>
        <p:nvSpPr>
          <p:cNvPr id="1029" name="Rectangle 5">
            <a:extLst>
              <a:ext uri="{FF2B5EF4-FFF2-40B4-BE49-F238E27FC236}">
                <a16:creationId xmlns:a16="http://schemas.microsoft.com/office/drawing/2014/main" id="{F20DD425-1EBF-FFCE-54D9-FCE2534DD354}"/>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kumimoji="0" sz="1400" smtClean="0"/>
            </a:lvl1pPr>
          </a:lstStyle>
          <a:p>
            <a:pPr>
              <a:defRPr/>
            </a:pPr>
            <a:r>
              <a:rPr lang="en-US" altLang="ja-JP"/>
              <a:t>©Go Ota, 2014</a:t>
            </a:r>
          </a:p>
        </p:txBody>
      </p:sp>
      <p:sp>
        <p:nvSpPr>
          <p:cNvPr id="1030" name="Rectangle 6">
            <a:extLst>
              <a:ext uri="{FF2B5EF4-FFF2-40B4-BE49-F238E27FC236}">
                <a16:creationId xmlns:a16="http://schemas.microsoft.com/office/drawing/2014/main" id="{CAA66F8C-8BEC-3550-D094-FE3B254213D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0" sz="1400"/>
            </a:lvl1pPr>
          </a:lstStyle>
          <a:p>
            <a:fld id="{60C26104-72A7-47B0-B685-833CD65986BC}"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a:extLst>
              <a:ext uri="{FF2B5EF4-FFF2-40B4-BE49-F238E27FC236}">
                <a16:creationId xmlns:a16="http://schemas.microsoft.com/office/drawing/2014/main" id="{0F845EE8-1DB3-FA84-438F-74E5E3DB5468}"/>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B56A963-5F7D-4BDF-8385-BA879F80EE9A}" type="slidenum">
              <a:rPr kumimoji="0" lang="en-US" altLang="ja-JP" sz="1400"/>
              <a:pPr/>
              <a:t>1</a:t>
            </a:fld>
            <a:endParaRPr kumimoji="0" lang="en-US" altLang="ja-JP" sz="1400"/>
          </a:p>
        </p:txBody>
      </p:sp>
      <p:sp>
        <p:nvSpPr>
          <p:cNvPr id="3075" name="Text Box 2">
            <a:extLst>
              <a:ext uri="{FF2B5EF4-FFF2-40B4-BE49-F238E27FC236}">
                <a16:creationId xmlns:a16="http://schemas.microsoft.com/office/drawing/2014/main" id="{76639C1E-90F9-2F96-0047-8595CD8C81E5}"/>
              </a:ext>
            </a:extLst>
          </p:cNvPr>
          <p:cNvSpPr txBox="1">
            <a:spLocks noChangeArrowheads="1"/>
          </p:cNvSpPr>
          <p:nvPr/>
        </p:nvSpPr>
        <p:spPr bwMode="auto">
          <a:xfrm>
            <a:off x="685800" y="304800"/>
            <a:ext cx="7696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3200"/>
              <a:t>CPU</a:t>
            </a:r>
            <a:r>
              <a:rPr lang="ja-JP" altLang="en-US" sz="3200"/>
              <a:t>の中身の中身</a:t>
            </a:r>
            <a:br>
              <a:rPr lang="ja-JP" altLang="en-US" sz="3200"/>
            </a:br>
            <a:r>
              <a:rPr lang="ja-JP" altLang="en-US" sz="3200"/>
              <a:t>　</a:t>
            </a:r>
            <a:r>
              <a:rPr lang="en-US" altLang="ja-JP" sz="3200"/>
              <a:t>-</a:t>
            </a:r>
            <a:r>
              <a:rPr lang="ja-JP" altLang="en-US" sz="3200"/>
              <a:t>ブレッドボードによる論理回路実験</a:t>
            </a:r>
            <a:r>
              <a:rPr lang="en-US" altLang="ja-JP" sz="3200"/>
              <a:t>-</a:t>
            </a:r>
          </a:p>
        </p:txBody>
      </p:sp>
      <p:sp>
        <p:nvSpPr>
          <p:cNvPr id="3076" name="Text Box 3">
            <a:extLst>
              <a:ext uri="{FF2B5EF4-FFF2-40B4-BE49-F238E27FC236}">
                <a16:creationId xmlns:a16="http://schemas.microsoft.com/office/drawing/2014/main" id="{D12CD819-FE66-1890-9C7D-C053C1E0692A}"/>
              </a:ext>
            </a:extLst>
          </p:cNvPr>
          <p:cNvSpPr txBox="1">
            <a:spLocks noChangeArrowheads="1"/>
          </p:cNvSpPr>
          <p:nvPr/>
        </p:nvSpPr>
        <p:spPr bwMode="auto">
          <a:xfrm>
            <a:off x="4800600" y="6248400"/>
            <a:ext cx="3657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Ver 1.0 2014/05/15   © Go Ota, 2014</a:t>
            </a:r>
          </a:p>
        </p:txBody>
      </p:sp>
      <p:pic>
        <p:nvPicPr>
          <p:cNvPr id="3077" name="Picture 161" descr="A15Atom">
            <a:extLst>
              <a:ext uri="{FF2B5EF4-FFF2-40B4-BE49-F238E27FC236}">
                <a16:creationId xmlns:a16="http://schemas.microsoft.com/office/drawing/2014/main" id="{615A85A6-0B72-8C52-C3B5-B27D404D0D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738" y="1560513"/>
            <a:ext cx="219075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162" descr="A15PC">
            <a:extLst>
              <a:ext uri="{FF2B5EF4-FFF2-40B4-BE49-F238E27FC236}">
                <a16:creationId xmlns:a16="http://schemas.microsoft.com/office/drawing/2014/main" id="{5EAB8EF2-B69E-C57E-1E95-F9D4D01922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1200" y="1727200"/>
            <a:ext cx="2228850"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AutoShape 163">
            <a:extLst>
              <a:ext uri="{FF2B5EF4-FFF2-40B4-BE49-F238E27FC236}">
                <a16:creationId xmlns:a16="http://schemas.microsoft.com/office/drawing/2014/main" id="{45650FEF-57B6-39CA-1A24-A310B8259C21}"/>
              </a:ext>
            </a:extLst>
          </p:cNvPr>
          <p:cNvSpPr>
            <a:spLocks noChangeArrowheads="1"/>
          </p:cNvSpPr>
          <p:nvPr/>
        </p:nvSpPr>
        <p:spPr bwMode="auto">
          <a:xfrm>
            <a:off x="2955925" y="2454275"/>
            <a:ext cx="457200" cy="365125"/>
          </a:xfrm>
          <a:prstGeom prst="leftArrow">
            <a:avLst>
              <a:gd name="adj1" fmla="val 50000"/>
              <a:gd name="adj2" fmla="val 3130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80" name="AutoShape 164">
            <a:extLst>
              <a:ext uri="{FF2B5EF4-FFF2-40B4-BE49-F238E27FC236}">
                <a16:creationId xmlns:a16="http://schemas.microsoft.com/office/drawing/2014/main" id="{D7D9F8CD-4806-D5F4-BFDF-200D1D83E091}"/>
              </a:ext>
            </a:extLst>
          </p:cNvPr>
          <p:cNvSpPr>
            <a:spLocks noChangeArrowheads="1"/>
          </p:cNvSpPr>
          <p:nvPr/>
        </p:nvSpPr>
        <p:spPr bwMode="auto">
          <a:xfrm rot="10800000">
            <a:off x="5835650" y="2438400"/>
            <a:ext cx="457200" cy="365125"/>
          </a:xfrm>
          <a:prstGeom prst="leftArrow">
            <a:avLst>
              <a:gd name="adj1" fmla="val 50000"/>
              <a:gd name="adj2" fmla="val 3130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81" name="Text Box 165">
            <a:extLst>
              <a:ext uri="{FF2B5EF4-FFF2-40B4-BE49-F238E27FC236}">
                <a16:creationId xmlns:a16="http://schemas.microsoft.com/office/drawing/2014/main" id="{57DE0407-A838-D309-D440-82938B08858B}"/>
              </a:ext>
            </a:extLst>
          </p:cNvPr>
          <p:cNvSpPr txBox="1">
            <a:spLocks noChangeArrowheads="1"/>
          </p:cNvSpPr>
          <p:nvPr/>
        </p:nvSpPr>
        <p:spPr bwMode="auto">
          <a:xfrm>
            <a:off x="1096963" y="2087563"/>
            <a:ext cx="1646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陽子　中性子</a:t>
            </a:r>
          </a:p>
        </p:txBody>
      </p:sp>
      <p:sp>
        <p:nvSpPr>
          <p:cNvPr id="3082" name="Text Box 166">
            <a:extLst>
              <a:ext uri="{FF2B5EF4-FFF2-40B4-BE49-F238E27FC236}">
                <a16:creationId xmlns:a16="http://schemas.microsoft.com/office/drawing/2014/main" id="{9C306D02-263A-EA53-A131-CFC175D27E2B}"/>
              </a:ext>
            </a:extLst>
          </p:cNvPr>
          <p:cNvSpPr txBox="1">
            <a:spLocks noChangeArrowheads="1"/>
          </p:cNvSpPr>
          <p:nvPr/>
        </p:nvSpPr>
        <p:spPr bwMode="auto">
          <a:xfrm>
            <a:off x="501650" y="1614488"/>
            <a:ext cx="7159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電子</a:t>
            </a:r>
          </a:p>
        </p:txBody>
      </p:sp>
      <p:grpSp>
        <p:nvGrpSpPr>
          <p:cNvPr id="3083" name="Group 167">
            <a:extLst>
              <a:ext uri="{FF2B5EF4-FFF2-40B4-BE49-F238E27FC236}">
                <a16:creationId xmlns:a16="http://schemas.microsoft.com/office/drawing/2014/main" id="{631543F0-E37F-B04A-B999-68A65E021FB7}"/>
              </a:ext>
            </a:extLst>
          </p:cNvPr>
          <p:cNvGrpSpPr>
            <a:grpSpLocks/>
          </p:cNvGrpSpPr>
          <p:nvPr/>
        </p:nvGrpSpPr>
        <p:grpSpPr bwMode="auto">
          <a:xfrm>
            <a:off x="6515100" y="1711325"/>
            <a:ext cx="1196975" cy="984250"/>
            <a:chOff x="543" y="1779"/>
            <a:chExt cx="754" cy="620"/>
          </a:xfrm>
        </p:grpSpPr>
        <p:sp>
          <p:nvSpPr>
            <p:cNvPr id="3095" name="Rectangle 168">
              <a:extLst>
                <a:ext uri="{FF2B5EF4-FFF2-40B4-BE49-F238E27FC236}">
                  <a16:creationId xmlns:a16="http://schemas.microsoft.com/office/drawing/2014/main" id="{D3EA42B2-5610-9350-14A5-110CEEAD3720}"/>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6" name="Oval 169">
              <a:extLst>
                <a:ext uri="{FF2B5EF4-FFF2-40B4-BE49-F238E27FC236}">
                  <a16:creationId xmlns:a16="http://schemas.microsoft.com/office/drawing/2014/main" id="{01CC0D96-9686-29AE-7349-9E03DBD39A7D}"/>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7" name="Rectangle 170">
              <a:extLst>
                <a:ext uri="{FF2B5EF4-FFF2-40B4-BE49-F238E27FC236}">
                  <a16:creationId xmlns:a16="http://schemas.microsoft.com/office/drawing/2014/main" id="{E3182248-F5D2-C02C-F27A-7F11D7DCF931}"/>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8" name="Oval 171">
              <a:extLst>
                <a:ext uri="{FF2B5EF4-FFF2-40B4-BE49-F238E27FC236}">
                  <a16:creationId xmlns:a16="http://schemas.microsoft.com/office/drawing/2014/main" id="{90AF56B6-4F29-8670-C9DF-B63C3871C0D8}"/>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9" name="Rectangle 172">
              <a:extLst>
                <a:ext uri="{FF2B5EF4-FFF2-40B4-BE49-F238E27FC236}">
                  <a16:creationId xmlns:a16="http://schemas.microsoft.com/office/drawing/2014/main" id="{F1413764-A047-E28B-50B5-DDE6A6855DB2}"/>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00" name="Rectangle 173">
              <a:extLst>
                <a:ext uri="{FF2B5EF4-FFF2-40B4-BE49-F238E27FC236}">
                  <a16:creationId xmlns:a16="http://schemas.microsoft.com/office/drawing/2014/main" id="{FE6F1006-7564-37A4-104F-41795A3F60DA}"/>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101" name="Arc 174">
              <a:extLst>
                <a:ext uri="{FF2B5EF4-FFF2-40B4-BE49-F238E27FC236}">
                  <a16:creationId xmlns:a16="http://schemas.microsoft.com/office/drawing/2014/main" id="{B83B010C-9E51-D2C6-3D74-FA5CDFA29447}"/>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02" name="Arc 175">
              <a:extLst>
                <a:ext uri="{FF2B5EF4-FFF2-40B4-BE49-F238E27FC236}">
                  <a16:creationId xmlns:a16="http://schemas.microsoft.com/office/drawing/2014/main" id="{E210D3F6-4960-D617-0C42-F1596ECEA295}"/>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084" name="Group 176">
            <a:extLst>
              <a:ext uri="{FF2B5EF4-FFF2-40B4-BE49-F238E27FC236}">
                <a16:creationId xmlns:a16="http://schemas.microsoft.com/office/drawing/2014/main" id="{945D61C5-CAB6-083B-EEE8-8DE3FD584CED}"/>
              </a:ext>
            </a:extLst>
          </p:cNvPr>
          <p:cNvGrpSpPr>
            <a:grpSpLocks/>
          </p:cNvGrpSpPr>
          <p:nvPr/>
        </p:nvGrpSpPr>
        <p:grpSpPr bwMode="auto">
          <a:xfrm>
            <a:off x="6596063" y="2716213"/>
            <a:ext cx="698500" cy="533400"/>
            <a:chOff x="973" y="2304"/>
            <a:chExt cx="440" cy="336"/>
          </a:xfrm>
        </p:grpSpPr>
        <p:sp>
          <p:nvSpPr>
            <p:cNvPr id="3092" name="Rectangle 177">
              <a:extLst>
                <a:ext uri="{FF2B5EF4-FFF2-40B4-BE49-F238E27FC236}">
                  <a16:creationId xmlns:a16="http://schemas.microsoft.com/office/drawing/2014/main" id="{9E5CB501-C5F5-B55A-FE55-6DD1A06BBB95}"/>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3" name="Oval 178">
              <a:extLst>
                <a:ext uri="{FF2B5EF4-FFF2-40B4-BE49-F238E27FC236}">
                  <a16:creationId xmlns:a16="http://schemas.microsoft.com/office/drawing/2014/main" id="{A5FD70E8-E323-CF72-30BA-4E471988672D}"/>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4" name="Rectangle 179">
              <a:extLst>
                <a:ext uri="{FF2B5EF4-FFF2-40B4-BE49-F238E27FC236}">
                  <a16:creationId xmlns:a16="http://schemas.microsoft.com/office/drawing/2014/main" id="{C38993E3-6EE2-BC62-A0A7-9F67814FF3DB}"/>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3085" name="Group 180">
            <a:extLst>
              <a:ext uri="{FF2B5EF4-FFF2-40B4-BE49-F238E27FC236}">
                <a16:creationId xmlns:a16="http://schemas.microsoft.com/office/drawing/2014/main" id="{6A0DB87C-E2AC-65DA-1A59-69BF805F0990}"/>
              </a:ext>
            </a:extLst>
          </p:cNvPr>
          <p:cNvGrpSpPr>
            <a:grpSpLocks/>
          </p:cNvGrpSpPr>
          <p:nvPr/>
        </p:nvGrpSpPr>
        <p:grpSpPr bwMode="auto">
          <a:xfrm>
            <a:off x="7583488" y="2762250"/>
            <a:ext cx="803275" cy="519113"/>
            <a:chOff x="2406" y="3075"/>
            <a:chExt cx="506" cy="327"/>
          </a:xfrm>
        </p:grpSpPr>
        <p:sp>
          <p:nvSpPr>
            <p:cNvPr id="3090" name="AutoShape 181">
              <a:extLst>
                <a:ext uri="{FF2B5EF4-FFF2-40B4-BE49-F238E27FC236}">
                  <a16:creationId xmlns:a16="http://schemas.microsoft.com/office/drawing/2014/main" id="{80B33116-7F53-F83A-2334-06E312D32B0F}"/>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3091" name="Oval 182">
              <a:extLst>
                <a:ext uri="{FF2B5EF4-FFF2-40B4-BE49-F238E27FC236}">
                  <a16:creationId xmlns:a16="http://schemas.microsoft.com/office/drawing/2014/main" id="{4EB44EFD-9F15-F6E3-2E1C-05EB76FFB714}"/>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3086" name="Text Box 183">
            <a:extLst>
              <a:ext uri="{FF2B5EF4-FFF2-40B4-BE49-F238E27FC236}">
                <a16:creationId xmlns:a16="http://schemas.microsoft.com/office/drawing/2014/main" id="{2504105F-F2D1-B843-5DAC-EF6863CE2D7B}"/>
              </a:ext>
            </a:extLst>
          </p:cNvPr>
          <p:cNvSpPr txBox="1">
            <a:spLocks noChangeArrowheads="1"/>
          </p:cNvSpPr>
          <p:nvPr/>
        </p:nvSpPr>
        <p:spPr bwMode="auto">
          <a:xfrm>
            <a:off x="2759075" y="1708150"/>
            <a:ext cx="1143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a:t>物質的に</a:t>
            </a:r>
            <a:br>
              <a:rPr lang="ja-JP" altLang="en-US" sz="1800"/>
            </a:br>
            <a:r>
              <a:rPr lang="ja-JP" altLang="en-US" sz="1800"/>
              <a:t>細分化</a:t>
            </a:r>
          </a:p>
        </p:txBody>
      </p:sp>
      <p:sp>
        <p:nvSpPr>
          <p:cNvPr id="3087" name="Text Box 184">
            <a:extLst>
              <a:ext uri="{FF2B5EF4-FFF2-40B4-BE49-F238E27FC236}">
                <a16:creationId xmlns:a16="http://schemas.microsoft.com/office/drawing/2014/main" id="{22C552B0-5946-D1C6-3F25-668906AC16CE}"/>
              </a:ext>
            </a:extLst>
          </p:cNvPr>
          <p:cNvSpPr txBox="1">
            <a:spLocks noChangeArrowheads="1"/>
          </p:cNvSpPr>
          <p:nvPr/>
        </p:nvSpPr>
        <p:spPr bwMode="auto">
          <a:xfrm>
            <a:off x="5686425" y="1755775"/>
            <a:ext cx="1143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a:t>機能的に</a:t>
            </a:r>
            <a:br>
              <a:rPr lang="ja-JP" altLang="en-US" sz="1800"/>
            </a:br>
            <a:r>
              <a:rPr lang="ja-JP" altLang="en-US" sz="1800"/>
              <a:t>細分化</a:t>
            </a:r>
          </a:p>
        </p:txBody>
      </p:sp>
      <p:pic>
        <p:nvPicPr>
          <p:cNvPr id="3088" name="Picture 185" descr="A15_教師">
            <a:extLst>
              <a:ext uri="{FF2B5EF4-FFF2-40B4-BE49-F238E27FC236}">
                <a16:creationId xmlns:a16="http://schemas.microsoft.com/office/drawing/2014/main" id="{BABF6F87-1550-31D8-69B2-96DB818206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1575" y="3744913"/>
            <a:ext cx="2111375" cy="21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9" name="AutoShape 186">
            <a:extLst>
              <a:ext uri="{FF2B5EF4-FFF2-40B4-BE49-F238E27FC236}">
                <a16:creationId xmlns:a16="http://schemas.microsoft.com/office/drawing/2014/main" id="{2607D9B2-9621-8415-5EFE-D99E037BBE85}"/>
              </a:ext>
            </a:extLst>
          </p:cNvPr>
          <p:cNvSpPr>
            <a:spLocks noChangeArrowheads="1"/>
          </p:cNvSpPr>
          <p:nvPr/>
        </p:nvSpPr>
        <p:spPr bwMode="auto">
          <a:xfrm>
            <a:off x="912813" y="4084638"/>
            <a:ext cx="5060950" cy="1844675"/>
          </a:xfrm>
          <a:prstGeom prst="wedgeRectCallout">
            <a:avLst>
              <a:gd name="adj1" fmla="val 59694"/>
              <a:gd name="adj2" fmla="val -2340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a:t>パソコンを含め、いろいろな物をどんどん細かくしていくと、分子・原子になって、原子の中身は陽子・中性子・電子になります。</a:t>
            </a:r>
            <a:br>
              <a:rPr lang="ja-JP" altLang="en-US" sz="1800"/>
            </a:br>
            <a:r>
              <a:rPr lang="ja-JP" altLang="en-US" sz="1800"/>
              <a:t>では、パソコンが動く仕組みをどんどん細かくしていくと、どうなるでしょう。今回の授業では、機能的にどうなっているか、その大元を探検しましょう。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ー 3">
            <a:extLst>
              <a:ext uri="{FF2B5EF4-FFF2-40B4-BE49-F238E27FC236}">
                <a16:creationId xmlns:a16="http://schemas.microsoft.com/office/drawing/2014/main" id="{5E4BE8E4-3C5E-FE08-3E61-6D4710A702C4}"/>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AFC2C5E-764C-4CCD-B2F7-9ED2092D7F1A}" type="slidenum">
              <a:rPr kumimoji="0" lang="en-US" altLang="ja-JP" sz="1400"/>
              <a:pPr/>
              <a:t>10</a:t>
            </a:fld>
            <a:endParaRPr kumimoji="0" lang="en-US" altLang="ja-JP" sz="1400"/>
          </a:p>
        </p:txBody>
      </p:sp>
      <p:pic>
        <p:nvPicPr>
          <p:cNvPr id="12291" name="Picture 108" descr="A15PCurkit01">
            <a:extLst>
              <a:ext uri="{FF2B5EF4-FFF2-40B4-BE49-F238E27FC236}">
                <a16:creationId xmlns:a16="http://schemas.microsoft.com/office/drawing/2014/main" id="{557CC796-6302-5208-43FB-777C0495B2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38" y="3138488"/>
            <a:ext cx="4992687" cy="32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 Box 2">
            <a:extLst>
              <a:ext uri="{FF2B5EF4-FFF2-40B4-BE49-F238E27FC236}">
                <a16:creationId xmlns:a16="http://schemas.microsoft.com/office/drawing/2014/main" id="{79100174-C78C-6E9C-81CD-F4F3978C1AA8}"/>
              </a:ext>
            </a:extLst>
          </p:cNvPr>
          <p:cNvSpPr txBox="1">
            <a:spLocks noChangeArrowheads="1"/>
          </p:cNvSpPr>
          <p:nvPr/>
        </p:nvSpPr>
        <p:spPr bwMode="auto">
          <a:xfrm>
            <a:off x="3048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発光ダイオード</a:t>
            </a:r>
            <a:r>
              <a:rPr lang="en-US" altLang="ja-JP" sz="2000" b="1"/>
              <a:t>(LED)</a:t>
            </a:r>
            <a:r>
              <a:rPr lang="ja-JP" altLang="en-US" sz="2000" b="1"/>
              <a:t>を光らせよう </a:t>
            </a:r>
            <a:r>
              <a:rPr lang="en-US" altLang="ja-JP" sz="2000" b="1"/>
              <a:t>(</a:t>
            </a:r>
            <a:r>
              <a:rPr lang="ja-JP" altLang="en-US" sz="2000" b="1"/>
              <a:t>実体配線図</a:t>
            </a:r>
            <a:r>
              <a:rPr lang="en-US" altLang="ja-JP" sz="2000" b="1"/>
              <a:t>)</a:t>
            </a:r>
          </a:p>
        </p:txBody>
      </p:sp>
      <p:grpSp>
        <p:nvGrpSpPr>
          <p:cNvPr id="12293" name="Group 101">
            <a:extLst>
              <a:ext uri="{FF2B5EF4-FFF2-40B4-BE49-F238E27FC236}">
                <a16:creationId xmlns:a16="http://schemas.microsoft.com/office/drawing/2014/main" id="{CEE189DE-67BD-58D8-EF9D-F80DA924FBB9}"/>
              </a:ext>
            </a:extLst>
          </p:cNvPr>
          <p:cNvGrpSpPr>
            <a:grpSpLocks/>
          </p:cNvGrpSpPr>
          <p:nvPr/>
        </p:nvGrpSpPr>
        <p:grpSpPr bwMode="auto">
          <a:xfrm>
            <a:off x="1214438" y="727075"/>
            <a:ext cx="2886075" cy="2241550"/>
            <a:chOff x="3645" y="353"/>
            <a:chExt cx="1923" cy="1432"/>
          </a:xfrm>
        </p:grpSpPr>
        <p:grpSp>
          <p:nvGrpSpPr>
            <p:cNvPr id="12322" name="Group 3">
              <a:extLst>
                <a:ext uri="{FF2B5EF4-FFF2-40B4-BE49-F238E27FC236}">
                  <a16:creationId xmlns:a16="http://schemas.microsoft.com/office/drawing/2014/main" id="{7CC81E82-F2F8-FC71-E15B-C1AB5EA3272B}"/>
                </a:ext>
              </a:extLst>
            </p:cNvPr>
            <p:cNvGrpSpPr>
              <a:grpSpLocks/>
            </p:cNvGrpSpPr>
            <p:nvPr/>
          </p:nvGrpSpPr>
          <p:grpSpPr bwMode="auto">
            <a:xfrm rot="5400000">
              <a:off x="4682" y="616"/>
              <a:ext cx="480" cy="501"/>
              <a:chOff x="3420" y="2046"/>
              <a:chExt cx="480" cy="501"/>
            </a:xfrm>
          </p:grpSpPr>
          <p:sp>
            <p:nvSpPr>
              <p:cNvPr id="12351" name="Oval 4">
                <a:extLst>
                  <a:ext uri="{FF2B5EF4-FFF2-40B4-BE49-F238E27FC236}">
                    <a16:creationId xmlns:a16="http://schemas.microsoft.com/office/drawing/2014/main" id="{D0D945E0-7910-60F4-6A1E-64B7084A0ED7}"/>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52" name="Line 5">
                <a:extLst>
                  <a:ext uri="{FF2B5EF4-FFF2-40B4-BE49-F238E27FC236}">
                    <a16:creationId xmlns:a16="http://schemas.microsoft.com/office/drawing/2014/main" id="{9EA588A7-FA18-AF55-D5AF-C324017B0453}"/>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53" name="Line 6">
                <a:extLst>
                  <a:ext uri="{FF2B5EF4-FFF2-40B4-BE49-F238E27FC236}">
                    <a16:creationId xmlns:a16="http://schemas.microsoft.com/office/drawing/2014/main" id="{04E54594-FBB9-D9B6-A716-0B039ABB6206}"/>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54" name="AutoShape 7">
                <a:extLst>
                  <a:ext uri="{FF2B5EF4-FFF2-40B4-BE49-F238E27FC236}">
                    <a16:creationId xmlns:a16="http://schemas.microsoft.com/office/drawing/2014/main" id="{FEB76DF8-1C71-49FA-6429-2DD39336B469}"/>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55" name="Line 8">
                <a:extLst>
                  <a:ext uri="{FF2B5EF4-FFF2-40B4-BE49-F238E27FC236}">
                    <a16:creationId xmlns:a16="http://schemas.microsoft.com/office/drawing/2014/main" id="{EFEC4526-B4B8-DEEF-DCA4-FAC699AF6ACC}"/>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56" name="Line 9">
                <a:extLst>
                  <a:ext uri="{FF2B5EF4-FFF2-40B4-BE49-F238E27FC236}">
                    <a16:creationId xmlns:a16="http://schemas.microsoft.com/office/drawing/2014/main" id="{50218E32-875C-109F-DCEA-30B37B2AEE18}"/>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23" name="Freeform 10">
              <a:extLst>
                <a:ext uri="{FF2B5EF4-FFF2-40B4-BE49-F238E27FC236}">
                  <a16:creationId xmlns:a16="http://schemas.microsoft.com/office/drawing/2014/main" id="{1E75633F-81C2-DDC7-B5FF-2177F0A8486A}"/>
                </a:ext>
              </a:extLst>
            </p:cNvPr>
            <p:cNvSpPr>
              <a:spLocks/>
            </p:cNvSpPr>
            <p:nvPr/>
          </p:nvSpPr>
          <p:spPr bwMode="auto">
            <a:xfrm rot="-127266">
              <a:off x="4120" y="689"/>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2324" name="Group 11">
              <a:extLst>
                <a:ext uri="{FF2B5EF4-FFF2-40B4-BE49-F238E27FC236}">
                  <a16:creationId xmlns:a16="http://schemas.microsoft.com/office/drawing/2014/main" id="{A9BCA6B3-4DE4-85FF-E8F3-79F5F69B011D}"/>
                </a:ext>
              </a:extLst>
            </p:cNvPr>
            <p:cNvGrpSpPr>
              <a:grpSpLocks/>
            </p:cNvGrpSpPr>
            <p:nvPr/>
          </p:nvGrpSpPr>
          <p:grpSpPr bwMode="auto">
            <a:xfrm>
              <a:off x="5212" y="1210"/>
              <a:ext cx="342" cy="549"/>
              <a:chOff x="2844" y="2301"/>
              <a:chExt cx="342" cy="549"/>
            </a:xfrm>
          </p:grpSpPr>
          <p:sp>
            <p:nvSpPr>
              <p:cNvPr id="12344" name="Line 12">
                <a:extLst>
                  <a:ext uri="{FF2B5EF4-FFF2-40B4-BE49-F238E27FC236}">
                    <a16:creationId xmlns:a16="http://schemas.microsoft.com/office/drawing/2014/main" id="{EA11BCAD-663A-3AB2-8F29-1D01B97930E4}"/>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5" name="Line 13">
                <a:extLst>
                  <a:ext uri="{FF2B5EF4-FFF2-40B4-BE49-F238E27FC236}">
                    <a16:creationId xmlns:a16="http://schemas.microsoft.com/office/drawing/2014/main" id="{B5ADBD6B-79EB-83BD-DCD1-90B76F00B561}"/>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6" name="Line 14">
                <a:extLst>
                  <a:ext uri="{FF2B5EF4-FFF2-40B4-BE49-F238E27FC236}">
                    <a16:creationId xmlns:a16="http://schemas.microsoft.com/office/drawing/2014/main" id="{D25750A8-971C-C207-CC77-9B4676C252E1}"/>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7" name="Line 15">
                <a:extLst>
                  <a:ext uri="{FF2B5EF4-FFF2-40B4-BE49-F238E27FC236}">
                    <a16:creationId xmlns:a16="http://schemas.microsoft.com/office/drawing/2014/main" id="{12C4588F-5D81-279A-B979-FD273D4A7834}"/>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8" name="Line 16">
                <a:extLst>
                  <a:ext uri="{FF2B5EF4-FFF2-40B4-BE49-F238E27FC236}">
                    <a16:creationId xmlns:a16="http://schemas.microsoft.com/office/drawing/2014/main" id="{03A5B6C6-A93C-3D7A-F923-C9561C891E89}"/>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9" name="Line 17">
                <a:extLst>
                  <a:ext uri="{FF2B5EF4-FFF2-40B4-BE49-F238E27FC236}">
                    <a16:creationId xmlns:a16="http://schemas.microsoft.com/office/drawing/2014/main" id="{68FDD2E7-AF44-0BF3-5E52-EA9B3C0FE93F}"/>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50" name="Line 18">
                <a:extLst>
                  <a:ext uri="{FF2B5EF4-FFF2-40B4-BE49-F238E27FC236}">
                    <a16:creationId xmlns:a16="http://schemas.microsoft.com/office/drawing/2014/main" id="{D8BFF727-5603-A00A-86E3-2A567151FBF8}"/>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25" name="Line 19">
              <a:extLst>
                <a:ext uri="{FF2B5EF4-FFF2-40B4-BE49-F238E27FC236}">
                  <a16:creationId xmlns:a16="http://schemas.microsoft.com/office/drawing/2014/main" id="{A1686E50-1F7C-F9C7-FE80-998A672B5918}"/>
                </a:ext>
              </a:extLst>
            </p:cNvPr>
            <p:cNvSpPr>
              <a:spLocks noChangeShapeType="1"/>
            </p:cNvSpPr>
            <p:nvPr/>
          </p:nvSpPr>
          <p:spPr bwMode="auto">
            <a:xfrm>
              <a:off x="5172" y="788"/>
              <a:ext cx="22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26" name="Line 20">
              <a:extLst>
                <a:ext uri="{FF2B5EF4-FFF2-40B4-BE49-F238E27FC236}">
                  <a16:creationId xmlns:a16="http://schemas.microsoft.com/office/drawing/2014/main" id="{BFF14424-3F69-AA45-6D5D-B3CF9D6F1BFE}"/>
                </a:ext>
              </a:extLst>
            </p:cNvPr>
            <p:cNvSpPr>
              <a:spLocks noChangeShapeType="1"/>
            </p:cNvSpPr>
            <p:nvPr/>
          </p:nvSpPr>
          <p:spPr bwMode="auto">
            <a:xfrm>
              <a:off x="5380" y="778"/>
              <a:ext cx="0" cy="4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27" name="Line 22">
              <a:extLst>
                <a:ext uri="{FF2B5EF4-FFF2-40B4-BE49-F238E27FC236}">
                  <a16:creationId xmlns:a16="http://schemas.microsoft.com/office/drawing/2014/main" id="{4834EFF5-EF23-BB27-F176-B57B875C4119}"/>
                </a:ext>
              </a:extLst>
            </p:cNvPr>
            <p:cNvSpPr>
              <a:spLocks noChangeShapeType="1"/>
            </p:cNvSpPr>
            <p:nvPr/>
          </p:nvSpPr>
          <p:spPr bwMode="auto">
            <a:xfrm>
              <a:off x="4520" y="790"/>
              <a:ext cx="15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28" name="Line 23">
              <a:extLst>
                <a:ext uri="{FF2B5EF4-FFF2-40B4-BE49-F238E27FC236}">
                  <a16:creationId xmlns:a16="http://schemas.microsoft.com/office/drawing/2014/main" id="{540F8F12-4F36-E50F-43E5-0CEFE891A48B}"/>
                </a:ext>
              </a:extLst>
            </p:cNvPr>
            <p:cNvSpPr>
              <a:spLocks noChangeShapeType="1"/>
            </p:cNvSpPr>
            <p:nvPr/>
          </p:nvSpPr>
          <p:spPr bwMode="auto">
            <a:xfrm flipH="1">
              <a:off x="4228" y="1746"/>
              <a:ext cx="115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29" name="Line 24">
              <a:extLst>
                <a:ext uri="{FF2B5EF4-FFF2-40B4-BE49-F238E27FC236}">
                  <a16:creationId xmlns:a16="http://schemas.microsoft.com/office/drawing/2014/main" id="{5AEC8BD1-DD58-E0D7-3975-3EA5E68DA513}"/>
                </a:ext>
              </a:extLst>
            </p:cNvPr>
            <p:cNvSpPr>
              <a:spLocks noChangeShapeType="1"/>
            </p:cNvSpPr>
            <p:nvPr/>
          </p:nvSpPr>
          <p:spPr bwMode="auto">
            <a:xfrm>
              <a:off x="4219" y="1294"/>
              <a:ext cx="0" cy="45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30" name="Line 25">
              <a:extLst>
                <a:ext uri="{FF2B5EF4-FFF2-40B4-BE49-F238E27FC236}">
                  <a16:creationId xmlns:a16="http://schemas.microsoft.com/office/drawing/2014/main" id="{AC8C06D8-14E6-CDEF-1B8E-68BA69BE18F6}"/>
                </a:ext>
              </a:extLst>
            </p:cNvPr>
            <p:cNvSpPr>
              <a:spLocks noChangeShapeType="1"/>
            </p:cNvSpPr>
            <p:nvPr/>
          </p:nvSpPr>
          <p:spPr bwMode="auto">
            <a:xfrm>
              <a:off x="3840" y="806"/>
              <a:ext cx="2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31" name="Text Box 26">
              <a:extLst>
                <a:ext uri="{FF2B5EF4-FFF2-40B4-BE49-F238E27FC236}">
                  <a16:creationId xmlns:a16="http://schemas.microsoft.com/office/drawing/2014/main" id="{C381AA3D-7798-088E-98B8-6BB80D211F38}"/>
                </a:ext>
              </a:extLst>
            </p:cNvPr>
            <p:cNvSpPr txBox="1">
              <a:spLocks noChangeArrowheads="1"/>
            </p:cNvSpPr>
            <p:nvPr/>
          </p:nvSpPr>
          <p:spPr bwMode="auto">
            <a:xfrm>
              <a:off x="3981" y="353"/>
              <a:ext cx="705" cy="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抵抗</a:t>
              </a:r>
              <a:br>
                <a:rPr lang="ja-JP" altLang="en-US" sz="1400"/>
              </a:br>
              <a:r>
                <a:rPr lang="en-US" altLang="ja-JP" sz="1400"/>
                <a:t>330</a:t>
              </a:r>
              <a:r>
                <a:rPr lang="ja-JP" altLang="en-US" sz="1400"/>
                <a:t>オーム</a:t>
              </a:r>
            </a:p>
          </p:txBody>
        </p:sp>
        <p:grpSp>
          <p:nvGrpSpPr>
            <p:cNvPr id="12332" name="Group 27">
              <a:extLst>
                <a:ext uri="{FF2B5EF4-FFF2-40B4-BE49-F238E27FC236}">
                  <a16:creationId xmlns:a16="http://schemas.microsoft.com/office/drawing/2014/main" id="{26FCCDB9-3EB2-4914-59F2-D012F56A21C8}"/>
                </a:ext>
              </a:extLst>
            </p:cNvPr>
            <p:cNvGrpSpPr>
              <a:grpSpLocks/>
            </p:cNvGrpSpPr>
            <p:nvPr/>
          </p:nvGrpSpPr>
          <p:grpSpPr bwMode="auto">
            <a:xfrm>
              <a:off x="3810" y="1064"/>
              <a:ext cx="406" cy="467"/>
              <a:chOff x="3831" y="3205"/>
              <a:chExt cx="406" cy="467"/>
            </a:xfrm>
          </p:grpSpPr>
          <p:sp>
            <p:nvSpPr>
              <p:cNvPr id="12337" name="Oval 28">
                <a:extLst>
                  <a:ext uri="{FF2B5EF4-FFF2-40B4-BE49-F238E27FC236}">
                    <a16:creationId xmlns:a16="http://schemas.microsoft.com/office/drawing/2014/main" id="{54F17045-445F-0982-3FB6-382790238EA5}"/>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38" name="Oval 29">
                <a:extLst>
                  <a:ext uri="{FF2B5EF4-FFF2-40B4-BE49-F238E27FC236}">
                    <a16:creationId xmlns:a16="http://schemas.microsoft.com/office/drawing/2014/main" id="{9C436B1A-79A8-96F7-9E99-D94C3DD57ADE}"/>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39" name="Line 30">
                <a:extLst>
                  <a:ext uri="{FF2B5EF4-FFF2-40B4-BE49-F238E27FC236}">
                    <a16:creationId xmlns:a16="http://schemas.microsoft.com/office/drawing/2014/main" id="{8B0F9A67-E5D4-841E-8189-A59DEBB53F17}"/>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0" name="Line 31">
                <a:extLst>
                  <a:ext uri="{FF2B5EF4-FFF2-40B4-BE49-F238E27FC236}">
                    <a16:creationId xmlns:a16="http://schemas.microsoft.com/office/drawing/2014/main" id="{7D86B7B0-424D-A7B7-AF9A-CCE2307F2324}"/>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1" name="Line 32">
                <a:extLst>
                  <a:ext uri="{FF2B5EF4-FFF2-40B4-BE49-F238E27FC236}">
                    <a16:creationId xmlns:a16="http://schemas.microsoft.com/office/drawing/2014/main" id="{61353F2D-741B-01B5-37F2-BD1A6774A9D2}"/>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42" name="Oval 33">
                <a:extLst>
                  <a:ext uri="{FF2B5EF4-FFF2-40B4-BE49-F238E27FC236}">
                    <a16:creationId xmlns:a16="http://schemas.microsoft.com/office/drawing/2014/main" id="{053DB93A-CCC3-8499-E52C-20AADF788720}"/>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43" name="Line 34">
                <a:extLst>
                  <a:ext uri="{FF2B5EF4-FFF2-40B4-BE49-F238E27FC236}">
                    <a16:creationId xmlns:a16="http://schemas.microsoft.com/office/drawing/2014/main" id="{BAFFCAB2-8049-4B18-6F09-FD4E9D8B562E}"/>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33" name="Text Box 36">
              <a:extLst>
                <a:ext uri="{FF2B5EF4-FFF2-40B4-BE49-F238E27FC236}">
                  <a16:creationId xmlns:a16="http://schemas.microsoft.com/office/drawing/2014/main" id="{F41C1AB1-D5A7-D0C0-9947-308AE7A0C418}"/>
                </a:ext>
              </a:extLst>
            </p:cNvPr>
            <p:cNvSpPr txBox="1">
              <a:spLocks noChangeArrowheads="1"/>
            </p:cNvSpPr>
            <p:nvPr/>
          </p:nvSpPr>
          <p:spPr bwMode="auto">
            <a:xfrm>
              <a:off x="4700" y="391"/>
              <a:ext cx="868"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発光ダイオード</a:t>
              </a:r>
            </a:p>
          </p:txBody>
        </p:sp>
        <p:sp>
          <p:nvSpPr>
            <p:cNvPr id="12334" name="Text Box 37">
              <a:extLst>
                <a:ext uri="{FF2B5EF4-FFF2-40B4-BE49-F238E27FC236}">
                  <a16:creationId xmlns:a16="http://schemas.microsoft.com/office/drawing/2014/main" id="{EE4DCF83-FD76-E0CC-422F-28A1A603C751}"/>
                </a:ext>
              </a:extLst>
            </p:cNvPr>
            <p:cNvSpPr txBox="1">
              <a:spLocks noChangeArrowheads="1"/>
            </p:cNvSpPr>
            <p:nvPr/>
          </p:nvSpPr>
          <p:spPr bwMode="auto">
            <a:xfrm>
              <a:off x="3645" y="1590"/>
              <a:ext cx="706"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スイッチ</a:t>
              </a:r>
            </a:p>
          </p:txBody>
        </p:sp>
        <p:sp>
          <p:nvSpPr>
            <p:cNvPr id="12335" name="Text Box 83">
              <a:extLst>
                <a:ext uri="{FF2B5EF4-FFF2-40B4-BE49-F238E27FC236}">
                  <a16:creationId xmlns:a16="http://schemas.microsoft.com/office/drawing/2014/main" id="{3526B55E-1972-60B1-B3DF-D9E5B4C1B6CF}"/>
                </a:ext>
              </a:extLst>
            </p:cNvPr>
            <p:cNvSpPr txBox="1">
              <a:spLocks noChangeArrowheads="1"/>
            </p:cNvSpPr>
            <p:nvPr/>
          </p:nvSpPr>
          <p:spPr bwMode="auto">
            <a:xfrm>
              <a:off x="4479" y="1506"/>
              <a:ext cx="681"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回路図</a:t>
              </a:r>
            </a:p>
          </p:txBody>
        </p:sp>
        <p:sp>
          <p:nvSpPr>
            <p:cNvPr id="12336" name="Line 21">
              <a:extLst>
                <a:ext uri="{FF2B5EF4-FFF2-40B4-BE49-F238E27FC236}">
                  <a16:creationId xmlns:a16="http://schemas.microsoft.com/office/drawing/2014/main" id="{029882ED-723C-3CD1-5F17-2A5EE473AC11}"/>
                </a:ext>
              </a:extLst>
            </p:cNvPr>
            <p:cNvSpPr>
              <a:spLocks noChangeShapeType="1"/>
            </p:cNvSpPr>
            <p:nvPr/>
          </p:nvSpPr>
          <p:spPr bwMode="auto">
            <a:xfrm>
              <a:off x="3844" y="793"/>
              <a:ext cx="0" cy="31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294" name="Rectangle 89">
            <a:extLst>
              <a:ext uri="{FF2B5EF4-FFF2-40B4-BE49-F238E27FC236}">
                <a16:creationId xmlns:a16="http://schemas.microsoft.com/office/drawing/2014/main" id="{D070B19A-7C1F-496D-B19A-71FCF3C0C2D6}"/>
              </a:ext>
            </a:extLst>
          </p:cNvPr>
          <p:cNvSpPr>
            <a:spLocks noChangeArrowheads="1"/>
          </p:cNvSpPr>
          <p:nvPr/>
        </p:nvSpPr>
        <p:spPr bwMode="auto">
          <a:xfrm>
            <a:off x="439738" y="6011863"/>
            <a:ext cx="4411662" cy="101600"/>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295" name="Rectangle 90">
            <a:extLst>
              <a:ext uri="{FF2B5EF4-FFF2-40B4-BE49-F238E27FC236}">
                <a16:creationId xmlns:a16="http://schemas.microsoft.com/office/drawing/2014/main" id="{13B446A1-3F9F-2A65-492A-02CAEC895A84}"/>
              </a:ext>
            </a:extLst>
          </p:cNvPr>
          <p:cNvSpPr>
            <a:spLocks noChangeArrowheads="1"/>
          </p:cNvSpPr>
          <p:nvPr/>
        </p:nvSpPr>
        <p:spPr bwMode="auto">
          <a:xfrm>
            <a:off x="474663" y="3468688"/>
            <a:ext cx="4413250" cy="100012"/>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296" name="Rectangle 93">
            <a:extLst>
              <a:ext uri="{FF2B5EF4-FFF2-40B4-BE49-F238E27FC236}">
                <a16:creationId xmlns:a16="http://schemas.microsoft.com/office/drawing/2014/main" id="{8603039E-3CD7-FD0D-0D52-1E84884E8089}"/>
              </a:ext>
            </a:extLst>
          </p:cNvPr>
          <p:cNvSpPr>
            <a:spLocks noChangeArrowheads="1"/>
          </p:cNvSpPr>
          <p:nvPr/>
        </p:nvSpPr>
        <p:spPr bwMode="auto">
          <a:xfrm>
            <a:off x="4327525" y="4119563"/>
            <a:ext cx="82550" cy="263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297" name="Rectangle 94">
            <a:extLst>
              <a:ext uri="{FF2B5EF4-FFF2-40B4-BE49-F238E27FC236}">
                <a16:creationId xmlns:a16="http://schemas.microsoft.com/office/drawing/2014/main" id="{311C82D5-C678-849B-0430-FBFA88CE15C7}"/>
              </a:ext>
            </a:extLst>
          </p:cNvPr>
          <p:cNvSpPr>
            <a:spLocks noChangeArrowheads="1"/>
          </p:cNvSpPr>
          <p:nvPr/>
        </p:nvSpPr>
        <p:spPr bwMode="auto">
          <a:xfrm>
            <a:off x="3997325" y="3883025"/>
            <a:ext cx="65088" cy="430213"/>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298" name="Rectangle 97">
            <a:extLst>
              <a:ext uri="{FF2B5EF4-FFF2-40B4-BE49-F238E27FC236}">
                <a16:creationId xmlns:a16="http://schemas.microsoft.com/office/drawing/2014/main" id="{54625326-23A1-D880-84FC-CC0ACA76B4DA}"/>
              </a:ext>
            </a:extLst>
          </p:cNvPr>
          <p:cNvSpPr>
            <a:spLocks noChangeArrowheads="1"/>
          </p:cNvSpPr>
          <p:nvPr/>
        </p:nvSpPr>
        <p:spPr bwMode="auto">
          <a:xfrm>
            <a:off x="4479925" y="5276850"/>
            <a:ext cx="65088" cy="369888"/>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299" name="Rectangle 98">
            <a:extLst>
              <a:ext uri="{FF2B5EF4-FFF2-40B4-BE49-F238E27FC236}">
                <a16:creationId xmlns:a16="http://schemas.microsoft.com/office/drawing/2014/main" id="{FACE8C77-4D75-61C6-74B9-556CA783A339}"/>
              </a:ext>
            </a:extLst>
          </p:cNvPr>
          <p:cNvSpPr>
            <a:spLocks noChangeArrowheads="1"/>
          </p:cNvSpPr>
          <p:nvPr/>
        </p:nvSpPr>
        <p:spPr bwMode="auto">
          <a:xfrm>
            <a:off x="4314825" y="4946650"/>
            <a:ext cx="80963" cy="46037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00" name="Line 102">
            <a:extLst>
              <a:ext uri="{FF2B5EF4-FFF2-40B4-BE49-F238E27FC236}">
                <a16:creationId xmlns:a16="http://schemas.microsoft.com/office/drawing/2014/main" id="{6EA253C2-188A-0745-EBA3-99A1EBC88E2A}"/>
              </a:ext>
            </a:extLst>
          </p:cNvPr>
          <p:cNvSpPr>
            <a:spLocks noChangeShapeType="1"/>
          </p:cNvSpPr>
          <p:nvPr/>
        </p:nvSpPr>
        <p:spPr bwMode="auto">
          <a:xfrm>
            <a:off x="4862513" y="3503613"/>
            <a:ext cx="838200" cy="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1" name="Text Box 103">
            <a:extLst>
              <a:ext uri="{FF2B5EF4-FFF2-40B4-BE49-F238E27FC236}">
                <a16:creationId xmlns:a16="http://schemas.microsoft.com/office/drawing/2014/main" id="{8407AF3C-0D78-21DC-0B5F-77F2827BEAF6}"/>
              </a:ext>
            </a:extLst>
          </p:cNvPr>
          <p:cNvSpPr txBox="1">
            <a:spLocks noChangeArrowheads="1"/>
          </p:cNvSpPr>
          <p:nvPr/>
        </p:nvSpPr>
        <p:spPr bwMode="auto">
          <a:xfrm>
            <a:off x="5165725" y="3565525"/>
            <a:ext cx="900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電池 </a:t>
            </a:r>
            <a:r>
              <a:rPr lang="en-US" altLang="ja-JP"/>
              <a:t>+ </a:t>
            </a:r>
            <a:br>
              <a:rPr lang="en-US" altLang="ja-JP"/>
            </a:br>
            <a:r>
              <a:rPr lang="en-US" altLang="ja-JP"/>
              <a:t>3V</a:t>
            </a:r>
          </a:p>
        </p:txBody>
      </p:sp>
      <p:sp>
        <p:nvSpPr>
          <p:cNvPr id="12302" name="Line 104">
            <a:extLst>
              <a:ext uri="{FF2B5EF4-FFF2-40B4-BE49-F238E27FC236}">
                <a16:creationId xmlns:a16="http://schemas.microsoft.com/office/drawing/2014/main" id="{1FEC2D54-D2A0-4E0D-8E48-A414E7FE3734}"/>
              </a:ext>
            </a:extLst>
          </p:cNvPr>
          <p:cNvSpPr>
            <a:spLocks noChangeShapeType="1"/>
          </p:cNvSpPr>
          <p:nvPr/>
        </p:nvSpPr>
        <p:spPr bwMode="auto">
          <a:xfrm>
            <a:off x="4818063" y="6048375"/>
            <a:ext cx="838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3" name="Text Box 105">
            <a:extLst>
              <a:ext uri="{FF2B5EF4-FFF2-40B4-BE49-F238E27FC236}">
                <a16:creationId xmlns:a16="http://schemas.microsoft.com/office/drawing/2014/main" id="{BCD72F5B-8A6E-B067-8124-A97D1C5FE774}"/>
              </a:ext>
            </a:extLst>
          </p:cNvPr>
          <p:cNvSpPr txBox="1">
            <a:spLocks noChangeArrowheads="1"/>
          </p:cNvSpPr>
          <p:nvPr/>
        </p:nvSpPr>
        <p:spPr bwMode="auto">
          <a:xfrm>
            <a:off x="5214938" y="6124575"/>
            <a:ext cx="900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電池 </a:t>
            </a:r>
            <a:r>
              <a:rPr lang="en-US" altLang="ja-JP"/>
              <a:t>–</a:t>
            </a:r>
          </a:p>
        </p:txBody>
      </p:sp>
      <p:sp>
        <p:nvSpPr>
          <p:cNvPr id="12304" name="Text Box 109">
            <a:extLst>
              <a:ext uri="{FF2B5EF4-FFF2-40B4-BE49-F238E27FC236}">
                <a16:creationId xmlns:a16="http://schemas.microsoft.com/office/drawing/2014/main" id="{B578CDAA-2CC3-1CA2-466F-B3E74F90682D}"/>
              </a:ext>
            </a:extLst>
          </p:cNvPr>
          <p:cNvSpPr txBox="1">
            <a:spLocks noChangeArrowheads="1"/>
          </p:cNvSpPr>
          <p:nvPr/>
        </p:nvSpPr>
        <p:spPr bwMode="auto">
          <a:xfrm>
            <a:off x="2179638" y="6521450"/>
            <a:ext cx="1647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実体配線図</a:t>
            </a:r>
          </a:p>
        </p:txBody>
      </p:sp>
      <p:sp>
        <p:nvSpPr>
          <p:cNvPr id="12305" name="Line 110">
            <a:extLst>
              <a:ext uri="{FF2B5EF4-FFF2-40B4-BE49-F238E27FC236}">
                <a16:creationId xmlns:a16="http://schemas.microsoft.com/office/drawing/2014/main" id="{81DD7D29-F05E-8018-7B4C-D64C812771AE}"/>
              </a:ext>
            </a:extLst>
          </p:cNvPr>
          <p:cNvSpPr>
            <a:spLocks noChangeShapeType="1"/>
          </p:cNvSpPr>
          <p:nvPr/>
        </p:nvSpPr>
        <p:spPr bwMode="auto">
          <a:xfrm>
            <a:off x="3962400" y="3517900"/>
            <a:ext cx="76200" cy="427038"/>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06" name="Line 111">
            <a:extLst>
              <a:ext uri="{FF2B5EF4-FFF2-40B4-BE49-F238E27FC236}">
                <a16:creationId xmlns:a16="http://schemas.microsoft.com/office/drawing/2014/main" id="{0E6D508E-F815-D3B0-5810-6057C097B7BB}"/>
              </a:ext>
            </a:extLst>
          </p:cNvPr>
          <p:cNvSpPr>
            <a:spLocks noChangeShapeType="1"/>
          </p:cNvSpPr>
          <p:nvPr/>
        </p:nvSpPr>
        <p:spPr bwMode="auto">
          <a:xfrm>
            <a:off x="4511675" y="5605463"/>
            <a:ext cx="76200" cy="411162"/>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2307" name="Picture 112" descr="A15_Parts03">
            <a:extLst>
              <a:ext uri="{FF2B5EF4-FFF2-40B4-BE49-F238E27FC236}">
                <a16:creationId xmlns:a16="http://schemas.microsoft.com/office/drawing/2014/main" id="{205D96BF-F323-000A-2C79-F40E0AFE03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9263" y="895350"/>
            <a:ext cx="10985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308" name="Group 113">
            <a:extLst>
              <a:ext uri="{FF2B5EF4-FFF2-40B4-BE49-F238E27FC236}">
                <a16:creationId xmlns:a16="http://schemas.microsoft.com/office/drawing/2014/main" id="{4EAAEEA9-ABFE-2205-7FCD-0FDA863B2102}"/>
              </a:ext>
            </a:extLst>
          </p:cNvPr>
          <p:cNvGrpSpPr>
            <a:grpSpLocks/>
          </p:cNvGrpSpPr>
          <p:nvPr/>
        </p:nvGrpSpPr>
        <p:grpSpPr bwMode="auto">
          <a:xfrm>
            <a:off x="5964238" y="1022350"/>
            <a:ext cx="644525" cy="741363"/>
            <a:chOff x="3831" y="3205"/>
            <a:chExt cx="406" cy="467"/>
          </a:xfrm>
        </p:grpSpPr>
        <p:sp>
          <p:nvSpPr>
            <p:cNvPr id="12315" name="Oval 114">
              <a:extLst>
                <a:ext uri="{FF2B5EF4-FFF2-40B4-BE49-F238E27FC236}">
                  <a16:creationId xmlns:a16="http://schemas.microsoft.com/office/drawing/2014/main" id="{14CEDA58-5054-75AD-B30C-E75E60F94904}"/>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16" name="Oval 115">
              <a:extLst>
                <a:ext uri="{FF2B5EF4-FFF2-40B4-BE49-F238E27FC236}">
                  <a16:creationId xmlns:a16="http://schemas.microsoft.com/office/drawing/2014/main" id="{387D4ABC-363F-43C5-788F-879FD524D54A}"/>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17" name="Line 116">
              <a:extLst>
                <a:ext uri="{FF2B5EF4-FFF2-40B4-BE49-F238E27FC236}">
                  <a16:creationId xmlns:a16="http://schemas.microsoft.com/office/drawing/2014/main" id="{220E12D9-3B12-496A-715B-1F825440E5E0}"/>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8" name="Line 117">
              <a:extLst>
                <a:ext uri="{FF2B5EF4-FFF2-40B4-BE49-F238E27FC236}">
                  <a16:creationId xmlns:a16="http://schemas.microsoft.com/office/drawing/2014/main" id="{321FD903-CFC5-836D-3940-C050984ACD55}"/>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9" name="Line 118">
              <a:extLst>
                <a:ext uri="{FF2B5EF4-FFF2-40B4-BE49-F238E27FC236}">
                  <a16:creationId xmlns:a16="http://schemas.microsoft.com/office/drawing/2014/main" id="{F3066288-DD92-6B1F-9210-DA9FA74E61BF}"/>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20" name="Oval 119">
              <a:extLst>
                <a:ext uri="{FF2B5EF4-FFF2-40B4-BE49-F238E27FC236}">
                  <a16:creationId xmlns:a16="http://schemas.microsoft.com/office/drawing/2014/main" id="{914D81B0-AC6B-6F1C-C695-398E8BA816A0}"/>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21" name="Line 120">
              <a:extLst>
                <a:ext uri="{FF2B5EF4-FFF2-40B4-BE49-F238E27FC236}">
                  <a16:creationId xmlns:a16="http://schemas.microsoft.com/office/drawing/2014/main" id="{358C18AE-E351-8259-1FA9-E33E05C1FA73}"/>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2309" name="Rectangle 121">
            <a:extLst>
              <a:ext uri="{FF2B5EF4-FFF2-40B4-BE49-F238E27FC236}">
                <a16:creationId xmlns:a16="http://schemas.microsoft.com/office/drawing/2014/main" id="{3ACA6250-8FE1-AA0C-862F-01B6CCE7A616}"/>
              </a:ext>
            </a:extLst>
          </p:cNvPr>
          <p:cNvSpPr>
            <a:spLocks noChangeArrowheads="1"/>
          </p:cNvSpPr>
          <p:nvPr/>
        </p:nvSpPr>
        <p:spPr bwMode="auto">
          <a:xfrm>
            <a:off x="5821363" y="669925"/>
            <a:ext cx="2209800" cy="1798638"/>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2310" name="Text Box 122">
            <a:extLst>
              <a:ext uri="{FF2B5EF4-FFF2-40B4-BE49-F238E27FC236}">
                <a16:creationId xmlns:a16="http://schemas.microsoft.com/office/drawing/2014/main" id="{69508EA3-0A4F-F68E-1EE8-912ACF9E5424}"/>
              </a:ext>
            </a:extLst>
          </p:cNvPr>
          <p:cNvSpPr txBox="1">
            <a:spLocks noChangeArrowheads="1"/>
          </p:cNvSpPr>
          <p:nvPr/>
        </p:nvSpPr>
        <p:spPr bwMode="auto">
          <a:xfrm>
            <a:off x="6034088" y="2009775"/>
            <a:ext cx="1647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スライドスイッチ</a:t>
            </a:r>
          </a:p>
        </p:txBody>
      </p:sp>
      <p:pic>
        <p:nvPicPr>
          <p:cNvPr id="12311" name="Picture 123" descr="A15_withc2">
            <a:extLst>
              <a:ext uri="{FF2B5EF4-FFF2-40B4-BE49-F238E27FC236}">
                <a16:creationId xmlns:a16="http://schemas.microsoft.com/office/drawing/2014/main" id="{E3B4E332-0500-716C-A829-9D511F1C62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4300" y="4500563"/>
            <a:ext cx="191452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2" name="AutoShape 124">
            <a:extLst>
              <a:ext uri="{FF2B5EF4-FFF2-40B4-BE49-F238E27FC236}">
                <a16:creationId xmlns:a16="http://schemas.microsoft.com/office/drawing/2014/main" id="{24C90C2A-E3F6-DB6F-FAF3-C41E5DF78F5B}"/>
              </a:ext>
            </a:extLst>
          </p:cNvPr>
          <p:cNvSpPr>
            <a:spLocks noChangeArrowheads="1"/>
          </p:cNvSpPr>
          <p:nvPr/>
        </p:nvSpPr>
        <p:spPr bwMode="auto">
          <a:xfrm>
            <a:off x="6202363" y="3048000"/>
            <a:ext cx="2193925" cy="1235075"/>
          </a:xfrm>
          <a:prstGeom prst="wedgeRectCallout">
            <a:avLst>
              <a:gd name="adj1" fmla="val -1083"/>
              <a:gd name="adj2" fmla="val 6555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回路と実体配線図をみながら、部品をブレッドボード上に組み上げてみましょう。</a:t>
            </a:r>
          </a:p>
        </p:txBody>
      </p:sp>
      <p:sp>
        <p:nvSpPr>
          <p:cNvPr id="12313" name="Line 125">
            <a:extLst>
              <a:ext uri="{FF2B5EF4-FFF2-40B4-BE49-F238E27FC236}">
                <a16:creationId xmlns:a16="http://schemas.microsoft.com/office/drawing/2014/main" id="{08BF71ED-D5CB-6632-BE8D-BA40CDB8F0F3}"/>
              </a:ext>
            </a:extLst>
          </p:cNvPr>
          <p:cNvSpPr>
            <a:spLocks noChangeShapeType="1"/>
          </p:cNvSpPr>
          <p:nvPr/>
        </p:nvSpPr>
        <p:spPr bwMode="auto">
          <a:xfrm>
            <a:off x="3567113" y="4206875"/>
            <a:ext cx="395287"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314" name="Text Box 126">
            <a:extLst>
              <a:ext uri="{FF2B5EF4-FFF2-40B4-BE49-F238E27FC236}">
                <a16:creationId xmlns:a16="http://schemas.microsoft.com/office/drawing/2014/main" id="{4AAF3B41-0D51-9298-BE5A-25BC1D731BD7}"/>
              </a:ext>
            </a:extLst>
          </p:cNvPr>
          <p:cNvSpPr txBox="1">
            <a:spLocks noChangeArrowheads="1"/>
          </p:cNvSpPr>
          <p:nvPr/>
        </p:nvSpPr>
        <p:spPr bwMode="auto">
          <a:xfrm>
            <a:off x="2438400" y="4022725"/>
            <a:ext cx="16478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b="1">
                <a:solidFill>
                  <a:srgbClr val="FF0000"/>
                </a:solidFill>
              </a:rPr>
              <a:t>長い足の方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ー 3">
            <a:extLst>
              <a:ext uri="{FF2B5EF4-FFF2-40B4-BE49-F238E27FC236}">
                <a16:creationId xmlns:a16="http://schemas.microsoft.com/office/drawing/2014/main" id="{B390EAA8-79F9-5730-E56E-33450855F00C}"/>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85ECE203-0C2F-4B99-A6CC-DCFD802CD07F}" type="slidenum">
              <a:rPr kumimoji="0" lang="en-US" altLang="ja-JP" sz="1400"/>
              <a:pPr/>
              <a:t>11</a:t>
            </a:fld>
            <a:endParaRPr kumimoji="0" lang="en-US" altLang="ja-JP" sz="1400"/>
          </a:p>
        </p:txBody>
      </p:sp>
      <p:sp>
        <p:nvSpPr>
          <p:cNvPr id="13315" name="Text Box 3">
            <a:extLst>
              <a:ext uri="{FF2B5EF4-FFF2-40B4-BE49-F238E27FC236}">
                <a16:creationId xmlns:a16="http://schemas.microsoft.com/office/drawing/2014/main" id="{91B8E8AF-F353-EDB0-4C3D-C5A53CCC8F4B}"/>
              </a:ext>
            </a:extLst>
          </p:cNvPr>
          <p:cNvSpPr txBox="1">
            <a:spLocks noChangeArrowheads="1"/>
          </p:cNvSpPr>
          <p:nvPr/>
        </p:nvSpPr>
        <p:spPr bwMode="auto">
          <a:xfrm>
            <a:off x="3048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発光ダイオード</a:t>
            </a:r>
            <a:r>
              <a:rPr lang="en-US" altLang="ja-JP" sz="2000" b="1"/>
              <a:t>(LED)</a:t>
            </a:r>
            <a:r>
              <a:rPr lang="ja-JP" altLang="en-US" sz="2000" b="1"/>
              <a:t>を光らせよう </a:t>
            </a:r>
            <a:r>
              <a:rPr lang="en-US" altLang="ja-JP" sz="2000" b="1"/>
              <a:t>(</a:t>
            </a:r>
            <a:r>
              <a:rPr lang="ja-JP" altLang="en-US" sz="2000" b="1"/>
              <a:t>組み上げ例</a:t>
            </a:r>
            <a:r>
              <a:rPr lang="en-US" altLang="ja-JP" sz="2000" b="1"/>
              <a:t>)</a:t>
            </a:r>
          </a:p>
        </p:txBody>
      </p:sp>
      <p:pic>
        <p:nvPicPr>
          <p:cNvPr id="13316" name="Picture 67" descr="A15PCurkit01B">
            <a:extLst>
              <a:ext uri="{FF2B5EF4-FFF2-40B4-BE49-F238E27FC236}">
                <a16:creationId xmlns:a16="http://schemas.microsoft.com/office/drawing/2014/main" id="{480C2EE6-DB29-CC59-17D2-0F39C22418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750" y="857250"/>
            <a:ext cx="571500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68" descr="A15_withc3">
            <a:extLst>
              <a:ext uri="{FF2B5EF4-FFF2-40B4-BE49-F238E27FC236}">
                <a16:creationId xmlns:a16="http://schemas.microsoft.com/office/drawing/2014/main" id="{178FA167-36CC-E9A4-61C3-DFE5BF4178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4325938"/>
            <a:ext cx="1933575"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AutoShape 69">
            <a:extLst>
              <a:ext uri="{FF2B5EF4-FFF2-40B4-BE49-F238E27FC236}">
                <a16:creationId xmlns:a16="http://schemas.microsoft.com/office/drawing/2014/main" id="{1CABA12A-C690-321B-B689-E56D81000B89}"/>
              </a:ext>
            </a:extLst>
          </p:cNvPr>
          <p:cNvSpPr>
            <a:spLocks noChangeArrowheads="1"/>
          </p:cNvSpPr>
          <p:nvPr/>
        </p:nvSpPr>
        <p:spPr bwMode="auto">
          <a:xfrm>
            <a:off x="2636838" y="5013325"/>
            <a:ext cx="4021137" cy="1219200"/>
          </a:xfrm>
          <a:prstGeom prst="wedgeRectCallout">
            <a:avLst>
              <a:gd name="adj1" fmla="val -56435"/>
              <a:gd name="adj2" fmla="val -2369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うまく組みあがりましたか</a:t>
            </a:r>
            <a:r>
              <a:rPr lang="en-US" altLang="ja-JP"/>
              <a:t>?</a:t>
            </a:r>
          </a:p>
          <a:p>
            <a:pPr eaLnBrk="1" hangingPunct="1"/>
            <a:r>
              <a:rPr lang="ja-JP" altLang="en-US"/>
              <a:t>スイッチを</a:t>
            </a:r>
            <a:r>
              <a:rPr lang="en-US" altLang="ja-JP"/>
              <a:t>On</a:t>
            </a:r>
            <a:r>
              <a:rPr lang="ja-JP" altLang="en-US"/>
              <a:t>にして</a:t>
            </a:r>
            <a:r>
              <a:rPr lang="en-US" altLang="ja-JP"/>
              <a:t>LED</a:t>
            </a:r>
            <a:r>
              <a:rPr lang="ja-JP" altLang="en-US"/>
              <a:t>が光れば成功です。</a:t>
            </a:r>
          </a:p>
          <a:p>
            <a:pPr eaLnBrk="1" hangingPunct="1"/>
            <a:r>
              <a:rPr lang="ja-JP" altLang="en-US"/>
              <a:t>光らなければ配線や</a:t>
            </a:r>
            <a:r>
              <a:rPr lang="en-US" altLang="ja-JP"/>
              <a:t>LED</a:t>
            </a:r>
            <a:r>
              <a:rPr lang="ja-JP" altLang="en-US"/>
              <a:t>の足の向きを確認しましょう。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ー 3">
            <a:extLst>
              <a:ext uri="{FF2B5EF4-FFF2-40B4-BE49-F238E27FC236}">
                <a16:creationId xmlns:a16="http://schemas.microsoft.com/office/drawing/2014/main" id="{CE28378B-AA36-4DEB-CBD7-F60DEB2EE283}"/>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C1A1037C-F19E-49AD-95BF-408D87B39703}" type="slidenum">
              <a:rPr kumimoji="0" lang="en-US" altLang="ja-JP" sz="1400"/>
              <a:pPr/>
              <a:t>12</a:t>
            </a:fld>
            <a:endParaRPr kumimoji="0" lang="en-US" altLang="ja-JP" sz="1400"/>
          </a:p>
        </p:txBody>
      </p:sp>
      <p:sp>
        <p:nvSpPr>
          <p:cNvPr id="14339" name="Text Box 2">
            <a:extLst>
              <a:ext uri="{FF2B5EF4-FFF2-40B4-BE49-F238E27FC236}">
                <a16:creationId xmlns:a16="http://schemas.microsoft.com/office/drawing/2014/main" id="{A4C17E46-A9A1-E67C-F322-1DD458D3E42A}"/>
              </a:ext>
            </a:extLst>
          </p:cNvPr>
          <p:cNvSpPr txBox="1">
            <a:spLocks noChangeArrowheads="1"/>
          </p:cNvSpPr>
          <p:nvPr/>
        </p:nvSpPr>
        <p:spPr bwMode="auto">
          <a:xfrm>
            <a:off x="260350" y="320675"/>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p>
        </p:txBody>
      </p:sp>
      <p:pic>
        <p:nvPicPr>
          <p:cNvPr id="14340" name="Picture 119">
            <a:extLst>
              <a:ext uri="{FF2B5EF4-FFF2-40B4-BE49-F238E27FC236}">
                <a16:creationId xmlns:a16="http://schemas.microsoft.com/office/drawing/2014/main" id="{A4802E7D-10F9-8E31-A0E7-5E40B811C8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50" y="887413"/>
            <a:ext cx="1187450"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1" name="Group 139">
            <a:extLst>
              <a:ext uri="{FF2B5EF4-FFF2-40B4-BE49-F238E27FC236}">
                <a16:creationId xmlns:a16="http://schemas.microsoft.com/office/drawing/2014/main" id="{7B823C2E-60A4-7F91-C71B-5384D7F26102}"/>
              </a:ext>
            </a:extLst>
          </p:cNvPr>
          <p:cNvGrpSpPr>
            <a:grpSpLocks/>
          </p:cNvGrpSpPr>
          <p:nvPr/>
        </p:nvGrpSpPr>
        <p:grpSpPr bwMode="auto">
          <a:xfrm>
            <a:off x="2895600" y="501650"/>
            <a:ext cx="2133600" cy="2133600"/>
            <a:chOff x="1824" y="230"/>
            <a:chExt cx="1459" cy="1459"/>
          </a:xfrm>
        </p:grpSpPr>
        <p:grpSp>
          <p:nvGrpSpPr>
            <p:cNvPr id="14363" name="Group 118">
              <a:extLst>
                <a:ext uri="{FF2B5EF4-FFF2-40B4-BE49-F238E27FC236}">
                  <a16:creationId xmlns:a16="http://schemas.microsoft.com/office/drawing/2014/main" id="{DE2FB98F-87F6-D246-AF1E-C764C365CE78}"/>
                </a:ext>
              </a:extLst>
            </p:cNvPr>
            <p:cNvGrpSpPr>
              <a:grpSpLocks/>
            </p:cNvGrpSpPr>
            <p:nvPr/>
          </p:nvGrpSpPr>
          <p:grpSpPr bwMode="auto">
            <a:xfrm>
              <a:off x="2003" y="445"/>
              <a:ext cx="1204" cy="1169"/>
              <a:chOff x="1831" y="2049"/>
              <a:chExt cx="1521" cy="1437"/>
            </a:xfrm>
          </p:grpSpPr>
          <p:grpSp>
            <p:nvGrpSpPr>
              <p:cNvPr id="14365" name="Group 78">
                <a:extLst>
                  <a:ext uri="{FF2B5EF4-FFF2-40B4-BE49-F238E27FC236}">
                    <a16:creationId xmlns:a16="http://schemas.microsoft.com/office/drawing/2014/main" id="{AD08DAE3-CBBF-384A-8367-41053A582CA2}"/>
                  </a:ext>
                </a:extLst>
              </p:cNvPr>
              <p:cNvGrpSpPr>
                <a:grpSpLocks/>
              </p:cNvGrpSpPr>
              <p:nvPr/>
            </p:nvGrpSpPr>
            <p:grpSpPr bwMode="auto">
              <a:xfrm>
                <a:off x="1935" y="2069"/>
                <a:ext cx="506" cy="327"/>
                <a:chOff x="2406" y="3075"/>
                <a:chExt cx="506" cy="327"/>
              </a:xfrm>
            </p:grpSpPr>
            <p:sp>
              <p:nvSpPr>
                <p:cNvPr id="14399" name="AutoShape 79">
                  <a:extLst>
                    <a:ext uri="{FF2B5EF4-FFF2-40B4-BE49-F238E27FC236}">
                      <a16:creationId xmlns:a16="http://schemas.microsoft.com/office/drawing/2014/main" id="{FD5FC6F3-7B0A-7783-A8B8-27D06119D26D}"/>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400" name="Oval 80">
                  <a:extLst>
                    <a:ext uri="{FF2B5EF4-FFF2-40B4-BE49-F238E27FC236}">
                      <a16:creationId xmlns:a16="http://schemas.microsoft.com/office/drawing/2014/main" id="{11CDA275-426C-9A74-0A55-285325B13DBE}"/>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4366" name="Group 85">
                <a:extLst>
                  <a:ext uri="{FF2B5EF4-FFF2-40B4-BE49-F238E27FC236}">
                    <a16:creationId xmlns:a16="http://schemas.microsoft.com/office/drawing/2014/main" id="{E303600D-9B2C-178C-10EA-6E5FEC406DBB}"/>
                  </a:ext>
                </a:extLst>
              </p:cNvPr>
              <p:cNvGrpSpPr>
                <a:grpSpLocks/>
              </p:cNvGrpSpPr>
              <p:nvPr/>
            </p:nvGrpSpPr>
            <p:grpSpPr bwMode="auto">
              <a:xfrm>
                <a:off x="1849" y="2866"/>
                <a:ext cx="745" cy="620"/>
                <a:chOff x="543" y="1779"/>
                <a:chExt cx="754" cy="620"/>
              </a:xfrm>
            </p:grpSpPr>
            <p:sp>
              <p:nvSpPr>
                <p:cNvPr id="14391" name="Rectangle 86">
                  <a:extLst>
                    <a:ext uri="{FF2B5EF4-FFF2-40B4-BE49-F238E27FC236}">
                      <a16:creationId xmlns:a16="http://schemas.microsoft.com/office/drawing/2014/main" id="{9B77EB22-50EA-42FE-06D1-B8739D059342}"/>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2" name="Oval 87">
                  <a:extLst>
                    <a:ext uri="{FF2B5EF4-FFF2-40B4-BE49-F238E27FC236}">
                      <a16:creationId xmlns:a16="http://schemas.microsoft.com/office/drawing/2014/main" id="{E6DAAF65-5233-DAAF-754C-59266FAE8EDD}"/>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3" name="Rectangle 88">
                  <a:extLst>
                    <a:ext uri="{FF2B5EF4-FFF2-40B4-BE49-F238E27FC236}">
                      <a16:creationId xmlns:a16="http://schemas.microsoft.com/office/drawing/2014/main" id="{C923B57A-E3E6-6644-A369-1458D805C3A9}"/>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4" name="Oval 89">
                  <a:extLst>
                    <a:ext uri="{FF2B5EF4-FFF2-40B4-BE49-F238E27FC236}">
                      <a16:creationId xmlns:a16="http://schemas.microsoft.com/office/drawing/2014/main" id="{22BC753F-3AFD-DC4A-3104-2A7519F84A6F}"/>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5" name="Rectangle 90">
                  <a:extLst>
                    <a:ext uri="{FF2B5EF4-FFF2-40B4-BE49-F238E27FC236}">
                      <a16:creationId xmlns:a16="http://schemas.microsoft.com/office/drawing/2014/main" id="{FE619A06-BE8B-B893-06DA-17A044B080E5}"/>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6" name="Rectangle 91">
                  <a:extLst>
                    <a:ext uri="{FF2B5EF4-FFF2-40B4-BE49-F238E27FC236}">
                      <a16:creationId xmlns:a16="http://schemas.microsoft.com/office/drawing/2014/main" id="{467CFB7B-F194-FAC6-07CC-82D0C7BB7FED}"/>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97" name="Arc 92">
                  <a:extLst>
                    <a:ext uri="{FF2B5EF4-FFF2-40B4-BE49-F238E27FC236}">
                      <a16:creationId xmlns:a16="http://schemas.microsoft.com/office/drawing/2014/main" id="{19DCE0C7-C089-8ABE-FFC9-CAA8C6C75419}"/>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98" name="Arc 93">
                  <a:extLst>
                    <a:ext uri="{FF2B5EF4-FFF2-40B4-BE49-F238E27FC236}">
                      <a16:creationId xmlns:a16="http://schemas.microsoft.com/office/drawing/2014/main" id="{38786A10-A838-47D7-C21F-1728ECBFDE14}"/>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367" name="Group 105">
                <a:extLst>
                  <a:ext uri="{FF2B5EF4-FFF2-40B4-BE49-F238E27FC236}">
                    <a16:creationId xmlns:a16="http://schemas.microsoft.com/office/drawing/2014/main" id="{16D7585F-177E-7DD4-D7D3-EDE450BBEBC0}"/>
                  </a:ext>
                </a:extLst>
              </p:cNvPr>
              <p:cNvGrpSpPr>
                <a:grpSpLocks/>
              </p:cNvGrpSpPr>
              <p:nvPr/>
            </p:nvGrpSpPr>
            <p:grpSpPr bwMode="auto">
              <a:xfrm>
                <a:off x="2607" y="2405"/>
                <a:ext cx="745" cy="620"/>
                <a:chOff x="543" y="1779"/>
                <a:chExt cx="754" cy="620"/>
              </a:xfrm>
            </p:grpSpPr>
            <p:sp>
              <p:nvSpPr>
                <p:cNvPr id="14383" name="Rectangle 106">
                  <a:extLst>
                    <a:ext uri="{FF2B5EF4-FFF2-40B4-BE49-F238E27FC236}">
                      <a16:creationId xmlns:a16="http://schemas.microsoft.com/office/drawing/2014/main" id="{2DB90C73-16AB-1225-7578-F58F61460775}"/>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4" name="Oval 107">
                  <a:extLst>
                    <a:ext uri="{FF2B5EF4-FFF2-40B4-BE49-F238E27FC236}">
                      <a16:creationId xmlns:a16="http://schemas.microsoft.com/office/drawing/2014/main" id="{ECE226C6-6B0E-A88E-04BF-648C79E03EDC}"/>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5" name="Rectangle 108">
                  <a:extLst>
                    <a:ext uri="{FF2B5EF4-FFF2-40B4-BE49-F238E27FC236}">
                      <a16:creationId xmlns:a16="http://schemas.microsoft.com/office/drawing/2014/main" id="{5C762C35-B0E1-5852-9E02-5418F114AE18}"/>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6" name="Oval 109">
                  <a:extLst>
                    <a:ext uri="{FF2B5EF4-FFF2-40B4-BE49-F238E27FC236}">
                      <a16:creationId xmlns:a16="http://schemas.microsoft.com/office/drawing/2014/main" id="{3A37BFDD-EF8B-A273-3BF8-4CC87C79E980}"/>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7" name="Rectangle 110">
                  <a:extLst>
                    <a:ext uri="{FF2B5EF4-FFF2-40B4-BE49-F238E27FC236}">
                      <a16:creationId xmlns:a16="http://schemas.microsoft.com/office/drawing/2014/main" id="{2A74D729-02E6-630A-CCD2-789DA6C00C84}"/>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8" name="Rectangle 111">
                  <a:extLst>
                    <a:ext uri="{FF2B5EF4-FFF2-40B4-BE49-F238E27FC236}">
                      <a16:creationId xmlns:a16="http://schemas.microsoft.com/office/drawing/2014/main" id="{B6A8BD1F-CB8B-A5AD-41C9-CC67C43EE5B0}"/>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9" name="Arc 112">
                  <a:extLst>
                    <a:ext uri="{FF2B5EF4-FFF2-40B4-BE49-F238E27FC236}">
                      <a16:creationId xmlns:a16="http://schemas.microsoft.com/office/drawing/2014/main" id="{48D451AF-546B-801E-D6FF-509E684B323B}"/>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390" name="Arc 113">
                  <a:extLst>
                    <a:ext uri="{FF2B5EF4-FFF2-40B4-BE49-F238E27FC236}">
                      <a16:creationId xmlns:a16="http://schemas.microsoft.com/office/drawing/2014/main" id="{3AB1D819-E50B-71C7-2FD0-5349119BE282}"/>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368" name="Group 101">
                <a:extLst>
                  <a:ext uri="{FF2B5EF4-FFF2-40B4-BE49-F238E27FC236}">
                    <a16:creationId xmlns:a16="http://schemas.microsoft.com/office/drawing/2014/main" id="{3466926A-3ECD-E5B7-153B-B2B28B326697}"/>
                  </a:ext>
                </a:extLst>
              </p:cNvPr>
              <p:cNvGrpSpPr>
                <a:grpSpLocks/>
              </p:cNvGrpSpPr>
              <p:nvPr/>
            </p:nvGrpSpPr>
            <p:grpSpPr bwMode="auto">
              <a:xfrm rot="2117976">
                <a:off x="2608" y="2049"/>
                <a:ext cx="440" cy="336"/>
                <a:chOff x="973" y="2304"/>
                <a:chExt cx="440" cy="336"/>
              </a:xfrm>
            </p:grpSpPr>
            <p:sp>
              <p:nvSpPr>
                <p:cNvPr id="14380" name="Rectangle 102">
                  <a:extLst>
                    <a:ext uri="{FF2B5EF4-FFF2-40B4-BE49-F238E27FC236}">
                      <a16:creationId xmlns:a16="http://schemas.microsoft.com/office/drawing/2014/main" id="{255AC3A6-E6C2-F045-7429-D98A8EBB1373}"/>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1" name="Oval 103">
                  <a:extLst>
                    <a:ext uri="{FF2B5EF4-FFF2-40B4-BE49-F238E27FC236}">
                      <a16:creationId xmlns:a16="http://schemas.microsoft.com/office/drawing/2014/main" id="{697EFF3E-6FB0-B7CF-3AA9-EA2B2A369787}"/>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82" name="Rectangle 104">
                  <a:extLst>
                    <a:ext uri="{FF2B5EF4-FFF2-40B4-BE49-F238E27FC236}">
                      <a16:creationId xmlns:a16="http://schemas.microsoft.com/office/drawing/2014/main" id="{39911D9D-B8C1-396E-4F50-4FD0C6757693}"/>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4369" name="Group 81">
                <a:extLst>
                  <a:ext uri="{FF2B5EF4-FFF2-40B4-BE49-F238E27FC236}">
                    <a16:creationId xmlns:a16="http://schemas.microsoft.com/office/drawing/2014/main" id="{22D9D90F-E92A-F12E-A571-2E97B6776DEE}"/>
                  </a:ext>
                </a:extLst>
              </p:cNvPr>
              <p:cNvGrpSpPr>
                <a:grpSpLocks/>
              </p:cNvGrpSpPr>
              <p:nvPr/>
            </p:nvGrpSpPr>
            <p:grpSpPr bwMode="auto">
              <a:xfrm rot="-634678">
                <a:off x="1831" y="2520"/>
                <a:ext cx="440" cy="336"/>
                <a:chOff x="973" y="2304"/>
                <a:chExt cx="440" cy="336"/>
              </a:xfrm>
            </p:grpSpPr>
            <p:sp>
              <p:nvSpPr>
                <p:cNvPr id="14377" name="Rectangle 82">
                  <a:extLst>
                    <a:ext uri="{FF2B5EF4-FFF2-40B4-BE49-F238E27FC236}">
                      <a16:creationId xmlns:a16="http://schemas.microsoft.com/office/drawing/2014/main" id="{412E7B8E-9E62-93E6-C123-225DF3C81F28}"/>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78" name="Oval 83">
                  <a:extLst>
                    <a:ext uri="{FF2B5EF4-FFF2-40B4-BE49-F238E27FC236}">
                      <a16:creationId xmlns:a16="http://schemas.microsoft.com/office/drawing/2014/main" id="{11222036-B6B1-43B8-5A71-F885F74EC927}"/>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79" name="Rectangle 84">
                  <a:extLst>
                    <a:ext uri="{FF2B5EF4-FFF2-40B4-BE49-F238E27FC236}">
                      <a16:creationId xmlns:a16="http://schemas.microsoft.com/office/drawing/2014/main" id="{4B42DA03-F1FD-1496-B97F-DD49A166122B}"/>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4370" name="Group 98">
                <a:extLst>
                  <a:ext uri="{FF2B5EF4-FFF2-40B4-BE49-F238E27FC236}">
                    <a16:creationId xmlns:a16="http://schemas.microsoft.com/office/drawing/2014/main" id="{AA7E6252-6DE8-86B0-BD4A-E78635FB9285}"/>
                  </a:ext>
                </a:extLst>
              </p:cNvPr>
              <p:cNvGrpSpPr>
                <a:grpSpLocks/>
              </p:cNvGrpSpPr>
              <p:nvPr/>
            </p:nvGrpSpPr>
            <p:grpSpPr bwMode="auto">
              <a:xfrm>
                <a:off x="2338" y="2519"/>
                <a:ext cx="506" cy="327"/>
                <a:chOff x="2406" y="3075"/>
                <a:chExt cx="506" cy="327"/>
              </a:xfrm>
            </p:grpSpPr>
            <p:sp>
              <p:nvSpPr>
                <p:cNvPr id="14375" name="AutoShape 99">
                  <a:extLst>
                    <a:ext uri="{FF2B5EF4-FFF2-40B4-BE49-F238E27FC236}">
                      <a16:creationId xmlns:a16="http://schemas.microsoft.com/office/drawing/2014/main" id="{39E798AC-226B-1493-9C6B-C7945C07BDB3}"/>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76" name="Oval 100">
                  <a:extLst>
                    <a:ext uri="{FF2B5EF4-FFF2-40B4-BE49-F238E27FC236}">
                      <a16:creationId xmlns:a16="http://schemas.microsoft.com/office/drawing/2014/main" id="{5FC41DC8-FD15-EAD0-E3A9-1E81FA8D5E4A}"/>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4371" name="Group 114">
                <a:extLst>
                  <a:ext uri="{FF2B5EF4-FFF2-40B4-BE49-F238E27FC236}">
                    <a16:creationId xmlns:a16="http://schemas.microsoft.com/office/drawing/2014/main" id="{79541246-2E79-1EBA-1126-BEBA01F0A9B4}"/>
                  </a:ext>
                </a:extLst>
              </p:cNvPr>
              <p:cNvGrpSpPr>
                <a:grpSpLocks/>
              </p:cNvGrpSpPr>
              <p:nvPr/>
            </p:nvGrpSpPr>
            <p:grpSpPr bwMode="auto">
              <a:xfrm rot="-1898146">
                <a:off x="2685" y="2961"/>
                <a:ext cx="440" cy="336"/>
                <a:chOff x="973" y="2304"/>
                <a:chExt cx="440" cy="336"/>
              </a:xfrm>
            </p:grpSpPr>
            <p:sp>
              <p:nvSpPr>
                <p:cNvPr id="14372" name="Rectangle 115">
                  <a:extLst>
                    <a:ext uri="{FF2B5EF4-FFF2-40B4-BE49-F238E27FC236}">
                      <a16:creationId xmlns:a16="http://schemas.microsoft.com/office/drawing/2014/main" id="{F315E856-7B5A-8868-B98F-EBB581059988}"/>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73" name="Oval 116">
                  <a:extLst>
                    <a:ext uri="{FF2B5EF4-FFF2-40B4-BE49-F238E27FC236}">
                      <a16:creationId xmlns:a16="http://schemas.microsoft.com/office/drawing/2014/main" id="{A433D49D-E9E8-477F-8AB2-9FFF63C6E852}"/>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74" name="Rectangle 117">
                  <a:extLst>
                    <a:ext uri="{FF2B5EF4-FFF2-40B4-BE49-F238E27FC236}">
                      <a16:creationId xmlns:a16="http://schemas.microsoft.com/office/drawing/2014/main" id="{CD47EE50-C62F-D237-54A5-23A78135405B}"/>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sp>
          <p:nvSpPr>
            <p:cNvPr id="14364" name="Oval 120">
              <a:extLst>
                <a:ext uri="{FF2B5EF4-FFF2-40B4-BE49-F238E27FC236}">
                  <a16:creationId xmlns:a16="http://schemas.microsoft.com/office/drawing/2014/main" id="{75D11452-662F-8432-7D83-913DAE20E281}"/>
                </a:ext>
              </a:extLst>
            </p:cNvPr>
            <p:cNvSpPr>
              <a:spLocks noChangeArrowheads="1"/>
            </p:cNvSpPr>
            <p:nvPr/>
          </p:nvSpPr>
          <p:spPr bwMode="auto">
            <a:xfrm>
              <a:off x="1824" y="230"/>
              <a:ext cx="1459" cy="1459"/>
            </a:xfrm>
            <a:prstGeom prst="ellipse">
              <a:avLst/>
            </a:prstGeom>
            <a:noFill/>
            <a:ln w="9525"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4342" name="AutoShape 121">
            <a:extLst>
              <a:ext uri="{FF2B5EF4-FFF2-40B4-BE49-F238E27FC236}">
                <a16:creationId xmlns:a16="http://schemas.microsoft.com/office/drawing/2014/main" id="{9AE2D222-DB49-1E61-1CE9-84CD3BBB776D}"/>
              </a:ext>
            </a:extLst>
          </p:cNvPr>
          <p:cNvSpPr>
            <a:spLocks noChangeArrowheads="1"/>
          </p:cNvSpPr>
          <p:nvPr/>
        </p:nvSpPr>
        <p:spPr bwMode="auto">
          <a:xfrm>
            <a:off x="1903413" y="1277938"/>
            <a:ext cx="747712" cy="427037"/>
          </a:xfrm>
          <a:prstGeom prst="leftArrow">
            <a:avLst>
              <a:gd name="adj1" fmla="val 50000"/>
              <a:gd name="adj2" fmla="val 4377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43" name="Text Box 122">
            <a:extLst>
              <a:ext uri="{FF2B5EF4-FFF2-40B4-BE49-F238E27FC236}">
                <a16:creationId xmlns:a16="http://schemas.microsoft.com/office/drawing/2014/main" id="{C3A29A58-D817-9000-1B70-6F9F9040BF7C}"/>
              </a:ext>
            </a:extLst>
          </p:cNvPr>
          <p:cNvSpPr txBox="1">
            <a:spLocks noChangeArrowheads="1"/>
          </p:cNvSpPr>
          <p:nvPr/>
        </p:nvSpPr>
        <p:spPr bwMode="auto">
          <a:xfrm>
            <a:off x="1857375" y="1812925"/>
            <a:ext cx="1095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数千万個</a:t>
            </a:r>
          </a:p>
        </p:txBody>
      </p:sp>
      <p:sp>
        <p:nvSpPr>
          <p:cNvPr id="14344" name="Text Box 123">
            <a:extLst>
              <a:ext uri="{FF2B5EF4-FFF2-40B4-BE49-F238E27FC236}">
                <a16:creationId xmlns:a16="http://schemas.microsoft.com/office/drawing/2014/main" id="{4F67FBC9-46A6-2876-7ABB-F70495AC7263}"/>
              </a:ext>
            </a:extLst>
          </p:cNvPr>
          <p:cNvSpPr txBox="1">
            <a:spLocks noChangeArrowheads="1"/>
          </p:cNvSpPr>
          <p:nvPr/>
        </p:nvSpPr>
        <p:spPr bwMode="auto">
          <a:xfrm>
            <a:off x="485775" y="2073275"/>
            <a:ext cx="1293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en-US" altLang="ja-JP"/>
              <a:t>CPU</a:t>
            </a:r>
          </a:p>
        </p:txBody>
      </p:sp>
      <p:pic>
        <p:nvPicPr>
          <p:cNvPr id="14345" name="Picture 124" descr="A15_Parts04">
            <a:extLst>
              <a:ext uri="{FF2B5EF4-FFF2-40B4-BE49-F238E27FC236}">
                <a16:creationId xmlns:a16="http://schemas.microsoft.com/office/drawing/2014/main" id="{8D7BE1B1-B164-C19E-D15C-123248B95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2973388"/>
            <a:ext cx="14287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Text Box 125">
            <a:extLst>
              <a:ext uri="{FF2B5EF4-FFF2-40B4-BE49-F238E27FC236}">
                <a16:creationId xmlns:a16="http://schemas.microsoft.com/office/drawing/2014/main" id="{E2893D33-0E3D-4FEF-053B-977A2C7A8092}"/>
              </a:ext>
            </a:extLst>
          </p:cNvPr>
          <p:cNvSpPr txBox="1">
            <a:spLocks noChangeArrowheads="1"/>
          </p:cNvSpPr>
          <p:nvPr/>
        </p:nvSpPr>
        <p:spPr bwMode="auto">
          <a:xfrm>
            <a:off x="468313" y="3913188"/>
            <a:ext cx="1536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a:t>汎用ロジック</a:t>
            </a:r>
            <a:r>
              <a:rPr lang="en-US" altLang="ja-JP"/>
              <a:t>IC</a:t>
            </a:r>
          </a:p>
        </p:txBody>
      </p:sp>
      <p:pic>
        <p:nvPicPr>
          <p:cNvPr id="14347" name="Picture 132" descr="A15_LIC_08">
            <a:extLst>
              <a:ext uri="{FF2B5EF4-FFF2-40B4-BE49-F238E27FC236}">
                <a16:creationId xmlns:a16="http://schemas.microsoft.com/office/drawing/2014/main" id="{608C8A7C-0DB0-A164-C882-0B1F2937FD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2050" y="2981325"/>
            <a:ext cx="2897188"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8" name="Rectangle 135">
            <a:extLst>
              <a:ext uri="{FF2B5EF4-FFF2-40B4-BE49-F238E27FC236}">
                <a16:creationId xmlns:a16="http://schemas.microsoft.com/office/drawing/2014/main" id="{232B0FDE-0C3D-1B9F-B250-59B2DC62A779}"/>
              </a:ext>
            </a:extLst>
          </p:cNvPr>
          <p:cNvSpPr>
            <a:spLocks noChangeArrowheads="1"/>
          </p:cNvSpPr>
          <p:nvPr/>
        </p:nvSpPr>
        <p:spPr bwMode="auto">
          <a:xfrm>
            <a:off x="2640013" y="3297238"/>
            <a:ext cx="2436812" cy="89217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nvGrpSpPr>
          <p:cNvPr id="14349" name="Group 147">
            <a:extLst>
              <a:ext uri="{FF2B5EF4-FFF2-40B4-BE49-F238E27FC236}">
                <a16:creationId xmlns:a16="http://schemas.microsoft.com/office/drawing/2014/main" id="{726E3BB2-835F-C9F7-ADAC-9B41379FB8E8}"/>
              </a:ext>
            </a:extLst>
          </p:cNvPr>
          <p:cNvGrpSpPr>
            <a:grpSpLocks/>
          </p:cNvGrpSpPr>
          <p:nvPr/>
        </p:nvGrpSpPr>
        <p:grpSpPr bwMode="auto">
          <a:xfrm>
            <a:off x="5618163" y="4716463"/>
            <a:ext cx="2976562" cy="1716087"/>
            <a:chOff x="3539" y="2971"/>
            <a:chExt cx="1875" cy="1081"/>
          </a:xfrm>
        </p:grpSpPr>
        <p:pic>
          <p:nvPicPr>
            <p:cNvPr id="14360" name="Picture 130" descr="A15_LIC_86">
              <a:extLst>
                <a:ext uri="{FF2B5EF4-FFF2-40B4-BE49-F238E27FC236}">
                  <a16:creationId xmlns:a16="http://schemas.microsoft.com/office/drawing/2014/main" id="{1CDDAC4B-6218-419D-765A-CEE5BA9A77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9" y="2971"/>
              <a:ext cx="1875" cy="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1" name="Rectangle 138">
              <a:extLst>
                <a:ext uri="{FF2B5EF4-FFF2-40B4-BE49-F238E27FC236}">
                  <a16:creationId xmlns:a16="http://schemas.microsoft.com/office/drawing/2014/main" id="{DECCA901-FE27-C850-9A5B-7F29B8137198}"/>
                </a:ext>
              </a:extLst>
            </p:cNvPr>
            <p:cNvSpPr>
              <a:spLocks noChangeArrowheads="1"/>
            </p:cNvSpPr>
            <p:nvPr/>
          </p:nvSpPr>
          <p:spPr bwMode="auto">
            <a:xfrm>
              <a:off x="3697" y="3202"/>
              <a:ext cx="1539" cy="56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62" name="Text Box 140">
              <a:extLst>
                <a:ext uri="{FF2B5EF4-FFF2-40B4-BE49-F238E27FC236}">
                  <a16:creationId xmlns:a16="http://schemas.microsoft.com/office/drawing/2014/main" id="{A636760C-1504-3455-1006-40813EC5B67B}"/>
                </a:ext>
              </a:extLst>
            </p:cNvPr>
            <p:cNvSpPr txBox="1">
              <a:spLocks noChangeArrowheads="1"/>
            </p:cNvSpPr>
            <p:nvPr/>
          </p:nvSpPr>
          <p:spPr bwMode="auto">
            <a:xfrm>
              <a:off x="4100" y="3840"/>
              <a:ext cx="8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74HC86</a:t>
              </a:r>
            </a:p>
          </p:txBody>
        </p:sp>
      </p:grpSp>
      <p:grpSp>
        <p:nvGrpSpPr>
          <p:cNvPr id="14350" name="Group 146">
            <a:extLst>
              <a:ext uri="{FF2B5EF4-FFF2-40B4-BE49-F238E27FC236}">
                <a16:creationId xmlns:a16="http://schemas.microsoft.com/office/drawing/2014/main" id="{857D85C7-BFEE-05FF-7E80-0FBDB2CA7B4D}"/>
              </a:ext>
            </a:extLst>
          </p:cNvPr>
          <p:cNvGrpSpPr>
            <a:grpSpLocks/>
          </p:cNvGrpSpPr>
          <p:nvPr/>
        </p:nvGrpSpPr>
        <p:grpSpPr bwMode="auto">
          <a:xfrm>
            <a:off x="5632450" y="2911475"/>
            <a:ext cx="2895600" cy="1692275"/>
            <a:chOff x="3548" y="1834"/>
            <a:chExt cx="1824" cy="1066"/>
          </a:xfrm>
        </p:grpSpPr>
        <p:pic>
          <p:nvPicPr>
            <p:cNvPr id="14357" name="Picture 129" descr="A15_LIC_32">
              <a:extLst>
                <a:ext uri="{FF2B5EF4-FFF2-40B4-BE49-F238E27FC236}">
                  <a16:creationId xmlns:a16="http://schemas.microsoft.com/office/drawing/2014/main" id="{8BE7F8E4-493E-AE63-09BA-70B6E7C78B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8" y="1834"/>
              <a:ext cx="1824" cy="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8" name="Rectangle 136">
              <a:extLst>
                <a:ext uri="{FF2B5EF4-FFF2-40B4-BE49-F238E27FC236}">
                  <a16:creationId xmlns:a16="http://schemas.microsoft.com/office/drawing/2014/main" id="{5D9F89F9-FA42-F7A4-4060-767776F7EC87}"/>
                </a:ext>
              </a:extLst>
            </p:cNvPr>
            <p:cNvSpPr>
              <a:spLocks noChangeArrowheads="1"/>
            </p:cNvSpPr>
            <p:nvPr/>
          </p:nvSpPr>
          <p:spPr bwMode="auto">
            <a:xfrm>
              <a:off x="3677" y="2050"/>
              <a:ext cx="1539" cy="566"/>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59" name="Text Box 141">
              <a:extLst>
                <a:ext uri="{FF2B5EF4-FFF2-40B4-BE49-F238E27FC236}">
                  <a16:creationId xmlns:a16="http://schemas.microsoft.com/office/drawing/2014/main" id="{3C9874ED-9E19-6F15-820D-DE3634CDCCE7}"/>
                </a:ext>
              </a:extLst>
            </p:cNvPr>
            <p:cNvSpPr txBox="1">
              <a:spLocks noChangeArrowheads="1"/>
            </p:cNvSpPr>
            <p:nvPr/>
          </p:nvSpPr>
          <p:spPr bwMode="auto">
            <a:xfrm>
              <a:off x="4110" y="2688"/>
              <a:ext cx="8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74HC32</a:t>
              </a:r>
            </a:p>
          </p:txBody>
        </p:sp>
      </p:grpSp>
      <p:sp>
        <p:nvSpPr>
          <p:cNvPr id="14351" name="Text Box 142">
            <a:extLst>
              <a:ext uri="{FF2B5EF4-FFF2-40B4-BE49-F238E27FC236}">
                <a16:creationId xmlns:a16="http://schemas.microsoft.com/office/drawing/2014/main" id="{ACBD505E-1292-C284-E438-A2782F12B3CD}"/>
              </a:ext>
            </a:extLst>
          </p:cNvPr>
          <p:cNvSpPr txBox="1">
            <a:spLocks noChangeArrowheads="1"/>
          </p:cNvSpPr>
          <p:nvPr/>
        </p:nvSpPr>
        <p:spPr bwMode="auto">
          <a:xfrm>
            <a:off x="3308350" y="4310063"/>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p>
        </p:txBody>
      </p:sp>
      <p:grpSp>
        <p:nvGrpSpPr>
          <p:cNvPr id="14352" name="Group 145">
            <a:extLst>
              <a:ext uri="{FF2B5EF4-FFF2-40B4-BE49-F238E27FC236}">
                <a16:creationId xmlns:a16="http://schemas.microsoft.com/office/drawing/2014/main" id="{3D3E9370-0261-5581-BB07-715FA34CC631}"/>
              </a:ext>
            </a:extLst>
          </p:cNvPr>
          <p:cNvGrpSpPr>
            <a:grpSpLocks/>
          </p:cNvGrpSpPr>
          <p:nvPr/>
        </p:nvGrpSpPr>
        <p:grpSpPr bwMode="auto">
          <a:xfrm>
            <a:off x="2439988" y="4727575"/>
            <a:ext cx="2879725" cy="1674813"/>
            <a:chOff x="1537" y="2978"/>
            <a:chExt cx="1814" cy="1055"/>
          </a:xfrm>
        </p:grpSpPr>
        <p:pic>
          <p:nvPicPr>
            <p:cNvPr id="14354" name="Picture 131" descr="A15_LIC_04">
              <a:extLst>
                <a:ext uri="{FF2B5EF4-FFF2-40B4-BE49-F238E27FC236}">
                  <a16:creationId xmlns:a16="http://schemas.microsoft.com/office/drawing/2014/main" id="{1763A1B9-A701-615A-0BFA-D0922BC6303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37" y="2978"/>
              <a:ext cx="1814"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5" name="Rectangle 137">
              <a:extLst>
                <a:ext uri="{FF2B5EF4-FFF2-40B4-BE49-F238E27FC236}">
                  <a16:creationId xmlns:a16="http://schemas.microsoft.com/office/drawing/2014/main" id="{C70AC5BD-D98E-6B4B-AC1F-2BEE8C106F19}"/>
                </a:ext>
              </a:extLst>
            </p:cNvPr>
            <p:cNvSpPr>
              <a:spLocks noChangeArrowheads="1"/>
            </p:cNvSpPr>
            <p:nvPr/>
          </p:nvSpPr>
          <p:spPr bwMode="auto">
            <a:xfrm>
              <a:off x="1661" y="3177"/>
              <a:ext cx="1539" cy="566"/>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56" name="Text Box 143">
              <a:extLst>
                <a:ext uri="{FF2B5EF4-FFF2-40B4-BE49-F238E27FC236}">
                  <a16:creationId xmlns:a16="http://schemas.microsoft.com/office/drawing/2014/main" id="{7E11C4B7-E311-BD37-546B-4FF11FDE8134}"/>
                </a:ext>
              </a:extLst>
            </p:cNvPr>
            <p:cNvSpPr txBox="1">
              <a:spLocks noChangeArrowheads="1"/>
            </p:cNvSpPr>
            <p:nvPr/>
          </p:nvSpPr>
          <p:spPr bwMode="auto">
            <a:xfrm>
              <a:off x="2084" y="3821"/>
              <a:ext cx="81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74HC04</a:t>
              </a:r>
            </a:p>
          </p:txBody>
        </p:sp>
      </p:grpSp>
      <p:sp>
        <p:nvSpPr>
          <p:cNvPr id="14353" name="Text Box 144">
            <a:extLst>
              <a:ext uri="{FF2B5EF4-FFF2-40B4-BE49-F238E27FC236}">
                <a16:creationId xmlns:a16="http://schemas.microsoft.com/office/drawing/2014/main" id="{DA70C8A4-5DBE-4B61-6702-3692901BC142}"/>
              </a:ext>
            </a:extLst>
          </p:cNvPr>
          <p:cNvSpPr txBox="1">
            <a:spLocks noChangeArrowheads="1"/>
          </p:cNvSpPr>
          <p:nvPr/>
        </p:nvSpPr>
        <p:spPr bwMode="auto">
          <a:xfrm>
            <a:off x="5319713" y="730250"/>
            <a:ext cx="3170237" cy="181292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 </a:t>
            </a:r>
            <a:r>
              <a:rPr lang="ja-JP" altLang="en-US"/>
              <a:t>現在の</a:t>
            </a:r>
            <a:r>
              <a:rPr lang="en-US" altLang="ja-JP"/>
              <a:t>CPU</a:t>
            </a:r>
            <a:r>
              <a:rPr lang="ja-JP" altLang="en-US"/>
              <a:t>は数千万個の論理回路相当から作られていますが、初期の汎用ロジック</a:t>
            </a:r>
            <a:r>
              <a:rPr lang="en-US" altLang="ja-JP"/>
              <a:t>IC</a:t>
            </a:r>
            <a:r>
              <a:rPr lang="ja-JP" altLang="en-US"/>
              <a:t>は</a:t>
            </a:r>
            <a:r>
              <a:rPr lang="en-US" altLang="ja-JP"/>
              <a:t>1</a:t>
            </a:r>
            <a:r>
              <a:rPr lang="ja-JP" altLang="en-US"/>
              <a:t>つの</a:t>
            </a:r>
            <a:r>
              <a:rPr lang="en-US" altLang="ja-JP"/>
              <a:t>IC</a:t>
            </a:r>
            <a:r>
              <a:rPr lang="ja-JP" altLang="en-US"/>
              <a:t>の中に数個の論理回路を持っているだけです。今回の授業では、この汎用ロジック</a:t>
            </a:r>
            <a:r>
              <a:rPr lang="en-US" altLang="ja-JP"/>
              <a:t>IC</a:t>
            </a:r>
            <a:r>
              <a:rPr lang="ja-JP" altLang="en-US"/>
              <a:t>を使って論理回路の動作を見ていきましょう。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ー 3">
            <a:extLst>
              <a:ext uri="{FF2B5EF4-FFF2-40B4-BE49-F238E27FC236}">
                <a16:creationId xmlns:a16="http://schemas.microsoft.com/office/drawing/2014/main" id="{916DF16C-E26A-F994-C192-C6D266A31E10}"/>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8A95849-513F-4043-8E00-75ED40B08824}" type="slidenum">
              <a:rPr kumimoji="0" lang="en-US" altLang="ja-JP" sz="1400"/>
              <a:pPr/>
              <a:t>13</a:t>
            </a:fld>
            <a:endParaRPr kumimoji="0" lang="en-US" altLang="ja-JP" sz="1400"/>
          </a:p>
        </p:txBody>
      </p:sp>
      <p:sp>
        <p:nvSpPr>
          <p:cNvPr id="15363" name="Text Box 2">
            <a:extLst>
              <a:ext uri="{FF2B5EF4-FFF2-40B4-BE49-F238E27FC236}">
                <a16:creationId xmlns:a16="http://schemas.microsoft.com/office/drawing/2014/main" id="{014515A1-CCBD-96F7-9952-6927B56397FE}"/>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NOT</a:t>
            </a:r>
            <a:r>
              <a:rPr lang="ja-JP" altLang="en-US" sz="2000" b="1"/>
              <a:t>回路</a:t>
            </a:r>
          </a:p>
        </p:txBody>
      </p:sp>
      <p:grpSp>
        <p:nvGrpSpPr>
          <p:cNvPr id="15364" name="Group 87">
            <a:extLst>
              <a:ext uri="{FF2B5EF4-FFF2-40B4-BE49-F238E27FC236}">
                <a16:creationId xmlns:a16="http://schemas.microsoft.com/office/drawing/2014/main" id="{586FFA33-691D-61D3-F241-BBB3051C8020}"/>
              </a:ext>
            </a:extLst>
          </p:cNvPr>
          <p:cNvGrpSpPr>
            <a:grpSpLocks/>
          </p:cNvGrpSpPr>
          <p:nvPr/>
        </p:nvGrpSpPr>
        <p:grpSpPr bwMode="auto">
          <a:xfrm>
            <a:off x="688975" y="885825"/>
            <a:ext cx="2879725" cy="1524000"/>
            <a:chOff x="434" y="606"/>
            <a:chExt cx="1814" cy="960"/>
          </a:xfrm>
        </p:grpSpPr>
        <p:pic>
          <p:nvPicPr>
            <p:cNvPr id="15452" name="Picture 82" descr="A15_LIC_04">
              <a:extLst>
                <a:ext uri="{FF2B5EF4-FFF2-40B4-BE49-F238E27FC236}">
                  <a16:creationId xmlns:a16="http://schemas.microsoft.com/office/drawing/2014/main" id="{B02AA93B-93A1-C1C9-A7B3-A5A7E53C65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 y="606"/>
              <a:ext cx="1814"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53" name="Rectangle 83">
              <a:extLst>
                <a:ext uri="{FF2B5EF4-FFF2-40B4-BE49-F238E27FC236}">
                  <a16:creationId xmlns:a16="http://schemas.microsoft.com/office/drawing/2014/main" id="{6DA59F3E-FCF4-4AA4-000A-D9039D291CAE}"/>
                </a:ext>
              </a:extLst>
            </p:cNvPr>
            <p:cNvSpPr>
              <a:spLocks noChangeArrowheads="1"/>
            </p:cNvSpPr>
            <p:nvPr/>
          </p:nvSpPr>
          <p:spPr bwMode="auto">
            <a:xfrm>
              <a:off x="558" y="805"/>
              <a:ext cx="1539" cy="566"/>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5365" name="Text Box 84">
            <a:extLst>
              <a:ext uri="{FF2B5EF4-FFF2-40B4-BE49-F238E27FC236}">
                <a16:creationId xmlns:a16="http://schemas.microsoft.com/office/drawing/2014/main" id="{8D4A0393-CC41-A6C0-B5F7-CDC784519F53}"/>
              </a:ext>
            </a:extLst>
          </p:cNvPr>
          <p:cNvSpPr txBox="1">
            <a:spLocks noChangeArrowheads="1"/>
          </p:cNvSpPr>
          <p:nvPr/>
        </p:nvSpPr>
        <p:spPr bwMode="auto">
          <a:xfrm>
            <a:off x="1038225" y="2573338"/>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74HC04</a:t>
            </a:r>
            <a:r>
              <a:rPr lang="ja-JP" altLang="en-US"/>
              <a:t>のピン配置図</a:t>
            </a:r>
          </a:p>
        </p:txBody>
      </p:sp>
      <p:sp>
        <p:nvSpPr>
          <p:cNvPr id="15366" name="Text Box 86">
            <a:extLst>
              <a:ext uri="{FF2B5EF4-FFF2-40B4-BE49-F238E27FC236}">
                <a16:creationId xmlns:a16="http://schemas.microsoft.com/office/drawing/2014/main" id="{E565E457-646B-13D7-97D2-7095508D067C}"/>
              </a:ext>
            </a:extLst>
          </p:cNvPr>
          <p:cNvSpPr txBox="1">
            <a:spLocks noChangeArrowheads="1"/>
          </p:cNvSpPr>
          <p:nvPr/>
        </p:nvSpPr>
        <p:spPr bwMode="auto">
          <a:xfrm>
            <a:off x="914400" y="2271713"/>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15367" name="Text Box 88">
            <a:extLst>
              <a:ext uri="{FF2B5EF4-FFF2-40B4-BE49-F238E27FC236}">
                <a16:creationId xmlns:a16="http://schemas.microsoft.com/office/drawing/2014/main" id="{F0753D44-2B03-A7AE-B576-40C3C6109C22}"/>
              </a:ext>
            </a:extLst>
          </p:cNvPr>
          <p:cNvSpPr txBox="1">
            <a:spLocks noChangeArrowheads="1"/>
          </p:cNvSpPr>
          <p:nvPr/>
        </p:nvSpPr>
        <p:spPr bwMode="auto">
          <a:xfrm>
            <a:off x="1219200" y="2273300"/>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15368" name="Text Box 48">
            <a:extLst>
              <a:ext uri="{FF2B5EF4-FFF2-40B4-BE49-F238E27FC236}">
                <a16:creationId xmlns:a16="http://schemas.microsoft.com/office/drawing/2014/main" id="{480CB0AD-D288-A8A0-E759-B8EE1711C0EF}"/>
              </a:ext>
            </a:extLst>
          </p:cNvPr>
          <p:cNvSpPr txBox="1">
            <a:spLocks noChangeArrowheads="1"/>
          </p:cNvSpPr>
          <p:nvPr/>
        </p:nvSpPr>
        <p:spPr bwMode="auto">
          <a:xfrm>
            <a:off x="8320088" y="2360613"/>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3V</a:t>
            </a:r>
          </a:p>
        </p:txBody>
      </p:sp>
      <p:grpSp>
        <p:nvGrpSpPr>
          <p:cNvPr id="15369" name="Group 3">
            <a:extLst>
              <a:ext uri="{FF2B5EF4-FFF2-40B4-BE49-F238E27FC236}">
                <a16:creationId xmlns:a16="http://schemas.microsoft.com/office/drawing/2014/main" id="{9F35217C-9CE5-CBBC-2CF9-7E7570EB190E}"/>
              </a:ext>
            </a:extLst>
          </p:cNvPr>
          <p:cNvGrpSpPr>
            <a:grpSpLocks/>
          </p:cNvGrpSpPr>
          <p:nvPr/>
        </p:nvGrpSpPr>
        <p:grpSpPr bwMode="auto">
          <a:xfrm>
            <a:off x="5943600" y="1795463"/>
            <a:ext cx="762000" cy="795337"/>
            <a:chOff x="3420" y="2046"/>
            <a:chExt cx="480" cy="501"/>
          </a:xfrm>
        </p:grpSpPr>
        <p:sp>
          <p:nvSpPr>
            <p:cNvPr id="15446" name="Oval 4">
              <a:extLst>
                <a:ext uri="{FF2B5EF4-FFF2-40B4-BE49-F238E27FC236}">
                  <a16:creationId xmlns:a16="http://schemas.microsoft.com/office/drawing/2014/main" id="{C06752E1-F756-5F87-3CE2-38ADD155F464}"/>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47" name="Line 5">
              <a:extLst>
                <a:ext uri="{FF2B5EF4-FFF2-40B4-BE49-F238E27FC236}">
                  <a16:creationId xmlns:a16="http://schemas.microsoft.com/office/drawing/2014/main" id="{A14B47F9-D002-6988-7B29-4FF721777C3E}"/>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8" name="Line 6">
              <a:extLst>
                <a:ext uri="{FF2B5EF4-FFF2-40B4-BE49-F238E27FC236}">
                  <a16:creationId xmlns:a16="http://schemas.microsoft.com/office/drawing/2014/main" id="{7C1DC926-BF31-8FEF-A88A-A516B77CBDDB}"/>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9" name="AutoShape 7">
              <a:extLst>
                <a:ext uri="{FF2B5EF4-FFF2-40B4-BE49-F238E27FC236}">
                  <a16:creationId xmlns:a16="http://schemas.microsoft.com/office/drawing/2014/main" id="{448D4ADC-189B-302C-B6E7-DA59B82B79C1}"/>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50" name="Line 8">
              <a:extLst>
                <a:ext uri="{FF2B5EF4-FFF2-40B4-BE49-F238E27FC236}">
                  <a16:creationId xmlns:a16="http://schemas.microsoft.com/office/drawing/2014/main" id="{5815055C-24A8-D936-B1F0-616EA82D86D6}"/>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51" name="Line 9">
              <a:extLst>
                <a:ext uri="{FF2B5EF4-FFF2-40B4-BE49-F238E27FC236}">
                  <a16:creationId xmlns:a16="http://schemas.microsoft.com/office/drawing/2014/main" id="{8B6356A1-9335-B822-3B50-4A808D2A7592}"/>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370" name="Freeform 10">
            <a:extLst>
              <a:ext uri="{FF2B5EF4-FFF2-40B4-BE49-F238E27FC236}">
                <a16:creationId xmlns:a16="http://schemas.microsoft.com/office/drawing/2014/main" id="{61F790A1-ABFF-9061-5AF7-B124B5645762}"/>
              </a:ext>
            </a:extLst>
          </p:cNvPr>
          <p:cNvSpPr>
            <a:spLocks/>
          </p:cNvSpPr>
          <p:nvPr/>
        </p:nvSpPr>
        <p:spPr bwMode="auto">
          <a:xfrm rot="5240607">
            <a:off x="5865812" y="2686051"/>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371" name="Group 11">
            <a:extLst>
              <a:ext uri="{FF2B5EF4-FFF2-40B4-BE49-F238E27FC236}">
                <a16:creationId xmlns:a16="http://schemas.microsoft.com/office/drawing/2014/main" id="{BD0159EA-B7FA-0968-442B-D9484542C785}"/>
              </a:ext>
            </a:extLst>
          </p:cNvPr>
          <p:cNvGrpSpPr>
            <a:grpSpLocks/>
          </p:cNvGrpSpPr>
          <p:nvPr/>
        </p:nvGrpSpPr>
        <p:grpSpPr bwMode="auto">
          <a:xfrm>
            <a:off x="8027988" y="1368425"/>
            <a:ext cx="542925" cy="871538"/>
            <a:chOff x="2844" y="2301"/>
            <a:chExt cx="342" cy="549"/>
          </a:xfrm>
        </p:grpSpPr>
        <p:sp>
          <p:nvSpPr>
            <p:cNvPr id="15439" name="Line 12">
              <a:extLst>
                <a:ext uri="{FF2B5EF4-FFF2-40B4-BE49-F238E27FC236}">
                  <a16:creationId xmlns:a16="http://schemas.microsoft.com/office/drawing/2014/main" id="{80387ECF-9D21-9110-E489-422F8EBB348F}"/>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0" name="Line 13">
              <a:extLst>
                <a:ext uri="{FF2B5EF4-FFF2-40B4-BE49-F238E27FC236}">
                  <a16:creationId xmlns:a16="http://schemas.microsoft.com/office/drawing/2014/main" id="{471CB2BE-C38D-8E38-B0C3-F58A4EA8A2A1}"/>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1" name="Line 14">
              <a:extLst>
                <a:ext uri="{FF2B5EF4-FFF2-40B4-BE49-F238E27FC236}">
                  <a16:creationId xmlns:a16="http://schemas.microsoft.com/office/drawing/2014/main" id="{35AB2D77-B1E7-75E5-A1E8-C4663F5E89E7}"/>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2" name="Line 15">
              <a:extLst>
                <a:ext uri="{FF2B5EF4-FFF2-40B4-BE49-F238E27FC236}">
                  <a16:creationId xmlns:a16="http://schemas.microsoft.com/office/drawing/2014/main" id="{D79FCB3D-A0ED-57DA-5684-60419910D25D}"/>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3" name="Line 16">
              <a:extLst>
                <a:ext uri="{FF2B5EF4-FFF2-40B4-BE49-F238E27FC236}">
                  <a16:creationId xmlns:a16="http://schemas.microsoft.com/office/drawing/2014/main" id="{746A89EF-568B-BCA3-025C-0075C55E0C61}"/>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4" name="Line 17">
              <a:extLst>
                <a:ext uri="{FF2B5EF4-FFF2-40B4-BE49-F238E27FC236}">
                  <a16:creationId xmlns:a16="http://schemas.microsoft.com/office/drawing/2014/main" id="{ACC4D266-804D-A49C-5BCE-25679BE0104C}"/>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5" name="Line 18">
              <a:extLst>
                <a:ext uri="{FF2B5EF4-FFF2-40B4-BE49-F238E27FC236}">
                  <a16:creationId xmlns:a16="http://schemas.microsoft.com/office/drawing/2014/main" id="{FCF582A6-02F4-894A-FC1F-14B9EA019745}"/>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372" name="Line 20">
            <a:extLst>
              <a:ext uri="{FF2B5EF4-FFF2-40B4-BE49-F238E27FC236}">
                <a16:creationId xmlns:a16="http://schemas.microsoft.com/office/drawing/2014/main" id="{49816562-1EC3-88B0-B1B3-721C209F8178}"/>
              </a:ext>
            </a:extLst>
          </p:cNvPr>
          <p:cNvSpPr>
            <a:spLocks noChangeShapeType="1"/>
          </p:cNvSpPr>
          <p:nvPr/>
        </p:nvSpPr>
        <p:spPr bwMode="auto">
          <a:xfrm>
            <a:off x="8294688" y="955675"/>
            <a:ext cx="0" cy="4476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3" name="Line 21">
            <a:extLst>
              <a:ext uri="{FF2B5EF4-FFF2-40B4-BE49-F238E27FC236}">
                <a16:creationId xmlns:a16="http://schemas.microsoft.com/office/drawing/2014/main" id="{6C16B34C-BD3A-5BE5-A3F3-36E26CF92558}"/>
              </a:ext>
            </a:extLst>
          </p:cNvPr>
          <p:cNvSpPr>
            <a:spLocks noChangeShapeType="1"/>
          </p:cNvSpPr>
          <p:nvPr/>
        </p:nvSpPr>
        <p:spPr bwMode="auto">
          <a:xfrm>
            <a:off x="4219575" y="979488"/>
            <a:ext cx="1588" cy="5016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4" name="Line 22">
            <a:extLst>
              <a:ext uri="{FF2B5EF4-FFF2-40B4-BE49-F238E27FC236}">
                <a16:creationId xmlns:a16="http://schemas.microsoft.com/office/drawing/2014/main" id="{61F499F3-794F-E0D2-1BCF-FB3A2CBFBC6B}"/>
              </a:ext>
            </a:extLst>
          </p:cNvPr>
          <p:cNvSpPr>
            <a:spLocks noChangeShapeType="1"/>
          </p:cNvSpPr>
          <p:nvPr/>
        </p:nvSpPr>
        <p:spPr bwMode="auto">
          <a:xfrm flipV="1">
            <a:off x="5832475" y="1819275"/>
            <a:ext cx="381000"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5" name="Line 23">
            <a:extLst>
              <a:ext uri="{FF2B5EF4-FFF2-40B4-BE49-F238E27FC236}">
                <a16:creationId xmlns:a16="http://schemas.microsoft.com/office/drawing/2014/main" id="{C84A5ADD-A87B-6B9E-4C2E-E517A570AFED}"/>
              </a:ext>
            </a:extLst>
          </p:cNvPr>
          <p:cNvSpPr>
            <a:spLocks noChangeShapeType="1"/>
          </p:cNvSpPr>
          <p:nvPr/>
        </p:nvSpPr>
        <p:spPr bwMode="auto">
          <a:xfrm flipH="1" flipV="1">
            <a:off x="5999163" y="941388"/>
            <a:ext cx="2314575" cy="793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6" name="Line 24">
            <a:extLst>
              <a:ext uri="{FF2B5EF4-FFF2-40B4-BE49-F238E27FC236}">
                <a16:creationId xmlns:a16="http://schemas.microsoft.com/office/drawing/2014/main" id="{DEEDD977-DBD0-5985-7AC3-9904F65935D6}"/>
              </a:ext>
            </a:extLst>
          </p:cNvPr>
          <p:cNvSpPr>
            <a:spLocks noChangeShapeType="1"/>
          </p:cNvSpPr>
          <p:nvPr/>
        </p:nvSpPr>
        <p:spPr bwMode="auto">
          <a:xfrm>
            <a:off x="8299450" y="2843213"/>
            <a:ext cx="0" cy="5826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377" name="Group 30">
            <a:extLst>
              <a:ext uri="{FF2B5EF4-FFF2-40B4-BE49-F238E27FC236}">
                <a16:creationId xmlns:a16="http://schemas.microsoft.com/office/drawing/2014/main" id="{10ACC32D-2E63-A2AD-794A-2EBD1A3E674E}"/>
              </a:ext>
            </a:extLst>
          </p:cNvPr>
          <p:cNvGrpSpPr>
            <a:grpSpLocks/>
          </p:cNvGrpSpPr>
          <p:nvPr/>
        </p:nvGrpSpPr>
        <p:grpSpPr bwMode="auto">
          <a:xfrm>
            <a:off x="7291388" y="1525588"/>
            <a:ext cx="609600" cy="1052512"/>
            <a:chOff x="1027" y="1642"/>
            <a:chExt cx="509" cy="663"/>
          </a:xfrm>
        </p:grpSpPr>
        <p:sp>
          <p:nvSpPr>
            <p:cNvPr id="15436" name="Rectangle 31">
              <a:extLst>
                <a:ext uri="{FF2B5EF4-FFF2-40B4-BE49-F238E27FC236}">
                  <a16:creationId xmlns:a16="http://schemas.microsoft.com/office/drawing/2014/main" id="{AD8CD4C4-9515-B0C7-330B-8D925FCA9666}"/>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37" name="Text Box 32">
              <a:extLst>
                <a:ext uri="{FF2B5EF4-FFF2-40B4-BE49-F238E27FC236}">
                  <a16:creationId xmlns:a16="http://schemas.microsoft.com/office/drawing/2014/main" id="{CEA35DE3-0262-AA2F-4B82-DA12D50C485D}"/>
                </a:ext>
              </a:extLst>
            </p:cNvPr>
            <p:cNvSpPr txBox="1">
              <a:spLocks noChangeArrowheads="1"/>
            </p:cNvSpPr>
            <p:nvPr/>
          </p:nvSpPr>
          <p:spPr bwMode="auto">
            <a:xfrm>
              <a:off x="1036" y="1651"/>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15438" name="Text Box 33">
              <a:extLst>
                <a:ext uri="{FF2B5EF4-FFF2-40B4-BE49-F238E27FC236}">
                  <a16:creationId xmlns:a16="http://schemas.microsoft.com/office/drawing/2014/main" id="{408B93C3-EAE7-7362-7170-E1D1752DE31D}"/>
                </a:ext>
              </a:extLst>
            </p:cNvPr>
            <p:cNvSpPr txBox="1">
              <a:spLocks noChangeArrowheads="1"/>
            </p:cNvSpPr>
            <p:nvPr/>
          </p:nvSpPr>
          <p:spPr bwMode="auto">
            <a:xfrm>
              <a:off x="1027" y="2102"/>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sp>
        <p:nvSpPr>
          <p:cNvPr id="15378" name="Freeform 34">
            <a:extLst>
              <a:ext uri="{FF2B5EF4-FFF2-40B4-BE49-F238E27FC236}">
                <a16:creationId xmlns:a16="http://schemas.microsoft.com/office/drawing/2014/main" id="{4225A873-3A8D-971F-752D-704C454E21AD}"/>
              </a:ext>
            </a:extLst>
          </p:cNvPr>
          <p:cNvSpPr>
            <a:spLocks/>
          </p:cNvSpPr>
          <p:nvPr/>
        </p:nvSpPr>
        <p:spPr bwMode="auto">
          <a:xfrm rot="-127266">
            <a:off x="5386388" y="790575"/>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79" name="Line 35">
            <a:extLst>
              <a:ext uri="{FF2B5EF4-FFF2-40B4-BE49-F238E27FC236}">
                <a16:creationId xmlns:a16="http://schemas.microsoft.com/office/drawing/2014/main" id="{37AD9DF2-F337-8EB0-90D1-1BD910EAA9BD}"/>
              </a:ext>
            </a:extLst>
          </p:cNvPr>
          <p:cNvSpPr>
            <a:spLocks noChangeShapeType="1"/>
          </p:cNvSpPr>
          <p:nvPr/>
        </p:nvSpPr>
        <p:spPr bwMode="auto">
          <a:xfrm flipH="1">
            <a:off x="6242050" y="3187700"/>
            <a:ext cx="0" cy="2206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0" name="Line 36">
            <a:extLst>
              <a:ext uri="{FF2B5EF4-FFF2-40B4-BE49-F238E27FC236}">
                <a16:creationId xmlns:a16="http://schemas.microsoft.com/office/drawing/2014/main" id="{50EA5C5A-1E0F-2BB4-3E8D-274D43EF06BD}"/>
              </a:ext>
            </a:extLst>
          </p:cNvPr>
          <p:cNvSpPr>
            <a:spLocks noChangeShapeType="1"/>
          </p:cNvSpPr>
          <p:nvPr/>
        </p:nvSpPr>
        <p:spPr bwMode="auto">
          <a:xfrm>
            <a:off x="4216400" y="3400425"/>
            <a:ext cx="4095750" cy="158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1" name="Line 37">
            <a:extLst>
              <a:ext uri="{FF2B5EF4-FFF2-40B4-BE49-F238E27FC236}">
                <a16:creationId xmlns:a16="http://schemas.microsoft.com/office/drawing/2014/main" id="{2D08F697-9E6B-0B4E-F876-CFE6E9A7C0ED}"/>
              </a:ext>
            </a:extLst>
          </p:cNvPr>
          <p:cNvSpPr>
            <a:spLocks noChangeShapeType="1"/>
          </p:cNvSpPr>
          <p:nvPr/>
        </p:nvSpPr>
        <p:spPr bwMode="auto">
          <a:xfrm>
            <a:off x="4213225" y="973138"/>
            <a:ext cx="11731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2" name="Line 39">
            <a:extLst>
              <a:ext uri="{FF2B5EF4-FFF2-40B4-BE49-F238E27FC236}">
                <a16:creationId xmlns:a16="http://schemas.microsoft.com/office/drawing/2014/main" id="{B7987E7B-C43F-022C-6A28-6B21357DDDF7}"/>
              </a:ext>
            </a:extLst>
          </p:cNvPr>
          <p:cNvSpPr>
            <a:spLocks noChangeShapeType="1"/>
          </p:cNvSpPr>
          <p:nvPr/>
        </p:nvSpPr>
        <p:spPr bwMode="auto">
          <a:xfrm>
            <a:off x="7008813" y="944563"/>
            <a:ext cx="0" cy="762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3" name="Line 40">
            <a:extLst>
              <a:ext uri="{FF2B5EF4-FFF2-40B4-BE49-F238E27FC236}">
                <a16:creationId xmlns:a16="http://schemas.microsoft.com/office/drawing/2014/main" id="{5CEDDCA2-C665-95EF-1721-EF98F0779C7A}"/>
              </a:ext>
            </a:extLst>
          </p:cNvPr>
          <p:cNvSpPr>
            <a:spLocks noChangeShapeType="1"/>
          </p:cNvSpPr>
          <p:nvPr/>
        </p:nvSpPr>
        <p:spPr bwMode="auto">
          <a:xfrm>
            <a:off x="7002463" y="1700213"/>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384" name="Group 41">
            <a:extLst>
              <a:ext uri="{FF2B5EF4-FFF2-40B4-BE49-F238E27FC236}">
                <a16:creationId xmlns:a16="http://schemas.microsoft.com/office/drawing/2014/main" id="{6F3F1421-5591-721C-7F4F-C05420C1A659}"/>
              </a:ext>
            </a:extLst>
          </p:cNvPr>
          <p:cNvGrpSpPr>
            <a:grpSpLocks/>
          </p:cNvGrpSpPr>
          <p:nvPr/>
        </p:nvGrpSpPr>
        <p:grpSpPr bwMode="auto">
          <a:xfrm>
            <a:off x="8245475" y="2228850"/>
            <a:ext cx="241300" cy="646113"/>
            <a:chOff x="3491" y="2885"/>
            <a:chExt cx="152" cy="407"/>
          </a:xfrm>
        </p:grpSpPr>
        <p:sp>
          <p:nvSpPr>
            <p:cNvPr id="15431" name="Oval 42">
              <a:extLst>
                <a:ext uri="{FF2B5EF4-FFF2-40B4-BE49-F238E27FC236}">
                  <a16:creationId xmlns:a16="http://schemas.microsoft.com/office/drawing/2014/main" id="{494CD86D-FDD8-EA95-A525-10DFF9479F7E}"/>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32" name="Oval 43">
              <a:extLst>
                <a:ext uri="{FF2B5EF4-FFF2-40B4-BE49-F238E27FC236}">
                  <a16:creationId xmlns:a16="http://schemas.microsoft.com/office/drawing/2014/main" id="{33C89DF3-6162-E066-822A-CB81DBDF6929}"/>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33" name="Line 44">
              <a:extLst>
                <a:ext uri="{FF2B5EF4-FFF2-40B4-BE49-F238E27FC236}">
                  <a16:creationId xmlns:a16="http://schemas.microsoft.com/office/drawing/2014/main" id="{8666F439-6F0F-6BA8-9C3D-7D10236172E8}"/>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4" name="Line 45">
              <a:extLst>
                <a:ext uri="{FF2B5EF4-FFF2-40B4-BE49-F238E27FC236}">
                  <a16:creationId xmlns:a16="http://schemas.microsoft.com/office/drawing/2014/main" id="{FD758480-75A2-789B-BBAF-11BF582B9613}"/>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5" name="Line 46">
              <a:extLst>
                <a:ext uri="{FF2B5EF4-FFF2-40B4-BE49-F238E27FC236}">
                  <a16:creationId xmlns:a16="http://schemas.microsoft.com/office/drawing/2014/main" id="{1D319882-F416-F3A1-C2D1-6F3AE48DBD09}"/>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385" name="Text Box 47">
            <a:extLst>
              <a:ext uri="{FF2B5EF4-FFF2-40B4-BE49-F238E27FC236}">
                <a16:creationId xmlns:a16="http://schemas.microsoft.com/office/drawing/2014/main" id="{2D8E0EAB-DD11-CA29-8341-29371C66AE8C}"/>
              </a:ext>
            </a:extLst>
          </p:cNvPr>
          <p:cNvSpPr txBox="1">
            <a:spLocks noChangeArrowheads="1"/>
          </p:cNvSpPr>
          <p:nvPr/>
        </p:nvSpPr>
        <p:spPr bwMode="auto">
          <a:xfrm>
            <a:off x="6319838" y="2695575"/>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330</a:t>
            </a:r>
          </a:p>
        </p:txBody>
      </p:sp>
      <p:sp>
        <p:nvSpPr>
          <p:cNvPr id="15386" name="Text Box 49">
            <a:extLst>
              <a:ext uri="{FF2B5EF4-FFF2-40B4-BE49-F238E27FC236}">
                <a16:creationId xmlns:a16="http://schemas.microsoft.com/office/drawing/2014/main" id="{32A50A77-CE96-4323-E4BA-2078FB917D27}"/>
              </a:ext>
            </a:extLst>
          </p:cNvPr>
          <p:cNvSpPr txBox="1">
            <a:spLocks noChangeArrowheads="1"/>
          </p:cNvSpPr>
          <p:nvPr/>
        </p:nvSpPr>
        <p:spPr bwMode="auto">
          <a:xfrm>
            <a:off x="5359400" y="500063"/>
            <a:ext cx="769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100K</a:t>
            </a:r>
          </a:p>
        </p:txBody>
      </p:sp>
      <p:sp>
        <p:nvSpPr>
          <p:cNvPr id="15387" name="Line 50">
            <a:extLst>
              <a:ext uri="{FF2B5EF4-FFF2-40B4-BE49-F238E27FC236}">
                <a16:creationId xmlns:a16="http://schemas.microsoft.com/office/drawing/2014/main" id="{8ECCBD84-89ED-ECFE-9511-FC14F4D8B5DE}"/>
              </a:ext>
            </a:extLst>
          </p:cNvPr>
          <p:cNvSpPr>
            <a:spLocks noChangeShapeType="1"/>
          </p:cNvSpPr>
          <p:nvPr/>
        </p:nvSpPr>
        <p:spPr bwMode="auto">
          <a:xfrm>
            <a:off x="7016750" y="2400300"/>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8" name="Line 51">
            <a:extLst>
              <a:ext uri="{FF2B5EF4-FFF2-40B4-BE49-F238E27FC236}">
                <a16:creationId xmlns:a16="http://schemas.microsoft.com/office/drawing/2014/main" id="{C3689C89-2C77-E308-231E-83751B8367F4}"/>
              </a:ext>
            </a:extLst>
          </p:cNvPr>
          <p:cNvSpPr>
            <a:spLocks noChangeShapeType="1"/>
          </p:cNvSpPr>
          <p:nvPr/>
        </p:nvSpPr>
        <p:spPr bwMode="auto">
          <a:xfrm>
            <a:off x="7038975" y="2392363"/>
            <a:ext cx="0" cy="1020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89" name="Text Box 52">
            <a:extLst>
              <a:ext uri="{FF2B5EF4-FFF2-40B4-BE49-F238E27FC236}">
                <a16:creationId xmlns:a16="http://schemas.microsoft.com/office/drawing/2014/main" id="{477721BA-7E39-8521-97FC-B2412B0C81FC}"/>
              </a:ext>
            </a:extLst>
          </p:cNvPr>
          <p:cNvSpPr txBox="1">
            <a:spLocks noChangeArrowheads="1"/>
          </p:cNvSpPr>
          <p:nvPr/>
        </p:nvSpPr>
        <p:spPr bwMode="auto">
          <a:xfrm>
            <a:off x="7026275" y="1201738"/>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14</a:t>
            </a:r>
          </a:p>
        </p:txBody>
      </p:sp>
      <p:sp>
        <p:nvSpPr>
          <p:cNvPr id="15390" name="Text Box 53">
            <a:extLst>
              <a:ext uri="{FF2B5EF4-FFF2-40B4-BE49-F238E27FC236}">
                <a16:creationId xmlns:a16="http://schemas.microsoft.com/office/drawing/2014/main" id="{38A18269-1DE4-260B-2EEF-B7CC9AE41447}"/>
              </a:ext>
            </a:extLst>
          </p:cNvPr>
          <p:cNvSpPr txBox="1">
            <a:spLocks noChangeArrowheads="1"/>
          </p:cNvSpPr>
          <p:nvPr/>
        </p:nvSpPr>
        <p:spPr bwMode="auto">
          <a:xfrm>
            <a:off x="7008813" y="2573338"/>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 7</a:t>
            </a:r>
          </a:p>
        </p:txBody>
      </p:sp>
      <p:sp>
        <p:nvSpPr>
          <p:cNvPr id="15391" name="Text Box 54">
            <a:extLst>
              <a:ext uri="{FF2B5EF4-FFF2-40B4-BE49-F238E27FC236}">
                <a16:creationId xmlns:a16="http://schemas.microsoft.com/office/drawing/2014/main" id="{974635BC-3883-3908-B856-A6DF1857EF3F}"/>
              </a:ext>
            </a:extLst>
          </p:cNvPr>
          <p:cNvSpPr txBox="1">
            <a:spLocks noChangeArrowheads="1"/>
          </p:cNvSpPr>
          <p:nvPr/>
        </p:nvSpPr>
        <p:spPr bwMode="auto">
          <a:xfrm>
            <a:off x="4656138" y="1873250"/>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15392" name="Text Box 55">
            <a:extLst>
              <a:ext uri="{FF2B5EF4-FFF2-40B4-BE49-F238E27FC236}">
                <a16:creationId xmlns:a16="http://schemas.microsoft.com/office/drawing/2014/main" id="{89A2D27B-42A1-15D2-F38A-F237E9EAA2FB}"/>
              </a:ext>
            </a:extLst>
          </p:cNvPr>
          <p:cNvSpPr txBox="1">
            <a:spLocks noChangeArrowheads="1"/>
          </p:cNvSpPr>
          <p:nvPr/>
        </p:nvSpPr>
        <p:spPr bwMode="auto">
          <a:xfrm>
            <a:off x="5470525" y="1890713"/>
            <a:ext cx="388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grpSp>
        <p:nvGrpSpPr>
          <p:cNvPr id="15393" name="Group 57">
            <a:extLst>
              <a:ext uri="{FF2B5EF4-FFF2-40B4-BE49-F238E27FC236}">
                <a16:creationId xmlns:a16="http://schemas.microsoft.com/office/drawing/2014/main" id="{290BF62B-030F-1081-06E5-CB28F959C926}"/>
              </a:ext>
            </a:extLst>
          </p:cNvPr>
          <p:cNvGrpSpPr>
            <a:grpSpLocks/>
          </p:cNvGrpSpPr>
          <p:nvPr/>
        </p:nvGrpSpPr>
        <p:grpSpPr bwMode="auto">
          <a:xfrm>
            <a:off x="4171950" y="1462088"/>
            <a:ext cx="644525" cy="741362"/>
            <a:chOff x="3831" y="3205"/>
            <a:chExt cx="406" cy="467"/>
          </a:xfrm>
        </p:grpSpPr>
        <p:sp>
          <p:nvSpPr>
            <p:cNvPr id="15424" name="Oval 58">
              <a:extLst>
                <a:ext uri="{FF2B5EF4-FFF2-40B4-BE49-F238E27FC236}">
                  <a16:creationId xmlns:a16="http://schemas.microsoft.com/office/drawing/2014/main" id="{B4CEAF54-6F6F-09B8-9BD7-72A25863AB9B}"/>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25" name="Oval 59">
              <a:extLst>
                <a:ext uri="{FF2B5EF4-FFF2-40B4-BE49-F238E27FC236}">
                  <a16:creationId xmlns:a16="http://schemas.microsoft.com/office/drawing/2014/main" id="{3E181C37-D4A6-E08B-F9EC-61380E5004C8}"/>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26" name="Line 60">
              <a:extLst>
                <a:ext uri="{FF2B5EF4-FFF2-40B4-BE49-F238E27FC236}">
                  <a16:creationId xmlns:a16="http://schemas.microsoft.com/office/drawing/2014/main" id="{9AC6B082-1519-4B5E-BF45-3ECCB779F974}"/>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7" name="Line 61">
              <a:extLst>
                <a:ext uri="{FF2B5EF4-FFF2-40B4-BE49-F238E27FC236}">
                  <a16:creationId xmlns:a16="http://schemas.microsoft.com/office/drawing/2014/main" id="{AB24CDCF-F86F-BF8D-42AC-7994D79AF5C8}"/>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8" name="Line 62">
              <a:extLst>
                <a:ext uri="{FF2B5EF4-FFF2-40B4-BE49-F238E27FC236}">
                  <a16:creationId xmlns:a16="http://schemas.microsoft.com/office/drawing/2014/main" id="{61942340-C2D3-2B47-8D7C-2F9F7646BE56}"/>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29" name="Oval 63">
              <a:extLst>
                <a:ext uri="{FF2B5EF4-FFF2-40B4-BE49-F238E27FC236}">
                  <a16:creationId xmlns:a16="http://schemas.microsoft.com/office/drawing/2014/main" id="{FEB79AFB-6A26-AC4A-9D69-45D3028E963B}"/>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30" name="Line 64">
              <a:extLst>
                <a:ext uri="{FF2B5EF4-FFF2-40B4-BE49-F238E27FC236}">
                  <a16:creationId xmlns:a16="http://schemas.microsoft.com/office/drawing/2014/main" id="{B2EBC893-EECF-78F4-F51F-C51411F42AD8}"/>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394" name="Line 75">
            <a:extLst>
              <a:ext uri="{FF2B5EF4-FFF2-40B4-BE49-F238E27FC236}">
                <a16:creationId xmlns:a16="http://schemas.microsoft.com/office/drawing/2014/main" id="{1BF72953-913C-8883-F3DF-4D800F8DFE77}"/>
              </a:ext>
            </a:extLst>
          </p:cNvPr>
          <p:cNvSpPr>
            <a:spLocks noChangeShapeType="1"/>
          </p:cNvSpPr>
          <p:nvPr/>
        </p:nvSpPr>
        <p:spPr bwMode="auto">
          <a:xfrm flipH="1">
            <a:off x="4214813" y="2174875"/>
            <a:ext cx="6350" cy="12080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5395" name="Group 77">
            <a:extLst>
              <a:ext uri="{FF2B5EF4-FFF2-40B4-BE49-F238E27FC236}">
                <a16:creationId xmlns:a16="http://schemas.microsoft.com/office/drawing/2014/main" id="{E9070713-6AF4-772F-A36D-692965BB2A78}"/>
              </a:ext>
            </a:extLst>
          </p:cNvPr>
          <p:cNvGrpSpPr>
            <a:grpSpLocks/>
          </p:cNvGrpSpPr>
          <p:nvPr/>
        </p:nvGrpSpPr>
        <p:grpSpPr bwMode="auto">
          <a:xfrm>
            <a:off x="5024438" y="1574800"/>
            <a:ext cx="803275" cy="519113"/>
            <a:chOff x="2406" y="3075"/>
            <a:chExt cx="506" cy="327"/>
          </a:xfrm>
        </p:grpSpPr>
        <p:sp>
          <p:nvSpPr>
            <p:cNvPr id="15422" name="AutoShape 78">
              <a:extLst>
                <a:ext uri="{FF2B5EF4-FFF2-40B4-BE49-F238E27FC236}">
                  <a16:creationId xmlns:a16="http://schemas.microsoft.com/office/drawing/2014/main" id="{0BD74086-D98E-A22A-2048-89793B161066}"/>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5423" name="Oval 79">
              <a:extLst>
                <a:ext uri="{FF2B5EF4-FFF2-40B4-BE49-F238E27FC236}">
                  <a16:creationId xmlns:a16="http://schemas.microsoft.com/office/drawing/2014/main" id="{C90FE58E-402A-511E-6613-F703FBC7897E}"/>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5396" name="Line 80">
            <a:extLst>
              <a:ext uri="{FF2B5EF4-FFF2-40B4-BE49-F238E27FC236}">
                <a16:creationId xmlns:a16="http://schemas.microsoft.com/office/drawing/2014/main" id="{6A982178-EF65-69BC-9982-5581085E74A3}"/>
              </a:ext>
            </a:extLst>
          </p:cNvPr>
          <p:cNvSpPr>
            <a:spLocks noChangeShapeType="1"/>
          </p:cNvSpPr>
          <p:nvPr/>
        </p:nvSpPr>
        <p:spPr bwMode="auto">
          <a:xfrm>
            <a:off x="4816475" y="1830388"/>
            <a:ext cx="1952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97" name="Text Box 89">
            <a:extLst>
              <a:ext uri="{FF2B5EF4-FFF2-40B4-BE49-F238E27FC236}">
                <a16:creationId xmlns:a16="http://schemas.microsoft.com/office/drawing/2014/main" id="{172E4415-E597-2072-6919-908F217A31C9}"/>
              </a:ext>
            </a:extLst>
          </p:cNvPr>
          <p:cNvSpPr txBox="1">
            <a:spLocks noChangeArrowheads="1"/>
          </p:cNvSpPr>
          <p:nvPr/>
        </p:nvSpPr>
        <p:spPr bwMode="auto">
          <a:xfrm>
            <a:off x="4267200" y="1143000"/>
            <a:ext cx="776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b="1">
                <a:solidFill>
                  <a:srgbClr val="FF0000"/>
                </a:solidFill>
              </a:rPr>
              <a:t>High</a:t>
            </a:r>
          </a:p>
        </p:txBody>
      </p:sp>
      <p:sp>
        <p:nvSpPr>
          <p:cNvPr id="15398" name="Text Box 90">
            <a:extLst>
              <a:ext uri="{FF2B5EF4-FFF2-40B4-BE49-F238E27FC236}">
                <a16:creationId xmlns:a16="http://schemas.microsoft.com/office/drawing/2014/main" id="{36C1A7C0-9DBC-7120-8ED5-E2FE1B109AAE}"/>
              </a:ext>
            </a:extLst>
          </p:cNvPr>
          <p:cNvSpPr txBox="1">
            <a:spLocks noChangeArrowheads="1"/>
          </p:cNvSpPr>
          <p:nvPr/>
        </p:nvSpPr>
        <p:spPr bwMode="auto">
          <a:xfrm>
            <a:off x="4249738" y="2100263"/>
            <a:ext cx="776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b="1">
                <a:solidFill>
                  <a:schemeClr val="accent2"/>
                </a:solidFill>
              </a:rPr>
              <a:t>Low</a:t>
            </a:r>
          </a:p>
        </p:txBody>
      </p:sp>
      <p:sp>
        <p:nvSpPr>
          <p:cNvPr id="15399" name="Text Box 91">
            <a:extLst>
              <a:ext uri="{FF2B5EF4-FFF2-40B4-BE49-F238E27FC236}">
                <a16:creationId xmlns:a16="http://schemas.microsoft.com/office/drawing/2014/main" id="{5C2F74F8-E1A9-93C3-73C3-DC2A7BFDD3AC}"/>
              </a:ext>
            </a:extLst>
          </p:cNvPr>
          <p:cNvSpPr txBox="1">
            <a:spLocks noChangeArrowheads="1"/>
          </p:cNvSpPr>
          <p:nvPr/>
        </p:nvSpPr>
        <p:spPr bwMode="auto">
          <a:xfrm>
            <a:off x="5454650" y="1403350"/>
            <a:ext cx="1584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b="1">
                <a:solidFill>
                  <a:srgbClr val="FF0000"/>
                </a:solidFill>
              </a:rPr>
              <a:t>High </a:t>
            </a:r>
            <a:r>
              <a:rPr lang="en-US" altLang="ja-JP" sz="1800" b="1"/>
              <a:t>or</a:t>
            </a:r>
            <a:r>
              <a:rPr lang="en-US" altLang="ja-JP" sz="1800" b="1">
                <a:solidFill>
                  <a:srgbClr val="FF0000"/>
                </a:solidFill>
              </a:rPr>
              <a:t> </a:t>
            </a:r>
            <a:r>
              <a:rPr lang="en-US" altLang="ja-JP" sz="1800" b="1">
                <a:solidFill>
                  <a:schemeClr val="accent2"/>
                </a:solidFill>
              </a:rPr>
              <a:t>Low</a:t>
            </a:r>
          </a:p>
        </p:txBody>
      </p:sp>
      <p:graphicFrame>
        <p:nvGraphicFramePr>
          <p:cNvPr id="58491" name="Group 123">
            <a:extLst>
              <a:ext uri="{FF2B5EF4-FFF2-40B4-BE49-F238E27FC236}">
                <a16:creationId xmlns:a16="http://schemas.microsoft.com/office/drawing/2014/main" id="{11C2A0D9-45F9-080B-04A7-876DA0F60ABA}"/>
              </a:ext>
            </a:extLst>
          </p:cNvPr>
          <p:cNvGraphicFramePr>
            <a:graphicFrameLocks noGrp="1"/>
          </p:cNvGraphicFramePr>
          <p:nvPr/>
        </p:nvGraphicFramePr>
        <p:xfrm>
          <a:off x="593725" y="3594100"/>
          <a:ext cx="2071688" cy="1341438"/>
        </p:xfrm>
        <a:graphic>
          <a:graphicData uri="http://schemas.openxmlformats.org/drawingml/2006/table">
            <a:tbl>
              <a:tblPr/>
              <a:tblGrid>
                <a:gridCol w="1035050">
                  <a:extLst>
                    <a:ext uri="{9D8B030D-6E8A-4147-A177-3AD203B41FA5}">
                      <a16:colId xmlns:a16="http://schemas.microsoft.com/office/drawing/2014/main" val="2122674647"/>
                    </a:ext>
                  </a:extLst>
                </a:gridCol>
                <a:gridCol w="1036638">
                  <a:extLst>
                    <a:ext uri="{9D8B030D-6E8A-4147-A177-3AD203B41FA5}">
                      <a16:colId xmlns:a16="http://schemas.microsoft.com/office/drawing/2014/main" val="1624545374"/>
                    </a:ext>
                  </a:extLst>
                </a:gridCol>
              </a:tblGrid>
              <a:tr h="33536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31" marB="457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31" marB="457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439892847"/>
                  </a:ext>
                </a:extLst>
              </a:tr>
              <a:tr h="33536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31" marB="457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31" marB="457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4118215875"/>
                  </a:ext>
                </a:extLst>
              </a:tr>
              <a:tr h="33536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31" marB="457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31" marB="457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29019216"/>
                  </a:ext>
                </a:extLst>
              </a:tr>
              <a:tr h="33536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31" marB="4573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31" marB="4573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56495313"/>
                  </a:ext>
                </a:extLst>
              </a:tr>
            </a:tbl>
          </a:graphicData>
        </a:graphic>
      </p:graphicFrame>
      <p:sp>
        <p:nvSpPr>
          <p:cNvPr id="15417" name="Text Box 122">
            <a:extLst>
              <a:ext uri="{FF2B5EF4-FFF2-40B4-BE49-F238E27FC236}">
                <a16:creationId xmlns:a16="http://schemas.microsoft.com/office/drawing/2014/main" id="{5870D167-E1B5-51BF-5DA0-4D2795200B64}"/>
              </a:ext>
            </a:extLst>
          </p:cNvPr>
          <p:cNvSpPr txBox="1">
            <a:spLocks noChangeArrowheads="1"/>
          </p:cNvSpPr>
          <p:nvPr/>
        </p:nvSpPr>
        <p:spPr bwMode="auto">
          <a:xfrm>
            <a:off x="4953000" y="2665413"/>
            <a:ext cx="12207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b="1">
                <a:solidFill>
                  <a:srgbClr val="FF0000"/>
                </a:solidFill>
              </a:rPr>
              <a:t>High</a:t>
            </a:r>
            <a:r>
              <a:rPr lang="ja-JP" altLang="en-US" b="1">
                <a:solidFill>
                  <a:srgbClr val="CC3300"/>
                </a:solidFill>
              </a:rPr>
              <a:t>の時光る</a:t>
            </a:r>
          </a:p>
        </p:txBody>
      </p:sp>
      <p:pic>
        <p:nvPicPr>
          <p:cNvPr id="15418" name="Picture 124" descr="A15_教師4">
            <a:extLst>
              <a:ext uri="{FF2B5EF4-FFF2-40B4-BE49-F238E27FC236}">
                <a16:creationId xmlns:a16="http://schemas.microsoft.com/office/drawing/2014/main" id="{4F0DE28F-3672-238F-C541-DD872EF0F5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6675" y="3800475"/>
            <a:ext cx="1457325"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19" name="Text Box 125">
            <a:extLst>
              <a:ext uri="{FF2B5EF4-FFF2-40B4-BE49-F238E27FC236}">
                <a16:creationId xmlns:a16="http://schemas.microsoft.com/office/drawing/2014/main" id="{BEE2B9AE-F5C3-7274-AC99-634B8044885F}"/>
              </a:ext>
            </a:extLst>
          </p:cNvPr>
          <p:cNvSpPr txBox="1">
            <a:spLocks noChangeArrowheads="1"/>
          </p:cNvSpPr>
          <p:nvPr/>
        </p:nvSpPr>
        <p:spPr bwMode="auto">
          <a:xfrm>
            <a:off x="520700" y="3168650"/>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74HC04</a:t>
            </a:r>
            <a:r>
              <a:rPr lang="ja-JP" altLang="en-US"/>
              <a:t>の真理値表</a:t>
            </a:r>
          </a:p>
        </p:txBody>
      </p:sp>
      <p:sp>
        <p:nvSpPr>
          <p:cNvPr id="15420" name="AutoShape 126">
            <a:extLst>
              <a:ext uri="{FF2B5EF4-FFF2-40B4-BE49-F238E27FC236}">
                <a16:creationId xmlns:a16="http://schemas.microsoft.com/office/drawing/2014/main" id="{2E6AD1F2-E1B4-AE09-B825-603822138922}"/>
              </a:ext>
            </a:extLst>
          </p:cNvPr>
          <p:cNvSpPr>
            <a:spLocks noChangeArrowheads="1"/>
          </p:cNvSpPr>
          <p:nvPr/>
        </p:nvSpPr>
        <p:spPr bwMode="auto">
          <a:xfrm>
            <a:off x="2925763" y="3657600"/>
            <a:ext cx="4497387" cy="1568450"/>
          </a:xfrm>
          <a:prstGeom prst="wedgeRectCallout">
            <a:avLst>
              <a:gd name="adj1" fmla="val 58787"/>
              <a:gd name="adj2" fmla="val 121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　まず、</a:t>
            </a:r>
            <a:r>
              <a:rPr lang="en-US" altLang="ja-JP"/>
              <a:t>NOT</a:t>
            </a:r>
            <a:r>
              <a:rPr lang="ja-JP" altLang="en-US"/>
              <a:t>回路から見ていきます。汎用ロジック</a:t>
            </a:r>
            <a:r>
              <a:rPr lang="en-US" altLang="ja-JP"/>
              <a:t>IC</a:t>
            </a:r>
            <a:r>
              <a:rPr lang="ja-JP" altLang="en-US"/>
              <a:t>の性質については、通常、ピン配置図でどのような論理回路が物理的に入っているか示します。あと真理値表で、どのように動作するか示します。</a:t>
            </a:r>
            <a:br>
              <a:rPr lang="ja-JP" altLang="en-US"/>
            </a:br>
            <a:r>
              <a:rPr lang="ja-JP" altLang="en-US"/>
              <a:t>　真理値表からわかるように</a:t>
            </a:r>
            <a:r>
              <a:rPr lang="en-US" altLang="ja-JP"/>
              <a:t>NOT</a:t>
            </a:r>
            <a:r>
              <a:rPr lang="ja-JP" altLang="en-US"/>
              <a:t>回路は入力と反対の状態を出力に出します。</a:t>
            </a:r>
          </a:p>
        </p:txBody>
      </p:sp>
      <p:sp>
        <p:nvSpPr>
          <p:cNvPr id="15421" name="Text Box 127">
            <a:extLst>
              <a:ext uri="{FF2B5EF4-FFF2-40B4-BE49-F238E27FC236}">
                <a16:creationId xmlns:a16="http://schemas.microsoft.com/office/drawing/2014/main" id="{E5DD71F8-88CD-E49F-468E-7A9E672386E5}"/>
              </a:ext>
            </a:extLst>
          </p:cNvPr>
          <p:cNvSpPr txBox="1">
            <a:spLocks noChangeArrowheads="1"/>
          </p:cNvSpPr>
          <p:nvPr/>
        </p:nvSpPr>
        <p:spPr bwMode="auto">
          <a:xfrm>
            <a:off x="595313" y="5472113"/>
            <a:ext cx="6783387" cy="83502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 </a:t>
            </a:r>
            <a:r>
              <a:rPr lang="ja-JP" altLang="en-US"/>
              <a:t>論理回路の状態は、電圧が高い状態</a:t>
            </a:r>
            <a:r>
              <a:rPr lang="en-US" altLang="ja-JP"/>
              <a:t>(</a:t>
            </a:r>
            <a:r>
              <a:rPr lang="ja-JP" altLang="en-US"/>
              <a:t>入力の場合</a:t>
            </a:r>
            <a:r>
              <a:rPr lang="en-US" altLang="ja-JP"/>
              <a:t>+</a:t>
            </a:r>
            <a:r>
              <a:rPr lang="ja-JP" altLang="en-US"/>
              <a:t>に接続</a:t>
            </a:r>
            <a:r>
              <a:rPr lang="en-US" altLang="ja-JP"/>
              <a:t>)</a:t>
            </a:r>
            <a:r>
              <a:rPr lang="ja-JP" altLang="en-US"/>
              <a:t>と低い状態</a:t>
            </a:r>
            <a:r>
              <a:rPr lang="en-US" altLang="ja-JP"/>
              <a:t>(</a:t>
            </a:r>
            <a:r>
              <a:rPr lang="ja-JP" altLang="en-US"/>
              <a:t>入力の場合は</a:t>
            </a:r>
            <a:r>
              <a:rPr lang="en-US" altLang="ja-JP"/>
              <a:t>-</a:t>
            </a:r>
            <a:r>
              <a:rPr lang="ja-JP" altLang="en-US"/>
              <a:t>に接続</a:t>
            </a:r>
            <a:r>
              <a:rPr lang="en-US" altLang="ja-JP"/>
              <a:t>)</a:t>
            </a:r>
            <a:r>
              <a:rPr lang="ja-JP" altLang="en-US"/>
              <a:t>の</a:t>
            </a:r>
            <a:r>
              <a:rPr lang="en-US" altLang="ja-JP"/>
              <a:t>2</a:t>
            </a:r>
            <a:r>
              <a:rPr lang="ja-JP" altLang="en-US"/>
              <a:t>つの状態をとります。これを</a:t>
            </a:r>
            <a:r>
              <a:rPr lang="en-US" altLang="ja-JP"/>
              <a:t>High</a:t>
            </a:r>
            <a:r>
              <a:rPr lang="ja-JP" altLang="en-US"/>
              <a:t>と</a:t>
            </a:r>
            <a:r>
              <a:rPr lang="en-US" altLang="ja-JP"/>
              <a:t>Low</a:t>
            </a:r>
            <a:r>
              <a:rPr lang="ja-JP" altLang="en-US"/>
              <a:t>で表します。また、この</a:t>
            </a:r>
            <a:r>
              <a:rPr lang="en-US" altLang="ja-JP"/>
              <a:t>H</a:t>
            </a:r>
            <a:r>
              <a:rPr lang="ja-JP" altLang="en-US"/>
              <a:t>又は</a:t>
            </a:r>
            <a:r>
              <a:rPr lang="en-US" altLang="ja-JP"/>
              <a:t>L</a:t>
            </a:r>
            <a:r>
              <a:rPr lang="ja-JP" altLang="en-US"/>
              <a:t>を</a:t>
            </a:r>
            <a:r>
              <a:rPr lang="en-US" altLang="ja-JP"/>
              <a:t>1</a:t>
            </a:r>
            <a:r>
              <a:rPr lang="ja-JP" altLang="en-US"/>
              <a:t>と</a:t>
            </a:r>
            <a:r>
              <a:rPr lang="en-US" altLang="ja-JP"/>
              <a:t>0</a:t>
            </a:r>
            <a:r>
              <a:rPr lang="ja-JP" altLang="en-US"/>
              <a:t>に対応させて意味を考えます。</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3">
            <a:extLst>
              <a:ext uri="{FF2B5EF4-FFF2-40B4-BE49-F238E27FC236}">
                <a16:creationId xmlns:a16="http://schemas.microsoft.com/office/drawing/2014/main" id="{41C34B72-0D1E-2AA9-3D39-D8C2CA72F361}"/>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1DFF65D-3615-46B0-846B-471192D2D133}" type="slidenum">
              <a:rPr kumimoji="0" lang="en-US" altLang="ja-JP" sz="1400"/>
              <a:pPr/>
              <a:t>14</a:t>
            </a:fld>
            <a:endParaRPr kumimoji="0" lang="en-US" altLang="ja-JP" sz="1400"/>
          </a:p>
        </p:txBody>
      </p:sp>
      <p:sp>
        <p:nvSpPr>
          <p:cNvPr id="16387" name="Text Box 2">
            <a:extLst>
              <a:ext uri="{FF2B5EF4-FFF2-40B4-BE49-F238E27FC236}">
                <a16:creationId xmlns:a16="http://schemas.microsoft.com/office/drawing/2014/main" id="{9E5DC47F-37F2-2E60-505F-FBE72DCEA4AA}"/>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NOT</a:t>
            </a:r>
            <a:r>
              <a:rPr lang="ja-JP" altLang="en-US" sz="2000" b="1"/>
              <a:t>回路　</a:t>
            </a:r>
            <a:r>
              <a:rPr lang="en-US" altLang="ja-JP" sz="2000" b="1"/>
              <a:t>(</a:t>
            </a:r>
            <a:r>
              <a:rPr lang="ja-JP" altLang="en-US" sz="2000" b="1"/>
              <a:t>実体配線</a:t>
            </a:r>
            <a:r>
              <a:rPr lang="en-US" altLang="ja-JP" sz="2000" b="1"/>
              <a:t>)</a:t>
            </a:r>
          </a:p>
        </p:txBody>
      </p:sp>
      <p:grpSp>
        <p:nvGrpSpPr>
          <p:cNvPr id="16388" name="Group 93">
            <a:extLst>
              <a:ext uri="{FF2B5EF4-FFF2-40B4-BE49-F238E27FC236}">
                <a16:creationId xmlns:a16="http://schemas.microsoft.com/office/drawing/2014/main" id="{14BBDD2D-AF07-84A8-B356-98F448D88D50}"/>
              </a:ext>
            </a:extLst>
          </p:cNvPr>
          <p:cNvGrpSpPr>
            <a:grpSpLocks/>
          </p:cNvGrpSpPr>
          <p:nvPr/>
        </p:nvGrpSpPr>
        <p:grpSpPr bwMode="auto">
          <a:xfrm>
            <a:off x="5130800" y="454025"/>
            <a:ext cx="3779838" cy="2468563"/>
            <a:chOff x="2628" y="315"/>
            <a:chExt cx="2973" cy="1843"/>
          </a:xfrm>
        </p:grpSpPr>
        <p:sp>
          <p:nvSpPr>
            <p:cNvPr id="16418" name="Text Box 9">
              <a:extLst>
                <a:ext uri="{FF2B5EF4-FFF2-40B4-BE49-F238E27FC236}">
                  <a16:creationId xmlns:a16="http://schemas.microsoft.com/office/drawing/2014/main" id="{F8C3EE36-6EB1-4B16-E432-3B73E27BFA4B}"/>
                </a:ext>
              </a:extLst>
            </p:cNvPr>
            <p:cNvSpPr txBox="1">
              <a:spLocks noChangeArrowheads="1"/>
            </p:cNvSpPr>
            <p:nvPr/>
          </p:nvSpPr>
          <p:spPr bwMode="auto">
            <a:xfrm>
              <a:off x="5241" y="1487"/>
              <a:ext cx="360"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3V</a:t>
              </a:r>
            </a:p>
          </p:txBody>
        </p:sp>
        <p:grpSp>
          <p:nvGrpSpPr>
            <p:cNvPr id="16419" name="Group 10">
              <a:extLst>
                <a:ext uri="{FF2B5EF4-FFF2-40B4-BE49-F238E27FC236}">
                  <a16:creationId xmlns:a16="http://schemas.microsoft.com/office/drawing/2014/main" id="{9B9E85CD-17E0-17CE-0D51-09A29947DC60}"/>
                </a:ext>
              </a:extLst>
            </p:cNvPr>
            <p:cNvGrpSpPr>
              <a:grpSpLocks/>
            </p:cNvGrpSpPr>
            <p:nvPr/>
          </p:nvGrpSpPr>
          <p:grpSpPr bwMode="auto">
            <a:xfrm>
              <a:off x="3744" y="1131"/>
              <a:ext cx="480" cy="501"/>
              <a:chOff x="3420" y="2046"/>
              <a:chExt cx="480" cy="501"/>
            </a:xfrm>
          </p:grpSpPr>
          <p:sp>
            <p:nvSpPr>
              <p:cNvPr id="16475" name="Oval 11">
                <a:extLst>
                  <a:ext uri="{FF2B5EF4-FFF2-40B4-BE49-F238E27FC236}">
                    <a16:creationId xmlns:a16="http://schemas.microsoft.com/office/drawing/2014/main" id="{D67398FE-D447-E0BC-D261-71E589868BF4}"/>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76" name="Line 12">
                <a:extLst>
                  <a:ext uri="{FF2B5EF4-FFF2-40B4-BE49-F238E27FC236}">
                    <a16:creationId xmlns:a16="http://schemas.microsoft.com/office/drawing/2014/main" id="{3143BB65-360B-720F-918D-734B02F6C501}"/>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7" name="Line 13">
                <a:extLst>
                  <a:ext uri="{FF2B5EF4-FFF2-40B4-BE49-F238E27FC236}">
                    <a16:creationId xmlns:a16="http://schemas.microsoft.com/office/drawing/2014/main" id="{107D2AD2-C045-4D87-2890-5FBE04F1A489}"/>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8" name="AutoShape 14">
                <a:extLst>
                  <a:ext uri="{FF2B5EF4-FFF2-40B4-BE49-F238E27FC236}">
                    <a16:creationId xmlns:a16="http://schemas.microsoft.com/office/drawing/2014/main" id="{6F0066A0-219D-68C5-CCF7-0AAE3455A114}"/>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79" name="Line 15">
                <a:extLst>
                  <a:ext uri="{FF2B5EF4-FFF2-40B4-BE49-F238E27FC236}">
                    <a16:creationId xmlns:a16="http://schemas.microsoft.com/office/drawing/2014/main" id="{74BA0116-349F-DD09-5590-AC7D5EFDB36A}"/>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80" name="Line 16">
                <a:extLst>
                  <a:ext uri="{FF2B5EF4-FFF2-40B4-BE49-F238E27FC236}">
                    <a16:creationId xmlns:a16="http://schemas.microsoft.com/office/drawing/2014/main" id="{ABAA0A99-8A73-3A7F-DC14-1E6D39E1D147}"/>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420" name="Freeform 17">
              <a:extLst>
                <a:ext uri="{FF2B5EF4-FFF2-40B4-BE49-F238E27FC236}">
                  <a16:creationId xmlns:a16="http://schemas.microsoft.com/office/drawing/2014/main" id="{4A6A8344-2ECE-F338-5941-5E6044CB20C5}"/>
                </a:ext>
              </a:extLst>
            </p:cNvPr>
            <p:cNvSpPr>
              <a:spLocks/>
            </p:cNvSpPr>
            <p:nvPr/>
          </p:nvSpPr>
          <p:spPr bwMode="auto">
            <a:xfrm rot="5240607">
              <a:off x="3695" y="1692"/>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21" name="Group 18">
              <a:extLst>
                <a:ext uri="{FF2B5EF4-FFF2-40B4-BE49-F238E27FC236}">
                  <a16:creationId xmlns:a16="http://schemas.microsoft.com/office/drawing/2014/main" id="{6D861800-4FB7-F6DB-2463-63E7557B6712}"/>
                </a:ext>
              </a:extLst>
            </p:cNvPr>
            <p:cNvGrpSpPr>
              <a:grpSpLocks/>
            </p:cNvGrpSpPr>
            <p:nvPr/>
          </p:nvGrpSpPr>
          <p:grpSpPr bwMode="auto">
            <a:xfrm>
              <a:off x="5057" y="862"/>
              <a:ext cx="342" cy="549"/>
              <a:chOff x="2844" y="2301"/>
              <a:chExt cx="342" cy="549"/>
            </a:xfrm>
          </p:grpSpPr>
          <p:sp>
            <p:nvSpPr>
              <p:cNvPr id="16468" name="Line 19">
                <a:extLst>
                  <a:ext uri="{FF2B5EF4-FFF2-40B4-BE49-F238E27FC236}">
                    <a16:creationId xmlns:a16="http://schemas.microsoft.com/office/drawing/2014/main" id="{708C2CD2-1B4C-E132-AC8A-0BD9EF6410BE}"/>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69" name="Line 20">
                <a:extLst>
                  <a:ext uri="{FF2B5EF4-FFF2-40B4-BE49-F238E27FC236}">
                    <a16:creationId xmlns:a16="http://schemas.microsoft.com/office/drawing/2014/main" id="{0DF2E061-1EE0-92A7-2796-87C61FF4FAAF}"/>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0" name="Line 21">
                <a:extLst>
                  <a:ext uri="{FF2B5EF4-FFF2-40B4-BE49-F238E27FC236}">
                    <a16:creationId xmlns:a16="http://schemas.microsoft.com/office/drawing/2014/main" id="{7EE939FD-D4F6-A610-B088-7F555B2DE42F}"/>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1" name="Line 22">
                <a:extLst>
                  <a:ext uri="{FF2B5EF4-FFF2-40B4-BE49-F238E27FC236}">
                    <a16:creationId xmlns:a16="http://schemas.microsoft.com/office/drawing/2014/main" id="{C73EB7E6-C928-2FEB-3D18-70BCD45DC15C}"/>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2" name="Line 23">
                <a:extLst>
                  <a:ext uri="{FF2B5EF4-FFF2-40B4-BE49-F238E27FC236}">
                    <a16:creationId xmlns:a16="http://schemas.microsoft.com/office/drawing/2014/main" id="{6A25B404-2383-ABD2-FF23-5178748CBA45}"/>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3" name="Line 24">
                <a:extLst>
                  <a:ext uri="{FF2B5EF4-FFF2-40B4-BE49-F238E27FC236}">
                    <a16:creationId xmlns:a16="http://schemas.microsoft.com/office/drawing/2014/main" id="{A4A390E8-3A7E-42FF-348B-340E41CA07B5}"/>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74" name="Line 25">
                <a:extLst>
                  <a:ext uri="{FF2B5EF4-FFF2-40B4-BE49-F238E27FC236}">
                    <a16:creationId xmlns:a16="http://schemas.microsoft.com/office/drawing/2014/main" id="{55FEAB9C-499F-B0E2-DD0C-8BE75E30273E}"/>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422" name="Line 26">
              <a:extLst>
                <a:ext uri="{FF2B5EF4-FFF2-40B4-BE49-F238E27FC236}">
                  <a16:creationId xmlns:a16="http://schemas.microsoft.com/office/drawing/2014/main" id="{B4450978-8E8B-C11C-E4E7-CD0D499634FD}"/>
                </a:ext>
              </a:extLst>
            </p:cNvPr>
            <p:cNvSpPr>
              <a:spLocks noChangeShapeType="1"/>
            </p:cNvSpPr>
            <p:nvPr/>
          </p:nvSpPr>
          <p:spPr bwMode="auto">
            <a:xfrm>
              <a:off x="5225" y="602"/>
              <a:ext cx="0" cy="28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3" name="Line 27">
              <a:extLst>
                <a:ext uri="{FF2B5EF4-FFF2-40B4-BE49-F238E27FC236}">
                  <a16:creationId xmlns:a16="http://schemas.microsoft.com/office/drawing/2014/main" id="{0608F2BD-0BE8-CE24-7D55-6B8E2B22D797}"/>
                </a:ext>
              </a:extLst>
            </p:cNvPr>
            <p:cNvSpPr>
              <a:spLocks noChangeShapeType="1"/>
            </p:cNvSpPr>
            <p:nvPr/>
          </p:nvSpPr>
          <p:spPr bwMode="auto">
            <a:xfrm>
              <a:off x="2658" y="617"/>
              <a:ext cx="1" cy="31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4" name="Line 28">
              <a:extLst>
                <a:ext uri="{FF2B5EF4-FFF2-40B4-BE49-F238E27FC236}">
                  <a16:creationId xmlns:a16="http://schemas.microsoft.com/office/drawing/2014/main" id="{4AE6D39F-8F66-04CC-E27D-6DC347D8CBC0}"/>
                </a:ext>
              </a:extLst>
            </p:cNvPr>
            <p:cNvSpPr>
              <a:spLocks noChangeShapeType="1"/>
            </p:cNvSpPr>
            <p:nvPr/>
          </p:nvSpPr>
          <p:spPr bwMode="auto">
            <a:xfrm flipV="1">
              <a:off x="3674" y="1146"/>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5" name="Line 29">
              <a:extLst>
                <a:ext uri="{FF2B5EF4-FFF2-40B4-BE49-F238E27FC236}">
                  <a16:creationId xmlns:a16="http://schemas.microsoft.com/office/drawing/2014/main" id="{0405886A-D25C-480B-5D97-CE2FF5E1C4E6}"/>
                </a:ext>
              </a:extLst>
            </p:cNvPr>
            <p:cNvSpPr>
              <a:spLocks noChangeShapeType="1"/>
            </p:cNvSpPr>
            <p:nvPr/>
          </p:nvSpPr>
          <p:spPr bwMode="auto">
            <a:xfrm flipH="1" flipV="1">
              <a:off x="3779" y="593"/>
              <a:ext cx="145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6" name="Line 30">
              <a:extLst>
                <a:ext uri="{FF2B5EF4-FFF2-40B4-BE49-F238E27FC236}">
                  <a16:creationId xmlns:a16="http://schemas.microsoft.com/office/drawing/2014/main" id="{48D77959-663A-483A-0D10-F6024EAADE3E}"/>
                </a:ext>
              </a:extLst>
            </p:cNvPr>
            <p:cNvSpPr>
              <a:spLocks noChangeShapeType="1"/>
            </p:cNvSpPr>
            <p:nvPr/>
          </p:nvSpPr>
          <p:spPr bwMode="auto">
            <a:xfrm>
              <a:off x="5228" y="1791"/>
              <a:ext cx="0" cy="36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27" name="Group 31">
              <a:extLst>
                <a:ext uri="{FF2B5EF4-FFF2-40B4-BE49-F238E27FC236}">
                  <a16:creationId xmlns:a16="http://schemas.microsoft.com/office/drawing/2014/main" id="{1AA005F6-EFE3-C2E4-7FD8-F0E8740E6C97}"/>
                </a:ext>
              </a:extLst>
            </p:cNvPr>
            <p:cNvGrpSpPr>
              <a:grpSpLocks/>
            </p:cNvGrpSpPr>
            <p:nvPr/>
          </p:nvGrpSpPr>
          <p:grpSpPr bwMode="auto">
            <a:xfrm>
              <a:off x="4593" y="961"/>
              <a:ext cx="384" cy="663"/>
              <a:chOff x="1027" y="1642"/>
              <a:chExt cx="509" cy="663"/>
            </a:xfrm>
          </p:grpSpPr>
          <p:sp>
            <p:nvSpPr>
              <p:cNvPr id="16465" name="Rectangle 32">
                <a:extLst>
                  <a:ext uri="{FF2B5EF4-FFF2-40B4-BE49-F238E27FC236}">
                    <a16:creationId xmlns:a16="http://schemas.microsoft.com/office/drawing/2014/main" id="{D3471F9D-BFE0-FA98-B763-EF9F42089E43}"/>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66" name="Text Box 33">
                <a:extLst>
                  <a:ext uri="{FF2B5EF4-FFF2-40B4-BE49-F238E27FC236}">
                    <a16:creationId xmlns:a16="http://schemas.microsoft.com/office/drawing/2014/main" id="{5DD10760-F50B-ED8B-7876-FC024DDA40A3}"/>
                  </a:ext>
                </a:extLst>
              </p:cNvPr>
              <p:cNvSpPr txBox="1">
                <a:spLocks noChangeArrowheads="1"/>
              </p:cNvSpPr>
              <p:nvPr/>
            </p:nvSpPr>
            <p:spPr bwMode="auto">
              <a:xfrm>
                <a:off x="1037" y="1651"/>
                <a:ext cx="499"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000"/>
                  <a:t>VCC</a:t>
                </a:r>
              </a:p>
            </p:txBody>
          </p:sp>
          <p:sp>
            <p:nvSpPr>
              <p:cNvPr id="16467" name="Text Box 34">
                <a:extLst>
                  <a:ext uri="{FF2B5EF4-FFF2-40B4-BE49-F238E27FC236}">
                    <a16:creationId xmlns:a16="http://schemas.microsoft.com/office/drawing/2014/main" id="{008C087B-7D1E-D2F5-F8BA-F44C63DB484F}"/>
                  </a:ext>
                </a:extLst>
              </p:cNvPr>
              <p:cNvSpPr txBox="1">
                <a:spLocks noChangeArrowheads="1"/>
              </p:cNvSpPr>
              <p:nvPr/>
            </p:nvSpPr>
            <p:spPr bwMode="auto">
              <a:xfrm>
                <a:off x="1027" y="2099"/>
                <a:ext cx="499"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000"/>
                  <a:t>GND</a:t>
                </a:r>
              </a:p>
            </p:txBody>
          </p:sp>
        </p:grpSp>
        <p:sp>
          <p:nvSpPr>
            <p:cNvPr id="16428" name="Freeform 35">
              <a:extLst>
                <a:ext uri="{FF2B5EF4-FFF2-40B4-BE49-F238E27FC236}">
                  <a16:creationId xmlns:a16="http://schemas.microsoft.com/office/drawing/2014/main" id="{840B9106-9A6E-716D-458D-F2ABEC474455}"/>
                </a:ext>
              </a:extLst>
            </p:cNvPr>
            <p:cNvSpPr>
              <a:spLocks/>
            </p:cNvSpPr>
            <p:nvPr/>
          </p:nvSpPr>
          <p:spPr bwMode="auto">
            <a:xfrm rot="-127266">
              <a:off x="3393" y="498"/>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9" name="Line 36">
              <a:extLst>
                <a:ext uri="{FF2B5EF4-FFF2-40B4-BE49-F238E27FC236}">
                  <a16:creationId xmlns:a16="http://schemas.microsoft.com/office/drawing/2014/main" id="{328F6B06-9007-96F9-D05C-303D79C48D47}"/>
                </a:ext>
              </a:extLst>
            </p:cNvPr>
            <p:cNvSpPr>
              <a:spLocks noChangeShapeType="1"/>
            </p:cNvSpPr>
            <p:nvPr/>
          </p:nvSpPr>
          <p:spPr bwMode="auto">
            <a:xfrm flipH="1">
              <a:off x="3932" y="2008"/>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0" name="Line 37">
              <a:extLst>
                <a:ext uri="{FF2B5EF4-FFF2-40B4-BE49-F238E27FC236}">
                  <a16:creationId xmlns:a16="http://schemas.microsoft.com/office/drawing/2014/main" id="{71733069-897C-EA97-1F42-B30D26AA2BEB}"/>
                </a:ext>
              </a:extLst>
            </p:cNvPr>
            <p:cNvSpPr>
              <a:spLocks noChangeShapeType="1"/>
            </p:cNvSpPr>
            <p:nvPr/>
          </p:nvSpPr>
          <p:spPr bwMode="auto">
            <a:xfrm>
              <a:off x="2656" y="2142"/>
              <a:ext cx="2580" cy="1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1" name="Line 38">
              <a:extLst>
                <a:ext uri="{FF2B5EF4-FFF2-40B4-BE49-F238E27FC236}">
                  <a16:creationId xmlns:a16="http://schemas.microsoft.com/office/drawing/2014/main" id="{EAAE4BDB-1932-107E-4253-BD69532E6A45}"/>
                </a:ext>
              </a:extLst>
            </p:cNvPr>
            <p:cNvSpPr>
              <a:spLocks noChangeShapeType="1"/>
            </p:cNvSpPr>
            <p:nvPr/>
          </p:nvSpPr>
          <p:spPr bwMode="auto">
            <a:xfrm>
              <a:off x="2654" y="613"/>
              <a:ext cx="7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2" name="Line 39">
              <a:extLst>
                <a:ext uri="{FF2B5EF4-FFF2-40B4-BE49-F238E27FC236}">
                  <a16:creationId xmlns:a16="http://schemas.microsoft.com/office/drawing/2014/main" id="{12F013D0-D22E-9785-0D2E-A52950D1F152}"/>
                </a:ext>
              </a:extLst>
            </p:cNvPr>
            <p:cNvSpPr>
              <a:spLocks noChangeShapeType="1"/>
            </p:cNvSpPr>
            <p:nvPr/>
          </p:nvSpPr>
          <p:spPr bwMode="auto">
            <a:xfrm>
              <a:off x="4415" y="595"/>
              <a:ext cx="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3" name="Line 40">
              <a:extLst>
                <a:ext uri="{FF2B5EF4-FFF2-40B4-BE49-F238E27FC236}">
                  <a16:creationId xmlns:a16="http://schemas.microsoft.com/office/drawing/2014/main" id="{8F476B80-2AA0-701F-5286-5CE55481A66C}"/>
                </a:ext>
              </a:extLst>
            </p:cNvPr>
            <p:cNvSpPr>
              <a:spLocks noChangeShapeType="1"/>
            </p:cNvSpPr>
            <p:nvPr/>
          </p:nvSpPr>
          <p:spPr bwMode="auto">
            <a:xfrm>
              <a:off x="4411" y="1071"/>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34" name="Group 41">
              <a:extLst>
                <a:ext uri="{FF2B5EF4-FFF2-40B4-BE49-F238E27FC236}">
                  <a16:creationId xmlns:a16="http://schemas.microsoft.com/office/drawing/2014/main" id="{5AEEC7DB-D33B-F5E4-414B-541F545E20F1}"/>
                </a:ext>
              </a:extLst>
            </p:cNvPr>
            <p:cNvGrpSpPr>
              <a:grpSpLocks/>
            </p:cNvGrpSpPr>
            <p:nvPr/>
          </p:nvGrpSpPr>
          <p:grpSpPr bwMode="auto">
            <a:xfrm>
              <a:off x="5194" y="1404"/>
              <a:ext cx="152" cy="407"/>
              <a:chOff x="3491" y="2885"/>
              <a:chExt cx="152" cy="407"/>
            </a:xfrm>
          </p:grpSpPr>
          <p:sp>
            <p:nvSpPr>
              <p:cNvPr id="16460" name="Oval 42">
                <a:extLst>
                  <a:ext uri="{FF2B5EF4-FFF2-40B4-BE49-F238E27FC236}">
                    <a16:creationId xmlns:a16="http://schemas.microsoft.com/office/drawing/2014/main" id="{6584D072-D6DF-C7F2-0F02-124676FE73D9}"/>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61" name="Oval 43">
                <a:extLst>
                  <a:ext uri="{FF2B5EF4-FFF2-40B4-BE49-F238E27FC236}">
                    <a16:creationId xmlns:a16="http://schemas.microsoft.com/office/drawing/2014/main" id="{1DEA179E-CF9A-47BD-4CEC-2905035734F2}"/>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62" name="Line 44">
                <a:extLst>
                  <a:ext uri="{FF2B5EF4-FFF2-40B4-BE49-F238E27FC236}">
                    <a16:creationId xmlns:a16="http://schemas.microsoft.com/office/drawing/2014/main" id="{975B791F-8687-05AD-5A3F-A611A21E9DB5}"/>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63" name="Line 45">
                <a:extLst>
                  <a:ext uri="{FF2B5EF4-FFF2-40B4-BE49-F238E27FC236}">
                    <a16:creationId xmlns:a16="http://schemas.microsoft.com/office/drawing/2014/main" id="{9543AD93-0062-FE97-6E62-FEBE10E7C52A}"/>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64" name="Line 46">
                <a:extLst>
                  <a:ext uri="{FF2B5EF4-FFF2-40B4-BE49-F238E27FC236}">
                    <a16:creationId xmlns:a16="http://schemas.microsoft.com/office/drawing/2014/main" id="{10D851A1-2A43-827E-224B-FBD587A66920}"/>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435" name="Text Box 47">
              <a:extLst>
                <a:ext uri="{FF2B5EF4-FFF2-40B4-BE49-F238E27FC236}">
                  <a16:creationId xmlns:a16="http://schemas.microsoft.com/office/drawing/2014/main" id="{D03BA9D9-171D-6013-AB41-1B7935C74E7D}"/>
                </a:ext>
              </a:extLst>
            </p:cNvPr>
            <p:cNvSpPr txBox="1">
              <a:spLocks noChangeArrowheads="1"/>
            </p:cNvSpPr>
            <p:nvPr/>
          </p:nvSpPr>
          <p:spPr bwMode="auto">
            <a:xfrm>
              <a:off x="3982" y="1698"/>
              <a:ext cx="360"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330</a:t>
              </a:r>
            </a:p>
          </p:txBody>
        </p:sp>
        <p:sp>
          <p:nvSpPr>
            <p:cNvPr id="16436" name="Text Box 48">
              <a:extLst>
                <a:ext uri="{FF2B5EF4-FFF2-40B4-BE49-F238E27FC236}">
                  <a16:creationId xmlns:a16="http://schemas.microsoft.com/office/drawing/2014/main" id="{D7EFACA6-6E95-9E06-DE30-6A6A1C114EBA}"/>
                </a:ext>
              </a:extLst>
            </p:cNvPr>
            <p:cNvSpPr txBox="1">
              <a:spLocks noChangeArrowheads="1"/>
            </p:cNvSpPr>
            <p:nvPr/>
          </p:nvSpPr>
          <p:spPr bwMode="auto">
            <a:xfrm>
              <a:off x="3376" y="315"/>
              <a:ext cx="484"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100K</a:t>
              </a:r>
            </a:p>
          </p:txBody>
        </p:sp>
        <p:sp>
          <p:nvSpPr>
            <p:cNvPr id="16437" name="Line 49">
              <a:extLst>
                <a:ext uri="{FF2B5EF4-FFF2-40B4-BE49-F238E27FC236}">
                  <a16:creationId xmlns:a16="http://schemas.microsoft.com/office/drawing/2014/main" id="{587DD666-4FBD-E17E-A044-675FEAACF1A5}"/>
                </a:ext>
              </a:extLst>
            </p:cNvPr>
            <p:cNvSpPr>
              <a:spLocks noChangeShapeType="1"/>
            </p:cNvSpPr>
            <p:nvPr/>
          </p:nvSpPr>
          <p:spPr bwMode="auto">
            <a:xfrm>
              <a:off x="4420" y="1512"/>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8" name="Line 50">
              <a:extLst>
                <a:ext uri="{FF2B5EF4-FFF2-40B4-BE49-F238E27FC236}">
                  <a16:creationId xmlns:a16="http://schemas.microsoft.com/office/drawing/2014/main" id="{F40D079B-BBD0-4F86-1D8E-57BFC990B15D}"/>
                </a:ext>
              </a:extLst>
            </p:cNvPr>
            <p:cNvSpPr>
              <a:spLocks noChangeShapeType="1"/>
            </p:cNvSpPr>
            <p:nvPr/>
          </p:nvSpPr>
          <p:spPr bwMode="auto">
            <a:xfrm>
              <a:off x="4434" y="1507"/>
              <a:ext cx="0" cy="6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9" name="Text Box 51">
              <a:extLst>
                <a:ext uri="{FF2B5EF4-FFF2-40B4-BE49-F238E27FC236}">
                  <a16:creationId xmlns:a16="http://schemas.microsoft.com/office/drawing/2014/main" id="{6A7955EA-56FE-CB8F-2189-7A320E7A4102}"/>
                </a:ext>
              </a:extLst>
            </p:cNvPr>
            <p:cNvSpPr txBox="1">
              <a:spLocks noChangeArrowheads="1"/>
            </p:cNvSpPr>
            <p:nvPr/>
          </p:nvSpPr>
          <p:spPr bwMode="auto">
            <a:xfrm>
              <a:off x="4426" y="756"/>
              <a:ext cx="322"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14</a:t>
              </a:r>
            </a:p>
          </p:txBody>
        </p:sp>
        <p:sp>
          <p:nvSpPr>
            <p:cNvPr id="16440" name="Text Box 52">
              <a:extLst>
                <a:ext uri="{FF2B5EF4-FFF2-40B4-BE49-F238E27FC236}">
                  <a16:creationId xmlns:a16="http://schemas.microsoft.com/office/drawing/2014/main" id="{60215D25-16D4-E6A8-5B2E-E52B1F5728A7}"/>
                </a:ext>
              </a:extLst>
            </p:cNvPr>
            <p:cNvSpPr txBox="1">
              <a:spLocks noChangeArrowheads="1"/>
            </p:cNvSpPr>
            <p:nvPr/>
          </p:nvSpPr>
          <p:spPr bwMode="auto">
            <a:xfrm>
              <a:off x="4415" y="1620"/>
              <a:ext cx="323"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 7</a:t>
              </a:r>
            </a:p>
          </p:txBody>
        </p:sp>
        <p:sp>
          <p:nvSpPr>
            <p:cNvPr id="16441" name="Text Box 53">
              <a:extLst>
                <a:ext uri="{FF2B5EF4-FFF2-40B4-BE49-F238E27FC236}">
                  <a16:creationId xmlns:a16="http://schemas.microsoft.com/office/drawing/2014/main" id="{DDA85AAF-4D4C-D33E-2AB4-DAAD8262295F}"/>
                </a:ext>
              </a:extLst>
            </p:cNvPr>
            <p:cNvSpPr txBox="1">
              <a:spLocks noChangeArrowheads="1"/>
            </p:cNvSpPr>
            <p:nvPr/>
          </p:nvSpPr>
          <p:spPr bwMode="auto">
            <a:xfrm>
              <a:off x="2934" y="1178"/>
              <a:ext cx="243"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a:t>
              </a:r>
            </a:p>
          </p:txBody>
        </p:sp>
        <p:sp>
          <p:nvSpPr>
            <p:cNvPr id="16442" name="Text Box 54">
              <a:extLst>
                <a:ext uri="{FF2B5EF4-FFF2-40B4-BE49-F238E27FC236}">
                  <a16:creationId xmlns:a16="http://schemas.microsoft.com/office/drawing/2014/main" id="{BF10BF4A-7838-7E0D-03D4-20598D107348}"/>
                </a:ext>
              </a:extLst>
            </p:cNvPr>
            <p:cNvSpPr txBox="1">
              <a:spLocks noChangeArrowheads="1"/>
            </p:cNvSpPr>
            <p:nvPr/>
          </p:nvSpPr>
          <p:spPr bwMode="auto">
            <a:xfrm>
              <a:off x="3445" y="1192"/>
              <a:ext cx="246"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2</a:t>
              </a:r>
            </a:p>
          </p:txBody>
        </p:sp>
        <p:grpSp>
          <p:nvGrpSpPr>
            <p:cNvPr id="16443" name="Group 55">
              <a:extLst>
                <a:ext uri="{FF2B5EF4-FFF2-40B4-BE49-F238E27FC236}">
                  <a16:creationId xmlns:a16="http://schemas.microsoft.com/office/drawing/2014/main" id="{F62C8BAB-6C20-C5F2-2482-3F5F46D95114}"/>
                </a:ext>
              </a:extLst>
            </p:cNvPr>
            <p:cNvGrpSpPr>
              <a:grpSpLocks/>
            </p:cNvGrpSpPr>
            <p:nvPr/>
          </p:nvGrpSpPr>
          <p:grpSpPr bwMode="auto">
            <a:xfrm>
              <a:off x="2628" y="921"/>
              <a:ext cx="406" cy="467"/>
              <a:chOff x="3831" y="3205"/>
              <a:chExt cx="406" cy="467"/>
            </a:xfrm>
          </p:grpSpPr>
          <p:sp>
            <p:nvSpPr>
              <p:cNvPr id="16453" name="Oval 56">
                <a:extLst>
                  <a:ext uri="{FF2B5EF4-FFF2-40B4-BE49-F238E27FC236}">
                    <a16:creationId xmlns:a16="http://schemas.microsoft.com/office/drawing/2014/main" id="{E42950D1-6793-F293-40E7-3E1366DA3031}"/>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54" name="Oval 57">
                <a:extLst>
                  <a:ext uri="{FF2B5EF4-FFF2-40B4-BE49-F238E27FC236}">
                    <a16:creationId xmlns:a16="http://schemas.microsoft.com/office/drawing/2014/main" id="{3EFB4CC7-CD3F-0D1B-A1EA-B7808E993DA2}"/>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55" name="Line 58">
                <a:extLst>
                  <a:ext uri="{FF2B5EF4-FFF2-40B4-BE49-F238E27FC236}">
                    <a16:creationId xmlns:a16="http://schemas.microsoft.com/office/drawing/2014/main" id="{4302930C-AA59-A987-B495-898295BFFEB2}"/>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6" name="Line 59">
                <a:extLst>
                  <a:ext uri="{FF2B5EF4-FFF2-40B4-BE49-F238E27FC236}">
                    <a16:creationId xmlns:a16="http://schemas.microsoft.com/office/drawing/2014/main" id="{863CE7C9-234F-BAD2-0D96-7C438A9CA822}"/>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7" name="Line 60">
                <a:extLst>
                  <a:ext uri="{FF2B5EF4-FFF2-40B4-BE49-F238E27FC236}">
                    <a16:creationId xmlns:a16="http://schemas.microsoft.com/office/drawing/2014/main" id="{0E3399C6-5956-5A02-535C-BF79E24B0F2D}"/>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8" name="Oval 61">
                <a:extLst>
                  <a:ext uri="{FF2B5EF4-FFF2-40B4-BE49-F238E27FC236}">
                    <a16:creationId xmlns:a16="http://schemas.microsoft.com/office/drawing/2014/main" id="{AAE9FA93-A362-DB88-EE0B-065EB59122BA}"/>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59" name="Line 62">
                <a:extLst>
                  <a:ext uri="{FF2B5EF4-FFF2-40B4-BE49-F238E27FC236}">
                    <a16:creationId xmlns:a16="http://schemas.microsoft.com/office/drawing/2014/main" id="{A9B9BCE5-6909-795C-9B69-8EC5D1DD26B0}"/>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444" name="Line 63">
              <a:extLst>
                <a:ext uri="{FF2B5EF4-FFF2-40B4-BE49-F238E27FC236}">
                  <a16:creationId xmlns:a16="http://schemas.microsoft.com/office/drawing/2014/main" id="{A092CD6C-6436-4D87-13AA-7A0112084130}"/>
                </a:ext>
              </a:extLst>
            </p:cNvPr>
            <p:cNvSpPr>
              <a:spLocks noChangeShapeType="1"/>
            </p:cNvSpPr>
            <p:nvPr/>
          </p:nvSpPr>
          <p:spPr bwMode="auto">
            <a:xfrm flipH="1">
              <a:off x="2655" y="1370"/>
              <a:ext cx="4" cy="76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45" name="Group 64">
              <a:extLst>
                <a:ext uri="{FF2B5EF4-FFF2-40B4-BE49-F238E27FC236}">
                  <a16:creationId xmlns:a16="http://schemas.microsoft.com/office/drawing/2014/main" id="{92483E5E-FE13-21E0-BCF3-F5DE8C91AF09}"/>
                </a:ext>
              </a:extLst>
            </p:cNvPr>
            <p:cNvGrpSpPr>
              <a:grpSpLocks/>
            </p:cNvGrpSpPr>
            <p:nvPr/>
          </p:nvGrpSpPr>
          <p:grpSpPr bwMode="auto">
            <a:xfrm>
              <a:off x="3165" y="992"/>
              <a:ext cx="506" cy="327"/>
              <a:chOff x="2406" y="3075"/>
              <a:chExt cx="506" cy="327"/>
            </a:xfrm>
          </p:grpSpPr>
          <p:sp>
            <p:nvSpPr>
              <p:cNvPr id="16451" name="AutoShape 65">
                <a:extLst>
                  <a:ext uri="{FF2B5EF4-FFF2-40B4-BE49-F238E27FC236}">
                    <a16:creationId xmlns:a16="http://schemas.microsoft.com/office/drawing/2014/main" id="{CEBDD9D2-793E-4AF4-B95A-92A9D10B51E7}"/>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52" name="Oval 66">
                <a:extLst>
                  <a:ext uri="{FF2B5EF4-FFF2-40B4-BE49-F238E27FC236}">
                    <a16:creationId xmlns:a16="http://schemas.microsoft.com/office/drawing/2014/main" id="{DECAA674-9A2D-FA88-77C5-93D451B9CF13}"/>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6446" name="Line 67">
              <a:extLst>
                <a:ext uri="{FF2B5EF4-FFF2-40B4-BE49-F238E27FC236}">
                  <a16:creationId xmlns:a16="http://schemas.microsoft.com/office/drawing/2014/main" id="{8AE61F14-C86D-2DD1-A81C-9DC623A6A2CF}"/>
                </a:ext>
              </a:extLst>
            </p:cNvPr>
            <p:cNvSpPr>
              <a:spLocks noChangeShapeType="1"/>
            </p:cNvSpPr>
            <p:nvPr/>
          </p:nvSpPr>
          <p:spPr bwMode="auto">
            <a:xfrm>
              <a:off x="3034" y="1153"/>
              <a:ext cx="12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7" name="Text Box 68">
              <a:extLst>
                <a:ext uri="{FF2B5EF4-FFF2-40B4-BE49-F238E27FC236}">
                  <a16:creationId xmlns:a16="http://schemas.microsoft.com/office/drawing/2014/main" id="{9891F333-4748-0A37-FEE5-17C725867299}"/>
                </a:ext>
              </a:extLst>
            </p:cNvPr>
            <p:cNvSpPr txBox="1">
              <a:spLocks noChangeArrowheads="1"/>
            </p:cNvSpPr>
            <p:nvPr/>
          </p:nvSpPr>
          <p:spPr bwMode="auto">
            <a:xfrm>
              <a:off x="2689" y="720"/>
              <a:ext cx="48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a:t>
              </a:r>
            </a:p>
          </p:txBody>
        </p:sp>
        <p:sp>
          <p:nvSpPr>
            <p:cNvPr id="16448" name="Text Box 69">
              <a:extLst>
                <a:ext uri="{FF2B5EF4-FFF2-40B4-BE49-F238E27FC236}">
                  <a16:creationId xmlns:a16="http://schemas.microsoft.com/office/drawing/2014/main" id="{1E821CF2-BF02-B95B-C8A2-32D2CF9A8D64}"/>
                </a:ext>
              </a:extLst>
            </p:cNvPr>
            <p:cNvSpPr txBox="1">
              <a:spLocks noChangeArrowheads="1"/>
            </p:cNvSpPr>
            <p:nvPr/>
          </p:nvSpPr>
          <p:spPr bwMode="auto">
            <a:xfrm>
              <a:off x="2675" y="1322"/>
              <a:ext cx="491"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chemeClr val="accent2"/>
                  </a:solidFill>
                </a:rPr>
                <a:t>Low</a:t>
              </a:r>
            </a:p>
          </p:txBody>
        </p:sp>
        <p:sp>
          <p:nvSpPr>
            <p:cNvPr id="16449" name="Text Box 70">
              <a:extLst>
                <a:ext uri="{FF2B5EF4-FFF2-40B4-BE49-F238E27FC236}">
                  <a16:creationId xmlns:a16="http://schemas.microsoft.com/office/drawing/2014/main" id="{304C52FD-2379-0B30-9C1E-E4373856F134}"/>
                </a:ext>
              </a:extLst>
            </p:cNvPr>
            <p:cNvSpPr txBox="1">
              <a:spLocks noChangeArrowheads="1"/>
            </p:cNvSpPr>
            <p:nvPr/>
          </p:nvSpPr>
          <p:spPr bwMode="auto">
            <a:xfrm>
              <a:off x="3436" y="884"/>
              <a:ext cx="99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 </a:t>
              </a:r>
              <a:r>
                <a:rPr lang="en-US" altLang="ja-JP" sz="1200" b="1"/>
                <a:t>or</a:t>
              </a:r>
              <a:r>
                <a:rPr lang="en-US" altLang="ja-JP" sz="1200" b="1">
                  <a:solidFill>
                    <a:srgbClr val="FF0000"/>
                  </a:solidFill>
                </a:rPr>
                <a:t> </a:t>
              </a:r>
              <a:r>
                <a:rPr lang="en-US" altLang="ja-JP" sz="1200" b="1">
                  <a:solidFill>
                    <a:schemeClr val="accent2"/>
                  </a:solidFill>
                </a:rPr>
                <a:t>Low</a:t>
              </a:r>
            </a:p>
          </p:txBody>
        </p:sp>
        <p:sp>
          <p:nvSpPr>
            <p:cNvPr id="16450" name="Text Box 88">
              <a:extLst>
                <a:ext uri="{FF2B5EF4-FFF2-40B4-BE49-F238E27FC236}">
                  <a16:creationId xmlns:a16="http://schemas.microsoft.com/office/drawing/2014/main" id="{63887802-B5AB-CC2C-0E00-2903F80ECA8F}"/>
                </a:ext>
              </a:extLst>
            </p:cNvPr>
            <p:cNvSpPr txBox="1">
              <a:spLocks noChangeArrowheads="1"/>
            </p:cNvSpPr>
            <p:nvPr/>
          </p:nvSpPr>
          <p:spPr bwMode="auto">
            <a:xfrm>
              <a:off x="3120" y="1679"/>
              <a:ext cx="769"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a:t>
              </a:r>
              <a:r>
                <a:rPr lang="ja-JP" altLang="en-US" sz="1200" b="1">
                  <a:solidFill>
                    <a:srgbClr val="CC3300"/>
                  </a:solidFill>
                </a:rPr>
                <a:t>の時光る</a:t>
              </a:r>
            </a:p>
          </p:txBody>
        </p:sp>
      </p:grpSp>
      <p:pic>
        <p:nvPicPr>
          <p:cNvPr id="16389" name="Picture 94" descr="A15PCurkit04A">
            <a:extLst>
              <a:ext uri="{FF2B5EF4-FFF2-40B4-BE49-F238E27FC236}">
                <a16:creationId xmlns:a16="http://schemas.microsoft.com/office/drawing/2014/main" id="{D7722511-2EC8-0807-F641-2631B79E59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150" y="3033713"/>
            <a:ext cx="5243513" cy="342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95">
            <a:extLst>
              <a:ext uri="{FF2B5EF4-FFF2-40B4-BE49-F238E27FC236}">
                <a16:creationId xmlns:a16="http://schemas.microsoft.com/office/drawing/2014/main" id="{92160902-8ED6-A6D8-74F2-A52CE6DF7063}"/>
              </a:ext>
            </a:extLst>
          </p:cNvPr>
          <p:cNvSpPr>
            <a:spLocks noChangeArrowheads="1"/>
          </p:cNvSpPr>
          <p:nvPr/>
        </p:nvSpPr>
        <p:spPr bwMode="auto">
          <a:xfrm>
            <a:off x="3603625" y="3360738"/>
            <a:ext cx="4413250" cy="100012"/>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1" name="Rectangle 96">
            <a:extLst>
              <a:ext uri="{FF2B5EF4-FFF2-40B4-BE49-F238E27FC236}">
                <a16:creationId xmlns:a16="http://schemas.microsoft.com/office/drawing/2014/main" id="{B59B90F2-DEF9-967D-17D6-B81B35A027AE}"/>
              </a:ext>
            </a:extLst>
          </p:cNvPr>
          <p:cNvSpPr>
            <a:spLocks noChangeArrowheads="1"/>
          </p:cNvSpPr>
          <p:nvPr/>
        </p:nvSpPr>
        <p:spPr bwMode="auto">
          <a:xfrm>
            <a:off x="3587750" y="6027738"/>
            <a:ext cx="4413250" cy="100012"/>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2" name="Line 97">
            <a:extLst>
              <a:ext uri="{FF2B5EF4-FFF2-40B4-BE49-F238E27FC236}">
                <a16:creationId xmlns:a16="http://schemas.microsoft.com/office/drawing/2014/main" id="{AF66591E-82E4-4BCB-6EA1-B95AA786DDA2}"/>
              </a:ext>
            </a:extLst>
          </p:cNvPr>
          <p:cNvSpPr>
            <a:spLocks noChangeShapeType="1"/>
          </p:cNvSpPr>
          <p:nvPr/>
        </p:nvSpPr>
        <p:spPr bwMode="auto">
          <a:xfrm>
            <a:off x="7940675" y="3413125"/>
            <a:ext cx="838200" cy="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3" name="Text Box 98">
            <a:extLst>
              <a:ext uri="{FF2B5EF4-FFF2-40B4-BE49-F238E27FC236}">
                <a16:creationId xmlns:a16="http://schemas.microsoft.com/office/drawing/2014/main" id="{28889B25-CE07-7B9F-7EE0-28EF89F3EFFA}"/>
              </a:ext>
            </a:extLst>
          </p:cNvPr>
          <p:cNvSpPr txBox="1">
            <a:spLocks noChangeArrowheads="1"/>
          </p:cNvSpPr>
          <p:nvPr/>
        </p:nvSpPr>
        <p:spPr bwMode="auto">
          <a:xfrm>
            <a:off x="8243888" y="3475038"/>
            <a:ext cx="9001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電池 </a:t>
            </a:r>
            <a:r>
              <a:rPr lang="en-US" altLang="ja-JP"/>
              <a:t>+ </a:t>
            </a:r>
            <a:br>
              <a:rPr lang="en-US" altLang="ja-JP"/>
            </a:br>
            <a:r>
              <a:rPr lang="en-US" altLang="ja-JP"/>
              <a:t>3V</a:t>
            </a:r>
          </a:p>
        </p:txBody>
      </p:sp>
      <p:sp>
        <p:nvSpPr>
          <p:cNvPr id="16394" name="Line 99">
            <a:extLst>
              <a:ext uri="{FF2B5EF4-FFF2-40B4-BE49-F238E27FC236}">
                <a16:creationId xmlns:a16="http://schemas.microsoft.com/office/drawing/2014/main" id="{0C413174-7D6D-08AA-EDF4-B609B909800A}"/>
              </a:ext>
            </a:extLst>
          </p:cNvPr>
          <p:cNvSpPr>
            <a:spLocks noChangeShapeType="1"/>
          </p:cNvSpPr>
          <p:nvPr/>
        </p:nvSpPr>
        <p:spPr bwMode="auto">
          <a:xfrm>
            <a:off x="7896225" y="6064250"/>
            <a:ext cx="838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5" name="Text Box 100">
            <a:extLst>
              <a:ext uri="{FF2B5EF4-FFF2-40B4-BE49-F238E27FC236}">
                <a16:creationId xmlns:a16="http://schemas.microsoft.com/office/drawing/2014/main" id="{6B692957-52A3-C49C-9997-389EE7C195AD}"/>
              </a:ext>
            </a:extLst>
          </p:cNvPr>
          <p:cNvSpPr txBox="1">
            <a:spLocks noChangeArrowheads="1"/>
          </p:cNvSpPr>
          <p:nvPr/>
        </p:nvSpPr>
        <p:spPr bwMode="auto">
          <a:xfrm>
            <a:off x="8243888" y="6049963"/>
            <a:ext cx="9001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電池 </a:t>
            </a:r>
            <a:r>
              <a:rPr lang="en-US" altLang="ja-JP"/>
              <a:t>–</a:t>
            </a:r>
          </a:p>
        </p:txBody>
      </p:sp>
      <p:sp>
        <p:nvSpPr>
          <p:cNvPr id="16396" name="Rectangle 101">
            <a:extLst>
              <a:ext uri="{FF2B5EF4-FFF2-40B4-BE49-F238E27FC236}">
                <a16:creationId xmlns:a16="http://schemas.microsoft.com/office/drawing/2014/main" id="{996A7B5D-9C2F-2C18-1EDE-1A61D0FB2A46}"/>
              </a:ext>
            </a:extLst>
          </p:cNvPr>
          <p:cNvSpPr>
            <a:spLocks noChangeArrowheads="1"/>
          </p:cNvSpPr>
          <p:nvPr/>
        </p:nvSpPr>
        <p:spPr bwMode="auto">
          <a:xfrm>
            <a:off x="4006850" y="5295900"/>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7" name="Rectangle 102">
            <a:extLst>
              <a:ext uri="{FF2B5EF4-FFF2-40B4-BE49-F238E27FC236}">
                <a16:creationId xmlns:a16="http://schemas.microsoft.com/office/drawing/2014/main" id="{5228AF52-99FE-9113-427C-67A2ED0727DE}"/>
              </a:ext>
            </a:extLst>
          </p:cNvPr>
          <p:cNvSpPr>
            <a:spLocks noChangeArrowheads="1"/>
          </p:cNvSpPr>
          <p:nvPr/>
        </p:nvSpPr>
        <p:spPr bwMode="auto">
          <a:xfrm>
            <a:off x="3671888" y="4930775"/>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8" name="Rectangle 103">
            <a:extLst>
              <a:ext uri="{FF2B5EF4-FFF2-40B4-BE49-F238E27FC236}">
                <a16:creationId xmlns:a16="http://schemas.microsoft.com/office/drawing/2014/main" id="{539937D3-B81A-9B46-B8EA-355245EBC5F3}"/>
              </a:ext>
            </a:extLst>
          </p:cNvPr>
          <p:cNvSpPr>
            <a:spLocks noChangeArrowheads="1"/>
          </p:cNvSpPr>
          <p:nvPr/>
        </p:nvSpPr>
        <p:spPr bwMode="auto">
          <a:xfrm>
            <a:off x="3854450" y="4946650"/>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399" name="Rectangle 104">
            <a:extLst>
              <a:ext uri="{FF2B5EF4-FFF2-40B4-BE49-F238E27FC236}">
                <a16:creationId xmlns:a16="http://schemas.microsoft.com/office/drawing/2014/main" id="{FBFBABBE-3E05-CBFA-C161-41D56E704749}"/>
              </a:ext>
            </a:extLst>
          </p:cNvPr>
          <p:cNvSpPr>
            <a:spLocks noChangeArrowheads="1"/>
          </p:cNvSpPr>
          <p:nvPr/>
        </p:nvSpPr>
        <p:spPr bwMode="auto">
          <a:xfrm>
            <a:off x="4813300" y="4106863"/>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0" name="Rectangle 105">
            <a:extLst>
              <a:ext uri="{FF2B5EF4-FFF2-40B4-BE49-F238E27FC236}">
                <a16:creationId xmlns:a16="http://schemas.microsoft.com/office/drawing/2014/main" id="{E5F919EA-C2B3-3A53-CFEC-BF210314F873}"/>
              </a:ext>
            </a:extLst>
          </p:cNvPr>
          <p:cNvSpPr>
            <a:spLocks noChangeArrowheads="1"/>
          </p:cNvSpPr>
          <p:nvPr/>
        </p:nvSpPr>
        <p:spPr bwMode="auto">
          <a:xfrm>
            <a:off x="6764338" y="5249863"/>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1" name="Rectangle 106">
            <a:extLst>
              <a:ext uri="{FF2B5EF4-FFF2-40B4-BE49-F238E27FC236}">
                <a16:creationId xmlns:a16="http://schemas.microsoft.com/office/drawing/2014/main" id="{2B9BE6CA-76A5-DF6C-BAB9-BAE02F7BD7DF}"/>
              </a:ext>
            </a:extLst>
          </p:cNvPr>
          <p:cNvSpPr>
            <a:spLocks noChangeArrowheads="1"/>
          </p:cNvSpPr>
          <p:nvPr/>
        </p:nvSpPr>
        <p:spPr bwMode="auto">
          <a:xfrm>
            <a:off x="6261100" y="4960938"/>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2" name="Rectangle 107">
            <a:extLst>
              <a:ext uri="{FF2B5EF4-FFF2-40B4-BE49-F238E27FC236}">
                <a16:creationId xmlns:a16="http://schemas.microsoft.com/office/drawing/2014/main" id="{F30A35D3-A2D3-CB2A-725A-02FF3FB51500}"/>
              </a:ext>
            </a:extLst>
          </p:cNvPr>
          <p:cNvSpPr>
            <a:spLocks noChangeArrowheads="1"/>
          </p:cNvSpPr>
          <p:nvPr/>
        </p:nvSpPr>
        <p:spPr bwMode="auto">
          <a:xfrm>
            <a:off x="4797425" y="4929188"/>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3" name="Rectangle 108">
            <a:extLst>
              <a:ext uri="{FF2B5EF4-FFF2-40B4-BE49-F238E27FC236}">
                <a16:creationId xmlns:a16="http://schemas.microsoft.com/office/drawing/2014/main" id="{8F7E116A-7157-8FCB-F250-24DDACEFAF7E}"/>
              </a:ext>
            </a:extLst>
          </p:cNvPr>
          <p:cNvSpPr>
            <a:spLocks noChangeArrowheads="1"/>
          </p:cNvSpPr>
          <p:nvPr/>
        </p:nvSpPr>
        <p:spPr bwMode="auto">
          <a:xfrm>
            <a:off x="4979988" y="4975225"/>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4" name="Line 109">
            <a:extLst>
              <a:ext uri="{FF2B5EF4-FFF2-40B4-BE49-F238E27FC236}">
                <a16:creationId xmlns:a16="http://schemas.microsoft.com/office/drawing/2014/main" id="{D6DC899D-5C52-29AB-5FD2-80900F7FE86B}"/>
              </a:ext>
            </a:extLst>
          </p:cNvPr>
          <p:cNvSpPr>
            <a:spLocks noChangeShapeType="1"/>
          </p:cNvSpPr>
          <p:nvPr/>
        </p:nvSpPr>
        <p:spPr bwMode="auto">
          <a:xfrm>
            <a:off x="5029200" y="5135563"/>
            <a:ext cx="1279525" cy="1587"/>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5" name="Line 110">
            <a:extLst>
              <a:ext uri="{FF2B5EF4-FFF2-40B4-BE49-F238E27FC236}">
                <a16:creationId xmlns:a16="http://schemas.microsoft.com/office/drawing/2014/main" id="{1B407097-90A9-816A-AA23-4DBE5DD23889}"/>
              </a:ext>
            </a:extLst>
          </p:cNvPr>
          <p:cNvSpPr>
            <a:spLocks noChangeShapeType="1"/>
          </p:cNvSpPr>
          <p:nvPr/>
        </p:nvSpPr>
        <p:spPr bwMode="auto">
          <a:xfrm>
            <a:off x="3886200" y="4968875"/>
            <a:ext cx="974725" cy="182563"/>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6" name="Rectangle 112">
            <a:extLst>
              <a:ext uri="{FF2B5EF4-FFF2-40B4-BE49-F238E27FC236}">
                <a16:creationId xmlns:a16="http://schemas.microsoft.com/office/drawing/2014/main" id="{A3A2EE9E-FC50-B61A-610A-79671877AE56}"/>
              </a:ext>
            </a:extLst>
          </p:cNvPr>
          <p:cNvSpPr>
            <a:spLocks noChangeArrowheads="1"/>
          </p:cNvSpPr>
          <p:nvPr/>
        </p:nvSpPr>
        <p:spPr bwMode="auto">
          <a:xfrm>
            <a:off x="5789613" y="4946650"/>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07" name="Line 114">
            <a:extLst>
              <a:ext uri="{FF2B5EF4-FFF2-40B4-BE49-F238E27FC236}">
                <a16:creationId xmlns:a16="http://schemas.microsoft.com/office/drawing/2014/main" id="{3FBCE901-2055-222E-746D-E4D58B836902}"/>
              </a:ext>
            </a:extLst>
          </p:cNvPr>
          <p:cNvSpPr>
            <a:spLocks noChangeShapeType="1"/>
          </p:cNvSpPr>
          <p:nvPr/>
        </p:nvSpPr>
        <p:spPr bwMode="auto">
          <a:xfrm>
            <a:off x="5837238" y="5287963"/>
            <a:ext cx="0" cy="79216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8" name="Line 115">
            <a:extLst>
              <a:ext uri="{FF2B5EF4-FFF2-40B4-BE49-F238E27FC236}">
                <a16:creationId xmlns:a16="http://schemas.microsoft.com/office/drawing/2014/main" id="{1EFD1BE5-DA27-A1C9-D152-673E20B0A2F4}"/>
              </a:ext>
            </a:extLst>
          </p:cNvPr>
          <p:cNvSpPr>
            <a:spLocks noChangeShapeType="1"/>
          </p:cNvSpPr>
          <p:nvPr/>
        </p:nvSpPr>
        <p:spPr bwMode="auto">
          <a:xfrm>
            <a:off x="4816475" y="3398838"/>
            <a:ext cx="30163" cy="822325"/>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9" name="Line 116">
            <a:extLst>
              <a:ext uri="{FF2B5EF4-FFF2-40B4-BE49-F238E27FC236}">
                <a16:creationId xmlns:a16="http://schemas.microsoft.com/office/drawing/2014/main" id="{D6C211C4-6B22-05B3-314F-D7A9225850E9}"/>
              </a:ext>
            </a:extLst>
          </p:cNvPr>
          <p:cNvSpPr>
            <a:spLocks noChangeShapeType="1"/>
          </p:cNvSpPr>
          <p:nvPr/>
        </p:nvSpPr>
        <p:spPr bwMode="auto">
          <a:xfrm>
            <a:off x="4038600" y="5638800"/>
            <a:ext cx="76200" cy="45720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0" name="Rectangle 117">
            <a:extLst>
              <a:ext uri="{FF2B5EF4-FFF2-40B4-BE49-F238E27FC236}">
                <a16:creationId xmlns:a16="http://schemas.microsoft.com/office/drawing/2014/main" id="{B84B83EE-79F3-BD3D-1EEE-6BB462FD95BC}"/>
              </a:ext>
            </a:extLst>
          </p:cNvPr>
          <p:cNvSpPr>
            <a:spLocks noChangeArrowheads="1"/>
          </p:cNvSpPr>
          <p:nvPr/>
        </p:nvSpPr>
        <p:spPr bwMode="auto">
          <a:xfrm>
            <a:off x="3670300" y="3956050"/>
            <a:ext cx="76200" cy="393700"/>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6411" name="Line 118">
            <a:extLst>
              <a:ext uri="{FF2B5EF4-FFF2-40B4-BE49-F238E27FC236}">
                <a16:creationId xmlns:a16="http://schemas.microsoft.com/office/drawing/2014/main" id="{9E8811C8-6666-27BC-240F-CD52B0D0B1C8}"/>
              </a:ext>
            </a:extLst>
          </p:cNvPr>
          <p:cNvSpPr>
            <a:spLocks noChangeShapeType="1"/>
          </p:cNvSpPr>
          <p:nvPr/>
        </p:nvSpPr>
        <p:spPr bwMode="auto">
          <a:xfrm>
            <a:off x="3703638" y="4297363"/>
            <a:ext cx="0" cy="701675"/>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12" name="Group 119">
            <a:extLst>
              <a:ext uri="{FF2B5EF4-FFF2-40B4-BE49-F238E27FC236}">
                <a16:creationId xmlns:a16="http://schemas.microsoft.com/office/drawing/2014/main" id="{0A094421-B2C6-BC39-4CE7-AF4BCE85516A}"/>
              </a:ext>
            </a:extLst>
          </p:cNvPr>
          <p:cNvGrpSpPr>
            <a:grpSpLocks/>
          </p:cNvGrpSpPr>
          <p:nvPr/>
        </p:nvGrpSpPr>
        <p:grpSpPr bwMode="auto">
          <a:xfrm>
            <a:off x="2046288" y="1082675"/>
            <a:ext cx="2879725" cy="1524000"/>
            <a:chOff x="434" y="606"/>
            <a:chExt cx="1814" cy="960"/>
          </a:xfrm>
        </p:grpSpPr>
        <p:pic>
          <p:nvPicPr>
            <p:cNvPr id="16416" name="Picture 120" descr="A15_LIC_04">
              <a:extLst>
                <a:ext uri="{FF2B5EF4-FFF2-40B4-BE49-F238E27FC236}">
                  <a16:creationId xmlns:a16="http://schemas.microsoft.com/office/drawing/2014/main" id="{3DFB9720-9E9B-7642-B829-A0283E1B3A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 y="606"/>
              <a:ext cx="1814"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7" name="Rectangle 121">
              <a:extLst>
                <a:ext uri="{FF2B5EF4-FFF2-40B4-BE49-F238E27FC236}">
                  <a16:creationId xmlns:a16="http://schemas.microsoft.com/office/drawing/2014/main" id="{FBA2B6CC-DEE6-1A36-A4DD-4ADC93B06DFE}"/>
                </a:ext>
              </a:extLst>
            </p:cNvPr>
            <p:cNvSpPr>
              <a:spLocks noChangeArrowheads="1"/>
            </p:cNvSpPr>
            <p:nvPr/>
          </p:nvSpPr>
          <p:spPr bwMode="auto">
            <a:xfrm>
              <a:off x="558" y="805"/>
              <a:ext cx="1539" cy="566"/>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6413" name="Text Box 122">
            <a:extLst>
              <a:ext uri="{FF2B5EF4-FFF2-40B4-BE49-F238E27FC236}">
                <a16:creationId xmlns:a16="http://schemas.microsoft.com/office/drawing/2014/main" id="{10C1EC46-1FA5-7998-7202-B58A34E814D7}"/>
              </a:ext>
            </a:extLst>
          </p:cNvPr>
          <p:cNvSpPr txBox="1">
            <a:spLocks noChangeArrowheads="1"/>
          </p:cNvSpPr>
          <p:nvPr/>
        </p:nvSpPr>
        <p:spPr bwMode="auto">
          <a:xfrm>
            <a:off x="3795713" y="3963988"/>
            <a:ext cx="10048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b="1"/>
              <a:t>凹みで向きが判る</a:t>
            </a:r>
          </a:p>
        </p:txBody>
      </p:sp>
      <p:sp>
        <p:nvSpPr>
          <p:cNvPr id="16414" name="Line 123">
            <a:extLst>
              <a:ext uri="{FF2B5EF4-FFF2-40B4-BE49-F238E27FC236}">
                <a16:creationId xmlns:a16="http://schemas.microsoft.com/office/drawing/2014/main" id="{56F51576-FD86-71B9-7CF7-2263AF0EBCD8}"/>
              </a:ext>
            </a:extLst>
          </p:cNvPr>
          <p:cNvSpPr>
            <a:spLocks noChangeShapeType="1"/>
          </p:cNvSpPr>
          <p:nvPr/>
        </p:nvSpPr>
        <p:spPr bwMode="auto">
          <a:xfrm>
            <a:off x="4449763" y="4572000"/>
            <a:ext cx="228600" cy="15240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5" name="Text Box 124">
            <a:extLst>
              <a:ext uri="{FF2B5EF4-FFF2-40B4-BE49-F238E27FC236}">
                <a16:creationId xmlns:a16="http://schemas.microsoft.com/office/drawing/2014/main" id="{AD0D6EEA-842C-5FED-FE62-8987A261E5E4}"/>
              </a:ext>
            </a:extLst>
          </p:cNvPr>
          <p:cNvSpPr txBox="1">
            <a:spLocks noChangeArrowheads="1"/>
          </p:cNvSpPr>
          <p:nvPr/>
        </p:nvSpPr>
        <p:spPr bwMode="auto">
          <a:xfrm>
            <a:off x="657225" y="3108325"/>
            <a:ext cx="2000250" cy="1079500"/>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 IC</a:t>
            </a:r>
            <a:r>
              <a:rPr lang="ja-JP" altLang="en-US"/>
              <a:t>の取り付け向きに注意します。そして、</a:t>
            </a:r>
            <a:r>
              <a:rPr lang="en-US" altLang="ja-JP"/>
              <a:t>14</a:t>
            </a:r>
            <a:r>
              <a:rPr lang="ja-JP" altLang="en-US"/>
              <a:t>番ピンを</a:t>
            </a:r>
            <a:r>
              <a:rPr lang="en-US" altLang="ja-JP"/>
              <a:t>+</a:t>
            </a:r>
            <a:r>
              <a:rPr lang="ja-JP" altLang="en-US"/>
              <a:t>に、</a:t>
            </a:r>
            <a:r>
              <a:rPr lang="en-US" altLang="ja-JP"/>
              <a:t>7</a:t>
            </a:r>
            <a:r>
              <a:rPr lang="ja-JP" altLang="en-US"/>
              <a:t>番ピンを</a:t>
            </a:r>
            <a:r>
              <a:rPr lang="en-US" altLang="ja-JP"/>
              <a:t>-</a:t>
            </a:r>
            <a:r>
              <a:rPr lang="ja-JP" altLang="en-US"/>
              <a:t>に接続します。</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番号プレースホルダー 3">
            <a:extLst>
              <a:ext uri="{FF2B5EF4-FFF2-40B4-BE49-F238E27FC236}">
                <a16:creationId xmlns:a16="http://schemas.microsoft.com/office/drawing/2014/main" id="{231A6597-C43B-B394-3FCB-0192BE91F2BF}"/>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A6D73F65-C587-4D88-A871-C0512DA291E2}" type="slidenum">
              <a:rPr kumimoji="0" lang="en-US" altLang="ja-JP" sz="1400"/>
              <a:pPr/>
              <a:t>15</a:t>
            </a:fld>
            <a:endParaRPr kumimoji="0" lang="en-US" altLang="ja-JP" sz="1400"/>
          </a:p>
        </p:txBody>
      </p:sp>
      <p:sp>
        <p:nvSpPr>
          <p:cNvPr id="17411" name="Text Box 2">
            <a:extLst>
              <a:ext uri="{FF2B5EF4-FFF2-40B4-BE49-F238E27FC236}">
                <a16:creationId xmlns:a16="http://schemas.microsoft.com/office/drawing/2014/main" id="{958F7FB9-DDA1-CBCC-5D91-FB76A3246FF2}"/>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NOT</a:t>
            </a:r>
            <a:r>
              <a:rPr lang="ja-JP" altLang="en-US" sz="2000" b="1"/>
              <a:t>回路　</a:t>
            </a:r>
            <a:r>
              <a:rPr lang="en-US" altLang="ja-JP" sz="2000" b="1"/>
              <a:t>(</a:t>
            </a:r>
            <a:r>
              <a:rPr lang="ja-JP" altLang="en-US" sz="2000" b="1"/>
              <a:t>組み上げ例</a:t>
            </a:r>
            <a:r>
              <a:rPr lang="en-US" altLang="ja-JP" sz="2000" b="1"/>
              <a:t>)</a:t>
            </a:r>
          </a:p>
        </p:txBody>
      </p:sp>
      <p:grpSp>
        <p:nvGrpSpPr>
          <p:cNvPr id="17412" name="Group 3">
            <a:extLst>
              <a:ext uri="{FF2B5EF4-FFF2-40B4-BE49-F238E27FC236}">
                <a16:creationId xmlns:a16="http://schemas.microsoft.com/office/drawing/2014/main" id="{41DCAD9B-4D92-476D-C172-076B19C1E2B6}"/>
              </a:ext>
            </a:extLst>
          </p:cNvPr>
          <p:cNvGrpSpPr>
            <a:grpSpLocks/>
          </p:cNvGrpSpPr>
          <p:nvPr/>
        </p:nvGrpSpPr>
        <p:grpSpPr bwMode="auto">
          <a:xfrm>
            <a:off x="5146675" y="1201738"/>
            <a:ext cx="3779838" cy="2468562"/>
            <a:chOff x="2628" y="315"/>
            <a:chExt cx="2973" cy="1843"/>
          </a:xfrm>
        </p:grpSpPr>
        <p:sp>
          <p:nvSpPr>
            <p:cNvPr id="17416" name="Text Box 4">
              <a:extLst>
                <a:ext uri="{FF2B5EF4-FFF2-40B4-BE49-F238E27FC236}">
                  <a16:creationId xmlns:a16="http://schemas.microsoft.com/office/drawing/2014/main" id="{11CDF8B7-C57E-6390-4315-EC46D9AD3738}"/>
                </a:ext>
              </a:extLst>
            </p:cNvPr>
            <p:cNvSpPr txBox="1">
              <a:spLocks noChangeArrowheads="1"/>
            </p:cNvSpPr>
            <p:nvPr/>
          </p:nvSpPr>
          <p:spPr bwMode="auto">
            <a:xfrm>
              <a:off x="5241" y="1487"/>
              <a:ext cx="360"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3V</a:t>
              </a:r>
            </a:p>
          </p:txBody>
        </p:sp>
        <p:grpSp>
          <p:nvGrpSpPr>
            <p:cNvPr id="17417" name="Group 5">
              <a:extLst>
                <a:ext uri="{FF2B5EF4-FFF2-40B4-BE49-F238E27FC236}">
                  <a16:creationId xmlns:a16="http://schemas.microsoft.com/office/drawing/2014/main" id="{1CB08701-ED41-9B71-0AF5-51AAFE62D507}"/>
                </a:ext>
              </a:extLst>
            </p:cNvPr>
            <p:cNvGrpSpPr>
              <a:grpSpLocks/>
            </p:cNvGrpSpPr>
            <p:nvPr/>
          </p:nvGrpSpPr>
          <p:grpSpPr bwMode="auto">
            <a:xfrm>
              <a:off x="3744" y="1131"/>
              <a:ext cx="480" cy="501"/>
              <a:chOff x="3420" y="2046"/>
              <a:chExt cx="480" cy="501"/>
            </a:xfrm>
          </p:grpSpPr>
          <p:sp>
            <p:nvSpPr>
              <p:cNvPr id="17473" name="Oval 6">
                <a:extLst>
                  <a:ext uri="{FF2B5EF4-FFF2-40B4-BE49-F238E27FC236}">
                    <a16:creationId xmlns:a16="http://schemas.microsoft.com/office/drawing/2014/main" id="{359F67F6-D3DA-FB3C-A890-C53DE17B15C0}"/>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74" name="Line 7">
                <a:extLst>
                  <a:ext uri="{FF2B5EF4-FFF2-40B4-BE49-F238E27FC236}">
                    <a16:creationId xmlns:a16="http://schemas.microsoft.com/office/drawing/2014/main" id="{D2AB499B-1859-46DC-DE78-262E4078CA3D}"/>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5" name="Line 8">
                <a:extLst>
                  <a:ext uri="{FF2B5EF4-FFF2-40B4-BE49-F238E27FC236}">
                    <a16:creationId xmlns:a16="http://schemas.microsoft.com/office/drawing/2014/main" id="{DE4C5DC7-CA22-7956-34DD-384EE6B422F8}"/>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6" name="AutoShape 9">
                <a:extLst>
                  <a:ext uri="{FF2B5EF4-FFF2-40B4-BE49-F238E27FC236}">
                    <a16:creationId xmlns:a16="http://schemas.microsoft.com/office/drawing/2014/main" id="{BB2F6ACA-E42D-6D36-A571-1648C24815E2}"/>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77" name="Line 10">
                <a:extLst>
                  <a:ext uri="{FF2B5EF4-FFF2-40B4-BE49-F238E27FC236}">
                    <a16:creationId xmlns:a16="http://schemas.microsoft.com/office/drawing/2014/main" id="{F5ECD87C-924D-0598-6CDD-FB0DD0161CCD}"/>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8" name="Line 11">
                <a:extLst>
                  <a:ext uri="{FF2B5EF4-FFF2-40B4-BE49-F238E27FC236}">
                    <a16:creationId xmlns:a16="http://schemas.microsoft.com/office/drawing/2014/main" id="{3DF97116-1598-D46D-EF56-C06AF468BF3F}"/>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418" name="Freeform 12">
              <a:extLst>
                <a:ext uri="{FF2B5EF4-FFF2-40B4-BE49-F238E27FC236}">
                  <a16:creationId xmlns:a16="http://schemas.microsoft.com/office/drawing/2014/main" id="{CE4C21AD-2C5D-8764-3B2F-662AB31FC2E8}"/>
                </a:ext>
              </a:extLst>
            </p:cNvPr>
            <p:cNvSpPr>
              <a:spLocks/>
            </p:cNvSpPr>
            <p:nvPr/>
          </p:nvSpPr>
          <p:spPr bwMode="auto">
            <a:xfrm rot="5240607">
              <a:off x="3695" y="1692"/>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7419" name="Group 13">
              <a:extLst>
                <a:ext uri="{FF2B5EF4-FFF2-40B4-BE49-F238E27FC236}">
                  <a16:creationId xmlns:a16="http://schemas.microsoft.com/office/drawing/2014/main" id="{96BC0F9D-0576-30EE-CAD6-168232503F84}"/>
                </a:ext>
              </a:extLst>
            </p:cNvPr>
            <p:cNvGrpSpPr>
              <a:grpSpLocks/>
            </p:cNvGrpSpPr>
            <p:nvPr/>
          </p:nvGrpSpPr>
          <p:grpSpPr bwMode="auto">
            <a:xfrm>
              <a:off x="5057" y="862"/>
              <a:ext cx="342" cy="549"/>
              <a:chOff x="2844" y="2301"/>
              <a:chExt cx="342" cy="549"/>
            </a:xfrm>
          </p:grpSpPr>
          <p:sp>
            <p:nvSpPr>
              <p:cNvPr id="17466" name="Line 14">
                <a:extLst>
                  <a:ext uri="{FF2B5EF4-FFF2-40B4-BE49-F238E27FC236}">
                    <a16:creationId xmlns:a16="http://schemas.microsoft.com/office/drawing/2014/main" id="{4465B025-4BD3-185E-8F99-3C604787388A}"/>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7" name="Line 15">
                <a:extLst>
                  <a:ext uri="{FF2B5EF4-FFF2-40B4-BE49-F238E27FC236}">
                    <a16:creationId xmlns:a16="http://schemas.microsoft.com/office/drawing/2014/main" id="{1B3BBF37-8EAD-F6AF-8B79-262B82D4A23B}"/>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8" name="Line 16">
                <a:extLst>
                  <a:ext uri="{FF2B5EF4-FFF2-40B4-BE49-F238E27FC236}">
                    <a16:creationId xmlns:a16="http://schemas.microsoft.com/office/drawing/2014/main" id="{97935738-6A30-A8D4-10C5-0BB1ACEB0B6B}"/>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9" name="Line 17">
                <a:extLst>
                  <a:ext uri="{FF2B5EF4-FFF2-40B4-BE49-F238E27FC236}">
                    <a16:creationId xmlns:a16="http://schemas.microsoft.com/office/drawing/2014/main" id="{FA3619F9-52EE-0021-1053-2D44FDB03AB1}"/>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0" name="Line 18">
                <a:extLst>
                  <a:ext uri="{FF2B5EF4-FFF2-40B4-BE49-F238E27FC236}">
                    <a16:creationId xmlns:a16="http://schemas.microsoft.com/office/drawing/2014/main" id="{E3513235-B271-8180-74BB-E30289154495}"/>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1" name="Line 19">
                <a:extLst>
                  <a:ext uri="{FF2B5EF4-FFF2-40B4-BE49-F238E27FC236}">
                    <a16:creationId xmlns:a16="http://schemas.microsoft.com/office/drawing/2014/main" id="{B8E87616-3C96-A0C6-27B0-A7BD0E870BE0}"/>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72" name="Line 20">
                <a:extLst>
                  <a:ext uri="{FF2B5EF4-FFF2-40B4-BE49-F238E27FC236}">
                    <a16:creationId xmlns:a16="http://schemas.microsoft.com/office/drawing/2014/main" id="{D5FCD1BA-83DC-7328-B7B5-E581BF619302}"/>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420" name="Line 21">
              <a:extLst>
                <a:ext uri="{FF2B5EF4-FFF2-40B4-BE49-F238E27FC236}">
                  <a16:creationId xmlns:a16="http://schemas.microsoft.com/office/drawing/2014/main" id="{D55957C6-B888-7307-BFC1-49D608FB5B2A}"/>
                </a:ext>
              </a:extLst>
            </p:cNvPr>
            <p:cNvSpPr>
              <a:spLocks noChangeShapeType="1"/>
            </p:cNvSpPr>
            <p:nvPr/>
          </p:nvSpPr>
          <p:spPr bwMode="auto">
            <a:xfrm>
              <a:off x="5225" y="602"/>
              <a:ext cx="0" cy="28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1" name="Line 22">
              <a:extLst>
                <a:ext uri="{FF2B5EF4-FFF2-40B4-BE49-F238E27FC236}">
                  <a16:creationId xmlns:a16="http://schemas.microsoft.com/office/drawing/2014/main" id="{8416E589-D034-762B-5456-3C5ABD01AB1D}"/>
                </a:ext>
              </a:extLst>
            </p:cNvPr>
            <p:cNvSpPr>
              <a:spLocks noChangeShapeType="1"/>
            </p:cNvSpPr>
            <p:nvPr/>
          </p:nvSpPr>
          <p:spPr bwMode="auto">
            <a:xfrm>
              <a:off x="2658" y="617"/>
              <a:ext cx="1" cy="31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2" name="Line 23">
              <a:extLst>
                <a:ext uri="{FF2B5EF4-FFF2-40B4-BE49-F238E27FC236}">
                  <a16:creationId xmlns:a16="http://schemas.microsoft.com/office/drawing/2014/main" id="{A8F56738-FE05-AFC4-9BC1-F355EABCD0B2}"/>
                </a:ext>
              </a:extLst>
            </p:cNvPr>
            <p:cNvSpPr>
              <a:spLocks noChangeShapeType="1"/>
            </p:cNvSpPr>
            <p:nvPr/>
          </p:nvSpPr>
          <p:spPr bwMode="auto">
            <a:xfrm flipV="1">
              <a:off x="3674" y="1146"/>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3" name="Line 24">
              <a:extLst>
                <a:ext uri="{FF2B5EF4-FFF2-40B4-BE49-F238E27FC236}">
                  <a16:creationId xmlns:a16="http://schemas.microsoft.com/office/drawing/2014/main" id="{5038E930-B6FF-95E6-8EA0-D0DF49A3E598}"/>
                </a:ext>
              </a:extLst>
            </p:cNvPr>
            <p:cNvSpPr>
              <a:spLocks noChangeShapeType="1"/>
            </p:cNvSpPr>
            <p:nvPr/>
          </p:nvSpPr>
          <p:spPr bwMode="auto">
            <a:xfrm flipH="1" flipV="1">
              <a:off x="3779" y="593"/>
              <a:ext cx="1458"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4" name="Line 25">
              <a:extLst>
                <a:ext uri="{FF2B5EF4-FFF2-40B4-BE49-F238E27FC236}">
                  <a16:creationId xmlns:a16="http://schemas.microsoft.com/office/drawing/2014/main" id="{8CE52A17-2861-F08E-E9B6-8F0113E88044}"/>
                </a:ext>
              </a:extLst>
            </p:cNvPr>
            <p:cNvSpPr>
              <a:spLocks noChangeShapeType="1"/>
            </p:cNvSpPr>
            <p:nvPr/>
          </p:nvSpPr>
          <p:spPr bwMode="auto">
            <a:xfrm>
              <a:off x="5228" y="1791"/>
              <a:ext cx="0" cy="36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7425" name="Group 26">
              <a:extLst>
                <a:ext uri="{FF2B5EF4-FFF2-40B4-BE49-F238E27FC236}">
                  <a16:creationId xmlns:a16="http://schemas.microsoft.com/office/drawing/2014/main" id="{347AC45A-2CFA-AFB8-8EF5-6711FEA3B1D2}"/>
                </a:ext>
              </a:extLst>
            </p:cNvPr>
            <p:cNvGrpSpPr>
              <a:grpSpLocks/>
            </p:cNvGrpSpPr>
            <p:nvPr/>
          </p:nvGrpSpPr>
          <p:grpSpPr bwMode="auto">
            <a:xfrm>
              <a:off x="4593" y="961"/>
              <a:ext cx="384" cy="663"/>
              <a:chOff x="1027" y="1642"/>
              <a:chExt cx="509" cy="663"/>
            </a:xfrm>
          </p:grpSpPr>
          <p:sp>
            <p:nvSpPr>
              <p:cNvPr id="17463" name="Rectangle 27">
                <a:extLst>
                  <a:ext uri="{FF2B5EF4-FFF2-40B4-BE49-F238E27FC236}">
                    <a16:creationId xmlns:a16="http://schemas.microsoft.com/office/drawing/2014/main" id="{A0BC571F-8C33-0DFA-1781-2F8B7723F680}"/>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64" name="Text Box 28">
                <a:extLst>
                  <a:ext uri="{FF2B5EF4-FFF2-40B4-BE49-F238E27FC236}">
                    <a16:creationId xmlns:a16="http://schemas.microsoft.com/office/drawing/2014/main" id="{4F83AAF5-AA54-8BEB-94CE-1F569B58885C}"/>
                  </a:ext>
                </a:extLst>
              </p:cNvPr>
              <p:cNvSpPr txBox="1">
                <a:spLocks noChangeArrowheads="1"/>
              </p:cNvSpPr>
              <p:nvPr/>
            </p:nvSpPr>
            <p:spPr bwMode="auto">
              <a:xfrm>
                <a:off x="1037" y="1651"/>
                <a:ext cx="499"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000"/>
                  <a:t>VCC</a:t>
                </a:r>
              </a:p>
            </p:txBody>
          </p:sp>
          <p:sp>
            <p:nvSpPr>
              <p:cNvPr id="17465" name="Text Box 29">
                <a:extLst>
                  <a:ext uri="{FF2B5EF4-FFF2-40B4-BE49-F238E27FC236}">
                    <a16:creationId xmlns:a16="http://schemas.microsoft.com/office/drawing/2014/main" id="{6334DE0D-446E-8DF7-9E45-16BED65856E0}"/>
                  </a:ext>
                </a:extLst>
              </p:cNvPr>
              <p:cNvSpPr txBox="1">
                <a:spLocks noChangeArrowheads="1"/>
              </p:cNvSpPr>
              <p:nvPr/>
            </p:nvSpPr>
            <p:spPr bwMode="auto">
              <a:xfrm>
                <a:off x="1027" y="2099"/>
                <a:ext cx="499"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000"/>
                  <a:t>GND</a:t>
                </a:r>
              </a:p>
            </p:txBody>
          </p:sp>
        </p:grpSp>
        <p:sp>
          <p:nvSpPr>
            <p:cNvPr id="17426" name="Freeform 30">
              <a:extLst>
                <a:ext uri="{FF2B5EF4-FFF2-40B4-BE49-F238E27FC236}">
                  <a16:creationId xmlns:a16="http://schemas.microsoft.com/office/drawing/2014/main" id="{CA87E553-B175-C862-E41C-32A1EB997E99}"/>
                </a:ext>
              </a:extLst>
            </p:cNvPr>
            <p:cNvSpPr>
              <a:spLocks/>
            </p:cNvSpPr>
            <p:nvPr/>
          </p:nvSpPr>
          <p:spPr bwMode="auto">
            <a:xfrm rot="-127266">
              <a:off x="3393" y="498"/>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7" name="Line 31">
              <a:extLst>
                <a:ext uri="{FF2B5EF4-FFF2-40B4-BE49-F238E27FC236}">
                  <a16:creationId xmlns:a16="http://schemas.microsoft.com/office/drawing/2014/main" id="{6F50C8C9-B9F7-171C-180F-81DDC8EE9378}"/>
                </a:ext>
              </a:extLst>
            </p:cNvPr>
            <p:cNvSpPr>
              <a:spLocks noChangeShapeType="1"/>
            </p:cNvSpPr>
            <p:nvPr/>
          </p:nvSpPr>
          <p:spPr bwMode="auto">
            <a:xfrm flipH="1">
              <a:off x="3932" y="2008"/>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8" name="Line 32">
              <a:extLst>
                <a:ext uri="{FF2B5EF4-FFF2-40B4-BE49-F238E27FC236}">
                  <a16:creationId xmlns:a16="http://schemas.microsoft.com/office/drawing/2014/main" id="{03291F63-EE6A-A528-988A-A26D4BB54450}"/>
                </a:ext>
              </a:extLst>
            </p:cNvPr>
            <p:cNvSpPr>
              <a:spLocks noChangeShapeType="1"/>
            </p:cNvSpPr>
            <p:nvPr/>
          </p:nvSpPr>
          <p:spPr bwMode="auto">
            <a:xfrm>
              <a:off x="2656" y="2142"/>
              <a:ext cx="2580" cy="1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9" name="Line 33">
              <a:extLst>
                <a:ext uri="{FF2B5EF4-FFF2-40B4-BE49-F238E27FC236}">
                  <a16:creationId xmlns:a16="http://schemas.microsoft.com/office/drawing/2014/main" id="{0D34E581-A561-6AB1-BDC8-538682AFF483}"/>
                </a:ext>
              </a:extLst>
            </p:cNvPr>
            <p:cNvSpPr>
              <a:spLocks noChangeShapeType="1"/>
            </p:cNvSpPr>
            <p:nvPr/>
          </p:nvSpPr>
          <p:spPr bwMode="auto">
            <a:xfrm>
              <a:off x="2654" y="613"/>
              <a:ext cx="7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0" name="Line 34">
              <a:extLst>
                <a:ext uri="{FF2B5EF4-FFF2-40B4-BE49-F238E27FC236}">
                  <a16:creationId xmlns:a16="http://schemas.microsoft.com/office/drawing/2014/main" id="{E215A3C6-C941-9F34-CC9E-FEEEDE872CAB}"/>
                </a:ext>
              </a:extLst>
            </p:cNvPr>
            <p:cNvSpPr>
              <a:spLocks noChangeShapeType="1"/>
            </p:cNvSpPr>
            <p:nvPr/>
          </p:nvSpPr>
          <p:spPr bwMode="auto">
            <a:xfrm>
              <a:off x="4415" y="595"/>
              <a:ext cx="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1" name="Line 35">
              <a:extLst>
                <a:ext uri="{FF2B5EF4-FFF2-40B4-BE49-F238E27FC236}">
                  <a16:creationId xmlns:a16="http://schemas.microsoft.com/office/drawing/2014/main" id="{C818D5DD-909C-3720-B72C-EB3A030D69A4}"/>
                </a:ext>
              </a:extLst>
            </p:cNvPr>
            <p:cNvSpPr>
              <a:spLocks noChangeShapeType="1"/>
            </p:cNvSpPr>
            <p:nvPr/>
          </p:nvSpPr>
          <p:spPr bwMode="auto">
            <a:xfrm>
              <a:off x="4411" y="1071"/>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7432" name="Group 36">
              <a:extLst>
                <a:ext uri="{FF2B5EF4-FFF2-40B4-BE49-F238E27FC236}">
                  <a16:creationId xmlns:a16="http://schemas.microsoft.com/office/drawing/2014/main" id="{AC4CBE90-1130-53D1-C96F-0049348874A7}"/>
                </a:ext>
              </a:extLst>
            </p:cNvPr>
            <p:cNvGrpSpPr>
              <a:grpSpLocks/>
            </p:cNvGrpSpPr>
            <p:nvPr/>
          </p:nvGrpSpPr>
          <p:grpSpPr bwMode="auto">
            <a:xfrm>
              <a:off x="5194" y="1404"/>
              <a:ext cx="152" cy="407"/>
              <a:chOff x="3491" y="2885"/>
              <a:chExt cx="152" cy="407"/>
            </a:xfrm>
          </p:grpSpPr>
          <p:sp>
            <p:nvSpPr>
              <p:cNvPr id="17458" name="Oval 37">
                <a:extLst>
                  <a:ext uri="{FF2B5EF4-FFF2-40B4-BE49-F238E27FC236}">
                    <a16:creationId xmlns:a16="http://schemas.microsoft.com/office/drawing/2014/main" id="{036E9426-4F2A-7B44-319A-849832C6D989}"/>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59" name="Oval 38">
                <a:extLst>
                  <a:ext uri="{FF2B5EF4-FFF2-40B4-BE49-F238E27FC236}">
                    <a16:creationId xmlns:a16="http://schemas.microsoft.com/office/drawing/2014/main" id="{B956A509-8D36-B6C5-2130-7032112BB21D}"/>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60" name="Line 39">
                <a:extLst>
                  <a:ext uri="{FF2B5EF4-FFF2-40B4-BE49-F238E27FC236}">
                    <a16:creationId xmlns:a16="http://schemas.microsoft.com/office/drawing/2014/main" id="{93038DAC-1629-08D1-F3AD-CEA2DD7ACD3E}"/>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1" name="Line 40">
                <a:extLst>
                  <a:ext uri="{FF2B5EF4-FFF2-40B4-BE49-F238E27FC236}">
                    <a16:creationId xmlns:a16="http://schemas.microsoft.com/office/drawing/2014/main" id="{3947DE5B-89B3-4F14-A3EA-3D3E3B60E7E4}"/>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62" name="Line 41">
                <a:extLst>
                  <a:ext uri="{FF2B5EF4-FFF2-40B4-BE49-F238E27FC236}">
                    <a16:creationId xmlns:a16="http://schemas.microsoft.com/office/drawing/2014/main" id="{AE443A1F-ECAA-BAD2-8433-943D2281D9B7}"/>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433" name="Text Box 42">
              <a:extLst>
                <a:ext uri="{FF2B5EF4-FFF2-40B4-BE49-F238E27FC236}">
                  <a16:creationId xmlns:a16="http://schemas.microsoft.com/office/drawing/2014/main" id="{A1538BAE-15EA-1174-32D9-F601576C31D5}"/>
                </a:ext>
              </a:extLst>
            </p:cNvPr>
            <p:cNvSpPr txBox="1">
              <a:spLocks noChangeArrowheads="1"/>
            </p:cNvSpPr>
            <p:nvPr/>
          </p:nvSpPr>
          <p:spPr bwMode="auto">
            <a:xfrm>
              <a:off x="3982" y="1698"/>
              <a:ext cx="360"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330</a:t>
              </a:r>
            </a:p>
          </p:txBody>
        </p:sp>
        <p:sp>
          <p:nvSpPr>
            <p:cNvPr id="17434" name="Text Box 43">
              <a:extLst>
                <a:ext uri="{FF2B5EF4-FFF2-40B4-BE49-F238E27FC236}">
                  <a16:creationId xmlns:a16="http://schemas.microsoft.com/office/drawing/2014/main" id="{22EA0C1A-6C7A-9254-490C-297A82D1E226}"/>
                </a:ext>
              </a:extLst>
            </p:cNvPr>
            <p:cNvSpPr txBox="1">
              <a:spLocks noChangeArrowheads="1"/>
            </p:cNvSpPr>
            <p:nvPr/>
          </p:nvSpPr>
          <p:spPr bwMode="auto">
            <a:xfrm>
              <a:off x="3376" y="315"/>
              <a:ext cx="484"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100K</a:t>
              </a:r>
            </a:p>
          </p:txBody>
        </p:sp>
        <p:sp>
          <p:nvSpPr>
            <p:cNvPr id="17435" name="Line 44">
              <a:extLst>
                <a:ext uri="{FF2B5EF4-FFF2-40B4-BE49-F238E27FC236}">
                  <a16:creationId xmlns:a16="http://schemas.microsoft.com/office/drawing/2014/main" id="{4CB5FB7F-C4B8-42A5-7F8C-187DAA76910D}"/>
                </a:ext>
              </a:extLst>
            </p:cNvPr>
            <p:cNvSpPr>
              <a:spLocks noChangeShapeType="1"/>
            </p:cNvSpPr>
            <p:nvPr/>
          </p:nvSpPr>
          <p:spPr bwMode="auto">
            <a:xfrm>
              <a:off x="4420" y="1512"/>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6" name="Line 45">
              <a:extLst>
                <a:ext uri="{FF2B5EF4-FFF2-40B4-BE49-F238E27FC236}">
                  <a16:creationId xmlns:a16="http://schemas.microsoft.com/office/drawing/2014/main" id="{6E58F75A-27F5-45C7-B34B-93BDB69F57BA}"/>
                </a:ext>
              </a:extLst>
            </p:cNvPr>
            <p:cNvSpPr>
              <a:spLocks noChangeShapeType="1"/>
            </p:cNvSpPr>
            <p:nvPr/>
          </p:nvSpPr>
          <p:spPr bwMode="auto">
            <a:xfrm>
              <a:off x="4434" y="1507"/>
              <a:ext cx="0" cy="6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37" name="Text Box 46">
              <a:extLst>
                <a:ext uri="{FF2B5EF4-FFF2-40B4-BE49-F238E27FC236}">
                  <a16:creationId xmlns:a16="http://schemas.microsoft.com/office/drawing/2014/main" id="{104F825D-7FE7-373D-5050-A39B70841D9D}"/>
                </a:ext>
              </a:extLst>
            </p:cNvPr>
            <p:cNvSpPr txBox="1">
              <a:spLocks noChangeArrowheads="1"/>
            </p:cNvSpPr>
            <p:nvPr/>
          </p:nvSpPr>
          <p:spPr bwMode="auto">
            <a:xfrm>
              <a:off x="4426" y="756"/>
              <a:ext cx="322"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14</a:t>
              </a:r>
            </a:p>
          </p:txBody>
        </p:sp>
        <p:sp>
          <p:nvSpPr>
            <p:cNvPr id="17438" name="Text Box 47">
              <a:extLst>
                <a:ext uri="{FF2B5EF4-FFF2-40B4-BE49-F238E27FC236}">
                  <a16:creationId xmlns:a16="http://schemas.microsoft.com/office/drawing/2014/main" id="{0C0C93E9-8D85-5D4E-8BC3-E42952C9083C}"/>
                </a:ext>
              </a:extLst>
            </p:cNvPr>
            <p:cNvSpPr txBox="1">
              <a:spLocks noChangeArrowheads="1"/>
            </p:cNvSpPr>
            <p:nvPr/>
          </p:nvSpPr>
          <p:spPr bwMode="auto">
            <a:xfrm>
              <a:off x="4415" y="1620"/>
              <a:ext cx="323"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 7</a:t>
              </a:r>
            </a:p>
          </p:txBody>
        </p:sp>
        <p:sp>
          <p:nvSpPr>
            <p:cNvPr id="17439" name="Text Box 48">
              <a:extLst>
                <a:ext uri="{FF2B5EF4-FFF2-40B4-BE49-F238E27FC236}">
                  <a16:creationId xmlns:a16="http://schemas.microsoft.com/office/drawing/2014/main" id="{1A3DDCF2-E534-2C61-51D7-5855EB81D4CD}"/>
                </a:ext>
              </a:extLst>
            </p:cNvPr>
            <p:cNvSpPr txBox="1">
              <a:spLocks noChangeArrowheads="1"/>
            </p:cNvSpPr>
            <p:nvPr/>
          </p:nvSpPr>
          <p:spPr bwMode="auto">
            <a:xfrm>
              <a:off x="2934" y="1178"/>
              <a:ext cx="243"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a:t>
              </a:r>
            </a:p>
          </p:txBody>
        </p:sp>
        <p:sp>
          <p:nvSpPr>
            <p:cNvPr id="17440" name="Text Box 49">
              <a:extLst>
                <a:ext uri="{FF2B5EF4-FFF2-40B4-BE49-F238E27FC236}">
                  <a16:creationId xmlns:a16="http://schemas.microsoft.com/office/drawing/2014/main" id="{66BB4C25-DB83-8FF5-36F7-ED4D40F26119}"/>
                </a:ext>
              </a:extLst>
            </p:cNvPr>
            <p:cNvSpPr txBox="1">
              <a:spLocks noChangeArrowheads="1"/>
            </p:cNvSpPr>
            <p:nvPr/>
          </p:nvSpPr>
          <p:spPr bwMode="auto">
            <a:xfrm>
              <a:off x="3445" y="1192"/>
              <a:ext cx="246"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2</a:t>
              </a:r>
            </a:p>
          </p:txBody>
        </p:sp>
        <p:grpSp>
          <p:nvGrpSpPr>
            <p:cNvPr id="17441" name="Group 50">
              <a:extLst>
                <a:ext uri="{FF2B5EF4-FFF2-40B4-BE49-F238E27FC236}">
                  <a16:creationId xmlns:a16="http://schemas.microsoft.com/office/drawing/2014/main" id="{2CADAB93-8ECA-A398-89E0-062413D53FF8}"/>
                </a:ext>
              </a:extLst>
            </p:cNvPr>
            <p:cNvGrpSpPr>
              <a:grpSpLocks/>
            </p:cNvGrpSpPr>
            <p:nvPr/>
          </p:nvGrpSpPr>
          <p:grpSpPr bwMode="auto">
            <a:xfrm>
              <a:off x="2628" y="921"/>
              <a:ext cx="406" cy="467"/>
              <a:chOff x="3831" y="3205"/>
              <a:chExt cx="406" cy="467"/>
            </a:xfrm>
          </p:grpSpPr>
          <p:sp>
            <p:nvSpPr>
              <p:cNvPr id="17451" name="Oval 51">
                <a:extLst>
                  <a:ext uri="{FF2B5EF4-FFF2-40B4-BE49-F238E27FC236}">
                    <a16:creationId xmlns:a16="http://schemas.microsoft.com/office/drawing/2014/main" id="{F589C732-8B14-6CA6-C549-74389CA399B5}"/>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52" name="Oval 52">
                <a:extLst>
                  <a:ext uri="{FF2B5EF4-FFF2-40B4-BE49-F238E27FC236}">
                    <a16:creationId xmlns:a16="http://schemas.microsoft.com/office/drawing/2014/main" id="{7AA6B713-F9FC-CA53-729B-8C15AD39A211}"/>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53" name="Line 53">
                <a:extLst>
                  <a:ext uri="{FF2B5EF4-FFF2-40B4-BE49-F238E27FC236}">
                    <a16:creationId xmlns:a16="http://schemas.microsoft.com/office/drawing/2014/main" id="{72E0FAE3-6424-5E98-EA49-E3F6A82A2D94}"/>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4" name="Line 54">
                <a:extLst>
                  <a:ext uri="{FF2B5EF4-FFF2-40B4-BE49-F238E27FC236}">
                    <a16:creationId xmlns:a16="http://schemas.microsoft.com/office/drawing/2014/main" id="{F2789DD8-CEF1-B894-F9B4-01C328F0CEE9}"/>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5" name="Line 55">
                <a:extLst>
                  <a:ext uri="{FF2B5EF4-FFF2-40B4-BE49-F238E27FC236}">
                    <a16:creationId xmlns:a16="http://schemas.microsoft.com/office/drawing/2014/main" id="{EE5FCC45-935D-9EED-37E8-6F2D668F6422}"/>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56" name="Oval 56">
                <a:extLst>
                  <a:ext uri="{FF2B5EF4-FFF2-40B4-BE49-F238E27FC236}">
                    <a16:creationId xmlns:a16="http://schemas.microsoft.com/office/drawing/2014/main" id="{A606751F-FD24-BA6A-F5DB-090F41986A45}"/>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57" name="Line 57">
                <a:extLst>
                  <a:ext uri="{FF2B5EF4-FFF2-40B4-BE49-F238E27FC236}">
                    <a16:creationId xmlns:a16="http://schemas.microsoft.com/office/drawing/2014/main" id="{5D8A89A0-1500-C095-FA4E-447E9C109D8E}"/>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7442" name="Line 58">
              <a:extLst>
                <a:ext uri="{FF2B5EF4-FFF2-40B4-BE49-F238E27FC236}">
                  <a16:creationId xmlns:a16="http://schemas.microsoft.com/office/drawing/2014/main" id="{F4B09811-3DFA-6B3B-E8AB-A3CFAB24E401}"/>
                </a:ext>
              </a:extLst>
            </p:cNvPr>
            <p:cNvSpPr>
              <a:spLocks noChangeShapeType="1"/>
            </p:cNvSpPr>
            <p:nvPr/>
          </p:nvSpPr>
          <p:spPr bwMode="auto">
            <a:xfrm flipH="1">
              <a:off x="2655" y="1370"/>
              <a:ext cx="4" cy="76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7443" name="Group 59">
              <a:extLst>
                <a:ext uri="{FF2B5EF4-FFF2-40B4-BE49-F238E27FC236}">
                  <a16:creationId xmlns:a16="http://schemas.microsoft.com/office/drawing/2014/main" id="{74F89249-4E29-BF6E-DD95-E0604887547F}"/>
                </a:ext>
              </a:extLst>
            </p:cNvPr>
            <p:cNvGrpSpPr>
              <a:grpSpLocks/>
            </p:cNvGrpSpPr>
            <p:nvPr/>
          </p:nvGrpSpPr>
          <p:grpSpPr bwMode="auto">
            <a:xfrm>
              <a:off x="3165" y="992"/>
              <a:ext cx="506" cy="327"/>
              <a:chOff x="2406" y="3075"/>
              <a:chExt cx="506" cy="327"/>
            </a:xfrm>
          </p:grpSpPr>
          <p:sp>
            <p:nvSpPr>
              <p:cNvPr id="17449" name="AutoShape 60">
                <a:extLst>
                  <a:ext uri="{FF2B5EF4-FFF2-40B4-BE49-F238E27FC236}">
                    <a16:creationId xmlns:a16="http://schemas.microsoft.com/office/drawing/2014/main" id="{58945D8A-9AB1-D6F3-92EA-6F577486ECDE}"/>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7450" name="Oval 61">
                <a:extLst>
                  <a:ext uri="{FF2B5EF4-FFF2-40B4-BE49-F238E27FC236}">
                    <a16:creationId xmlns:a16="http://schemas.microsoft.com/office/drawing/2014/main" id="{1E2881C4-CE36-1683-71E4-9CC5EEFAAB7D}"/>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17444" name="Line 62">
              <a:extLst>
                <a:ext uri="{FF2B5EF4-FFF2-40B4-BE49-F238E27FC236}">
                  <a16:creationId xmlns:a16="http://schemas.microsoft.com/office/drawing/2014/main" id="{8BE3FF17-692D-09C8-7383-6D1F3AF3A5B2}"/>
                </a:ext>
              </a:extLst>
            </p:cNvPr>
            <p:cNvSpPr>
              <a:spLocks noChangeShapeType="1"/>
            </p:cNvSpPr>
            <p:nvPr/>
          </p:nvSpPr>
          <p:spPr bwMode="auto">
            <a:xfrm>
              <a:off x="3034" y="1153"/>
              <a:ext cx="12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5" name="Text Box 63">
              <a:extLst>
                <a:ext uri="{FF2B5EF4-FFF2-40B4-BE49-F238E27FC236}">
                  <a16:creationId xmlns:a16="http://schemas.microsoft.com/office/drawing/2014/main" id="{CDA98020-38E2-E049-EBAD-3E9533C6533D}"/>
                </a:ext>
              </a:extLst>
            </p:cNvPr>
            <p:cNvSpPr txBox="1">
              <a:spLocks noChangeArrowheads="1"/>
            </p:cNvSpPr>
            <p:nvPr/>
          </p:nvSpPr>
          <p:spPr bwMode="auto">
            <a:xfrm>
              <a:off x="2689" y="720"/>
              <a:ext cx="48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a:t>
              </a:r>
            </a:p>
          </p:txBody>
        </p:sp>
        <p:sp>
          <p:nvSpPr>
            <p:cNvPr id="17446" name="Text Box 64">
              <a:extLst>
                <a:ext uri="{FF2B5EF4-FFF2-40B4-BE49-F238E27FC236}">
                  <a16:creationId xmlns:a16="http://schemas.microsoft.com/office/drawing/2014/main" id="{CAA44C8D-211C-75F7-8398-1EF5C5CC4EBA}"/>
                </a:ext>
              </a:extLst>
            </p:cNvPr>
            <p:cNvSpPr txBox="1">
              <a:spLocks noChangeArrowheads="1"/>
            </p:cNvSpPr>
            <p:nvPr/>
          </p:nvSpPr>
          <p:spPr bwMode="auto">
            <a:xfrm>
              <a:off x="2675" y="1322"/>
              <a:ext cx="491"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chemeClr val="accent2"/>
                  </a:solidFill>
                </a:rPr>
                <a:t>Low</a:t>
              </a:r>
            </a:p>
          </p:txBody>
        </p:sp>
        <p:sp>
          <p:nvSpPr>
            <p:cNvPr id="17447" name="Text Box 65">
              <a:extLst>
                <a:ext uri="{FF2B5EF4-FFF2-40B4-BE49-F238E27FC236}">
                  <a16:creationId xmlns:a16="http://schemas.microsoft.com/office/drawing/2014/main" id="{B4BA30F2-0755-6800-7BC2-3EF9E9AD9EEC}"/>
                </a:ext>
              </a:extLst>
            </p:cNvPr>
            <p:cNvSpPr txBox="1">
              <a:spLocks noChangeArrowheads="1"/>
            </p:cNvSpPr>
            <p:nvPr/>
          </p:nvSpPr>
          <p:spPr bwMode="auto">
            <a:xfrm>
              <a:off x="3436" y="884"/>
              <a:ext cx="99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 </a:t>
              </a:r>
              <a:r>
                <a:rPr lang="en-US" altLang="ja-JP" sz="1200" b="1"/>
                <a:t>or</a:t>
              </a:r>
              <a:r>
                <a:rPr lang="en-US" altLang="ja-JP" sz="1200" b="1">
                  <a:solidFill>
                    <a:srgbClr val="FF0000"/>
                  </a:solidFill>
                </a:rPr>
                <a:t> </a:t>
              </a:r>
              <a:r>
                <a:rPr lang="en-US" altLang="ja-JP" sz="1200" b="1">
                  <a:solidFill>
                    <a:schemeClr val="accent2"/>
                  </a:solidFill>
                </a:rPr>
                <a:t>Low</a:t>
              </a:r>
            </a:p>
          </p:txBody>
        </p:sp>
        <p:sp>
          <p:nvSpPr>
            <p:cNvPr id="17448" name="Text Box 66">
              <a:extLst>
                <a:ext uri="{FF2B5EF4-FFF2-40B4-BE49-F238E27FC236}">
                  <a16:creationId xmlns:a16="http://schemas.microsoft.com/office/drawing/2014/main" id="{C1FEB5EA-B3E8-B744-BD82-E18C468AD51B}"/>
                </a:ext>
              </a:extLst>
            </p:cNvPr>
            <p:cNvSpPr txBox="1">
              <a:spLocks noChangeArrowheads="1"/>
            </p:cNvSpPr>
            <p:nvPr/>
          </p:nvSpPr>
          <p:spPr bwMode="auto">
            <a:xfrm>
              <a:off x="3120" y="1679"/>
              <a:ext cx="769"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b="1">
                  <a:solidFill>
                    <a:srgbClr val="FF0000"/>
                  </a:solidFill>
                </a:rPr>
                <a:t>High</a:t>
              </a:r>
              <a:r>
                <a:rPr lang="ja-JP" altLang="en-US" sz="1200" b="1">
                  <a:solidFill>
                    <a:srgbClr val="CC3300"/>
                  </a:solidFill>
                </a:rPr>
                <a:t>の時光る</a:t>
              </a:r>
            </a:p>
          </p:txBody>
        </p:sp>
      </p:grpSp>
      <p:pic>
        <p:nvPicPr>
          <p:cNvPr id="17413" name="Picture 96" descr="A15PCurkit04B">
            <a:extLst>
              <a:ext uri="{FF2B5EF4-FFF2-40B4-BE49-F238E27FC236}">
                <a16:creationId xmlns:a16="http://schemas.microsoft.com/office/drawing/2014/main" id="{D6174AAC-1EB2-BAE9-AED3-67FCCD73FB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63" y="898525"/>
            <a:ext cx="4438650" cy="394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97" descr="A15_withc4">
            <a:extLst>
              <a:ext uri="{FF2B5EF4-FFF2-40B4-BE49-F238E27FC236}">
                <a16:creationId xmlns:a16="http://schemas.microsoft.com/office/drawing/2014/main" id="{BDACFA51-5ACD-E7B8-ACD3-DE796CDCE3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1913" y="4589463"/>
            <a:ext cx="18669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AutoShape 98">
            <a:extLst>
              <a:ext uri="{FF2B5EF4-FFF2-40B4-BE49-F238E27FC236}">
                <a16:creationId xmlns:a16="http://schemas.microsoft.com/office/drawing/2014/main" id="{CA9FCFEA-4C74-BFA7-B9A8-F6A1655C83DE}"/>
              </a:ext>
            </a:extLst>
          </p:cNvPr>
          <p:cNvSpPr>
            <a:spLocks noChangeArrowheads="1"/>
          </p:cNvSpPr>
          <p:nvPr/>
        </p:nvSpPr>
        <p:spPr bwMode="auto">
          <a:xfrm>
            <a:off x="777875" y="5151438"/>
            <a:ext cx="5059363" cy="1233487"/>
          </a:xfrm>
          <a:prstGeom prst="wedgeRectCallout">
            <a:avLst>
              <a:gd name="adj1" fmla="val 61389"/>
              <a:gd name="adj2" fmla="val -2271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ちゃんと動作しましたか</a:t>
            </a:r>
            <a:r>
              <a:rPr lang="en-US" altLang="ja-JP"/>
              <a:t>?</a:t>
            </a:r>
            <a:br>
              <a:rPr lang="en-US" altLang="ja-JP"/>
            </a:br>
            <a:r>
              <a:rPr lang="ja-JP" altLang="en-US"/>
              <a:t>スイッチで</a:t>
            </a:r>
            <a:r>
              <a:rPr lang="en-US" altLang="ja-JP"/>
              <a:t>Low</a:t>
            </a:r>
            <a:r>
              <a:rPr lang="ja-JP" altLang="en-US"/>
              <a:t>につながっている時、</a:t>
            </a:r>
            <a:r>
              <a:rPr lang="en-US" altLang="ja-JP"/>
              <a:t>LED</a:t>
            </a:r>
            <a:r>
              <a:rPr lang="ja-JP" altLang="en-US"/>
              <a:t>が光り</a:t>
            </a:r>
            <a:br>
              <a:rPr lang="ja-JP" altLang="en-US"/>
            </a:br>
            <a:r>
              <a:rPr lang="en-US" altLang="ja-JP"/>
              <a:t>High</a:t>
            </a:r>
            <a:r>
              <a:rPr lang="ja-JP" altLang="en-US"/>
              <a:t>につながっている時、</a:t>
            </a:r>
            <a:r>
              <a:rPr lang="en-US" altLang="ja-JP"/>
              <a:t>LED</a:t>
            </a:r>
            <a:r>
              <a:rPr lang="ja-JP" altLang="en-US"/>
              <a:t>は消えます。</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ー 3">
            <a:extLst>
              <a:ext uri="{FF2B5EF4-FFF2-40B4-BE49-F238E27FC236}">
                <a16:creationId xmlns:a16="http://schemas.microsoft.com/office/drawing/2014/main" id="{2EDC7C38-F0DF-A295-BB0C-C6628B4CF43D}"/>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029EA3CF-E0FE-4AE5-B8B9-745DDA77F029}" type="slidenum">
              <a:rPr kumimoji="0" lang="en-US" altLang="ja-JP" sz="1400"/>
              <a:pPr/>
              <a:t>16</a:t>
            </a:fld>
            <a:endParaRPr kumimoji="0" lang="en-US" altLang="ja-JP" sz="1400"/>
          </a:p>
        </p:txBody>
      </p:sp>
      <p:sp>
        <p:nvSpPr>
          <p:cNvPr id="18435" name="Text Box 2">
            <a:extLst>
              <a:ext uri="{FF2B5EF4-FFF2-40B4-BE49-F238E27FC236}">
                <a16:creationId xmlns:a16="http://schemas.microsoft.com/office/drawing/2014/main" id="{D274292E-01B9-BAC1-1432-01B076E22160}"/>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AND</a:t>
            </a:r>
            <a:r>
              <a:rPr lang="ja-JP" altLang="en-US" sz="2000" b="1"/>
              <a:t>回路</a:t>
            </a:r>
          </a:p>
        </p:txBody>
      </p:sp>
      <p:grpSp>
        <p:nvGrpSpPr>
          <p:cNvPr id="18436" name="Group 3">
            <a:extLst>
              <a:ext uri="{FF2B5EF4-FFF2-40B4-BE49-F238E27FC236}">
                <a16:creationId xmlns:a16="http://schemas.microsoft.com/office/drawing/2014/main" id="{3EA55993-4165-2564-4568-03DEA12D2F2C}"/>
              </a:ext>
            </a:extLst>
          </p:cNvPr>
          <p:cNvGrpSpPr>
            <a:grpSpLocks/>
          </p:cNvGrpSpPr>
          <p:nvPr/>
        </p:nvGrpSpPr>
        <p:grpSpPr bwMode="auto">
          <a:xfrm>
            <a:off x="6240463" y="2070100"/>
            <a:ext cx="762000" cy="795338"/>
            <a:chOff x="3420" y="2046"/>
            <a:chExt cx="480" cy="501"/>
          </a:xfrm>
        </p:grpSpPr>
        <p:sp>
          <p:nvSpPr>
            <p:cNvPr id="18542" name="Oval 4">
              <a:extLst>
                <a:ext uri="{FF2B5EF4-FFF2-40B4-BE49-F238E27FC236}">
                  <a16:creationId xmlns:a16="http://schemas.microsoft.com/office/drawing/2014/main" id="{53E1B265-B8A0-B09F-D34E-AC528E8EDEA1}"/>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43" name="Line 5">
              <a:extLst>
                <a:ext uri="{FF2B5EF4-FFF2-40B4-BE49-F238E27FC236}">
                  <a16:creationId xmlns:a16="http://schemas.microsoft.com/office/drawing/2014/main" id="{0F3F9572-FB29-A239-796C-80BA9A794D0B}"/>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4" name="Line 6">
              <a:extLst>
                <a:ext uri="{FF2B5EF4-FFF2-40B4-BE49-F238E27FC236}">
                  <a16:creationId xmlns:a16="http://schemas.microsoft.com/office/drawing/2014/main" id="{E2A46C01-53E6-3C83-007F-EB199657AD0D}"/>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5" name="AutoShape 7">
              <a:extLst>
                <a:ext uri="{FF2B5EF4-FFF2-40B4-BE49-F238E27FC236}">
                  <a16:creationId xmlns:a16="http://schemas.microsoft.com/office/drawing/2014/main" id="{D6A308F2-97D7-C9C1-C903-BBD70448D651}"/>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46" name="Line 8">
              <a:extLst>
                <a:ext uri="{FF2B5EF4-FFF2-40B4-BE49-F238E27FC236}">
                  <a16:creationId xmlns:a16="http://schemas.microsoft.com/office/drawing/2014/main" id="{02A70858-EAAC-BF8F-B5BF-017D4AECFAC8}"/>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7" name="Line 9">
              <a:extLst>
                <a:ext uri="{FF2B5EF4-FFF2-40B4-BE49-F238E27FC236}">
                  <a16:creationId xmlns:a16="http://schemas.microsoft.com/office/drawing/2014/main" id="{38C45867-2F0B-F9A8-1BF0-FF17CDAF7A07}"/>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437" name="Freeform 10">
            <a:extLst>
              <a:ext uri="{FF2B5EF4-FFF2-40B4-BE49-F238E27FC236}">
                <a16:creationId xmlns:a16="http://schemas.microsoft.com/office/drawing/2014/main" id="{73224276-2818-5F81-9DDC-9BDD68326484}"/>
              </a:ext>
            </a:extLst>
          </p:cNvPr>
          <p:cNvSpPr>
            <a:spLocks/>
          </p:cNvSpPr>
          <p:nvPr/>
        </p:nvSpPr>
        <p:spPr bwMode="auto">
          <a:xfrm rot="5240607">
            <a:off x="6162675" y="2976563"/>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438" name="Group 11">
            <a:extLst>
              <a:ext uri="{FF2B5EF4-FFF2-40B4-BE49-F238E27FC236}">
                <a16:creationId xmlns:a16="http://schemas.microsoft.com/office/drawing/2014/main" id="{2533F169-347B-7A7A-1698-E2C250E13FF7}"/>
              </a:ext>
            </a:extLst>
          </p:cNvPr>
          <p:cNvGrpSpPr>
            <a:grpSpLocks/>
          </p:cNvGrpSpPr>
          <p:nvPr/>
        </p:nvGrpSpPr>
        <p:grpSpPr bwMode="auto">
          <a:xfrm>
            <a:off x="8310563" y="1612900"/>
            <a:ext cx="542925" cy="871538"/>
            <a:chOff x="2844" y="2301"/>
            <a:chExt cx="342" cy="549"/>
          </a:xfrm>
        </p:grpSpPr>
        <p:sp>
          <p:nvSpPr>
            <p:cNvPr id="18535" name="Line 12">
              <a:extLst>
                <a:ext uri="{FF2B5EF4-FFF2-40B4-BE49-F238E27FC236}">
                  <a16:creationId xmlns:a16="http://schemas.microsoft.com/office/drawing/2014/main" id="{AFEB26F2-52E0-88CE-5C1D-7620FA3DDD69}"/>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6" name="Line 13">
              <a:extLst>
                <a:ext uri="{FF2B5EF4-FFF2-40B4-BE49-F238E27FC236}">
                  <a16:creationId xmlns:a16="http://schemas.microsoft.com/office/drawing/2014/main" id="{8C63DFD1-EEF9-025C-B939-86913CC5A14E}"/>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7" name="Line 14">
              <a:extLst>
                <a:ext uri="{FF2B5EF4-FFF2-40B4-BE49-F238E27FC236}">
                  <a16:creationId xmlns:a16="http://schemas.microsoft.com/office/drawing/2014/main" id="{9E0BD266-8091-52BD-09D1-71CBF0D4EA26}"/>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8" name="Line 15">
              <a:extLst>
                <a:ext uri="{FF2B5EF4-FFF2-40B4-BE49-F238E27FC236}">
                  <a16:creationId xmlns:a16="http://schemas.microsoft.com/office/drawing/2014/main" id="{B58234E5-DDC8-1CF3-8415-2678C3F10607}"/>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39" name="Line 16">
              <a:extLst>
                <a:ext uri="{FF2B5EF4-FFF2-40B4-BE49-F238E27FC236}">
                  <a16:creationId xmlns:a16="http://schemas.microsoft.com/office/drawing/2014/main" id="{998B542A-0C40-7BF2-00BE-593ACCF980C3}"/>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0" name="Line 17">
              <a:extLst>
                <a:ext uri="{FF2B5EF4-FFF2-40B4-BE49-F238E27FC236}">
                  <a16:creationId xmlns:a16="http://schemas.microsoft.com/office/drawing/2014/main" id="{7F97A2A2-5A33-05E3-6F9A-68A6E3D01079}"/>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41" name="Line 18">
              <a:extLst>
                <a:ext uri="{FF2B5EF4-FFF2-40B4-BE49-F238E27FC236}">
                  <a16:creationId xmlns:a16="http://schemas.microsoft.com/office/drawing/2014/main" id="{798644E0-48B4-9324-CF57-104DA52AB279}"/>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439" name="Line 26">
            <a:extLst>
              <a:ext uri="{FF2B5EF4-FFF2-40B4-BE49-F238E27FC236}">
                <a16:creationId xmlns:a16="http://schemas.microsoft.com/office/drawing/2014/main" id="{2AE1C9BF-D0DA-F47F-E678-067A85E8DEA1}"/>
              </a:ext>
            </a:extLst>
          </p:cNvPr>
          <p:cNvSpPr>
            <a:spLocks noChangeShapeType="1"/>
          </p:cNvSpPr>
          <p:nvPr/>
        </p:nvSpPr>
        <p:spPr bwMode="auto">
          <a:xfrm>
            <a:off x="5110163" y="1954213"/>
            <a:ext cx="2746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0" name="Line 27">
            <a:extLst>
              <a:ext uri="{FF2B5EF4-FFF2-40B4-BE49-F238E27FC236}">
                <a16:creationId xmlns:a16="http://schemas.microsoft.com/office/drawing/2014/main" id="{0A46C30A-B5A8-2613-E1F8-45C7EF82AD4B}"/>
              </a:ext>
            </a:extLst>
          </p:cNvPr>
          <p:cNvSpPr>
            <a:spLocks noChangeShapeType="1"/>
          </p:cNvSpPr>
          <p:nvPr/>
        </p:nvSpPr>
        <p:spPr bwMode="auto">
          <a:xfrm>
            <a:off x="8577263" y="1200150"/>
            <a:ext cx="0" cy="4476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1" name="Line 28">
            <a:extLst>
              <a:ext uri="{FF2B5EF4-FFF2-40B4-BE49-F238E27FC236}">
                <a16:creationId xmlns:a16="http://schemas.microsoft.com/office/drawing/2014/main" id="{81C08D6D-5568-1989-08A9-08744EA87099}"/>
              </a:ext>
            </a:extLst>
          </p:cNvPr>
          <p:cNvSpPr>
            <a:spLocks noChangeShapeType="1"/>
          </p:cNvSpPr>
          <p:nvPr/>
        </p:nvSpPr>
        <p:spPr bwMode="auto">
          <a:xfrm flipH="1">
            <a:off x="5118100" y="1587500"/>
            <a:ext cx="4763" cy="3683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2" name="Line 29">
            <a:extLst>
              <a:ext uri="{FF2B5EF4-FFF2-40B4-BE49-F238E27FC236}">
                <a16:creationId xmlns:a16="http://schemas.microsoft.com/office/drawing/2014/main" id="{90697D2A-98FD-1C47-5F7F-B4EA02BED4CC}"/>
              </a:ext>
            </a:extLst>
          </p:cNvPr>
          <p:cNvSpPr>
            <a:spLocks noChangeShapeType="1"/>
          </p:cNvSpPr>
          <p:nvPr/>
        </p:nvSpPr>
        <p:spPr bwMode="auto">
          <a:xfrm flipV="1">
            <a:off x="6115050" y="2063750"/>
            <a:ext cx="381000"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3" name="Line 30">
            <a:extLst>
              <a:ext uri="{FF2B5EF4-FFF2-40B4-BE49-F238E27FC236}">
                <a16:creationId xmlns:a16="http://schemas.microsoft.com/office/drawing/2014/main" id="{BB7D45DB-1515-3432-C974-48B23EF65B78}"/>
              </a:ext>
            </a:extLst>
          </p:cNvPr>
          <p:cNvSpPr>
            <a:spLocks noChangeShapeType="1"/>
          </p:cNvSpPr>
          <p:nvPr/>
        </p:nvSpPr>
        <p:spPr bwMode="auto">
          <a:xfrm flipH="1" flipV="1">
            <a:off x="6281738" y="1173163"/>
            <a:ext cx="2314575"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4" name="Line 31">
            <a:extLst>
              <a:ext uri="{FF2B5EF4-FFF2-40B4-BE49-F238E27FC236}">
                <a16:creationId xmlns:a16="http://schemas.microsoft.com/office/drawing/2014/main" id="{EF930666-6185-5D91-36A4-8D63C526CF29}"/>
              </a:ext>
            </a:extLst>
          </p:cNvPr>
          <p:cNvSpPr>
            <a:spLocks noChangeShapeType="1"/>
          </p:cNvSpPr>
          <p:nvPr/>
        </p:nvSpPr>
        <p:spPr bwMode="auto">
          <a:xfrm>
            <a:off x="8582025" y="3087688"/>
            <a:ext cx="0" cy="5826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5" name="Line 32">
            <a:extLst>
              <a:ext uri="{FF2B5EF4-FFF2-40B4-BE49-F238E27FC236}">
                <a16:creationId xmlns:a16="http://schemas.microsoft.com/office/drawing/2014/main" id="{E86C1658-FC91-EA62-6FDC-F9BBA1C7AA85}"/>
              </a:ext>
            </a:extLst>
          </p:cNvPr>
          <p:cNvSpPr>
            <a:spLocks noChangeShapeType="1"/>
          </p:cNvSpPr>
          <p:nvPr/>
        </p:nvSpPr>
        <p:spPr bwMode="auto">
          <a:xfrm flipV="1">
            <a:off x="4797425" y="2179638"/>
            <a:ext cx="57943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446" name="Group 41">
            <a:extLst>
              <a:ext uri="{FF2B5EF4-FFF2-40B4-BE49-F238E27FC236}">
                <a16:creationId xmlns:a16="http://schemas.microsoft.com/office/drawing/2014/main" id="{C2FA1076-46E8-C7DF-2DFE-6F1E9A7A3539}"/>
              </a:ext>
            </a:extLst>
          </p:cNvPr>
          <p:cNvGrpSpPr>
            <a:grpSpLocks/>
          </p:cNvGrpSpPr>
          <p:nvPr/>
        </p:nvGrpSpPr>
        <p:grpSpPr bwMode="auto">
          <a:xfrm>
            <a:off x="5397500" y="1789113"/>
            <a:ext cx="698500" cy="533400"/>
            <a:chOff x="973" y="2304"/>
            <a:chExt cx="440" cy="336"/>
          </a:xfrm>
        </p:grpSpPr>
        <p:sp>
          <p:nvSpPr>
            <p:cNvPr id="18532" name="Rectangle 42">
              <a:extLst>
                <a:ext uri="{FF2B5EF4-FFF2-40B4-BE49-F238E27FC236}">
                  <a16:creationId xmlns:a16="http://schemas.microsoft.com/office/drawing/2014/main" id="{50F0CBE6-50F7-141D-372B-0524CFC67023}"/>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33" name="Oval 43">
              <a:extLst>
                <a:ext uri="{FF2B5EF4-FFF2-40B4-BE49-F238E27FC236}">
                  <a16:creationId xmlns:a16="http://schemas.microsoft.com/office/drawing/2014/main" id="{475BDDA9-A378-A8F2-438F-377CBBF655B3}"/>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34" name="Rectangle 44">
              <a:extLst>
                <a:ext uri="{FF2B5EF4-FFF2-40B4-BE49-F238E27FC236}">
                  <a16:creationId xmlns:a16="http://schemas.microsoft.com/office/drawing/2014/main" id="{3DA17F1A-0487-C570-5A9E-2D31FC7C7E91}"/>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8447" name="Group 48">
            <a:extLst>
              <a:ext uri="{FF2B5EF4-FFF2-40B4-BE49-F238E27FC236}">
                <a16:creationId xmlns:a16="http://schemas.microsoft.com/office/drawing/2014/main" id="{E818C841-BEAB-66ED-7218-F8855F344F46}"/>
              </a:ext>
            </a:extLst>
          </p:cNvPr>
          <p:cNvGrpSpPr>
            <a:grpSpLocks/>
          </p:cNvGrpSpPr>
          <p:nvPr/>
        </p:nvGrpSpPr>
        <p:grpSpPr bwMode="auto">
          <a:xfrm>
            <a:off x="7573963" y="1770063"/>
            <a:ext cx="609600" cy="1052512"/>
            <a:chOff x="1027" y="1642"/>
            <a:chExt cx="509" cy="663"/>
          </a:xfrm>
        </p:grpSpPr>
        <p:sp>
          <p:nvSpPr>
            <p:cNvPr id="18529" name="Rectangle 45">
              <a:extLst>
                <a:ext uri="{FF2B5EF4-FFF2-40B4-BE49-F238E27FC236}">
                  <a16:creationId xmlns:a16="http://schemas.microsoft.com/office/drawing/2014/main" id="{E9DAACA0-245C-2D4D-FDFA-1EA3A5518622}"/>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30" name="Text Box 46">
              <a:extLst>
                <a:ext uri="{FF2B5EF4-FFF2-40B4-BE49-F238E27FC236}">
                  <a16:creationId xmlns:a16="http://schemas.microsoft.com/office/drawing/2014/main" id="{9045BEDB-9E54-D417-17AA-B61FA0E1FE1F}"/>
                </a:ext>
              </a:extLst>
            </p:cNvPr>
            <p:cNvSpPr txBox="1">
              <a:spLocks noChangeArrowheads="1"/>
            </p:cNvSpPr>
            <p:nvPr/>
          </p:nvSpPr>
          <p:spPr bwMode="auto">
            <a:xfrm>
              <a:off x="1036" y="1651"/>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18531" name="Text Box 47">
              <a:extLst>
                <a:ext uri="{FF2B5EF4-FFF2-40B4-BE49-F238E27FC236}">
                  <a16:creationId xmlns:a16="http://schemas.microsoft.com/office/drawing/2014/main" id="{DAB5898D-B46C-DEB5-F881-F4214C263A65}"/>
                </a:ext>
              </a:extLst>
            </p:cNvPr>
            <p:cNvSpPr txBox="1">
              <a:spLocks noChangeArrowheads="1"/>
            </p:cNvSpPr>
            <p:nvPr/>
          </p:nvSpPr>
          <p:spPr bwMode="auto">
            <a:xfrm>
              <a:off x="1027" y="2102"/>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sp>
        <p:nvSpPr>
          <p:cNvPr id="18448" name="Freeform 49">
            <a:extLst>
              <a:ext uri="{FF2B5EF4-FFF2-40B4-BE49-F238E27FC236}">
                <a16:creationId xmlns:a16="http://schemas.microsoft.com/office/drawing/2014/main" id="{8858EB92-03C3-53AE-55E4-34C0CA28B3D5}"/>
              </a:ext>
            </a:extLst>
          </p:cNvPr>
          <p:cNvSpPr>
            <a:spLocks/>
          </p:cNvSpPr>
          <p:nvPr/>
        </p:nvSpPr>
        <p:spPr bwMode="auto">
          <a:xfrm rot="-127266">
            <a:off x="5668963" y="1035050"/>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9" name="Line 50">
            <a:extLst>
              <a:ext uri="{FF2B5EF4-FFF2-40B4-BE49-F238E27FC236}">
                <a16:creationId xmlns:a16="http://schemas.microsoft.com/office/drawing/2014/main" id="{E5BBFDCA-3FF2-B0C5-5733-83EFF153E322}"/>
              </a:ext>
            </a:extLst>
          </p:cNvPr>
          <p:cNvSpPr>
            <a:spLocks noChangeShapeType="1"/>
          </p:cNvSpPr>
          <p:nvPr/>
        </p:nvSpPr>
        <p:spPr bwMode="auto">
          <a:xfrm flipH="1">
            <a:off x="6524625" y="3432175"/>
            <a:ext cx="0" cy="2206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0" name="Line 51">
            <a:extLst>
              <a:ext uri="{FF2B5EF4-FFF2-40B4-BE49-F238E27FC236}">
                <a16:creationId xmlns:a16="http://schemas.microsoft.com/office/drawing/2014/main" id="{99812237-E551-DFCD-E8B8-C7A8600ABC5B}"/>
              </a:ext>
            </a:extLst>
          </p:cNvPr>
          <p:cNvSpPr>
            <a:spLocks noChangeShapeType="1"/>
          </p:cNvSpPr>
          <p:nvPr/>
        </p:nvSpPr>
        <p:spPr bwMode="auto">
          <a:xfrm>
            <a:off x="3825875" y="3638550"/>
            <a:ext cx="4768850" cy="222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1" name="Line 52">
            <a:extLst>
              <a:ext uri="{FF2B5EF4-FFF2-40B4-BE49-F238E27FC236}">
                <a16:creationId xmlns:a16="http://schemas.microsoft.com/office/drawing/2014/main" id="{E0607627-504B-FA17-BF7F-3FF29C4804CF}"/>
              </a:ext>
            </a:extLst>
          </p:cNvPr>
          <p:cNvSpPr>
            <a:spLocks noChangeShapeType="1"/>
          </p:cNvSpPr>
          <p:nvPr/>
        </p:nvSpPr>
        <p:spPr bwMode="auto">
          <a:xfrm>
            <a:off x="3816350" y="1217613"/>
            <a:ext cx="185261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2" name="Line 53">
            <a:extLst>
              <a:ext uri="{FF2B5EF4-FFF2-40B4-BE49-F238E27FC236}">
                <a16:creationId xmlns:a16="http://schemas.microsoft.com/office/drawing/2014/main" id="{3C5F957E-9BB7-AC34-DEF1-23FE7DBA4B95}"/>
              </a:ext>
            </a:extLst>
          </p:cNvPr>
          <p:cNvSpPr>
            <a:spLocks noChangeShapeType="1"/>
          </p:cNvSpPr>
          <p:nvPr/>
        </p:nvSpPr>
        <p:spPr bwMode="auto">
          <a:xfrm>
            <a:off x="4814888" y="2193925"/>
            <a:ext cx="0" cy="3286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3" name="Line 55">
            <a:extLst>
              <a:ext uri="{FF2B5EF4-FFF2-40B4-BE49-F238E27FC236}">
                <a16:creationId xmlns:a16="http://schemas.microsoft.com/office/drawing/2014/main" id="{81FF2EC0-EB05-56E1-6EF5-E9BC26302D80}"/>
              </a:ext>
            </a:extLst>
          </p:cNvPr>
          <p:cNvSpPr>
            <a:spLocks noChangeShapeType="1"/>
          </p:cNvSpPr>
          <p:nvPr/>
        </p:nvSpPr>
        <p:spPr bwMode="auto">
          <a:xfrm>
            <a:off x="7291388" y="1189038"/>
            <a:ext cx="0" cy="762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4" name="Line 56">
            <a:extLst>
              <a:ext uri="{FF2B5EF4-FFF2-40B4-BE49-F238E27FC236}">
                <a16:creationId xmlns:a16="http://schemas.microsoft.com/office/drawing/2014/main" id="{CFAA031F-996E-601F-D510-8B095039076B}"/>
              </a:ext>
            </a:extLst>
          </p:cNvPr>
          <p:cNvSpPr>
            <a:spLocks noChangeShapeType="1"/>
          </p:cNvSpPr>
          <p:nvPr/>
        </p:nvSpPr>
        <p:spPr bwMode="auto">
          <a:xfrm>
            <a:off x="7285038" y="1944688"/>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8455" name="Group 57">
            <a:extLst>
              <a:ext uri="{FF2B5EF4-FFF2-40B4-BE49-F238E27FC236}">
                <a16:creationId xmlns:a16="http://schemas.microsoft.com/office/drawing/2014/main" id="{30429D94-3991-C4C1-61A7-CEC9D62A7A6A}"/>
              </a:ext>
            </a:extLst>
          </p:cNvPr>
          <p:cNvGrpSpPr>
            <a:grpSpLocks/>
          </p:cNvGrpSpPr>
          <p:nvPr/>
        </p:nvGrpSpPr>
        <p:grpSpPr bwMode="auto">
          <a:xfrm>
            <a:off x="8528050" y="2473325"/>
            <a:ext cx="241300" cy="646113"/>
            <a:chOff x="3491" y="2885"/>
            <a:chExt cx="152" cy="407"/>
          </a:xfrm>
        </p:grpSpPr>
        <p:sp>
          <p:nvSpPr>
            <p:cNvPr id="18524" name="Oval 58">
              <a:extLst>
                <a:ext uri="{FF2B5EF4-FFF2-40B4-BE49-F238E27FC236}">
                  <a16:creationId xmlns:a16="http://schemas.microsoft.com/office/drawing/2014/main" id="{8E34516F-23F1-72D4-7174-1754A392CA36}"/>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25" name="Oval 59">
              <a:extLst>
                <a:ext uri="{FF2B5EF4-FFF2-40B4-BE49-F238E27FC236}">
                  <a16:creationId xmlns:a16="http://schemas.microsoft.com/office/drawing/2014/main" id="{B316FEC3-AAD5-5ABF-381F-5E894F537845}"/>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26" name="Line 60">
              <a:extLst>
                <a:ext uri="{FF2B5EF4-FFF2-40B4-BE49-F238E27FC236}">
                  <a16:creationId xmlns:a16="http://schemas.microsoft.com/office/drawing/2014/main" id="{F4D11353-4EF0-0C56-651D-612F0992D63F}"/>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7" name="Line 61">
              <a:extLst>
                <a:ext uri="{FF2B5EF4-FFF2-40B4-BE49-F238E27FC236}">
                  <a16:creationId xmlns:a16="http://schemas.microsoft.com/office/drawing/2014/main" id="{A7F5C4F3-1967-A55A-CADB-EAE04594BA30}"/>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8" name="Line 62">
              <a:extLst>
                <a:ext uri="{FF2B5EF4-FFF2-40B4-BE49-F238E27FC236}">
                  <a16:creationId xmlns:a16="http://schemas.microsoft.com/office/drawing/2014/main" id="{8ED6E44C-4785-3088-4F3E-026C684DE451}"/>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456" name="Text Box 63">
            <a:extLst>
              <a:ext uri="{FF2B5EF4-FFF2-40B4-BE49-F238E27FC236}">
                <a16:creationId xmlns:a16="http://schemas.microsoft.com/office/drawing/2014/main" id="{C092A60D-9FA9-C8CD-224A-4E6F174A38F3}"/>
              </a:ext>
            </a:extLst>
          </p:cNvPr>
          <p:cNvSpPr txBox="1">
            <a:spLocks noChangeArrowheads="1"/>
          </p:cNvSpPr>
          <p:nvPr/>
        </p:nvSpPr>
        <p:spPr bwMode="auto">
          <a:xfrm>
            <a:off x="6662738" y="3046413"/>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330</a:t>
            </a:r>
          </a:p>
        </p:txBody>
      </p:sp>
      <p:sp>
        <p:nvSpPr>
          <p:cNvPr id="18457" name="Text Box 64">
            <a:extLst>
              <a:ext uri="{FF2B5EF4-FFF2-40B4-BE49-F238E27FC236}">
                <a16:creationId xmlns:a16="http://schemas.microsoft.com/office/drawing/2014/main" id="{2477655A-39BF-885B-1AC7-119C9EC903D3}"/>
              </a:ext>
            </a:extLst>
          </p:cNvPr>
          <p:cNvSpPr txBox="1">
            <a:spLocks noChangeArrowheads="1"/>
          </p:cNvSpPr>
          <p:nvPr/>
        </p:nvSpPr>
        <p:spPr bwMode="auto">
          <a:xfrm>
            <a:off x="8572500" y="2254250"/>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3V</a:t>
            </a:r>
          </a:p>
        </p:txBody>
      </p:sp>
      <p:sp>
        <p:nvSpPr>
          <p:cNvPr id="18458" name="Text Box 65">
            <a:extLst>
              <a:ext uri="{FF2B5EF4-FFF2-40B4-BE49-F238E27FC236}">
                <a16:creationId xmlns:a16="http://schemas.microsoft.com/office/drawing/2014/main" id="{28C722ED-0CC1-7349-10D2-97E84DD51D84}"/>
              </a:ext>
            </a:extLst>
          </p:cNvPr>
          <p:cNvSpPr txBox="1">
            <a:spLocks noChangeArrowheads="1"/>
          </p:cNvSpPr>
          <p:nvPr/>
        </p:nvSpPr>
        <p:spPr bwMode="auto">
          <a:xfrm>
            <a:off x="5678488" y="776288"/>
            <a:ext cx="769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100K</a:t>
            </a:r>
          </a:p>
        </p:txBody>
      </p:sp>
      <p:sp>
        <p:nvSpPr>
          <p:cNvPr id="18459" name="Line 66">
            <a:extLst>
              <a:ext uri="{FF2B5EF4-FFF2-40B4-BE49-F238E27FC236}">
                <a16:creationId xmlns:a16="http://schemas.microsoft.com/office/drawing/2014/main" id="{FDA5BFDF-BECD-2F15-6F69-63C279D6A3EB}"/>
              </a:ext>
            </a:extLst>
          </p:cNvPr>
          <p:cNvSpPr>
            <a:spLocks noChangeShapeType="1"/>
          </p:cNvSpPr>
          <p:nvPr/>
        </p:nvSpPr>
        <p:spPr bwMode="auto">
          <a:xfrm>
            <a:off x="7299325" y="2644775"/>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60" name="Line 67">
            <a:extLst>
              <a:ext uri="{FF2B5EF4-FFF2-40B4-BE49-F238E27FC236}">
                <a16:creationId xmlns:a16="http://schemas.microsoft.com/office/drawing/2014/main" id="{967C327B-89B3-D2BF-92AF-1A0EE5FA581E}"/>
              </a:ext>
            </a:extLst>
          </p:cNvPr>
          <p:cNvSpPr>
            <a:spLocks noChangeShapeType="1"/>
          </p:cNvSpPr>
          <p:nvPr/>
        </p:nvSpPr>
        <p:spPr bwMode="auto">
          <a:xfrm>
            <a:off x="7321550" y="2636838"/>
            <a:ext cx="0" cy="1020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61" name="Text Box 68">
            <a:extLst>
              <a:ext uri="{FF2B5EF4-FFF2-40B4-BE49-F238E27FC236}">
                <a16:creationId xmlns:a16="http://schemas.microsoft.com/office/drawing/2014/main" id="{A5AF3BA1-F558-AAA3-5265-ECDE0454DC0C}"/>
              </a:ext>
            </a:extLst>
          </p:cNvPr>
          <p:cNvSpPr txBox="1">
            <a:spLocks noChangeArrowheads="1"/>
          </p:cNvSpPr>
          <p:nvPr/>
        </p:nvSpPr>
        <p:spPr bwMode="auto">
          <a:xfrm>
            <a:off x="7308850" y="1446213"/>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14</a:t>
            </a:r>
          </a:p>
        </p:txBody>
      </p:sp>
      <p:sp>
        <p:nvSpPr>
          <p:cNvPr id="18462" name="Text Box 69">
            <a:extLst>
              <a:ext uri="{FF2B5EF4-FFF2-40B4-BE49-F238E27FC236}">
                <a16:creationId xmlns:a16="http://schemas.microsoft.com/office/drawing/2014/main" id="{0779C7BB-62E7-B568-2539-CC35FC4AFC8F}"/>
              </a:ext>
            </a:extLst>
          </p:cNvPr>
          <p:cNvSpPr txBox="1">
            <a:spLocks noChangeArrowheads="1"/>
          </p:cNvSpPr>
          <p:nvPr/>
        </p:nvSpPr>
        <p:spPr bwMode="auto">
          <a:xfrm>
            <a:off x="7291388" y="2817813"/>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 7</a:t>
            </a:r>
          </a:p>
        </p:txBody>
      </p:sp>
      <p:sp>
        <p:nvSpPr>
          <p:cNvPr id="18463" name="Text Box 70">
            <a:extLst>
              <a:ext uri="{FF2B5EF4-FFF2-40B4-BE49-F238E27FC236}">
                <a16:creationId xmlns:a16="http://schemas.microsoft.com/office/drawing/2014/main" id="{653CE6C0-A666-BF4C-6292-101AC16C5A26}"/>
              </a:ext>
            </a:extLst>
          </p:cNvPr>
          <p:cNvSpPr txBox="1">
            <a:spLocks noChangeArrowheads="1"/>
          </p:cNvSpPr>
          <p:nvPr/>
        </p:nvSpPr>
        <p:spPr bwMode="auto">
          <a:xfrm>
            <a:off x="5091113" y="1463675"/>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18464" name="Text Box 71">
            <a:extLst>
              <a:ext uri="{FF2B5EF4-FFF2-40B4-BE49-F238E27FC236}">
                <a16:creationId xmlns:a16="http://schemas.microsoft.com/office/drawing/2014/main" id="{CFA10426-3899-68E5-572D-6A2CED286861}"/>
              </a:ext>
            </a:extLst>
          </p:cNvPr>
          <p:cNvSpPr txBox="1">
            <a:spLocks noChangeArrowheads="1"/>
          </p:cNvSpPr>
          <p:nvPr/>
        </p:nvSpPr>
        <p:spPr bwMode="auto">
          <a:xfrm>
            <a:off x="5122863" y="2227263"/>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sp>
        <p:nvSpPr>
          <p:cNvPr id="18465" name="Text Box 72">
            <a:extLst>
              <a:ext uri="{FF2B5EF4-FFF2-40B4-BE49-F238E27FC236}">
                <a16:creationId xmlns:a16="http://schemas.microsoft.com/office/drawing/2014/main" id="{BA7EF74D-D93D-DC55-7938-AA01DD0045BA}"/>
              </a:ext>
            </a:extLst>
          </p:cNvPr>
          <p:cNvSpPr txBox="1">
            <a:spLocks noChangeArrowheads="1"/>
          </p:cNvSpPr>
          <p:nvPr/>
        </p:nvSpPr>
        <p:spPr bwMode="auto">
          <a:xfrm>
            <a:off x="6097588" y="1739900"/>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a:t>
            </a:r>
          </a:p>
        </p:txBody>
      </p:sp>
      <p:grpSp>
        <p:nvGrpSpPr>
          <p:cNvPr id="18466" name="Group 73">
            <a:extLst>
              <a:ext uri="{FF2B5EF4-FFF2-40B4-BE49-F238E27FC236}">
                <a16:creationId xmlns:a16="http://schemas.microsoft.com/office/drawing/2014/main" id="{AAC6277F-C11C-C1DC-BD3D-1B5E567AFF5E}"/>
              </a:ext>
            </a:extLst>
          </p:cNvPr>
          <p:cNvGrpSpPr>
            <a:grpSpLocks/>
          </p:cNvGrpSpPr>
          <p:nvPr/>
        </p:nvGrpSpPr>
        <p:grpSpPr bwMode="auto">
          <a:xfrm>
            <a:off x="4467225" y="1233488"/>
            <a:ext cx="644525" cy="741362"/>
            <a:chOff x="3831" y="3205"/>
            <a:chExt cx="406" cy="467"/>
          </a:xfrm>
        </p:grpSpPr>
        <p:sp>
          <p:nvSpPr>
            <p:cNvPr id="18517" name="Oval 74">
              <a:extLst>
                <a:ext uri="{FF2B5EF4-FFF2-40B4-BE49-F238E27FC236}">
                  <a16:creationId xmlns:a16="http://schemas.microsoft.com/office/drawing/2014/main" id="{F3436B5E-F5E6-F5FD-9B73-7B934B21F769}"/>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18" name="Oval 75">
              <a:extLst>
                <a:ext uri="{FF2B5EF4-FFF2-40B4-BE49-F238E27FC236}">
                  <a16:creationId xmlns:a16="http://schemas.microsoft.com/office/drawing/2014/main" id="{8C27768B-32BF-57B5-74D9-C1B7F5123C96}"/>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19" name="Line 76">
              <a:extLst>
                <a:ext uri="{FF2B5EF4-FFF2-40B4-BE49-F238E27FC236}">
                  <a16:creationId xmlns:a16="http://schemas.microsoft.com/office/drawing/2014/main" id="{9A20AE33-5C3D-B7C0-FC62-3B8A9CD755BD}"/>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0" name="Line 77">
              <a:extLst>
                <a:ext uri="{FF2B5EF4-FFF2-40B4-BE49-F238E27FC236}">
                  <a16:creationId xmlns:a16="http://schemas.microsoft.com/office/drawing/2014/main" id="{5E1B91BB-DF57-0491-EC3E-2AB7263C1047}"/>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1" name="Line 78">
              <a:extLst>
                <a:ext uri="{FF2B5EF4-FFF2-40B4-BE49-F238E27FC236}">
                  <a16:creationId xmlns:a16="http://schemas.microsoft.com/office/drawing/2014/main" id="{ADC38BEA-0158-18C8-D272-B3F5406B2FA6}"/>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2" name="Oval 79">
              <a:extLst>
                <a:ext uri="{FF2B5EF4-FFF2-40B4-BE49-F238E27FC236}">
                  <a16:creationId xmlns:a16="http://schemas.microsoft.com/office/drawing/2014/main" id="{B3B3BC92-7FD5-D227-55D7-8D70B2A81D0B}"/>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23" name="Line 80">
              <a:extLst>
                <a:ext uri="{FF2B5EF4-FFF2-40B4-BE49-F238E27FC236}">
                  <a16:creationId xmlns:a16="http://schemas.microsoft.com/office/drawing/2014/main" id="{583E6E2C-AE8C-EB27-2F4D-84371C0BA9AE}"/>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8467" name="Group 81">
            <a:extLst>
              <a:ext uri="{FF2B5EF4-FFF2-40B4-BE49-F238E27FC236}">
                <a16:creationId xmlns:a16="http://schemas.microsoft.com/office/drawing/2014/main" id="{9F931A85-9F81-37D3-5848-2AF6297BC61A}"/>
              </a:ext>
            </a:extLst>
          </p:cNvPr>
          <p:cNvGrpSpPr>
            <a:grpSpLocks/>
          </p:cNvGrpSpPr>
          <p:nvPr/>
        </p:nvGrpSpPr>
        <p:grpSpPr bwMode="auto">
          <a:xfrm>
            <a:off x="3779838" y="2132013"/>
            <a:ext cx="644525" cy="741362"/>
            <a:chOff x="3831" y="3205"/>
            <a:chExt cx="406" cy="467"/>
          </a:xfrm>
        </p:grpSpPr>
        <p:sp>
          <p:nvSpPr>
            <p:cNvPr id="18510" name="Oval 82">
              <a:extLst>
                <a:ext uri="{FF2B5EF4-FFF2-40B4-BE49-F238E27FC236}">
                  <a16:creationId xmlns:a16="http://schemas.microsoft.com/office/drawing/2014/main" id="{89A6B08A-47A9-E055-2B87-BC5B2D198A33}"/>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11" name="Oval 83">
              <a:extLst>
                <a:ext uri="{FF2B5EF4-FFF2-40B4-BE49-F238E27FC236}">
                  <a16:creationId xmlns:a16="http://schemas.microsoft.com/office/drawing/2014/main" id="{A5D5B3FA-6D64-8166-7D17-ADE9EAA26BD2}"/>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12" name="Line 84">
              <a:extLst>
                <a:ext uri="{FF2B5EF4-FFF2-40B4-BE49-F238E27FC236}">
                  <a16:creationId xmlns:a16="http://schemas.microsoft.com/office/drawing/2014/main" id="{F4191C42-DF8F-382C-1C80-99D8EFE541F8}"/>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3" name="Line 85">
              <a:extLst>
                <a:ext uri="{FF2B5EF4-FFF2-40B4-BE49-F238E27FC236}">
                  <a16:creationId xmlns:a16="http://schemas.microsoft.com/office/drawing/2014/main" id="{4A7C1308-B913-85AD-E495-A6EC32320488}"/>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4" name="Line 86">
              <a:extLst>
                <a:ext uri="{FF2B5EF4-FFF2-40B4-BE49-F238E27FC236}">
                  <a16:creationId xmlns:a16="http://schemas.microsoft.com/office/drawing/2014/main" id="{DD106BF7-BA64-51A5-1AFB-840C34F79755}"/>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15" name="Oval 87">
              <a:extLst>
                <a:ext uri="{FF2B5EF4-FFF2-40B4-BE49-F238E27FC236}">
                  <a16:creationId xmlns:a16="http://schemas.microsoft.com/office/drawing/2014/main" id="{D4497058-55B5-EBEC-DDAA-B2C911D274B1}"/>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16" name="Line 88">
              <a:extLst>
                <a:ext uri="{FF2B5EF4-FFF2-40B4-BE49-F238E27FC236}">
                  <a16:creationId xmlns:a16="http://schemas.microsoft.com/office/drawing/2014/main" id="{52CB5A7B-67E8-1F84-E125-2CAD994C01FA}"/>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8468" name="Line 89">
            <a:extLst>
              <a:ext uri="{FF2B5EF4-FFF2-40B4-BE49-F238E27FC236}">
                <a16:creationId xmlns:a16="http://schemas.microsoft.com/office/drawing/2014/main" id="{1F1F16DD-7A83-E0AA-668A-C7D550ECEA63}"/>
              </a:ext>
            </a:extLst>
          </p:cNvPr>
          <p:cNvSpPr>
            <a:spLocks noChangeShapeType="1"/>
          </p:cNvSpPr>
          <p:nvPr/>
        </p:nvSpPr>
        <p:spPr bwMode="auto">
          <a:xfrm flipH="1">
            <a:off x="3830638" y="1206500"/>
            <a:ext cx="6350" cy="9509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69" name="Line 90">
            <a:extLst>
              <a:ext uri="{FF2B5EF4-FFF2-40B4-BE49-F238E27FC236}">
                <a16:creationId xmlns:a16="http://schemas.microsoft.com/office/drawing/2014/main" id="{1D723E9B-D531-C0E6-82A4-1D9170BA5300}"/>
              </a:ext>
            </a:extLst>
          </p:cNvPr>
          <p:cNvSpPr>
            <a:spLocks noChangeShapeType="1"/>
          </p:cNvSpPr>
          <p:nvPr/>
        </p:nvSpPr>
        <p:spPr bwMode="auto">
          <a:xfrm>
            <a:off x="4418013" y="2500313"/>
            <a:ext cx="3825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70" name="Line 91">
            <a:extLst>
              <a:ext uri="{FF2B5EF4-FFF2-40B4-BE49-F238E27FC236}">
                <a16:creationId xmlns:a16="http://schemas.microsoft.com/office/drawing/2014/main" id="{D2A1E381-A65A-EEDE-66B4-1D90BF03C49E}"/>
              </a:ext>
            </a:extLst>
          </p:cNvPr>
          <p:cNvSpPr>
            <a:spLocks noChangeShapeType="1"/>
          </p:cNvSpPr>
          <p:nvPr/>
        </p:nvSpPr>
        <p:spPr bwMode="auto">
          <a:xfrm flipH="1">
            <a:off x="4510088" y="1971675"/>
            <a:ext cx="6350" cy="16557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71" name="Line 92">
            <a:extLst>
              <a:ext uri="{FF2B5EF4-FFF2-40B4-BE49-F238E27FC236}">
                <a16:creationId xmlns:a16="http://schemas.microsoft.com/office/drawing/2014/main" id="{56465CCE-F76B-ADE2-8AD8-E06032405806}"/>
              </a:ext>
            </a:extLst>
          </p:cNvPr>
          <p:cNvSpPr>
            <a:spLocks noChangeShapeType="1"/>
          </p:cNvSpPr>
          <p:nvPr/>
        </p:nvSpPr>
        <p:spPr bwMode="auto">
          <a:xfrm flipH="1">
            <a:off x="3830638" y="2822575"/>
            <a:ext cx="0" cy="8175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44163" name="Group 131">
            <a:extLst>
              <a:ext uri="{FF2B5EF4-FFF2-40B4-BE49-F238E27FC236}">
                <a16:creationId xmlns:a16="http://schemas.microsoft.com/office/drawing/2014/main" id="{C4B7B02A-38CB-63B4-D577-C424A94DC33E}"/>
              </a:ext>
            </a:extLst>
          </p:cNvPr>
          <p:cNvGraphicFramePr>
            <a:graphicFrameLocks noGrp="1"/>
          </p:cNvGraphicFramePr>
          <p:nvPr/>
        </p:nvGraphicFramePr>
        <p:xfrm>
          <a:off x="395288" y="3178175"/>
          <a:ext cx="3108325" cy="2011363"/>
        </p:xfrm>
        <a:graphic>
          <a:graphicData uri="http://schemas.openxmlformats.org/drawingml/2006/table">
            <a:tbl>
              <a:tblPr/>
              <a:tblGrid>
                <a:gridCol w="1036637">
                  <a:extLst>
                    <a:ext uri="{9D8B030D-6E8A-4147-A177-3AD203B41FA5}">
                      <a16:colId xmlns:a16="http://schemas.microsoft.com/office/drawing/2014/main" val="823876436"/>
                    </a:ext>
                  </a:extLst>
                </a:gridCol>
                <a:gridCol w="1035050">
                  <a:extLst>
                    <a:ext uri="{9D8B030D-6E8A-4147-A177-3AD203B41FA5}">
                      <a16:colId xmlns:a16="http://schemas.microsoft.com/office/drawing/2014/main" val="2015295268"/>
                    </a:ext>
                  </a:extLst>
                </a:gridCol>
                <a:gridCol w="1036638">
                  <a:extLst>
                    <a:ext uri="{9D8B030D-6E8A-4147-A177-3AD203B41FA5}">
                      <a16:colId xmlns:a16="http://schemas.microsoft.com/office/drawing/2014/main" val="2551884746"/>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05220588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4053878791"/>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28926118"/>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56995340"/>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93387608"/>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76564860"/>
                  </a:ext>
                </a:extLst>
              </a:tr>
            </a:tbl>
          </a:graphicData>
        </a:graphic>
      </p:graphicFrame>
      <p:pic>
        <p:nvPicPr>
          <p:cNvPr id="18501" name="Picture 132" descr="A15_LIC_08">
            <a:extLst>
              <a:ext uri="{FF2B5EF4-FFF2-40B4-BE49-F238E27FC236}">
                <a16:creationId xmlns:a16="http://schemas.microsoft.com/office/drawing/2014/main" id="{03E35FA1-64F9-A400-70D7-55B89845D8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801688"/>
            <a:ext cx="2897188"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02" name="Rectangle 133">
            <a:extLst>
              <a:ext uri="{FF2B5EF4-FFF2-40B4-BE49-F238E27FC236}">
                <a16:creationId xmlns:a16="http://schemas.microsoft.com/office/drawing/2014/main" id="{603A28CA-42F8-1AE2-F434-243CAC718C55}"/>
              </a:ext>
            </a:extLst>
          </p:cNvPr>
          <p:cNvSpPr>
            <a:spLocks noChangeArrowheads="1"/>
          </p:cNvSpPr>
          <p:nvPr/>
        </p:nvSpPr>
        <p:spPr bwMode="auto">
          <a:xfrm>
            <a:off x="642938" y="1117600"/>
            <a:ext cx="2436812" cy="89217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8503" name="Text Box 134">
            <a:extLst>
              <a:ext uri="{FF2B5EF4-FFF2-40B4-BE49-F238E27FC236}">
                <a16:creationId xmlns:a16="http://schemas.microsoft.com/office/drawing/2014/main" id="{9987F198-BDE0-5DB5-2A96-BEB4C7C0AAD1}"/>
              </a:ext>
            </a:extLst>
          </p:cNvPr>
          <p:cNvSpPr txBox="1">
            <a:spLocks noChangeArrowheads="1"/>
          </p:cNvSpPr>
          <p:nvPr/>
        </p:nvSpPr>
        <p:spPr bwMode="auto">
          <a:xfrm>
            <a:off x="795338" y="2312988"/>
            <a:ext cx="2238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r>
              <a:rPr lang="ja-JP" altLang="en-US"/>
              <a:t>のピン配置図</a:t>
            </a:r>
          </a:p>
        </p:txBody>
      </p:sp>
      <p:sp>
        <p:nvSpPr>
          <p:cNvPr id="18504" name="Text Box 135">
            <a:extLst>
              <a:ext uri="{FF2B5EF4-FFF2-40B4-BE49-F238E27FC236}">
                <a16:creationId xmlns:a16="http://schemas.microsoft.com/office/drawing/2014/main" id="{536FDB34-007E-1BA7-CD18-49BC39EF5D20}"/>
              </a:ext>
            </a:extLst>
          </p:cNvPr>
          <p:cNvSpPr txBox="1">
            <a:spLocks noChangeArrowheads="1"/>
          </p:cNvSpPr>
          <p:nvPr/>
        </p:nvSpPr>
        <p:spPr bwMode="auto">
          <a:xfrm>
            <a:off x="669925" y="2089150"/>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18505" name="Text Box 136">
            <a:extLst>
              <a:ext uri="{FF2B5EF4-FFF2-40B4-BE49-F238E27FC236}">
                <a16:creationId xmlns:a16="http://schemas.microsoft.com/office/drawing/2014/main" id="{920094B0-B570-3E87-C40F-A53AA795D69F}"/>
              </a:ext>
            </a:extLst>
          </p:cNvPr>
          <p:cNvSpPr txBox="1">
            <a:spLocks noChangeArrowheads="1"/>
          </p:cNvSpPr>
          <p:nvPr/>
        </p:nvSpPr>
        <p:spPr bwMode="auto">
          <a:xfrm>
            <a:off x="13255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18506" name="Text Box 137">
            <a:extLst>
              <a:ext uri="{FF2B5EF4-FFF2-40B4-BE49-F238E27FC236}">
                <a16:creationId xmlns:a16="http://schemas.microsoft.com/office/drawing/2014/main" id="{5B732EC2-EE01-15F4-4AF1-E2EAE52906B4}"/>
              </a:ext>
            </a:extLst>
          </p:cNvPr>
          <p:cNvSpPr txBox="1">
            <a:spLocks noChangeArrowheads="1"/>
          </p:cNvSpPr>
          <p:nvPr/>
        </p:nvSpPr>
        <p:spPr bwMode="auto">
          <a:xfrm>
            <a:off x="10207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sp>
        <p:nvSpPr>
          <p:cNvPr id="18507" name="Text Box 138">
            <a:extLst>
              <a:ext uri="{FF2B5EF4-FFF2-40B4-BE49-F238E27FC236}">
                <a16:creationId xmlns:a16="http://schemas.microsoft.com/office/drawing/2014/main" id="{71A763E2-8275-E147-47E2-32B9EB31E303}"/>
              </a:ext>
            </a:extLst>
          </p:cNvPr>
          <p:cNvSpPr txBox="1">
            <a:spLocks noChangeArrowheads="1"/>
          </p:cNvSpPr>
          <p:nvPr/>
        </p:nvSpPr>
        <p:spPr bwMode="auto">
          <a:xfrm>
            <a:off x="823913" y="2771775"/>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r>
              <a:rPr lang="ja-JP" altLang="en-US"/>
              <a:t>の真理値表</a:t>
            </a:r>
          </a:p>
        </p:txBody>
      </p:sp>
      <p:pic>
        <p:nvPicPr>
          <p:cNvPr id="18508" name="Picture 139" descr="A15_教師5">
            <a:extLst>
              <a:ext uri="{FF2B5EF4-FFF2-40B4-BE49-F238E27FC236}">
                <a16:creationId xmlns:a16="http://schemas.microsoft.com/office/drawing/2014/main" id="{AB2773BB-9038-E328-8929-094E31BB4E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6488" y="4167188"/>
            <a:ext cx="150495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09" name="AutoShape 140">
            <a:extLst>
              <a:ext uri="{FF2B5EF4-FFF2-40B4-BE49-F238E27FC236}">
                <a16:creationId xmlns:a16="http://schemas.microsoft.com/office/drawing/2014/main" id="{38AE5063-E77F-EAA9-5677-3315190644B3}"/>
              </a:ext>
            </a:extLst>
          </p:cNvPr>
          <p:cNvSpPr>
            <a:spLocks noChangeArrowheads="1"/>
          </p:cNvSpPr>
          <p:nvPr/>
        </p:nvSpPr>
        <p:spPr bwMode="auto">
          <a:xfrm>
            <a:off x="3886200" y="4130675"/>
            <a:ext cx="3214688" cy="1768475"/>
          </a:xfrm>
          <a:prstGeom prst="wedgeRectCallout">
            <a:avLst>
              <a:gd name="adj1" fmla="val 61903"/>
              <a:gd name="adj2" fmla="val -2154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 </a:t>
            </a:r>
            <a:r>
              <a:rPr lang="ja-JP" altLang="en-US"/>
              <a:t>ようやく、論理回路っぽいものです。基本のロジックである</a:t>
            </a:r>
            <a:r>
              <a:rPr lang="en-US" altLang="ja-JP"/>
              <a:t>AND</a:t>
            </a:r>
            <a:r>
              <a:rPr lang="ja-JP" altLang="en-US"/>
              <a:t>回路は二つの入力を判断して一つの出力をだします。</a:t>
            </a:r>
            <a:br>
              <a:rPr lang="ja-JP" altLang="en-US"/>
            </a:br>
            <a:r>
              <a:rPr lang="ja-JP" altLang="en-US"/>
              <a:t>　では、回路を組み立てて、真理値表どおりになるか、確認しましょう。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ー 3">
            <a:extLst>
              <a:ext uri="{FF2B5EF4-FFF2-40B4-BE49-F238E27FC236}">
                <a16:creationId xmlns:a16="http://schemas.microsoft.com/office/drawing/2014/main" id="{3B95805A-E2DC-E0A2-07CD-85A463757EEA}"/>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72A4021F-4441-42DA-B2BA-733C62EDF28B}" type="slidenum">
              <a:rPr kumimoji="0" lang="en-US" altLang="ja-JP" sz="1400"/>
              <a:pPr/>
              <a:t>17</a:t>
            </a:fld>
            <a:endParaRPr kumimoji="0" lang="en-US" altLang="ja-JP" sz="1400"/>
          </a:p>
        </p:txBody>
      </p:sp>
      <p:sp>
        <p:nvSpPr>
          <p:cNvPr id="19459" name="Text Box 2">
            <a:extLst>
              <a:ext uri="{FF2B5EF4-FFF2-40B4-BE49-F238E27FC236}">
                <a16:creationId xmlns:a16="http://schemas.microsoft.com/office/drawing/2014/main" id="{EBC5501E-B805-A014-D93E-214DBDB843D4}"/>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AND</a:t>
            </a:r>
            <a:r>
              <a:rPr lang="ja-JP" altLang="en-US" sz="2000" b="1"/>
              <a:t>回路 </a:t>
            </a:r>
            <a:r>
              <a:rPr lang="en-US" altLang="ja-JP" sz="2000" b="1"/>
              <a:t>(</a:t>
            </a:r>
            <a:r>
              <a:rPr lang="ja-JP" altLang="en-US" sz="2000" b="1"/>
              <a:t>実体配線</a:t>
            </a:r>
            <a:r>
              <a:rPr lang="en-US" altLang="ja-JP" sz="2000" b="1"/>
              <a:t>)</a:t>
            </a:r>
          </a:p>
        </p:txBody>
      </p:sp>
      <p:sp>
        <p:nvSpPr>
          <p:cNvPr id="19460" name="Text Box 48">
            <a:extLst>
              <a:ext uri="{FF2B5EF4-FFF2-40B4-BE49-F238E27FC236}">
                <a16:creationId xmlns:a16="http://schemas.microsoft.com/office/drawing/2014/main" id="{500B793A-E465-01AB-31EC-DDED9CC0EF2E}"/>
              </a:ext>
            </a:extLst>
          </p:cNvPr>
          <p:cNvSpPr txBox="1">
            <a:spLocks noChangeArrowheads="1"/>
          </p:cNvSpPr>
          <p:nvPr/>
        </p:nvSpPr>
        <p:spPr bwMode="auto">
          <a:xfrm>
            <a:off x="8572500" y="2254250"/>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3V</a:t>
            </a:r>
          </a:p>
        </p:txBody>
      </p:sp>
      <p:grpSp>
        <p:nvGrpSpPr>
          <p:cNvPr id="19461" name="Group 115">
            <a:extLst>
              <a:ext uri="{FF2B5EF4-FFF2-40B4-BE49-F238E27FC236}">
                <a16:creationId xmlns:a16="http://schemas.microsoft.com/office/drawing/2014/main" id="{189CBC26-E42D-7F8B-7FD8-F8533268A3EA}"/>
              </a:ext>
            </a:extLst>
          </p:cNvPr>
          <p:cNvGrpSpPr>
            <a:grpSpLocks/>
          </p:cNvGrpSpPr>
          <p:nvPr/>
        </p:nvGrpSpPr>
        <p:grpSpPr bwMode="auto">
          <a:xfrm>
            <a:off x="4051300" y="608013"/>
            <a:ext cx="4327525" cy="2330450"/>
            <a:chOff x="2381" y="489"/>
            <a:chExt cx="3196" cy="1823"/>
          </a:xfrm>
        </p:grpSpPr>
        <p:grpSp>
          <p:nvGrpSpPr>
            <p:cNvPr id="19498" name="Group 3">
              <a:extLst>
                <a:ext uri="{FF2B5EF4-FFF2-40B4-BE49-F238E27FC236}">
                  <a16:creationId xmlns:a16="http://schemas.microsoft.com/office/drawing/2014/main" id="{6E514ACA-272F-33F9-D09E-7FC39850D09A}"/>
                </a:ext>
              </a:extLst>
            </p:cNvPr>
            <p:cNvGrpSpPr>
              <a:grpSpLocks/>
            </p:cNvGrpSpPr>
            <p:nvPr/>
          </p:nvGrpSpPr>
          <p:grpSpPr bwMode="auto">
            <a:xfrm>
              <a:off x="3931" y="1304"/>
              <a:ext cx="480" cy="501"/>
              <a:chOff x="3420" y="2046"/>
              <a:chExt cx="480" cy="501"/>
            </a:xfrm>
          </p:grpSpPr>
          <p:sp>
            <p:nvSpPr>
              <p:cNvPr id="19565" name="Oval 4">
                <a:extLst>
                  <a:ext uri="{FF2B5EF4-FFF2-40B4-BE49-F238E27FC236}">
                    <a16:creationId xmlns:a16="http://schemas.microsoft.com/office/drawing/2014/main" id="{BA660AD4-2D10-95E5-2251-4566CDAAA689}"/>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66" name="Line 5">
                <a:extLst>
                  <a:ext uri="{FF2B5EF4-FFF2-40B4-BE49-F238E27FC236}">
                    <a16:creationId xmlns:a16="http://schemas.microsoft.com/office/drawing/2014/main" id="{9ED734A6-B54E-9513-8A1A-726091CA0F0A}"/>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7" name="Line 6">
                <a:extLst>
                  <a:ext uri="{FF2B5EF4-FFF2-40B4-BE49-F238E27FC236}">
                    <a16:creationId xmlns:a16="http://schemas.microsoft.com/office/drawing/2014/main" id="{D6BB01CE-D206-C16B-E9A8-D8EB842B07FE}"/>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8" name="AutoShape 7">
                <a:extLst>
                  <a:ext uri="{FF2B5EF4-FFF2-40B4-BE49-F238E27FC236}">
                    <a16:creationId xmlns:a16="http://schemas.microsoft.com/office/drawing/2014/main" id="{CC8F89A7-6171-54CC-D4E6-DB67983723AC}"/>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69" name="Line 8">
                <a:extLst>
                  <a:ext uri="{FF2B5EF4-FFF2-40B4-BE49-F238E27FC236}">
                    <a16:creationId xmlns:a16="http://schemas.microsoft.com/office/drawing/2014/main" id="{061F66FA-FFE0-5D3E-F09A-89839F976227}"/>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70" name="Line 9">
                <a:extLst>
                  <a:ext uri="{FF2B5EF4-FFF2-40B4-BE49-F238E27FC236}">
                    <a16:creationId xmlns:a16="http://schemas.microsoft.com/office/drawing/2014/main" id="{D72BD5EE-333D-58DB-6872-F61F8EBFE141}"/>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499" name="Freeform 10">
              <a:extLst>
                <a:ext uri="{FF2B5EF4-FFF2-40B4-BE49-F238E27FC236}">
                  <a16:creationId xmlns:a16="http://schemas.microsoft.com/office/drawing/2014/main" id="{5D11274C-FE73-A361-AB3F-353ABB48AC06}"/>
                </a:ext>
              </a:extLst>
            </p:cNvPr>
            <p:cNvSpPr>
              <a:spLocks/>
            </p:cNvSpPr>
            <p:nvPr/>
          </p:nvSpPr>
          <p:spPr bwMode="auto">
            <a:xfrm rot="5240607">
              <a:off x="3882" y="1875"/>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9500" name="Group 11">
              <a:extLst>
                <a:ext uri="{FF2B5EF4-FFF2-40B4-BE49-F238E27FC236}">
                  <a16:creationId xmlns:a16="http://schemas.microsoft.com/office/drawing/2014/main" id="{EFD95332-FA63-CE38-9B42-C48565A26CD4}"/>
                </a:ext>
              </a:extLst>
            </p:cNvPr>
            <p:cNvGrpSpPr>
              <a:grpSpLocks/>
            </p:cNvGrpSpPr>
            <p:nvPr/>
          </p:nvGrpSpPr>
          <p:grpSpPr bwMode="auto">
            <a:xfrm>
              <a:off x="5235" y="1016"/>
              <a:ext cx="342" cy="549"/>
              <a:chOff x="2844" y="2301"/>
              <a:chExt cx="342" cy="549"/>
            </a:xfrm>
          </p:grpSpPr>
          <p:sp>
            <p:nvSpPr>
              <p:cNvPr id="19558" name="Line 12">
                <a:extLst>
                  <a:ext uri="{FF2B5EF4-FFF2-40B4-BE49-F238E27FC236}">
                    <a16:creationId xmlns:a16="http://schemas.microsoft.com/office/drawing/2014/main" id="{5CF96822-5214-45CE-36CB-7B83798BEA34}"/>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59" name="Line 13">
                <a:extLst>
                  <a:ext uri="{FF2B5EF4-FFF2-40B4-BE49-F238E27FC236}">
                    <a16:creationId xmlns:a16="http://schemas.microsoft.com/office/drawing/2014/main" id="{38CF2834-E88A-4DB0-8324-E0200108C1A6}"/>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0" name="Line 14">
                <a:extLst>
                  <a:ext uri="{FF2B5EF4-FFF2-40B4-BE49-F238E27FC236}">
                    <a16:creationId xmlns:a16="http://schemas.microsoft.com/office/drawing/2014/main" id="{4BA6C57F-B4A2-749B-3668-E90D009FD275}"/>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1" name="Line 15">
                <a:extLst>
                  <a:ext uri="{FF2B5EF4-FFF2-40B4-BE49-F238E27FC236}">
                    <a16:creationId xmlns:a16="http://schemas.microsoft.com/office/drawing/2014/main" id="{C2D8F798-E70F-CE30-D170-22FD6F694F30}"/>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2" name="Line 16">
                <a:extLst>
                  <a:ext uri="{FF2B5EF4-FFF2-40B4-BE49-F238E27FC236}">
                    <a16:creationId xmlns:a16="http://schemas.microsoft.com/office/drawing/2014/main" id="{F7F9497F-4E78-372A-6784-82834CED475A}"/>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3" name="Line 17">
                <a:extLst>
                  <a:ext uri="{FF2B5EF4-FFF2-40B4-BE49-F238E27FC236}">
                    <a16:creationId xmlns:a16="http://schemas.microsoft.com/office/drawing/2014/main" id="{EA5AFC66-5F3A-D613-D251-6CC5EB487624}"/>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64" name="Line 18">
                <a:extLst>
                  <a:ext uri="{FF2B5EF4-FFF2-40B4-BE49-F238E27FC236}">
                    <a16:creationId xmlns:a16="http://schemas.microsoft.com/office/drawing/2014/main" id="{22274EC3-1DF7-B84A-42FF-F68EAF825BC2}"/>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501" name="Line 19">
              <a:extLst>
                <a:ext uri="{FF2B5EF4-FFF2-40B4-BE49-F238E27FC236}">
                  <a16:creationId xmlns:a16="http://schemas.microsoft.com/office/drawing/2014/main" id="{CDBD8E0A-FDB6-986E-9288-32EB73159E12}"/>
                </a:ext>
              </a:extLst>
            </p:cNvPr>
            <p:cNvSpPr>
              <a:spLocks noChangeShapeType="1"/>
            </p:cNvSpPr>
            <p:nvPr/>
          </p:nvSpPr>
          <p:spPr bwMode="auto">
            <a:xfrm>
              <a:off x="3219" y="1231"/>
              <a:ext cx="17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2" name="Line 20">
              <a:extLst>
                <a:ext uri="{FF2B5EF4-FFF2-40B4-BE49-F238E27FC236}">
                  <a16:creationId xmlns:a16="http://schemas.microsoft.com/office/drawing/2014/main" id="{C89D7D78-5EBA-71EF-72D1-DC70BE3700E8}"/>
                </a:ext>
              </a:extLst>
            </p:cNvPr>
            <p:cNvSpPr>
              <a:spLocks noChangeShapeType="1"/>
            </p:cNvSpPr>
            <p:nvPr/>
          </p:nvSpPr>
          <p:spPr bwMode="auto">
            <a:xfrm>
              <a:off x="5403" y="756"/>
              <a:ext cx="0" cy="28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3" name="Line 21">
              <a:extLst>
                <a:ext uri="{FF2B5EF4-FFF2-40B4-BE49-F238E27FC236}">
                  <a16:creationId xmlns:a16="http://schemas.microsoft.com/office/drawing/2014/main" id="{4C00F730-93C9-D1C4-9571-BB7B609B1700}"/>
                </a:ext>
              </a:extLst>
            </p:cNvPr>
            <p:cNvSpPr>
              <a:spLocks noChangeShapeType="1"/>
            </p:cNvSpPr>
            <p:nvPr/>
          </p:nvSpPr>
          <p:spPr bwMode="auto">
            <a:xfrm flipH="1">
              <a:off x="3224" y="1000"/>
              <a:ext cx="3" cy="2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4" name="Line 22">
              <a:extLst>
                <a:ext uri="{FF2B5EF4-FFF2-40B4-BE49-F238E27FC236}">
                  <a16:creationId xmlns:a16="http://schemas.microsoft.com/office/drawing/2014/main" id="{51DDA86E-E70C-660D-F7D1-D1D098473704}"/>
                </a:ext>
              </a:extLst>
            </p:cNvPr>
            <p:cNvSpPr>
              <a:spLocks noChangeShapeType="1"/>
            </p:cNvSpPr>
            <p:nvPr/>
          </p:nvSpPr>
          <p:spPr bwMode="auto">
            <a:xfrm flipV="1">
              <a:off x="3852" y="1300"/>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5" name="Line 23">
              <a:extLst>
                <a:ext uri="{FF2B5EF4-FFF2-40B4-BE49-F238E27FC236}">
                  <a16:creationId xmlns:a16="http://schemas.microsoft.com/office/drawing/2014/main" id="{F510B57F-812C-EB35-7DCF-C2C1EE1A8BD4}"/>
                </a:ext>
              </a:extLst>
            </p:cNvPr>
            <p:cNvSpPr>
              <a:spLocks noChangeShapeType="1"/>
            </p:cNvSpPr>
            <p:nvPr/>
          </p:nvSpPr>
          <p:spPr bwMode="auto">
            <a:xfrm flipH="1" flipV="1">
              <a:off x="3957" y="739"/>
              <a:ext cx="1458" cy="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6" name="Line 24">
              <a:extLst>
                <a:ext uri="{FF2B5EF4-FFF2-40B4-BE49-F238E27FC236}">
                  <a16:creationId xmlns:a16="http://schemas.microsoft.com/office/drawing/2014/main" id="{09E6F43F-C5A1-242E-7E11-88755E5AAF37}"/>
                </a:ext>
              </a:extLst>
            </p:cNvPr>
            <p:cNvSpPr>
              <a:spLocks noChangeShapeType="1"/>
            </p:cNvSpPr>
            <p:nvPr/>
          </p:nvSpPr>
          <p:spPr bwMode="auto">
            <a:xfrm>
              <a:off x="5406" y="1945"/>
              <a:ext cx="0" cy="36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07" name="Line 25">
              <a:extLst>
                <a:ext uri="{FF2B5EF4-FFF2-40B4-BE49-F238E27FC236}">
                  <a16:creationId xmlns:a16="http://schemas.microsoft.com/office/drawing/2014/main" id="{0DD86662-429D-61A0-7797-593CA1BF51B0}"/>
                </a:ext>
              </a:extLst>
            </p:cNvPr>
            <p:cNvSpPr>
              <a:spLocks noChangeShapeType="1"/>
            </p:cNvSpPr>
            <p:nvPr/>
          </p:nvSpPr>
          <p:spPr bwMode="auto">
            <a:xfrm flipV="1">
              <a:off x="3022" y="1373"/>
              <a:ext cx="36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9508" name="Group 26">
              <a:extLst>
                <a:ext uri="{FF2B5EF4-FFF2-40B4-BE49-F238E27FC236}">
                  <a16:creationId xmlns:a16="http://schemas.microsoft.com/office/drawing/2014/main" id="{A0F40995-7E83-FBCD-4B4E-DDFC979E8940}"/>
                </a:ext>
              </a:extLst>
            </p:cNvPr>
            <p:cNvGrpSpPr>
              <a:grpSpLocks/>
            </p:cNvGrpSpPr>
            <p:nvPr/>
          </p:nvGrpSpPr>
          <p:grpSpPr bwMode="auto">
            <a:xfrm>
              <a:off x="3400" y="1127"/>
              <a:ext cx="440" cy="336"/>
              <a:chOff x="973" y="2304"/>
              <a:chExt cx="440" cy="336"/>
            </a:xfrm>
          </p:grpSpPr>
          <p:sp>
            <p:nvSpPr>
              <p:cNvPr id="19555" name="Rectangle 27">
                <a:extLst>
                  <a:ext uri="{FF2B5EF4-FFF2-40B4-BE49-F238E27FC236}">
                    <a16:creationId xmlns:a16="http://schemas.microsoft.com/office/drawing/2014/main" id="{5E6EDD17-A334-3F63-CA7D-2B615F4E458E}"/>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56" name="Oval 28">
                <a:extLst>
                  <a:ext uri="{FF2B5EF4-FFF2-40B4-BE49-F238E27FC236}">
                    <a16:creationId xmlns:a16="http://schemas.microsoft.com/office/drawing/2014/main" id="{3C43B885-3F3E-8801-2874-D62E44D3DF19}"/>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57" name="Rectangle 29">
                <a:extLst>
                  <a:ext uri="{FF2B5EF4-FFF2-40B4-BE49-F238E27FC236}">
                    <a16:creationId xmlns:a16="http://schemas.microsoft.com/office/drawing/2014/main" id="{AF8868CE-F013-EA07-2DE0-95AD4ACCBA80}"/>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19509" name="Group 30">
              <a:extLst>
                <a:ext uri="{FF2B5EF4-FFF2-40B4-BE49-F238E27FC236}">
                  <a16:creationId xmlns:a16="http://schemas.microsoft.com/office/drawing/2014/main" id="{1674D542-DC94-D556-EDCC-1C4DCA68E336}"/>
                </a:ext>
              </a:extLst>
            </p:cNvPr>
            <p:cNvGrpSpPr>
              <a:grpSpLocks/>
            </p:cNvGrpSpPr>
            <p:nvPr/>
          </p:nvGrpSpPr>
          <p:grpSpPr bwMode="auto">
            <a:xfrm>
              <a:off x="4771" y="1115"/>
              <a:ext cx="384" cy="817"/>
              <a:chOff x="1027" y="1642"/>
              <a:chExt cx="509" cy="817"/>
            </a:xfrm>
          </p:grpSpPr>
          <p:sp>
            <p:nvSpPr>
              <p:cNvPr id="19552" name="Rectangle 31">
                <a:extLst>
                  <a:ext uri="{FF2B5EF4-FFF2-40B4-BE49-F238E27FC236}">
                    <a16:creationId xmlns:a16="http://schemas.microsoft.com/office/drawing/2014/main" id="{6F3D740E-C9FC-B72A-FA41-CADA1C6C592D}"/>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53" name="Text Box 32">
                <a:extLst>
                  <a:ext uri="{FF2B5EF4-FFF2-40B4-BE49-F238E27FC236}">
                    <a16:creationId xmlns:a16="http://schemas.microsoft.com/office/drawing/2014/main" id="{494276B5-820C-384B-EE34-A26A3618C25E}"/>
                  </a:ext>
                </a:extLst>
              </p:cNvPr>
              <p:cNvSpPr txBox="1">
                <a:spLocks noChangeArrowheads="1"/>
              </p:cNvSpPr>
              <p:nvPr/>
            </p:nvSpPr>
            <p:spPr bwMode="auto">
              <a:xfrm>
                <a:off x="1036" y="1651"/>
                <a:ext cx="500"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VCC</a:t>
                </a:r>
              </a:p>
            </p:txBody>
          </p:sp>
          <p:sp>
            <p:nvSpPr>
              <p:cNvPr id="19554" name="Text Box 33">
                <a:extLst>
                  <a:ext uri="{FF2B5EF4-FFF2-40B4-BE49-F238E27FC236}">
                    <a16:creationId xmlns:a16="http://schemas.microsoft.com/office/drawing/2014/main" id="{4BF9E02A-C898-2D5E-47D4-FD052A064DA8}"/>
                  </a:ext>
                </a:extLst>
              </p:cNvPr>
              <p:cNvSpPr txBox="1">
                <a:spLocks noChangeArrowheads="1"/>
              </p:cNvSpPr>
              <p:nvPr/>
            </p:nvSpPr>
            <p:spPr bwMode="auto">
              <a:xfrm>
                <a:off x="1027" y="2101"/>
                <a:ext cx="500"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GND</a:t>
                </a:r>
              </a:p>
            </p:txBody>
          </p:sp>
        </p:grpSp>
        <p:sp>
          <p:nvSpPr>
            <p:cNvPr id="19510" name="Freeform 34">
              <a:extLst>
                <a:ext uri="{FF2B5EF4-FFF2-40B4-BE49-F238E27FC236}">
                  <a16:creationId xmlns:a16="http://schemas.microsoft.com/office/drawing/2014/main" id="{85CDF0EE-4C35-DAE6-47DE-490FAAE4FF86}"/>
                </a:ext>
              </a:extLst>
            </p:cNvPr>
            <p:cNvSpPr>
              <a:spLocks/>
            </p:cNvSpPr>
            <p:nvPr/>
          </p:nvSpPr>
          <p:spPr bwMode="auto">
            <a:xfrm rot="-127266">
              <a:off x="3571" y="652"/>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1" name="Line 35">
              <a:extLst>
                <a:ext uri="{FF2B5EF4-FFF2-40B4-BE49-F238E27FC236}">
                  <a16:creationId xmlns:a16="http://schemas.microsoft.com/office/drawing/2014/main" id="{8C856249-D0B8-3EE4-BEAD-E9F7EB28794C}"/>
                </a:ext>
              </a:extLst>
            </p:cNvPr>
            <p:cNvSpPr>
              <a:spLocks noChangeShapeType="1"/>
            </p:cNvSpPr>
            <p:nvPr/>
          </p:nvSpPr>
          <p:spPr bwMode="auto">
            <a:xfrm flipH="1">
              <a:off x="4110" y="2162"/>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2" name="Line 36">
              <a:extLst>
                <a:ext uri="{FF2B5EF4-FFF2-40B4-BE49-F238E27FC236}">
                  <a16:creationId xmlns:a16="http://schemas.microsoft.com/office/drawing/2014/main" id="{C529EEA1-D98E-8C3B-7A1B-3BC2124F49E9}"/>
                </a:ext>
              </a:extLst>
            </p:cNvPr>
            <p:cNvSpPr>
              <a:spLocks noChangeShapeType="1"/>
            </p:cNvSpPr>
            <p:nvPr/>
          </p:nvSpPr>
          <p:spPr bwMode="auto">
            <a:xfrm>
              <a:off x="2410" y="2292"/>
              <a:ext cx="3004" cy="1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3" name="Line 37">
              <a:extLst>
                <a:ext uri="{FF2B5EF4-FFF2-40B4-BE49-F238E27FC236}">
                  <a16:creationId xmlns:a16="http://schemas.microsoft.com/office/drawing/2014/main" id="{EFB52C68-DEBC-CF00-0747-8FA8E2F47F0D}"/>
                </a:ext>
              </a:extLst>
            </p:cNvPr>
            <p:cNvSpPr>
              <a:spLocks noChangeShapeType="1"/>
            </p:cNvSpPr>
            <p:nvPr/>
          </p:nvSpPr>
          <p:spPr bwMode="auto">
            <a:xfrm>
              <a:off x="2404" y="767"/>
              <a:ext cx="116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4" name="Line 38">
              <a:extLst>
                <a:ext uri="{FF2B5EF4-FFF2-40B4-BE49-F238E27FC236}">
                  <a16:creationId xmlns:a16="http://schemas.microsoft.com/office/drawing/2014/main" id="{E289503D-B391-0994-B01D-39A2AEBDCB05}"/>
                </a:ext>
              </a:extLst>
            </p:cNvPr>
            <p:cNvSpPr>
              <a:spLocks noChangeShapeType="1"/>
            </p:cNvSpPr>
            <p:nvPr/>
          </p:nvSpPr>
          <p:spPr bwMode="auto">
            <a:xfrm>
              <a:off x="3033" y="1382"/>
              <a:ext cx="0" cy="20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5" name="Line 39">
              <a:extLst>
                <a:ext uri="{FF2B5EF4-FFF2-40B4-BE49-F238E27FC236}">
                  <a16:creationId xmlns:a16="http://schemas.microsoft.com/office/drawing/2014/main" id="{9FDE17AB-A09B-B2FC-F2C6-61809DD5DF40}"/>
                </a:ext>
              </a:extLst>
            </p:cNvPr>
            <p:cNvSpPr>
              <a:spLocks noChangeShapeType="1"/>
            </p:cNvSpPr>
            <p:nvPr/>
          </p:nvSpPr>
          <p:spPr bwMode="auto">
            <a:xfrm>
              <a:off x="4593" y="749"/>
              <a:ext cx="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16" name="Line 40">
              <a:extLst>
                <a:ext uri="{FF2B5EF4-FFF2-40B4-BE49-F238E27FC236}">
                  <a16:creationId xmlns:a16="http://schemas.microsoft.com/office/drawing/2014/main" id="{F2E8EDBF-5F28-8E98-8E2B-EC04C78696C6}"/>
                </a:ext>
              </a:extLst>
            </p:cNvPr>
            <p:cNvSpPr>
              <a:spLocks noChangeShapeType="1"/>
            </p:cNvSpPr>
            <p:nvPr/>
          </p:nvSpPr>
          <p:spPr bwMode="auto">
            <a:xfrm>
              <a:off x="4589" y="1225"/>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9517" name="Group 41">
              <a:extLst>
                <a:ext uri="{FF2B5EF4-FFF2-40B4-BE49-F238E27FC236}">
                  <a16:creationId xmlns:a16="http://schemas.microsoft.com/office/drawing/2014/main" id="{EE96EB8A-94B2-3ED7-2C6F-4AC2714878F2}"/>
                </a:ext>
              </a:extLst>
            </p:cNvPr>
            <p:cNvGrpSpPr>
              <a:grpSpLocks/>
            </p:cNvGrpSpPr>
            <p:nvPr/>
          </p:nvGrpSpPr>
          <p:grpSpPr bwMode="auto">
            <a:xfrm>
              <a:off x="5372" y="1558"/>
              <a:ext cx="152" cy="407"/>
              <a:chOff x="3491" y="2885"/>
              <a:chExt cx="152" cy="407"/>
            </a:xfrm>
          </p:grpSpPr>
          <p:sp>
            <p:nvSpPr>
              <p:cNvPr id="19547" name="Oval 42">
                <a:extLst>
                  <a:ext uri="{FF2B5EF4-FFF2-40B4-BE49-F238E27FC236}">
                    <a16:creationId xmlns:a16="http://schemas.microsoft.com/office/drawing/2014/main" id="{4CCB109A-8EEF-641F-AF6A-C5E39CA928BB}"/>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48" name="Oval 43">
                <a:extLst>
                  <a:ext uri="{FF2B5EF4-FFF2-40B4-BE49-F238E27FC236}">
                    <a16:creationId xmlns:a16="http://schemas.microsoft.com/office/drawing/2014/main" id="{955BDAD7-9182-E6BE-FF4F-58941EBC5252}"/>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49" name="Line 44">
                <a:extLst>
                  <a:ext uri="{FF2B5EF4-FFF2-40B4-BE49-F238E27FC236}">
                    <a16:creationId xmlns:a16="http://schemas.microsoft.com/office/drawing/2014/main" id="{0BAA5FA0-6206-E28E-3D91-96AD13463369}"/>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50" name="Line 45">
                <a:extLst>
                  <a:ext uri="{FF2B5EF4-FFF2-40B4-BE49-F238E27FC236}">
                    <a16:creationId xmlns:a16="http://schemas.microsoft.com/office/drawing/2014/main" id="{F019749A-75D8-56F1-7D32-40268C0BD85E}"/>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51" name="Line 46">
                <a:extLst>
                  <a:ext uri="{FF2B5EF4-FFF2-40B4-BE49-F238E27FC236}">
                    <a16:creationId xmlns:a16="http://schemas.microsoft.com/office/drawing/2014/main" id="{2AC22393-3885-DAE0-7372-3A4D91261BD4}"/>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518" name="Text Box 47">
              <a:extLst>
                <a:ext uri="{FF2B5EF4-FFF2-40B4-BE49-F238E27FC236}">
                  <a16:creationId xmlns:a16="http://schemas.microsoft.com/office/drawing/2014/main" id="{4EE30C06-DEB9-F286-C764-D6AC3D06027A}"/>
                </a:ext>
              </a:extLst>
            </p:cNvPr>
            <p:cNvSpPr txBox="1">
              <a:spLocks noChangeArrowheads="1"/>
            </p:cNvSpPr>
            <p:nvPr/>
          </p:nvSpPr>
          <p:spPr bwMode="auto">
            <a:xfrm>
              <a:off x="4197" y="1920"/>
              <a:ext cx="360"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330</a:t>
              </a:r>
            </a:p>
          </p:txBody>
        </p:sp>
        <p:sp>
          <p:nvSpPr>
            <p:cNvPr id="19519" name="Text Box 49">
              <a:extLst>
                <a:ext uri="{FF2B5EF4-FFF2-40B4-BE49-F238E27FC236}">
                  <a16:creationId xmlns:a16="http://schemas.microsoft.com/office/drawing/2014/main" id="{C371FB87-E659-AC43-D119-B068934A3F8B}"/>
                </a:ext>
              </a:extLst>
            </p:cNvPr>
            <p:cNvSpPr txBox="1">
              <a:spLocks noChangeArrowheads="1"/>
            </p:cNvSpPr>
            <p:nvPr/>
          </p:nvSpPr>
          <p:spPr bwMode="auto">
            <a:xfrm>
              <a:off x="3578" y="489"/>
              <a:ext cx="484"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100K</a:t>
              </a:r>
            </a:p>
          </p:txBody>
        </p:sp>
        <p:sp>
          <p:nvSpPr>
            <p:cNvPr id="19520" name="Line 50">
              <a:extLst>
                <a:ext uri="{FF2B5EF4-FFF2-40B4-BE49-F238E27FC236}">
                  <a16:creationId xmlns:a16="http://schemas.microsoft.com/office/drawing/2014/main" id="{E9374054-6796-0E3E-F1BB-5EA44E990148}"/>
                </a:ext>
              </a:extLst>
            </p:cNvPr>
            <p:cNvSpPr>
              <a:spLocks noChangeShapeType="1"/>
            </p:cNvSpPr>
            <p:nvPr/>
          </p:nvSpPr>
          <p:spPr bwMode="auto">
            <a:xfrm>
              <a:off x="4598" y="1666"/>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21" name="Line 51">
              <a:extLst>
                <a:ext uri="{FF2B5EF4-FFF2-40B4-BE49-F238E27FC236}">
                  <a16:creationId xmlns:a16="http://schemas.microsoft.com/office/drawing/2014/main" id="{E6BC2F65-2540-9907-9A91-9DBABFBEF862}"/>
                </a:ext>
              </a:extLst>
            </p:cNvPr>
            <p:cNvSpPr>
              <a:spLocks noChangeShapeType="1"/>
            </p:cNvSpPr>
            <p:nvPr/>
          </p:nvSpPr>
          <p:spPr bwMode="auto">
            <a:xfrm>
              <a:off x="4612" y="1661"/>
              <a:ext cx="0" cy="6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22" name="Text Box 52">
              <a:extLst>
                <a:ext uri="{FF2B5EF4-FFF2-40B4-BE49-F238E27FC236}">
                  <a16:creationId xmlns:a16="http://schemas.microsoft.com/office/drawing/2014/main" id="{3E28FA33-832B-5C30-AF1A-82B83EB87445}"/>
                </a:ext>
              </a:extLst>
            </p:cNvPr>
            <p:cNvSpPr txBox="1">
              <a:spLocks noChangeArrowheads="1"/>
            </p:cNvSpPr>
            <p:nvPr/>
          </p:nvSpPr>
          <p:spPr bwMode="auto">
            <a:xfrm>
              <a:off x="4604" y="911"/>
              <a:ext cx="322"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14</a:t>
              </a:r>
            </a:p>
          </p:txBody>
        </p:sp>
        <p:sp>
          <p:nvSpPr>
            <p:cNvPr id="19523" name="Text Box 53">
              <a:extLst>
                <a:ext uri="{FF2B5EF4-FFF2-40B4-BE49-F238E27FC236}">
                  <a16:creationId xmlns:a16="http://schemas.microsoft.com/office/drawing/2014/main" id="{DE02B9EB-4842-53CC-ABC8-9A1CFB1F43FF}"/>
                </a:ext>
              </a:extLst>
            </p:cNvPr>
            <p:cNvSpPr txBox="1">
              <a:spLocks noChangeArrowheads="1"/>
            </p:cNvSpPr>
            <p:nvPr/>
          </p:nvSpPr>
          <p:spPr bwMode="auto">
            <a:xfrm>
              <a:off x="4593" y="1776"/>
              <a:ext cx="322"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 7</a:t>
              </a:r>
            </a:p>
          </p:txBody>
        </p:sp>
        <p:sp>
          <p:nvSpPr>
            <p:cNvPr id="19524" name="Text Box 54">
              <a:extLst>
                <a:ext uri="{FF2B5EF4-FFF2-40B4-BE49-F238E27FC236}">
                  <a16:creationId xmlns:a16="http://schemas.microsoft.com/office/drawing/2014/main" id="{69643215-0AE2-40DC-185A-62AB35043F2C}"/>
                </a:ext>
              </a:extLst>
            </p:cNvPr>
            <p:cNvSpPr txBox="1">
              <a:spLocks noChangeArrowheads="1"/>
            </p:cNvSpPr>
            <p:nvPr/>
          </p:nvSpPr>
          <p:spPr bwMode="auto">
            <a:xfrm>
              <a:off x="3207" y="922"/>
              <a:ext cx="245"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1</a:t>
              </a:r>
            </a:p>
          </p:txBody>
        </p:sp>
        <p:sp>
          <p:nvSpPr>
            <p:cNvPr id="19525" name="Text Box 55">
              <a:extLst>
                <a:ext uri="{FF2B5EF4-FFF2-40B4-BE49-F238E27FC236}">
                  <a16:creationId xmlns:a16="http://schemas.microsoft.com/office/drawing/2014/main" id="{A6C55B77-E97D-97C9-083E-9771DB5E4846}"/>
                </a:ext>
              </a:extLst>
            </p:cNvPr>
            <p:cNvSpPr txBox="1">
              <a:spLocks noChangeArrowheads="1"/>
            </p:cNvSpPr>
            <p:nvPr/>
          </p:nvSpPr>
          <p:spPr bwMode="auto">
            <a:xfrm>
              <a:off x="3227" y="1403"/>
              <a:ext cx="246"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2</a:t>
              </a:r>
            </a:p>
          </p:txBody>
        </p:sp>
        <p:sp>
          <p:nvSpPr>
            <p:cNvPr id="19526" name="Text Box 56">
              <a:extLst>
                <a:ext uri="{FF2B5EF4-FFF2-40B4-BE49-F238E27FC236}">
                  <a16:creationId xmlns:a16="http://schemas.microsoft.com/office/drawing/2014/main" id="{F561FD70-5EE5-6CA5-A205-E8BF649F7C85}"/>
                </a:ext>
              </a:extLst>
            </p:cNvPr>
            <p:cNvSpPr txBox="1">
              <a:spLocks noChangeArrowheads="1"/>
            </p:cNvSpPr>
            <p:nvPr/>
          </p:nvSpPr>
          <p:spPr bwMode="auto">
            <a:xfrm>
              <a:off x="3841" y="1096"/>
              <a:ext cx="245"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200"/>
                <a:t>3</a:t>
              </a:r>
            </a:p>
          </p:txBody>
        </p:sp>
        <p:grpSp>
          <p:nvGrpSpPr>
            <p:cNvPr id="19527" name="Group 57">
              <a:extLst>
                <a:ext uri="{FF2B5EF4-FFF2-40B4-BE49-F238E27FC236}">
                  <a16:creationId xmlns:a16="http://schemas.microsoft.com/office/drawing/2014/main" id="{72AB618E-2513-C27D-0915-0957F522DD2B}"/>
                </a:ext>
              </a:extLst>
            </p:cNvPr>
            <p:cNvGrpSpPr>
              <a:grpSpLocks/>
            </p:cNvGrpSpPr>
            <p:nvPr/>
          </p:nvGrpSpPr>
          <p:grpSpPr bwMode="auto">
            <a:xfrm>
              <a:off x="2814" y="777"/>
              <a:ext cx="406" cy="467"/>
              <a:chOff x="3831" y="3205"/>
              <a:chExt cx="406" cy="467"/>
            </a:xfrm>
          </p:grpSpPr>
          <p:sp>
            <p:nvSpPr>
              <p:cNvPr id="19540" name="Oval 58">
                <a:extLst>
                  <a:ext uri="{FF2B5EF4-FFF2-40B4-BE49-F238E27FC236}">
                    <a16:creationId xmlns:a16="http://schemas.microsoft.com/office/drawing/2014/main" id="{FA3A2A3F-57E1-4B10-29CD-8ABA7CDB8675}"/>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41" name="Oval 59">
                <a:extLst>
                  <a:ext uri="{FF2B5EF4-FFF2-40B4-BE49-F238E27FC236}">
                    <a16:creationId xmlns:a16="http://schemas.microsoft.com/office/drawing/2014/main" id="{6A2AE22C-8672-B893-EE1F-2C9B8166F037}"/>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42" name="Line 60">
                <a:extLst>
                  <a:ext uri="{FF2B5EF4-FFF2-40B4-BE49-F238E27FC236}">
                    <a16:creationId xmlns:a16="http://schemas.microsoft.com/office/drawing/2014/main" id="{ECF8145A-992D-388A-2CEE-A8F3B96494E6}"/>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43" name="Line 61">
                <a:extLst>
                  <a:ext uri="{FF2B5EF4-FFF2-40B4-BE49-F238E27FC236}">
                    <a16:creationId xmlns:a16="http://schemas.microsoft.com/office/drawing/2014/main" id="{58A9340B-ADE7-43CF-8550-250A19CAF387}"/>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44" name="Line 62">
                <a:extLst>
                  <a:ext uri="{FF2B5EF4-FFF2-40B4-BE49-F238E27FC236}">
                    <a16:creationId xmlns:a16="http://schemas.microsoft.com/office/drawing/2014/main" id="{2685D938-EB59-80B5-3E9B-16043E981E83}"/>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45" name="Oval 63">
                <a:extLst>
                  <a:ext uri="{FF2B5EF4-FFF2-40B4-BE49-F238E27FC236}">
                    <a16:creationId xmlns:a16="http://schemas.microsoft.com/office/drawing/2014/main" id="{AD572082-CD27-A79D-5782-7BCEB278A5D3}"/>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46" name="Line 64">
                <a:extLst>
                  <a:ext uri="{FF2B5EF4-FFF2-40B4-BE49-F238E27FC236}">
                    <a16:creationId xmlns:a16="http://schemas.microsoft.com/office/drawing/2014/main" id="{3955ED80-639A-7119-EC3F-E0F7B182C849}"/>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19528" name="Group 65">
              <a:extLst>
                <a:ext uri="{FF2B5EF4-FFF2-40B4-BE49-F238E27FC236}">
                  <a16:creationId xmlns:a16="http://schemas.microsoft.com/office/drawing/2014/main" id="{B08F819A-74C0-6720-0D0D-285A42AAC332}"/>
                </a:ext>
              </a:extLst>
            </p:cNvPr>
            <p:cNvGrpSpPr>
              <a:grpSpLocks/>
            </p:cNvGrpSpPr>
            <p:nvPr/>
          </p:nvGrpSpPr>
          <p:grpSpPr bwMode="auto">
            <a:xfrm>
              <a:off x="2381" y="1343"/>
              <a:ext cx="406" cy="467"/>
              <a:chOff x="3831" y="3205"/>
              <a:chExt cx="406" cy="467"/>
            </a:xfrm>
          </p:grpSpPr>
          <p:sp>
            <p:nvSpPr>
              <p:cNvPr id="19533" name="Oval 66">
                <a:extLst>
                  <a:ext uri="{FF2B5EF4-FFF2-40B4-BE49-F238E27FC236}">
                    <a16:creationId xmlns:a16="http://schemas.microsoft.com/office/drawing/2014/main" id="{97368171-21F9-84DE-3D28-5712972C1BB0}"/>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34" name="Oval 67">
                <a:extLst>
                  <a:ext uri="{FF2B5EF4-FFF2-40B4-BE49-F238E27FC236}">
                    <a16:creationId xmlns:a16="http://schemas.microsoft.com/office/drawing/2014/main" id="{7D1D252A-818F-C694-4110-ED641451746C}"/>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35" name="Line 68">
                <a:extLst>
                  <a:ext uri="{FF2B5EF4-FFF2-40B4-BE49-F238E27FC236}">
                    <a16:creationId xmlns:a16="http://schemas.microsoft.com/office/drawing/2014/main" id="{832AE85E-263A-FCB1-7B5D-EA03D2CF7424}"/>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6" name="Line 69">
                <a:extLst>
                  <a:ext uri="{FF2B5EF4-FFF2-40B4-BE49-F238E27FC236}">
                    <a16:creationId xmlns:a16="http://schemas.microsoft.com/office/drawing/2014/main" id="{31EF1A45-A470-A864-3AC5-391DEBED7C6B}"/>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7" name="Line 70">
                <a:extLst>
                  <a:ext uri="{FF2B5EF4-FFF2-40B4-BE49-F238E27FC236}">
                    <a16:creationId xmlns:a16="http://schemas.microsoft.com/office/drawing/2014/main" id="{04B0B549-E62A-ADDA-404C-B0CCAA35D70F}"/>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8" name="Oval 71">
                <a:extLst>
                  <a:ext uri="{FF2B5EF4-FFF2-40B4-BE49-F238E27FC236}">
                    <a16:creationId xmlns:a16="http://schemas.microsoft.com/office/drawing/2014/main" id="{EFE90AAC-D81E-07A2-5D1F-7C26E84F2623}"/>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539" name="Line 72">
                <a:extLst>
                  <a:ext uri="{FF2B5EF4-FFF2-40B4-BE49-F238E27FC236}">
                    <a16:creationId xmlns:a16="http://schemas.microsoft.com/office/drawing/2014/main" id="{968C7004-EE1A-1BE4-5711-4D5605400052}"/>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9529" name="Line 73">
              <a:extLst>
                <a:ext uri="{FF2B5EF4-FFF2-40B4-BE49-F238E27FC236}">
                  <a16:creationId xmlns:a16="http://schemas.microsoft.com/office/drawing/2014/main" id="{0BD1917E-0937-BF0E-EFAC-DC08B76B6E55}"/>
                </a:ext>
              </a:extLst>
            </p:cNvPr>
            <p:cNvSpPr>
              <a:spLocks noChangeShapeType="1"/>
            </p:cNvSpPr>
            <p:nvPr/>
          </p:nvSpPr>
          <p:spPr bwMode="auto">
            <a:xfrm flipH="1">
              <a:off x="2413" y="760"/>
              <a:ext cx="4" cy="59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0" name="Line 74">
              <a:extLst>
                <a:ext uri="{FF2B5EF4-FFF2-40B4-BE49-F238E27FC236}">
                  <a16:creationId xmlns:a16="http://schemas.microsoft.com/office/drawing/2014/main" id="{037AB182-B976-6925-2733-5F3AACF66988}"/>
                </a:ext>
              </a:extLst>
            </p:cNvPr>
            <p:cNvSpPr>
              <a:spLocks noChangeShapeType="1"/>
            </p:cNvSpPr>
            <p:nvPr/>
          </p:nvSpPr>
          <p:spPr bwMode="auto">
            <a:xfrm>
              <a:off x="2783" y="1575"/>
              <a:ext cx="24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1" name="Line 75">
              <a:extLst>
                <a:ext uri="{FF2B5EF4-FFF2-40B4-BE49-F238E27FC236}">
                  <a16:creationId xmlns:a16="http://schemas.microsoft.com/office/drawing/2014/main" id="{FC84CF1E-58FB-B79E-7530-0DE8ECA947BC}"/>
                </a:ext>
              </a:extLst>
            </p:cNvPr>
            <p:cNvSpPr>
              <a:spLocks noChangeShapeType="1"/>
            </p:cNvSpPr>
            <p:nvPr/>
          </p:nvSpPr>
          <p:spPr bwMode="auto">
            <a:xfrm flipH="1">
              <a:off x="2841" y="1242"/>
              <a:ext cx="4" cy="10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532" name="Line 76">
              <a:extLst>
                <a:ext uri="{FF2B5EF4-FFF2-40B4-BE49-F238E27FC236}">
                  <a16:creationId xmlns:a16="http://schemas.microsoft.com/office/drawing/2014/main" id="{F387355D-139D-A004-E059-A5102D83A6BB}"/>
                </a:ext>
              </a:extLst>
            </p:cNvPr>
            <p:cNvSpPr>
              <a:spLocks noChangeShapeType="1"/>
            </p:cNvSpPr>
            <p:nvPr/>
          </p:nvSpPr>
          <p:spPr bwMode="auto">
            <a:xfrm flipH="1">
              <a:off x="2413" y="1778"/>
              <a:ext cx="0" cy="51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19462" name="Picture 106" descr="A15_LIC_08">
            <a:extLst>
              <a:ext uri="{FF2B5EF4-FFF2-40B4-BE49-F238E27FC236}">
                <a16:creationId xmlns:a16="http://schemas.microsoft.com/office/drawing/2014/main" id="{FF070666-C045-B862-7CC4-2E93E3D1D9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801688"/>
            <a:ext cx="2897188"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Rectangle 107">
            <a:extLst>
              <a:ext uri="{FF2B5EF4-FFF2-40B4-BE49-F238E27FC236}">
                <a16:creationId xmlns:a16="http://schemas.microsoft.com/office/drawing/2014/main" id="{8A598A67-A82F-A33E-6EAF-3BFF377A4998}"/>
              </a:ext>
            </a:extLst>
          </p:cNvPr>
          <p:cNvSpPr>
            <a:spLocks noChangeArrowheads="1"/>
          </p:cNvSpPr>
          <p:nvPr/>
        </p:nvSpPr>
        <p:spPr bwMode="auto">
          <a:xfrm>
            <a:off x="642938" y="1117600"/>
            <a:ext cx="2436812" cy="89217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64" name="Text Box 108">
            <a:extLst>
              <a:ext uri="{FF2B5EF4-FFF2-40B4-BE49-F238E27FC236}">
                <a16:creationId xmlns:a16="http://schemas.microsoft.com/office/drawing/2014/main" id="{35FCC6B3-CE5F-FE61-7971-DB6ADADA31A3}"/>
              </a:ext>
            </a:extLst>
          </p:cNvPr>
          <p:cNvSpPr txBox="1">
            <a:spLocks noChangeArrowheads="1"/>
          </p:cNvSpPr>
          <p:nvPr/>
        </p:nvSpPr>
        <p:spPr bwMode="auto">
          <a:xfrm>
            <a:off x="795338" y="2312988"/>
            <a:ext cx="2238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r>
              <a:rPr lang="ja-JP" altLang="en-US"/>
              <a:t>のピン配置図</a:t>
            </a:r>
          </a:p>
        </p:txBody>
      </p:sp>
      <p:sp>
        <p:nvSpPr>
          <p:cNvPr id="19465" name="Text Box 109">
            <a:extLst>
              <a:ext uri="{FF2B5EF4-FFF2-40B4-BE49-F238E27FC236}">
                <a16:creationId xmlns:a16="http://schemas.microsoft.com/office/drawing/2014/main" id="{49E2FC50-6F1F-CDB7-872A-CEEE176FF52A}"/>
              </a:ext>
            </a:extLst>
          </p:cNvPr>
          <p:cNvSpPr txBox="1">
            <a:spLocks noChangeArrowheads="1"/>
          </p:cNvSpPr>
          <p:nvPr/>
        </p:nvSpPr>
        <p:spPr bwMode="auto">
          <a:xfrm>
            <a:off x="669925" y="2089150"/>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19466" name="Text Box 110">
            <a:extLst>
              <a:ext uri="{FF2B5EF4-FFF2-40B4-BE49-F238E27FC236}">
                <a16:creationId xmlns:a16="http://schemas.microsoft.com/office/drawing/2014/main" id="{9A6CAF83-6929-99BD-A2D3-FC93058ACE86}"/>
              </a:ext>
            </a:extLst>
          </p:cNvPr>
          <p:cNvSpPr txBox="1">
            <a:spLocks noChangeArrowheads="1"/>
          </p:cNvSpPr>
          <p:nvPr/>
        </p:nvSpPr>
        <p:spPr bwMode="auto">
          <a:xfrm>
            <a:off x="13255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19467" name="Text Box 111">
            <a:extLst>
              <a:ext uri="{FF2B5EF4-FFF2-40B4-BE49-F238E27FC236}">
                <a16:creationId xmlns:a16="http://schemas.microsoft.com/office/drawing/2014/main" id="{275B3F73-6589-EEB7-C93A-3DC4E3D7E5B3}"/>
              </a:ext>
            </a:extLst>
          </p:cNvPr>
          <p:cNvSpPr txBox="1">
            <a:spLocks noChangeArrowheads="1"/>
          </p:cNvSpPr>
          <p:nvPr/>
        </p:nvSpPr>
        <p:spPr bwMode="auto">
          <a:xfrm>
            <a:off x="10207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pic>
        <p:nvPicPr>
          <p:cNvPr id="19468" name="Picture 116" descr="A15PCurkit08A">
            <a:extLst>
              <a:ext uri="{FF2B5EF4-FFF2-40B4-BE49-F238E27FC236}">
                <a16:creationId xmlns:a16="http://schemas.microsoft.com/office/drawing/2014/main" id="{55B5FB40-BEBA-C994-674F-72AC1D913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184525"/>
            <a:ext cx="4995863"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9" name="Rectangle 118">
            <a:extLst>
              <a:ext uri="{FF2B5EF4-FFF2-40B4-BE49-F238E27FC236}">
                <a16:creationId xmlns:a16="http://schemas.microsoft.com/office/drawing/2014/main" id="{BB5016A2-2A45-1CF3-2BD5-578F01EE09B6}"/>
              </a:ext>
            </a:extLst>
          </p:cNvPr>
          <p:cNvSpPr>
            <a:spLocks noChangeArrowheads="1"/>
          </p:cNvSpPr>
          <p:nvPr/>
        </p:nvSpPr>
        <p:spPr bwMode="auto">
          <a:xfrm>
            <a:off x="439738" y="6011863"/>
            <a:ext cx="4411662" cy="101600"/>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0" name="Rectangle 119">
            <a:extLst>
              <a:ext uri="{FF2B5EF4-FFF2-40B4-BE49-F238E27FC236}">
                <a16:creationId xmlns:a16="http://schemas.microsoft.com/office/drawing/2014/main" id="{B77FDCEB-283B-DB99-28EA-7A9CFB384783}"/>
              </a:ext>
            </a:extLst>
          </p:cNvPr>
          <p:cNvSpPr>
            <a:spLocks noChangeArrowheads="1"/>
          </p:cNvSpPr>
          <p:nvPr/>
        </p:nvSpPr>
        <p:spPr bwMode="auto">
          <a:xfrm>
            <a:off x="474663" y="3468688"/>
            <a:ext cx="4413250" cy="100012"/>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1" name="Rectangle 122">
            <a:extLst>
              <a:ext uri="{FF2B5EF4-FFF2-40B4-BE49-F238E27FC236}">
                <a16:creationId xmlns:a16="http://schemas.microsoft.com/office/drawing/2014/main" id="{1F7C6DE9-6750-6EA7-99B1-F46AAEAE8E59}"/>
              </a:ext>
            </a:extLst>
          </p:cNvPr>
          <p:cNvSpPr>
            <a:spLocks noChangeArrowheads="1"/>
          </p:cNvSpPr>
          <p:nvPr/>
        </p:nvSpPr>
        <p:spPr bwMode="auto">
          <a:xfrm>
            <a:off x="3702050" y="5108575"/>
            <a:ext cx="65088" cy="369888"/>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2" name="Rectangle 123">
            <a:extLst>
              <a:ext uri="{FF2B5EF4-FFF2-40B4-BE49-F238E27FC236}">
                <a16:creationId xmlns:a16="http://schemas.microsoft.com/office/drawing/2014/main" id="{ABB47C26-8406-5C11-F684-0D9DACCB9842}"/>
              </a:ext>
            </a:extLst>
          </p:cNvPr>
          <p:cNvSpPr>
            <a:spLocks noChangeArrowheads="1"/>
          </p:cNvSpPr>
          <p:nvPr/>
        </p:nvSpPr>
        <p:spPr bwMode="auto">
          <a:xfrm>
            <a:off x="747713" y="4975225"/>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3" name="Line 124">
            <a:extLst>
              <a:ext uri="{FF2B5EF4-FFF2-40B4-BE49-F238E27FC236}">
                <a16:creationId xmlns:a16="http://schemas.microsoft.com/office/drawing/2014/main" id="{E675CC50-C27A-A55C-8B0B-E4CE503539E3}"/>
              </a:ext>
            </a:extLst>
          </p:cNvPr>
          <p:cNvSpPr>
            <a:spLocks noChangeShapeType="1"/>
          </p:cNvSpPr>
          <p:nvPr/>
        </p:nvSpPr>
        <p:spPr bwMode="auto">
          <a:xfrm>
            <a:off x="4862513" y="3503613"/>
            <a:ext cx="838200" cy="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74" name="Text Box 125">
            <a:extLst>
              <a:ext uri="{FF2B5EF4-FFF2-40B4-BE49-F238E27FC236}">
                <a16:creationId xmlns:a16="http://schemas.microsoft.com/office/drawing/2014/main" id="{8AF54338-CEDC-EA00-DED7-F1ADFED5DFB9}"/>
              </a:ext>
            </a:extLst>
          </p:cNvPr>
          <p:cNvSpPr txBox="1">
            <a:spLocks noChangeArrowheads="1"/>
          </p:cNvSpPr>
          <p:nvPr/>
        </p:nvSpPr>
        <p:spPr bwMode="auto">
          <a:xfrm>
            <a:off x="5165725" y="3565525"/>
            <a:ext cx="900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電池 </a:t>
            </a:r>
            <a:r>
              <a:rPr lang="en-US" altLang="ja-JP"/>
              <a:t>+ </a:t>
            </a:r>
            <a:br>
              <a:rPr lang="en-US" altLang="ja-JP"/>
            </a:br>
            <a:r>
              <a:rPr lang="en-US" altLang="ja-JP"/>
              <a:t>3V</a:t>
            </a:r>
          </a:p>
        </p:txBody>
      </p:sp>
      <p:sp>
        <p:nvSpPr>
          <p:cNvPr id="19475" name="Line 126">
            <a:extLst>
              <a:ext uri="{FF2B5EF4-FFF2-40B4-BE49-F238E27FC236}">
                <a16:creationId xmlns:a16="http://schemas.microsoft.com/office/drawing/2014/main" id="{EC668616-CA94-453C-5088-B95FBC64958B}"/>
              </a:ext>
            </a:extLst>
          </p:cNvPr>
          <p:cNvSpPr>
            <a:spLocks noChangeShapeType="1"/>
          </p:cNvSpPr>
          <p:nvPr/>
        </p:nvSpPr>
        <p:spPr bwMode="auto">
          <a:xfrm>
            <a:off x="4818063" y="6048375"/>
            <a:ext cx="838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76" name="Rectangle 131">
            <a:extLst>
              <a:ext uri="{FF2B5EF4-FFF2-40B4-BE49-F238E27FC236}">
                <a16:creationId xmlns:a16="http://schemas.microsoft.com/office/drawing/2014/main" id="{BF9E5676-E378-EB0E-DF04-6659F46672F5}"/>
              </a:ext>
            </a:extLst>
          </p:cNvPr>
          <p:cNvSpPr>
            <a:spLocks noChangeArrowheads="1"/>
          </p:cNvSpPr>
          <p:nvPr/>
        </p:nvSpPr>
        <p:spPr bwMode="auto">
          <a:xfrm>
            <a:off x="915988" y="5005388"/>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7" name="Rectangle 132">
            <a:extLst>
              <a:ext uri="{FF2B5EF4-FFF2-40B4-BE49-F238E27FC236}">
                <a16:creationId xmlns:a16="http://schemas.microsoft.com/office/drawing/2014/main" id="{97D889F7-9634-C95A-2285-87D2F86CE744}"/>
              </a:ext>
            </a:extLst>
          </p:cNvPr>
          <p:cNvSpPr>
            <a:spLocks noChangeArrowheads="1"/>
          </p:cNvSpPr>
          <p:nvPr/>
        </p:nvSpPr>
        <p:spPr bwMode="auto">
          <a:xfrm>
            <a:off x="1052513" y="5006975"/>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8" name="Rectangle 136">
            <a:extLst>
              <a:ext uri="{FF2B5EF4-FFF2-40B4-BE49-F238E27FC236}">
                <a16:creationId xmlns:a16="http://schemas.microsoft.com/office/drawing/2014/main" id="{CBF101C9-B337-531D-34DB-945A3D733F5D}"/>
              </a:ext>
            </a:extLst>
          </p:cNvPr>
          <p:cNvSpPr>
            <a:spLocks noChangeArrowheads="1"/>
          </p:cNvSpPr>
          <p:nvPr/>
        </p:nvSpPr>
        <p:spPr bwMode="auto">
          <a:xfrm>
            <a:off x="1539875" y="4945063"/>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79" name="Rectangle 137">
            <a:extLst>
              <a:ext uri="{FF2B5EF4-FFF2-40B4-BE49-F238E27FC236}">
                <a16:creationId xmlns:a16="http://schemas.microsoft.com/office/drawing/2014/main" id="{B376D73A-4E4E-4C3C-2A7B-4F7220720059}"/>
              </a:ext>
            </a:extLst>
          </p:cNvPr>
          <p:cNvSpPr>
            <a:spLocks noChangeArrowheads="1"/>
          </p:cNvSpPr>
          <p:nvPr/>
        </p:nvSpPr>
        <p:spPr bwMode="auto">
          <a:xfrm>
            <a:off x="1708150" y="4975225"/>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0" name="Rectangle 138">
            <a:extLst>
              <a:ext uri="{FF2B5EF4-FFF2-40B4-BE49-F238E27FC236}">
                <a16:creationId xmlns:a16="http://schemas.microsoft.com/office/drawing/2014/main" id="{A1949EA8-3200-A49A-67FE-776CDDD64215}"/>
              </a:ext>
            </a:extLst>
          </p:cNvPr>
          <p:cNvSpPr>
            <a:spLocks noChangeArrowheads="1"/>
          </p:cNvSpPr>
          <p:nvPr/>
        </p:nvSpPr>
        <p:spPr bwMode="auto">
          <a:xfrm>
            <a:off x="1844675" y="4976813"/>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1" name="Rectangle 139">
            <a:extLst>
              <a:ext uri="{FF2B5EF4-FFF2-40B4-BE49-F238E27FC236}">
                <a16:creationId xmlns:a16="http://schemas.microsoft.com/office/drawing/2014/main" id="{92D5C227-71E1-149E-9EB2-FBC1239FADC4}"/>
              </a:ext>
            </a:extLst>
          </p:cNvPr>
          <p:cNvSpPr>
            <a:spLocks noChangeArrowheads="1"/>
          </p:cNvSpPr>
          <p:nvPr/>
        </p:nvSpPr>
        <p:spPr bwMode="auto">
          <a:xfrm>
            <a:off x="625475" y="3910013"/>
            <a:ext cx="66675" cy="6445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2" name="Rectangle 140">
            <a:extLst>
              <a:ext uri="{FF2B5EF4-FFF2-40B4-BE49-F238E27FC236}">
                <a16:creationId xmlns:a16="http://schemas.microsoft.com/office/drawing/2014/main" id="{1292519E-E5F7-14B5-1488-B5979AE90761}"/>
              </a:ext>
            </a:extLst>
          </p:cNvPr>
          <p:cNvSpPr>
            <a:spLocks noChangeArrowheads="1"/>
          </p:cNvSpPr>
          <p:nvPr/>
        </p:nvSpPr>
        <p:spPr bwMode="auto">
          <a:xfrm>
            <a:off x="2466975" y="4970463"/>
            <a:ext cx="65088" cy="369887"/>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3" name="Rectangle 141">
            <a:extLst>
              <a:ext uri="{FF2B5EF4-FFF2-40B4-BE49-F238E27FC236}">
                <a16:creationId xmlns:a16="http://schemas.microsoft.com/office/drawing/2014/main" id="{FCEBE131-CD77-3C88-C301-44FB6CCBC615}"/>
              </a:ext>
            </a:extLst>
          </p:cNvPr>
          <p:cNvSpPr>
            <a:spLocks noChangeArrowheads="1"/>
          </p:cNvSpPr>
          <p:nvPr/>
        </p:nvSpPr>
        <p:spPr bwMode="auto">
          <a:xfrm>
            <a:off x="2619375" y="4984750"/>
            <a:ext cx="65088" cy="369888"/>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4" name="Rectangle 142">
            <a:extLst>
              <a:ext uri="{FF2B5EF4-FFF2-40B4-BE49-F238E27FC236}">
                <a16:creationId xmlns:a16="http://schemas.microsoft.com/office/drawing/2014/main" id="{41A0A77C-061E-C0B5-BF39-62DD6F265933}"/>
              </a:ext>
            </a:extLst>
          </p:cNvPr>
          <p:cNvSpPr>
            <a:spLocks noChangeArrowheads="1"/>
          </p:cNvSpPr>
          <p:nvPr/>
        </p:nvSpPr>
        <p:spPr bwMode="auto">
          <a:xfrm>
            <a:off x="2771775" y="4999038"/>
            <a:ext cx="65088" cy="369887"/>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5" name="Rectangle 143">
            <a:extLst>
              <a:ext uri="{FF2B5EF4-FFF2-40B4-BE49-F238E27FC236}">
                <a16:creationId xmlns:a16="http://schemas.microsoft.com/office/drawing/2014/main" id="{AF4E963A-750A-C2D7-D3BE-5C61292E2791}"/>
              </a:ext>
            </a:extLst>
          </p:cNvPr>
          <p:cNvSpPr>
            <a:spLocks noChangeArrowheads="1"/>
          </p:cNvSpPr>
          <p:nvPr/>
        </p:nvSpPr>
        <p:spPr bwMode="auto">
          <a:xfrm>
            <a:off x="2454275" y="3849688"/>
            <a:ext cx="66675" cy="7207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6" name="Rectangle 144">
            <a:extLst>
              <a:ext uri="{FF2B5EF4-FFF2-40B4-BE49-F238E27FC236}">
                <a16:creationId xmlns:a16="http://schemas.microsoft.com/office/drawing/2014/main" id="{3B7F71C8-00EC-DE7F-6E08-BBA3E8F39208}"/>
              </a:ext>
            </a:extLst>
          </p:cNvPr>
          <p:cNvSpPr>
            <a:spLocks noChangeArrowheads="1"/>
          </p:cNvSpPr>
          <p:nvPr/>
        </p:nvSpPr>
        <p:spPr bwMode="auto">
          <a:xfrm>
            <a:off x="3384550" y="5006975"/>
            <a:ext cx="66675" cy="7207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87" name="Line 145">
            <a:extLst>
              <a:ext uri="{FF2B5EF4-FFF2-40B4-BE49-F238E27FC236}">
                <a16:creationId xmlns:a16="http://schemas.microsoft.com/office/drawing/2014/main" id="{5997DF66-46CB-5148-981F-F68959BBB00C}"/>
              </a:ext>
            </a:extLst>
          </p:cNvPr>
          <p:cNvSpPr>
            <a:spLocks noChangeShapeType="1"/>
          </p:cNvSpPr>
          <p:nvPr/>
        </p:nvSpPr>
        <p:spPr bwMode="auto">
          <a:xfrm>
            <a:off x="3398838" y="5638800"/>
            <a:ext cx="76200" cy="42703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8" name="Line 146">
            <a:extLst>
              <a:ext uri="{FF2B5EF4-FFF2-40B4-BE49-F238E27FC236}">
                <a16:creationId xmlns:a16="http://schemas.microsoft.com/office/drawing/2014/main" id="{6EC0EE71-86D7-EF8D-411D-C7D30BD226DA}"/>
              </a:ext>
            </a:extLst>
          </p:cNvPr>
          <p:cNvSpPr>
            <a:spLocks noChangeShapeType="1"/>
          </p:cNvSpPr>
          <p:nvPr/>
        </p:nvSpPr>
        <p:spPr bwMode="auto">
          <a:xfrm>
            <a:off x="639763" y="4283075"/>
            <a:ext cx="122237" cy="76200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9" name="Line 147">
            <a:extLst>
              <a:ext uri="{FF2B5EF4-FFF2-40B4-BE49-F238E27FC236}">
                <a16:creationId xmlns:a16="http://schemas.microsoft.com/office/drawing/2014/main" id="{8E905A09-6374-82B7-A383-716098A0B597}"/>
              </a:ext>
            </a:extLst>
          </p:cNvPr>
          <p:cNvSpPr>
            <a:spLocks noChangeShapeType="1"/>
          </p:cNvSpPr>
          <p:nvPr/>
        </p:nvSpPr>
        <p:spPr bwMode="auto">
          <a:xfrm>
            <a:off x="654050" y="4100513"/>
            <a:ext cx="914400" cy="91440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0" name="Line 148">
            <a:extLst>
              <a:ext uri="{FF2B5EF4-FFF2-40B4-BE49-F238E27FC236}">
                <a16:creationId xmlns:a16="http://schemas.microsoft.com/office/drawing/2014/main" id="{E67F2108-0CBD-F244-A6CC-B0E30EBA27A2}"/>
              </a:ext>
            </a:extLst>
          </p:cNvPr>
          <p:cNvSpPr>
            <a:spLocks noChangeShapeType="1"/>
          </p:cNvSpPr>
          <p:nvPr/>
        </p:nvSpPr>
        <p:spPr bwMode="auto">
          <a:xfrm>
            <a:off x="2436813" y="3535363"/>
            <a:ext cx="46037" cy="457200"/>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1" name="Line 149">
            <a:extLst>
              <a:ext uri="{FF2B5EF4-FFF2-40B4-BE49-F238E27FC236}">
                <a16:creationId xmlns:a16="http://schemas.microsoft.com/office/drawing/2014/main" id="{4EF1231B-762E-4BE2-D002-6103A1A388DD}"/>
              </a:ext>
            </a:extLst>
          </p:cNvPr>
          <p:cNvSpPr>
            <a:spLocks noChangeShapeType="1"/>
          </p:cNvSpPr>
          <p:nvPr/>
        </p:nvSpPr>
        <p:spPr bwMode="auto">
          <a:xfrm flipV="1">
            <a:off x="2803525" y="5318125"/>
            <a:ext cx="930275" cy="15875"/>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2" name="Rectangle 150">
            <a:extLst>
              <a:ext uri="{FF2B5EF4-FFF2-40B4-BE49-F238E27FC236}">
                <a16:creationId xmlns:a16="http://schemas.microsoft.com/office/drawing/2014/main" id="{C9081AAF-48A5-0941-E916-7C59F1DED7F8}"/>
              </a:ext>
            </a:extLst>
          </p:cNvPr>
          <p:cNvSpPr>
            <a:spLocks noChangeArrowheads="1"/>
          </p:cNvSpPr>
          <p:nvPr/>
        </p:nvSpPr>
        <p:spPr bwMode="auto">
          <a:xfrm>
            <a:off x="4006850" y="5154613"/>
            <a:ext cx="65088" cy="369887"/>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9493" name="Line 151">
            <a:extLst>
              <a:ext uri="{FF2B5EF4-FFF2-40B4-BE49-F238E27FC236}">
                <a16:creationId xmlns:a16="http://schemas.microsoft.com/office/drawing/2014/main" id="{4C271CB9-2E2A-9F79-CCB4-86920A6085C8}"/>
              </a:ext>
            </a:extLst>
          </p:cNvPr>
          <p:cNvSpPr>
            <a:spLocks noChangeShapeType="1"/>
          </p:cNvSpPr>
          <p:nvPr/>
        </p:nvSpPr>
        <p:spPr bwMode="auto">
          <a:xfrm>
            <a:off x="1706563" y="4997450"/>
            <a:ext cx="992187" cy="166688"/>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4" name="Line 152">
            <a:extLst>
              <a:ext uri="{FF2B5EF4-FFF2-40B4-BE49-F238E27FC236}">
                <a16:creationId xmlns:a16="http://schemas.microsoft.com/office/drawing/2014/main" id="{A9EB83D9-8C95-ED88-3562-56F43F03B6E3}"/>
              </a:ext>
            </a:extLst>
          </p:cNvPr>
          <p:cNvSpPr>
            <a:spLocks noChangeShapeType="1"/>
          </p:cNvSpPr>
          <p:nvPr/>
        </p:nvSpPr>
        <p:spPr bwMode="auto">
          <a:xfrm>
            <a:off x="930275" y="5011738"/>
            <a:ext cx="1600200" cy="258762"/>
          </a:xfrm>
          <a:prstGeom prst="line">
            <a:avLst/>
          </a:prstGeom>
          <a:noFill/>
          <a:ln w="762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5" name="Line 153">
            <a:extLst>
              <a:ext uri="{FF2B5EF4-FFF2-40B4-BE49-F238E27FC236}">
                <a16:creationId xmlns:a16="http://schemas.microsoft.com/office/drawing/2014/main" id="{81DA76D4-5637-B861-A1D6-D586E019BC4E}"/>
              </a:ext>
            </a:extLst>
          </p:cNvPr>
          <p:cNvSpPr>
            <a:spLocks noChangeShapeType="1"/>
          </p:cNvSpPr>
          <p:nvPr/>
        </p:nvSpPr>
        <p:spPr bwMode="auto">
          <a:xfrm>
            <a:off x="1889125" y="5273675"/>
            <a:ext cx="884238" cy="792163"/>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6" name="Line 154">
            <a:extLst>
              <a:ext uri="{FF2B5EF4-FFF2-40B4-BE49-F238E27FC236}">
                <a16:creationId xmlns:a16="http://schemas.microsoft.com/office/drawing/2014/main" id="{AE416A72-674D-F6B9-5DDB-5225CD7C9007}"/>
              </a:ext>
            </a:extLst>
          </p:cNvPr>
          <p:cNvSpPr>
            <a:spLocks noChangeShapeType="1"/>
          </p:cNvSpPr>
          <p:nvPr/>
        </p:nvSpPr>
        <p:spPr bwMode="auto">
          <a:xfrm>
            <a:off x="1096963" y="5318125"/>
            <a:ext cx="930275" cy="214313"/>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7" name="Line 155">
            <a:extLst>
              <a:ext uri="{FF2B5EF4-FFF2-40B4-BE49-F238E27FC236}">
                <a16:creationId xmlns:a16="http://schemas.microsoft.com/office/drawing/2014/main" id="{058BBB50-4E99-82D9-96E8-E9EF7A2C653F}"/>
              </a:ext>
            </a:extLst>
          </p:cNvPr>
          <p:cNvSpPr>
            <a:spLocks noChangeShapeType="1"/>
          </p:cNvSpPr>
          <p:nvPr/>
        </p:nvSpPr>
        <p:spPr bwMode="auto">
          <a:xfrm>
            <a:off x="1997075" y="5532438"/>
            <a:ext cx="457200" cy="5476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ー 3">
            <a:extLst>
              <a:ext uri="{FF2B5EF4-FFF2-40B4-BE49-F238E27FC236}">
                <a16:creationId xmlns:a16="http://schemas.microsoft.com/office/drawing/2014/main" id="{EA06F2F7-9838-52E6-3F3D-B7BB33A3192C}"/>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AD455029-BBB1-4B1F-B52E-0D191842390A}" type="slidenum">
              <a:rPr kumimoji="0" lang="en-US" altLang="ja-JP" sz="1400"/>
              <a:pPr/>
              <a:t>18</a:t>
            </a:fld>
            <a:endParaRPr kumimoji="0" lang="en-US" altLang="ja-JP" sz="1400"/>
          </a:p>
        </p:txBody>
      </p:sp>
      <p:sp>
        <p:nvSpPr>
          <p:cNvPr id="20483" name="Text Box 2">
            <a:extLst>
              <a:ext uri="{FF2B5EF4-FFF2-40B4-BE49-F238E27FC236}">
                <a16:creationId xmlns:a16="http://schemas.microsoft.com/office/drawing/2014/main" id="{EE3435FF-7A1E-430C-C7DE-43CF0E9BBC3F}"/>
              </a:ext>
            </a:extLst>
          </p:cNvPr>
          <p:cNvSpPr txBox="1">
            <a:spLocks noChangeArrowheads="1"/>
          </p:cNvSpPr>
          <p:nvPr/>
        </p:nvSpPr>
        <p:spPr bwMode="auto">
          <a:xfrm>
            <a:off x="319088" y="198438"/>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AND</a:t>
            </a:r>
            <a:r>
              <a:rPr lang="ja-JP" altLang="en-US" sz="2000" b="1"/>
              <a:t>回路</a:t>
            </a:r>
            <a:r>
              <a:rPr lang="en-US" altLang="ja-JP" sz="2000" b="1"/>
              <a:t>(</a:t>
            </a:r>
            <a:r>
              <a:rPr lang="ja-JP" altLang="en-US" sz="2000" b="1"/>
              <a:t>組み上げ例</a:t>
            </a:r>
            <a:r>
              <a:rPr lang="en-US" altLang="ja-JP" sz="2000" b="1"/>
              <a:t>)</a:t>
            </a:r>
          </a:p>
        </p:txBody>
      </p:sp>
      <p:graphicFrame>
        <p:nvGraphicFramePr>
          <p:cNvPr id="63606" name="Group 118">
            <a:extLst>
              <a:ext uri="{FF2B5EF4-FFF2-40B4-BE49-F238E27FC236}">
                <a16:creationId xmlns:a16="http://schemas.microsoft.com/office/drawing/2014/main" id="{939B7C3E-3355-7D2B-A8EF-CB530BB3C12B}"/>
              </a:ext>
            </a:extLst>
          </p:cNvPr>
          <p:cNvGraphicFramePr>
            <a:graphicFrameLocks noGrp="1"/>
          </p:cNvGraphicFramePr>
          <p:nvPr/>
        </p:nvGraphicFramePr>
        <p:xfrm>
          <a:off x="1169988" y="1074738"/>
          <a:ext cx="3228975" cy="1828800"/>
        </p:xfrm>
        <a:graphic>
          <a:graphicData uri="http://schemas.openxmlformats.org/drawingml/2006/table">
            <a:tbl>
              <a:tblPr/>
              <a:tblGrid>
                <a:gridCol w="1076325">
                  <a:extLst>
                    <a:ext uri="{9D8B030D-6E8A-4147-A177-3AD203B41FA5}">
                      <a16:colId xmlns:a16="http://schemas.microsoft.com/office/drawing/2014/main" val="2471696243"/>
                    </a:ext>
                  </a:extLst>
                </a:gridCol>
                <a:gridCol w="1076325">
                  <a:extLst>
                    <a:ext uri="{9D8B030D-6E8A-4147-A177-3AD203B41FA5}">
                      <a16:colId xmlns:a16="http://schemas.microsoft.com/office/drawing/2014/main" val="430085757"/>
                    </a:ext>
                  </a:extLst>
                </a:gridCol>
                <a:gridCol w="1076325">
                  <a:extLst>
                    <a:ext uri="{9D8B030D-6E8A-4147-A177-3AD203B41FA5}">
                      <a16:colId xmlns:a16="http://schemas.microsoft.com/office/drawing/2014/main" val="3951954723"/>
                    </a:ext>
                  </a:extLst>
                </a:gridCol>
              </a:tblGrid>
              <a:tr h="122238">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563474842"/>
                  </a:ext>
                </a:extLst>
              </a:tr>
              <a:tr h="1206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113488250"/>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84787640"/>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97107069"/>
                  </a:ext>
                </a:extLst>
              </a:tr>
              <a:tr h="1206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0549515"/>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24626985"/>
                  </a:ext>
                </a:extLst>
              </a:tr>
            </a:tbl>
          </a:graphicData>
        </a:graphic>
      </p:graphicFrame>
      <p:sp>
        <p:nvSpPr>
          <p:cNvPr id="20513" name="Text Box 112">
            <a:extLst>
              <a:ext uri="{FF2B5EF4-FFF2-40B4-BE49-F238E27FC236}">
                <a16:creationId xmlns:a16="http://schemas.microsoft.com/office/drawing/2014/main" id="{B2AF4DB8-D2B0-215C-3D1A-48F702294402}"/>
              </a:ext>
            </a:extLst>
          </p:cNvPr>
          <p:cNvSpPr txBox="1">
            <a:spLocks noChangeArrowheads="1"/>
          </p:cNvSpPr>
          <p:nvPr/>
        </p:nvSpPr>
        <p:spPr bwMode="auto">
          <a:xfrm>
            <a:off x="1555750" y="671513"/>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r>
              <a:rPr lang="ja-JP" altLang="en-US"/>
              <a:t>の真理値表</a:t>
            </a:r>
          </a:p>
        </p:txBody>
      </p:sp>
      <p:pic>
        <p:nvPicPr>
          <p:cNvPr id="20514" name="Picture 119" descr="A15PCurkit08B">
            <a:extLst>
              <a:ext uri="{FF2B5EF4-FFF2-40B4-BE49-F238E27FC236}">
                <a16:creationId xmlns:a16="http://schemas.microsoft.com/office/drawing/2014/main" id="{3C79BE07-A56E-75D2-2C97-23817AD18A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98800"/>
            <a:ext cx="443230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5" name="Picture 120" descr="A15_withc5">
            <a:extLst>
              <a:ext uri="{FF2B5EF4-FFF2-40B4-BE49-F238E27FC236}">
                <a16:creationId xmlns:a16="http://schemas.microsoft.com/office/drawing/2014/main" id="{488B1300-03C6-AB45-F62A-23BAE5B044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1888" y="2560638"/>
            <a:ext cx="1662112" cy="340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6" name="AutoShape 121">
            <a:extLst>
              <a:ext uri="{FF2B5EF4-FFF2-40B4-BE49-F238E27FC236}">
                <a16:creationId xmlns:a16="http://schemas.microsoft.com/office/drawing/2014/main" id="{67D56F21-029A-F3B7-977A-F779A9260A1C}"/>
              </a:ext>
            </a:extLst>
          </p:cNvPr>
          <p:cNvSpPr>
            <a:spLocks noChangeArrowheads="1"/>
          </p:cNvSpPr>
          <p:nvPr/>
        </p:nvSpPr>
        <p:spPr bwMode="auto">
          <a:xfrm>
            <a:off x="4999038" y="2074863"/>
            <a:ext cx="2393950" cy="3627437"/>
          </a:xfrm>
          <a:prstGeom prst="wedgeRectCallout">
            <a:avLst>
              <a:gd name="adj1" fmla="val 65449"/>
              <a:gd name="adj2" fmla="val -2531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回路が組みあがったら、真理値表通り確認しましょう。</a:t>
            </a:r>
          </a:p>
          <a:p>
            <a:pPr eaLnBrk="1" hangingPunct="1"/>
            <a:r>
              <a:rPr lang="ja-JP" altLang="en-US"/>
              <a:t>・まったく光らない場合</a:t>
            </a:r>
            <a:br>
              <a:rPr lang="ja-JP" altLang="en-US"/>
            </a:br>
            <a:r>
              <a:rPr lang="ja-JP" altLang="en-US"/>
              <a:t>まず、</a:t>
            </a:r>
            <a:r>
              <a:rPr lang="en-US" altLang="ja-JP"/>
              <a:t>LED</a:t>
            </a:r>
            <a:r>
              <a:rPr lang="ja-JP" altLang="en-US"/>
              <a:t>まわりの接続から確認しましょう。</a:t>
            </a:r>
            <a:br>
              <a:rPr lang="ja-JP" altLang="en-US"/>
            </a:br>
            <a:r>
              <a:rPr lang="ja-JP" altLang="en-US"/>
              <a:t>・光りっぱなしになる場合</a:t>
            </a:r>
            <a:br>
              <a:rPr lang="ja-JP" altLang="en-US"/>
            </a:br>
            <a:r>
              <a:rPr lang="ja-JP" altLang="en-US"/>
              <a:t>どちらか一方でも入力が</a:t>
            </a:r>
            <a:r>
              <a:rPr lang="en-US" altLang="ja-JP"/>
              <a:t>High, Low</a:t>
            </a:r>
            <a:r>
              <a:rPr lang="ja-JP" altLang="en-US"/>
              <a:t>接続されていない場合、</a:t>
            </a:r>
            <a:r>
              <a:rPr lang="en-US" altLang="ja-JP"/>
              <a:t>IC</a:t>
            </a:r>
            <a:r>
              <a:rPr lang="ja-JP" altLang="en-US"/>
              <a:t>の動作が不安定になって出力が常に</a:t>
            </a:r>
            <a:r>
              <a:rPr lang="en-US" altLang="ja-JP"/>
              <a:t>High</a:t>
            </a:r>
            <a:r>
              <a:rPr lang="ja-JP" altLang="en-US"/>
              <a:t>になることがあります。入力の接続を確認しましょう。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ー 3">
            <a:extLst>
              <a:ext uri="{FF2B5EF4-FFF2-40B4-BE49-F238E27FC236}">
                <a16:creationId xmlns:a16="http://schemas.microsoft.com/office/drawing/2014/main" id="{B9B8FB40-C6C5-53B5-9770-0EDC680C7392}"/>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7598177E-537B-454D-91AA-1D73F322884F}" type="slidenum">
              <a:rPr kumimoji="0" lang="en-US" altLang="ja-JP" sz="1400"/>
              <a:pPr/>
              <a:t>19</a:t>
            </a:fld>
            <a:endParaRPr kumimoji="0" lang="en-US" altLang="ja-JP" sz="1400"/>
          </a:p>
        </p:txBody>
      </p:sp>
      <p:grpSp>
        <p:nvGrpSpPr>
          <p:cNvPr id="21507" name="Group 119">
            <a:extLst>
              <a:ext uri="{FF2B5EF4-FFF2-40B4-BE49-F238E27FC236}">
                <a16:creationId xmlns:a16="http://schemas.microsoft.com/office/drawing/2014/main" id="{B872F521-1172-C8C6-DD6A-7B85D1E18A3B}"/>
              </a:ext>
            </a:extLst>
          </p:cNvPr>
          <p:cNvGrpSpPr>
            <a:grpSpLocks/>
          </p:cNvGrpSpPr>
          <p:nvPr/>
        </p:nvGrpSpPr>
        <p:grpSpPr bwMode="auto">
          <a:xfrm>
            <a:off x="4868863" y="1590675"/>
            <a:ext cx="1196975" cy="984250"/>
            <a:chOff x="543" y="1779"/>
            <a:chExt cx="754" cy="620"/>
          </a:xfrm>
        </p:grpSpPr>
        <p:sp>
          <p:nvSpPr>
            <p:cNvPr id="21616" name="Rectangle 120">
              <a:extLst>
                <a:ext uri="{FF2B5EF4-FFF2-40B4-BE49-F238E27FC236}">
                  <a16:creationId xmlns:a16="http://schemas.microsoft.com/office/drawing/2014/main" id="{39AF2EC3-C9B0-016D-172D-033AC9E243C7}"/>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17" name="Oval 121">
              <a:extLst>
                <a:ext uri="{FF2B5EF4-FFF2-40B4-BE49-F238E27FC236}">
                  <a16:creationId xmlns:a16="http://schemas.microsoft.com/office/drawing/2014/main" id="{E36A8615-4573-FCC8-677E-8444CF461D4D}"/>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18" name="Rectangle 122">
              <a:extLst>
                <a:ext uri="{FF2B5EF4-FFF2-40B4-BE49-F238E27FC236}">
                  <a16:creationId xmlns:a16="http://schemas.microsoft.com/office/drawing/2014/main" id="{0F2DBDA3-4492-5686-3489-37311B64DCB4}"/>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19" name="Oval 123">
              <a:extLst>
                <a:ext uri="{FF2B5EF4-FFF2-40B4-BE49-F238E27FC236}">
                  <a16:creationId xmlns:a16="http://schemas.microsoft.com/office/drawing/2014/main" id="{657601D7-C83E-AE67-436D-3981D56F0C17}"/>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20" name="Rectangle 124">
              <a:extLst>
                <a:ext uri="{FF2B5EF4-FFF2-40B4-BE49-F238E27FC236}">
                  <a16:creationId xmlns:a16="http://schemas.microsoft.com/office/drawing/2014/main" id="{391EA32A-6A99-B8ED-2B97-1DA471323BC1}"/>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21" name="Rectangle 125">
              <a:extLst>
                <a:ext uri="{FF2B5EF4-FFF2-40B4-BE49-F238E27FC236}">
                  <a16:creationId xmlns:a16="http://schemas.microsoft.com/office/drawing/2014/main" id="{10DAF19A-F26C-2F8B-C36C-9E6185FA6A2B}"/>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22" name="Arc 126">
              <a:extLst>
                <a:ext uri="{FF2B5EF4-FFF2-40B4-BE49-F238E27FC236}">
                  <a16:creationId xmlns:a16="http://schemas.microsoft.com/office/drawing/2014/main" id="{CD06559B-C841-5305-8E97-CC076FB9FE84}"/>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623" name="Arc 127">
              <a:extLst>
                <a:ext uri="{FF2B5EF4-FFF2-40B4-BE49-F238E27FC236}">
                  <a16:creationId xmlns:a16="http://schemas.microsoft.com/office/drawing/2014/main" id="{EF56CBDB-E8AA-4F7B-EE11-0488ADF344C0}"/>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pic>
        <p:nvPicPr>
          <p:cNvPr id="21508" name="Picture 116" descr="A15_LIC_32">
            <a:extLst>
              <a:ext uri="{FF2B5EF4-FFF2-40B4-BE49-F238E27FC236}">
                <a16:creationId xmlns:a16="http://schemas.microsoft.com/office/drawing/2014/main" id="{E18F0DCF-CB0A-66DB-E1C5-B4DE006EF4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425" y="763588"/>
            <a:ext cx="2895600"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117">
            <a:extLst>
              <a:ext uri="{FF2B5EF4-FFF2-40B4-BE49-F238E27FC236}">
                <a16:creationId xmlns:a16="http://schemas.microsoft.com/office/drawing/2014/main" id="{A644F9C4-B841-F7D5-8DE2-75B6302CF318}"/>
              </a:ext>
            </a:extLst>
          </p:cNvPr>
          <p:cNvSpPr>
            <a:spLocks noChangeArrowheads="1"/>
          </p:cNvSpPr>
          <p:nvPr/>
        </p:nvSpPr>
        <p:spPr bwMode="auto">
          <a:xfrm>
            <a:off x="684213" y="1106488"/>
            <a:ext cx="2443162" cy="8985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10" name="Text Box 118">
            <a:extLst>
              <a:ext uri="{FF2B5EF4-FFF2-40B4-BE49-F238E27FC236}">
                <a16:creationId xmlns:a16="http://schemas.microsoft.com/office/drawing/2014/main" id="{82ABFCDF-DCC0-8D18-EDD3-193104BC5CC9}"/>
              </a:ext>
            </a:extLst>
          </p:cNvPr>
          <p:cNvSpPr txBox="1">
            <a:spLocks noChangeArrowheads="1"/>
          </p:cNvSpPr>
          <p:nvPr/>
        </p:nvSpPr>
        <p:spPr bwMode="auto">
          <a:xfrm>
            <a:off x="1371600" y="2271713"/>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74HC32</a:t>
            </a:r>
          </a:p>
        </p:txBody>
      </p:sp>
      <p:sp>
        <p:nvSpPr>
          <p:cNvPr id="21511" name="Text Box 2">
            <a:extLst>
              <a:ext uri="{FF2B5EF4-FFF2-40B4-BE49-F238E27FC236}">
                <a16:creationId xmlns:a16="http://schemas.microsoft.com/office/drawing/2014/main" id="{80DCAE0C-50DF-DAB1-388B-4B3B3FC11CB6}"/>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OR</a:t>
            </a:r>
            <a:r>
              <a:rPr lang="ja-JP" altLang="en-US" sz="2000" b="1"/>
              <a:t>回路</a:t>
            </a:r>
          </a:p>
        </p:txBody>
      </p:sp>
      <p:grpSp>
        <p:nvGrpSpPr>
          <p:cNvPr id="21512" name="Group 3">
            <a:extLst>
              <a:ext uri="{FF2B5EF4-FFF2-40B4-BE49-F238E27FC236}">
                <a16:creationId xmlns:a16="http://schemas.microsoft.com/office/drawing/2014/main" id="{72939608-6E46-6792-675F-695D78B3A8A7}"/>
              </a:ext>
            </a:extLst>
          </p:cNvPr>
          <p:cNvGrpSpPr>
            <a:grpSpLocks/>
          </p:cNvGrpSpPr>
          <p:nvPr/>
        </p:nvGrpSpPr>
        <p:grpSpPr bwMode="auto">
          <a:xfrm>
            <a:off x="6240463" y="2070100"/>
            <a:ext cx="762000" cy="795338"/>
            <a:chOff x="3420" y="2046"/>
            <a:chExt cx="480" cy="501"/>
          </a:xfrm>
        </p:grpSpPr>
        <p:sp>
          <p:nvSpPr>
            <p:cNvPr id="21610" name="Oval 4">
              <a:extLst>
                <a:ext uri="{FF2B5EF4-FFF2-40B4-BE49-F238E27FC236}">
                  <a16:creationId xmlns:a16="http://schemas.microsoft.com/office/drawing/2014/main" id="{36058C7D-D39F-ED42-BFE2-17100E14F820}"/>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11" name="Line 5">
              <a:extLst>
                <a:ext uri="{FF2B5EF4-FFF2-40B4-BE49-F238E27FC236}">
                  <a16:creationId xmlns:a16="http://schemas.microsoft.com/office/drawing/2014/main" id="{FA1AF5E1-A3FF-4E3E-63ED-F07AF5A4AFE2}"/>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2" name="Line 6">
              <a:extLst>
                <a:ext uri="{FF2B5EF4-FFF2-40B4-BE49-F238E27FC236}">
                  <a16:creationId xmlns:a16="http://schemas.microsoft.com/office/drawing/2014/main" id="{2A2893B9-B7FA-2331-B35F-91A8DFB6A657}"/>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3" name="AutoShape 7">
              <a:extLst>
                <a:ext uri="{FF2B5EF4-FFF2-40B4-BE49-F238E27FC236}">
                  <a16:creationId xmlns:a16="http://schemas.microsoft.com/office/drawing/2014/main" id="{5375FC18-FD3C-E859-74C1-F713C3FC0BB0}"/>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14" name="Line 8">
              <a:extLst>
                <a:ext uri="{FF2B5EF4-FFF2-40B4-BE49-F238E27FC236}">
                  <a16:creationId xmlns:a16="http://schemas.microsoft.com/office/drawing/2014/main" id="{4DC0F5B8-54AE-02D9-7B2F-EC25171DC49A}"/>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15" name="Line 9">
              <a:extLst>
                <a:ext uri="{FF2B5EF4-FFF2-40B4-BE49-F238E27FC236}">
                  <a16:creationId xmlns:a16="http://schemas.microsoft.com/office/drawing/2014/main" id="{0D4409F2-BD4B-A4C4-D0C9-7AE0604B7289}"/>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13" name="Freeform 10">
            <a:extLst>
              <a:ext uri="{FF2B5EF4-FFF2-40B4-BE49-F238E27FC236}">
                <a16:creationId xmlns:a16="http://schemas.microsoft.com/office/drawing/2014/main" id="{FCDE5C62-0C51-0B43-96AE-3DE8B11366F7}"/>
              </a:ext>
            </a:extLst>
          </p:cNvPr>
          <p:cNvSpPr>
            <a:spLocks/>
          </p:cNvSpPr>
          <p:nvPr/>
        </p:nvSpPr>
        <p:spPr bwMode="auto">
          <a:xfrm rot="5240607">
            <a:off x="6162675" y="2976563"/>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1514" name="Group 11">
            <a:extLst>
              <a:ext uri="{FF2B5EF4-FFF2-40B4-BE49-F238E27FC236}">
                <a16:creationId xmlns:a16="http://schemas.microsoft.com/office/drawing/2014/main" id="{693BAEFF-171C-90E6-A6C2-9B36FF982335}"/>
              </a:ext>
            </a:extLst>
          </p:cNvPr>
          <p:cNvGrpSpPr>
            <a:grpSpLocks/>
          </p:cNvGrpSpPr>
          <p:nvPr/>
        </p:nvGrpSpPr>
        <p:grpSpPr bwMode="auto">
          <a:xfrm>
            <a:off x="8310563" y="1612900"/>
            <a:ext cx="542925" cy="871538"/>
            <a:chOff x="2844" y="2301"/>
            <a:chExt cx="342" cy="549"/>
          </a:xfrm>
        </p:grpSpPr>
        <p:sp>
          <p:nvSpPr>
            <p:cNvPr id="21603" name="Line 12">
              <a:extLst>
                <a:ext uri="{FF2B5EF4-FFF2-40B4-BE49-F238E27FC236}">
                  <a16:creationId xmlns:a16="http://schemas.microsoft.com/office/drawing/2014/main" id="{689286C6-E9E6-2B2F-4169-9A7BD4D2D94F}"/>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4" name="Line 13">
              <a:extLst>
                <a:ext uri="{FF2B5EF4-FFF2-40B4-BE49-F238E27FC236}">
                  <a16:creationId xmlns:a16="http://schemas.microsoft.com/office/drawing/2014/main" id="{38B7C116-4B8B-08A8-A402-A481F52DCFD1}"/>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5" name="Line 14">
              <a:extLst>
                <a:ext uri="{FF2B5EF4-FFF2-40B4-BE49-F238E27FC236}">
                  <a16:creationId xmlns:a16="http://schemas.microsoft.com/office/drawing/2014/main" id="{23772DAD-445D-5D8B-D4AB-337109762A31}"/>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6" name="Line 15">
              <a:extLst>
                <a:ext uri="{FF2B5EF4-FFF2-40B4-BE49-F238E27FC236}">
                  <a16:creationId xmlns:a16="http://schemas.microsoft.com/office/drawing/2014/main" id="{BD333167-B8D3-1AC8-DD86-3338C1332DBF}"/>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7" name="Line 16">
              <a:extLst>
                <a:ext uri="{FF2B5EF4-FFF2-40B4-BE49-F238E27FC236}">
                  <a16:creationId xmlns:a16="http://schemas.microsoft.com/office/drawing/2014/main" id="{37B87607-1AFF-BC40-D9A6-A2CB97A92C92}"/>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8" name="Line 17">
              <a:extLst>
                <a:ext uri="{FF2B5EF4-FFF2-40B4-BE49-F238E27FC236}">
                  <a16:creationId xmlns:a16="http://schemas.microsoft.com/office/drawing/2014/main" id="{06C90062-A4FF-B10D-E43E-D03208F95A9C}"/>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609" name="Line 18">
              <a:extLst>
                <a:ext uri="{FF2B5EF4-FFF2-40B4-BE49-F238E27FC236}">
                  <a16:creationId xmlns:a16="http://schemas.microsoft.com/office/drawing/2014/main" id="{B2E04849-CB92-7F46-A375-D9685187EE77}"/>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15" name="Line 19">
            <a:extLst>
              <a:ext uri="{FF2B5EF4-FFF2-40B4-BE49-F238E27FC236}">
                <a16:creationId xmlns:a16="http://schemas.microsoft.com/office/drawing/2014/main" id="{55876E1D-1707-B177-F69A-BCDE6ECA1044}"/>
              </a:ext>
            </a:extLst>
          </p:cNvPr>
          <p:cNvSpPr>
            <a:spLocks noChangeShapeType="1"/>
          </p:cNvSpPr>
          <p:nvPr/>
        </p:nvSpPr>
        <p:spPr bwMode="auto">
          <a:xfrm>
            <a:off x="5110163" y="1954213"/>
            <a:ext cx="2746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16" name="Line 20">
            <a:extLst>
              <a:ext uri="{FF2B5EF4-FFF2-40B4-BE49-F238E27FC236}">
                <a16:creationId xmlns:a16="http://schemas.microsoft.com/office/drawing/2014/main" id="{EECB4F26-C38C-F87D-680B-94A9090C18A7}"/>
              </a:ext>
            </a:extLst>
          </p:cNvPr>
          <p:cNvSpPr>
            <a:spLocks noChangeShapeType="1"/>
          </p:cNvSpPr>
          <p:nvPr/>
        </p:nvSpPr>
        <p:spPr bwMode="auto">
          <a:xfrm>
            <a:off x="8577263" y="1200150"/>
            <a:ext cx="0" cy="4476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17" name="Line 21">
            <a:extLst>
              <a:ext uri="{FF2B5EF4-FFF2-40B4-BE49-F238E27FC236}">
                <a16:creationId xmlns:a16="http://schemas.microsoft.com/office/drawing/2014/main" id="{A6E42912-A434-138E-0DF7-70897A8814BD}"/>
              </a:ext>
            </a:extLst>
          </p:cNvPr>
          <p:cNvSpPr>
            <a:spLocks noChangeShapeType="1"/>
          </p:cNvSpPr>
          <p:nvPr/>
        </p:nvSpPr>
        <p:spPr bwMode="auto">
          <a:xfrm flipH="1">
            <a:off x="5118100" y="1587500"/>
            <a:ext cx="4763" cy="3683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18" name="Line 22">
            <a:extLst>
              <a:ext uri="{FF2B5EF4-FFF2-40B4-BE49-F238E27FC236}">
                <a16:creationId xmlns:a16="http://schemas.microsoft.com/office/drawing/2014/main" id="{72B0C27D-4749-B6DA-8350-DD7AC1F56543}"/>
              </a:ext>
            </a:extLst>
          </p:cNvPr>
          <p:cNvSpPr>
            <a:spLocks noChangeShapeType="1"/>
          </p:cNvSpPr>
          <p:nvPr/>
        </p:nvSpPr>
        <p:spPr bwMode="auto">
          <a:xfrm flipV="1">
            <a:off x="6115050" y="2063750"/>
            <a:ext cx="381000"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19" name="Line 23">
            <a:extLst>
              <a:ext uri="{FF2B5EF4-FFF2-40B4-BE49-F238E27FC236}">
                <a16:creationId xmlns:a16="http://schemas.microsoft.com/office/drawing/2014/main" id="{4E3739A1-7CFC-4D1C-6B39-F6D32219B3D2}"/>
              </a:ext>
            </a:extLst>
          </p:cNvPr>
          <p:cNvSpPr>
            <a:spLocks noChangeShapeType="1"/>
          </p:cNvSpPr>
          <p:nvPr/>
        </p:nvSpPr>
        <p:spPr bwMode="auto">
          <a:xfrm flipH="1" flipV="1">
            <a:off x="6281738" y="1173163"/>
            <a:ext cx="2314575"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0" name="Line 24">
            <a:extLst>
              <a:ext uri="{FF2B5EF4-FFF2-40B4-BE49-F238E27FC236}">
                <a16:creationId xmlns:a16="http://schemas.microsoft.com/office/drawing/2014/main" id="{54842957-9C03-B0B7-14E4-8B2BE20ECE83}"/>
              </a:ext>
            </a:extLst>
          </p:cNvPr>
          <p:cNvSpPr>
            <a:spLocks noChangeShapeType="1"/>
          </p:cNvSpPr>
          <p:nvPr/>
        </p:nvSpPr>
        <p:spPr bwMode="auto">
          <a:xfrm>
            <a:off x="8582025" y="3087688"/>
            <a:ext cx="0" cy="5826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1" name="Line 25">
            <a:extLst>
              <a:ext uri="{FF2B5EF4-FFF2-40B4-BE49-F238E27FC236}">
                <a16:creationId xmlns:a16="http://schemas.microsoft.com/office/drawing/2014/main" id="{44383D1B-1056-DD95-3A4E-890F675CCF54}"/>
              </a:ext>
            </a:extLst>
          </p:cNvPr>
          <p:cNvSpPr>
            <a:spLocks noChangeShapeType="1"/>
          </p:cNvSpPr>
          <p:nvPr/>
        </p:nvSpPr>
        <p:spPr bwMode="auto">
          <a:xfrm flipV="1">
            <a:off x="4797425" y="2179638"/>
            <a:ext cx="57943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1522" name="Group 30">
            <a:extLst>
              <a:ext uri="{FF2B5EF4-FFF2-40B4-BE49-F238E27FC236}">
                <a16:creationId xmlns:a16="http://schemas.microsoft.com/office/drawing/2014/main" id="{2FB49536-7DAF-FD0B-8FA6-271389BEF67D}"/>
              </a:ext>
            </a:extLst>
          </p:cNvPr>
          <p:cNvGrpSpPr>
            <a:grpSpLocks/>
          </p:cNvGrpSpPr>
          <p:nvPr/>
        </p:nvGrpSpPr>
        <p:grpSpPr bwMode="auto">
          <a:xfrm>
            <a:off x="7573963" y="1770063"/>
            <a:ext cx="609600" cy="1052512"/>
            <a:chOff x="1027" y="1642"/>
            <a:chExt cx="509" cy="663"/>
          </a:xfrm>
        </p:grpSpPr>
        <p:sp>
          <p:nvSpPr>
            <p:cNvPr id="21600" name="Rectangle 31">
              <a:extLst>
                <a:ext uri="{FF2B5EF4-FFF2-40B4-BE49-F238E27FC236}">
                  <a16:creationId xmlns:a16="http://schemas.microsoft.com/office/drawing/2014/main" id="{7B2858DF-128F-7203-4993-5D57068FC37F}"/>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601" name="Text Box 32">
              <a:extLst>
                <a:ext uri="{FF2B5EF4-FFF2-40B4-BE49-F238E27FC236}">
                  <a16:creationId xmlns:a16="http://schemas.microsoft.com/office/drawing/2014/main" id="{45889E0C-2469-2BEF-20AC-CA135EC1D64E}"/>
                </a:ext>
              </a:extLst>
            </p:cNvPr>
            <p:cNvSpPr txBox="1">
              <a:spLocks noChangeArrowheads="1"/>
            </p:cNvSpPr>
            <p:nvPr/>
          </p:nvSpPr>
          <p:spPr bwMode="auto">
            <a:xfrm>
              <a:off x="1036" y="1651"/>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21602" name="Text Box 33">
              <a:extLst>
                <a:ext uri="{FF2B5EF4-FFF2-40B4-BE49-F238E27FC236}">
                  <a16:creationId xmlns:a16="http://schemas.microsoft.com/office/drawing/2014/main" id="{0BDBC371-1B66-F869-8E4A-27B908115A5B}"/>
                </a:ext>
              </a:extLst>
            </p:cNvPr>
            <p:cNvSpPr txBox="1">
              <a:spLocks noChangeArrowheads="1"/>
            </p:cNvSpPr>
            <p:nvPr/>
          </p:nvSpPr>
          <p:spPr bwMode="auto">
            <a:xfrm>
              <a:off x="1027" y="2102"/>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sp>
        <p:nvSpPr>
          <p:cNvPr id="21523" name="Freeform 34">
            <a:extLst>
              <a:ext uri="{FF2B5EF4-FFF2-40B4-BE49-F238E27FC236}">
                <a16:creationId xmlns:a16="http://schemas.microsoft.com/office/drawing/2014/main" id="{812B5BE4-3B61-3F6D-D525-4F52B1C8DA65}"/>
              </a:ext>
            </a:extLst>
          </p:cNvPr>
          <p:cNvSpPr>
            <a:spLocks/>
          </p:cNvSpPr>
          <p:nvPr/>
        </p:nvSpPr>
        <p:spPr bwMode="auto">
          <a:xfrm rot="-127266">
            <a:off x="5668963" y="1035050"/>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4" name="Line 35">
            <a:extLst>
              <a:ext uri="{FF2B5EF4-FFF2-40B4-BE49-F238E27FC236}">
                <a16:creationId xmlns:a16="http://schemas.microsoft.com/office/drawing/2014/main" id="{22345DA0-1E1B-C7AA-2D77-A41DCDFC4418}"/>
              </a:ext>
            </a:extLst>
          </p:cNvPr>
          <p:cNvSpPr>
            <a:spLocks noChangeShapeType="1"/>
          </p:cNvSpPr>
          <p:nvPr/>
        </p:nvSpPr>
        <p:spPr bwMode="auto">
          <a:xfrm flipH="1">
            <a:off x="6524625" y="3432175"/>
            <a:ext cx="0" cy="2206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5" name="Line 36">
            <a:extLst>
              <a:ext uri="{FF2B5EF4-FFF2-40B4-BE49-F238E27FC236}">
                <a16:creationId xmlns:a16="http://schemas.microsoft.com/office/drawing/2014/main" id="{F17FD27F-054E-539F-C0D9-C7ABE770E631}"/>
              </a:ext>
            </a:extLst>
          </p:cNvPr>
          <p:cNvSpPr>
            <a:spLocks noChangeShapeType="1"/>
          </p:cNvSpPr>
          <p:nvPr/>
        </p:nvSpPr>
        <p:spPr bwMode="auto">
          <a:xfrm>
            <a:off x="3825875" y="3638550"/>
            <a:ext cx="4768850" cy="222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6" name="Line 37">
            <a:extLst>
              <a:ext uri="{FF2B5EF4-FFF2-40B4-BE49-F238E27FC236}">
                <a16:creationId xmlns:a16="http://schemas.microsoft.com/office/drawing/2014/main" id="{7FC4C2BE-9B89-B0FA-4B8E-796EE08ABF2A}"/>
              </a:ext>
            </a:extLst>
          </p:cNvPr>
          <p:cNvSpPr>
            <a:spLocks noChangeShapeType="1"/>
          </p:cNvSpPr>
          <p:nvPr/>
        </p:nvSpPr>
        <p:spPr bwMode="auto">
          <a:xfrm>
            <a:off x="3816350" y="1217613"/>
            <a:ext cx="185261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7" name="Line 38">
            <a:extLst>
              <a:ext uri="{FF2B5EF4-FFF2-40B4-BE49-F238E27FC236}">
                <a16:creationId xmlns:a16="http://schemas.microsoft.com/office/drawing/2014/main" id="{6013E686-4E27-9490-5B98-43945B3430DC}"/>
              </a:ext>
            </a:extLst>
          </p:cNvPr>
          <p:cNvSpPr>
            <a:spLocks noChangeShapeType="1"/>
          </p:cNvSpPr>
          <p:nvPr/>
        </p:nvSpPr>
        <p:spPr bwMode="auto">
          <a:xfrm>
            <a:off x="4814888" y="2193925"/>
            <a:ext cx="0" cy="3286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8" name="Line 39">
            <a:extLst>
              <a:ext uri="{FF2B5EF4-FFF2-40B4-BE49-F238E27FC236}">
                <a16:creationId xmlns:a16="http://schemas.microsoft.com/office/drawing/2014/main" id="{119A2EF7-E096-8F11-BEC0-0272FAFBAE62}"/>
              </a:ext>
            </a:extLst>
          </p:cNvPr>
          <p:cNvSpPr>
            <a:spLocks noChangeShapeType="1"/>
          </p:cNvSpPr>
          <p:nvPr/>
        </p:nvSpPr>
        <p:spPr bwMode="auto">
          <a:xfrm>
            <a:off x="7291388" y="1189038"/>
            <a:ext cx="0" cy="762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9" name="Line 40">
            <a:extLst>
              <a:ext uri="{FF2B5EF4-FFF2-40B4-BE49-F238E27FC236}">
                <a16:creationId xmlns:a16="http://schemas.microsoft.com/office/drawing/2014/main" id="{551091F5-0C5E-724D-C6F5-23EE25A8B5F0}"/>
              </a:ext>
            </a:extLst>
          </p:cNvPr>
          <p:cNvSpPr>
            <a:spLocks noChangeShapeType="1"/>
          </p:cNvSpPr>
          <p:nvPr/>
        </p:nvSpPr>
        <p:spPr bwMode="auto">
          <a:xfrm>
            <a:off x="7285038" y="1944688"/>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1530" name="Group 41">
            <a:extLst>
              <a:ext uri="{FF2B5EF4-FFF2-40B4-BE49-F238E27FC236}">
                <a16:creationId xmlns:a16="http://schemas.microsoft.com/office/drawing/2014/main" id="{9C7B7DD8-AE22-78AD-4F0E-9B179ADC518E}"/>
              </a:ext>
            </a:extLst>
          </p:cNvPr>
          <p:cNvGrpSpPr>
            <a:grpSpLocks/>
          </p:cNvGrpSpPr>
          <p:nvPr/>
        </p:nvGrpSpPr>
        <p:grpSpPr bwMode="auto">
          <a:xfrm>
            <a:off x="8528050" y="2473325"/>
            <a:ext cx="241300" cy="646113"/>
            <a:chOff x="3491" y="2885"/>
            <a:chExt cx="152" cy="407"/>
          </a:xfrm>
        </p:grpSpPr>
        <p:sp>
          <p:nvSpPr>
            <p:cNvPr id="21595" name="Oval 42">
              <a:extLst>
                <a:ext uri="{FF2B5EF4-FFF2-40B4-BE49-F238E27FC236}">
                  <a16:creationId xmlns:a16="http://schemas.microsoft.com/office/drawing/2014/main" id="{3B3731ED-30C5-7DF9-C2E8-0C1E2F6CF574}"/>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96" name="Oval 43">
              <a:extLst>
                <a:ext uri="{FF2B5EF4-FFF2-40B4-BE49-F238E27FC236}">
                  <a16:creationId xmlns:a16="http://schemas.microsoft.com/office/drawing/2014/main" id="{F57E4D3B-5CC0-3358-23FB-9AEC313AED21}"/>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97" name="Line 44">
              <a:extLst>
                <a:ext uri="{FF2B5EF4-FFF2-40B4-BE49-F238E27FC236}">
                  <a16:creationId xmlns:a16="http://schemas.microsoft.com/office/drawing/2014/main" id="{371611A7-0C72-092B-C33E-B9F2EFD95352}"/>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8" name="Line 45">
              <a:extLst>
                <a:ext uri="{FF2B5EF4-FFF2-40B4-BE49-F238E27FC236}">
                  <a16:creationId xmlns:a16="http://schemas.microsoft.com/office/drawing/2014/main" id="{CB0EA610-A738-64B4-7338-C04A905A59C5}"/>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9" name="Line 46">
              <a:extLst>
                <a:ext uri="{FF2B5EF4-FFF2-40B4-BE49-F238E27FC236}">
                  <a16:creationId xmlns:a16="http://schemas.microsoft.com/office/drawing/2014/main" id="{7E0135CC-CE75-BE5D-681B-9184C5507597}"/>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31" name="Text Box 47">
            <a:extLst>
              <a:ext uri="{FF2B5EF4-FFF2-40B4-BE49-F238E27FC236}">
                <a16:creationId xmlns:a16="http://schemas.microsoft.com/office/drawing/2014/main" id="{E76CCB19-6BC5-AF28-0096-E3AC5CAD2662}"/>
              </a:ext>
            </a:extLst>
          </p:cNvPr>
          <p:cNvSpPr txBox="1">
            <a:spLocks noChangeArrowheads="1"/>
          </p:cNvSpPr>
          <p:nvPr/>
        </p:nvSpPr>
        <p:spPr bwMode="auto">
          <a:xfrm>
            <a:off x="6662738" y="3046413"/>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330</a:t>
            </a:r>
          </a:p>
        </p:txBody>
      </p:sp>
      <p:sp>
        <p:nvSpPr>
          <p:cNvPr id="21532" name="Text Box 48">
            <a:extLst>
              <a:ext uri="{FF2B5EF4-FFF2-40B4-BE49-F238E27FC236}">
                <a16:creationId xmlns:a16="http://schemas.microsoft.com/office/drawing/2014/main" id="{EBF6BF1B-99A9-B82A-4B45-6DA8561A9179}"/>
              </a:ext>
            </a:extLst>
          </p:cNvPr>
          <p:cNvSpPr txBox="1">
            <a:spLocks noChangeArrowheads="1"/>
          </p:cNvSpPr>
          <p:nvPr/>
        </p:nvSpPr>
        <p:spPr bwMode="auto">
          <a:xfrm>
            <a:off x="8572500" y="2254250"/>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3V</a:t>
            </a:r>
          </a:p>
        </p:txBody>
      </p:sp>
      <p:sp>
        <p:nvSpPr>
          <p:cNvPr id="21533" name="Text Box 49">
            <a:extLst>
              <a:ext uri="{FF2B5EF4-FFF2-40B4-BE49-F238E27FC236}">
                <a16:creationId xmlns:a16="http://schemas.microsoft.com/office/drawing/2014/main" id="{1BBE6240-5BDC-7043-A4FF-3323F8632CC2}"/>
              </a:ext>
            </a:extLst>
          </p:cNvPr>
          <p:cNvSpPr txBox="1">
            <a:spLocks noChangeArrowheads="1"/>
          </p:cNvSpPr>
          <p:nvPr/>
        </p:nvSpPr>
        <p:spPr bwMode="auto">
          <a:xfrm>
            <a:off x="5678488" y="776288"/>
            <a:ext cx="769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100K</a:t>
            </a:r>
          </a:p>
        </p:txBody>
      </p:sp>
      <p:sp>
        <p:nvSpPr>
          <p:cNvPr id="21534" name="Line 50">
            <a:extLst>
              <a:ext uri="{FF2B5EF4-FFF2-40B4-BE49-F238E27FC236}">
                <a16:creationId xmlns:a16="http://schemas.microsoft.com/office/drawing/2014/main" id="{35D300AE-44FB-AC8D-6004-ABBC70D516D3}"/>
              </a:ext>
            </a:extLst>
          </p:cNvPr>
          <p:cNvSpPr>
            <a:spLocks noChangeShapeType="1"/>
          </p:cNvSpPr>
          <p:nvPr/>
        </p:nvSpPr>
        <p:spPr bwMode="auto">
          <a:xfrm>
            <a:off x="7299325" y="2644775"/>
            <a:ext cx="2857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5" name="Line 51">
            <a:extLst>
              <a:ext uri="{FF2B5EF4-FFF2-40B4-BE49-F238E27FC236}">
                <a16:creationId xmlns:a16="http://schemas.microsoft.com/office/drawing/2014/main" id="{5A03209E-47A4-89E5-DBBC-6D35967FAC76}"/>
              </a:ext>
            </a:extLst>
          </p:cNvPr>
          <p:cNvSpPr>
            <a:spLocks noChangeShapeType="1"/>
          </p:cNvSpPr>
          <p:nvPr/>
        </p:nvSpPr>
        <p:spPr bwMode="auto">
          <a:xfrm>
            <a:off x="7321550" y="2636838"/>
            <a:ext cx="0" cy="1020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6" name="Text Box 52">
            <a:extLst>
              <a:ext uri="{FF2B5EF4-FFF2-40B4-BE49-F238E27FC236}">
                <a16:creationId xmlns:a16="http://schemas.microsoft.com/office/drawing/2014/main" id="{EDE973C4-9079-1969-7103-A55CE7827BD0}"/>
              </a:ext>
            </a:extLst>
          </p:cNvPr>
          <p:cNvSpPr txBox="1">
            <a:spLocks noChangeArrowheads="1"/>
          </p:cNvSpPr>
          <p:nvPr/>
        </p:nvSpPr>
        <p:spPr bwMode="auto">
          <a:xfrm>
            <a:off x="7308850" y="1446213"/>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14</a:t>
            </a:r>
          </a:p>
        </p:txBody>
      </p:sp>
      <p:sp>
        <p:nvSpPr>
          <p:cNvPr id="21537" name="Text Box 53">
            <a:extLst>
              <a:ext uri="{FF2B5EF4-FFF2-40B4-BE49-F238E27FC236}">
                <a16:creationId xmlns:a16="http://schemas.microsoft.com/office/drawing/2014/main" id="{9EB59B60-BF36-6757-1B42-E760BEC7C428}"/>
              </a:ext>
            </a:extLst>
          </p:cNvPr>
          <p:cNvSpPr txBox="1">
            <a:spLocks noChangeArrowheads="1"/>
          </p:cNvSpPr>
          <p:nvPr/>
        </p:nvSpPr>
        <p:spPr bwMode="auto">
          <a:xfrm>
            <a:off x="7291388" y="2817813"/>
            <a:ext cx="511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 7</a:t>
            </a:r>
          </a:p>
        </p:txBody>
      </p:sp>
      <p:sp>
        <p:nvSpPr>
          <p:cNvPr id="21538" name="Text Box 54">
            <a:extLst>
              <a:ext uri="{FF2B5EF4-FFF2-40B4-BE49-F238E27FC236}">
                <a16:creationId xmlns:a16="http://schemas.microsoft.com/office/drawing/2014/main" id="{A0FCF710-EFEA-99C2-D86A-2E2A2B26ED23}"/>
              </a:ext>
            </a:extLst>
          </p:cNvPr>
          <p:cNvSpPr txBox="1">
            <a:spLocks noChangeArrowheads="1"/>
          </p:cNvSpPr>
          <p:nvPr/>
        </p:nvSpPr>
        <p:spPr bwMode="auto">
          <a:xfrm>
            <a:off x="5091113" y="1463675"/>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21539" name="Text Box 55">
            <a:extLst>
              <a:ext uri="{FF2B5EF4-FFF2-40B4-BE49-F238E27FC236}">
                <a16:creationId xmlns:a16="http://schemas.microsoft.com/office/drawing/2014/main" id="{3B468ABE-8D61-A880-A404-E1A10C08C527}"/>
              </a:ext>
            </a:extLst>
          </p:cNvPr>
          <p:cNvSpPr txBox="1">
            <a:spLocks noChangeArrowheads="1"/>
          </p:cNvSpPr>
          <p:nvPr/>
        </p:nvSpPr>
        <p:spPr bwMode="auto">
          <a:xfrm>
            <a:off x="5122863" y="2227263"/>
            <a:ext cx="3889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sp>
        <p:nvSpPr>
          <p:cNvPr id="21540" name="Text Box 56">
            <a:extLst>
              <a:ext uri="{FF2B5EF4-FFF2-40B4-BE49-F238E27FC236}">
                <a16:creationId xmlns:a16="http://schemas.microsoft.com/office/drawing/2014/main" id="{BBD5DFF3-F18C-7E99-4845-4903CBFC0C22}"/>
              </a:ext>
            </a:extLst>
          </p:cNvPr>
          <p:cNvSpPr txBox="1">
            <a:spLocks noChangeArrowheads="1"/>
          </p:cNvSpPr>
          <p:nvPr/>
        </p:nvSpPr>
        <p:spPr bwMode="auto">
          <a:xfrm>
            <a:off x="5975350" y="1679575"/>
            <a:ext cx="3889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a:t>
            </a:r>
          </a:p>
        </p:txBody>
      </p:sp>
      <p:grpSp>
        <p:nvGrpSpPr>
          <p:cNvPr id="21541" name="Group 57">
            <a:extLst>
              <a:ext uri="{FF2B5EF4-FFF2-40B4-BE49-F238E27FC236}">
                <a16:creationId xmlns:a16="http://schemas.microsoft.com/office/drawing/2014/main" id="{30227883-4DC1-2063-2443-9B98C4D6A2BF}"/>
              </a:ext>
            </a:extLst>
          </p:cNvPr>
          <p:cNvGrpSpPr>
            <a:grpSpLocks/>
          </p:cNvGrpSpPr>
          <p:nvPr/>
        </p:nvGrpSpPr>
        <p:grpSpPr bwMode="auto">
          <a:xfrm>
            <a:off x="4467225" y="1233488"/>
            <a:ext cx="644525" cy="741362"/>
            <a:chOff x="3831" y="3205"/>
            <a:chExt cx="406" cy="467"/>
          </a:xfrm>
        </p:grpSpPr>
        <p:sp>
          <p:nvSpPr>
            <p:cNvPr id="21588" name="Oval 58">
              <a:extLst>
                <a:ext uri="{FF2B5EF4-FFF2-40B4-BE49-F238E27FC236}">
                  <a16:creationId xmlns:a16="http://schemas.microsoft.com/office/drawing/2014/main" id="{6E667DA9-BC2F-C8D6-71FC-37F5D1DD7CDE}"/>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89" name="Oval 59">
              <a:extLst>
                <a:ext uri="{FF2B5EF4-FFF2-40B4-BE49-F238E27FC236}">
                  <a16:creationId xmlns:a16="http://schemas.microsoft.com/office/drawing/2014/main" id="{155DB7D0-9103-708C-F40E-4F454B6D6E73}"/>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90" name="Line 60">
              <a:extLst>
                <a:ext uri="{FF2B5EF4-FFF2-40B4-BE49-F238E27FC236}">
                  <a16:creationId xmlns:a16="http://schemas.microsoft.com/office/drawing/2014/main" id="{230E0711-0382-C24B-E434-5ABFFC5E2745}"/>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1" name="Line 61">
              <a:extLst>
                <a:ext uri="{FF2B5EF4-FFF2-40B4-BE49-F238E27FC236}">
                  <a16:creationId xmlns:a16="http://schemas.microsoft.com/office/drawing/2014/main" id="{EFDC47D1-0327-26A9-D37C-281673F6CDDB}"/>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2" name="Line 62">
              <a:extLst>
                <a:ext uri="{FF2B5EF4-FFF2-40B4-BE49-F238E27FC236}">
                  <a16:creationId xmlns:a16="http://schemas.microsoft.com/office/drawing/2014/main" id="{ED1ED239-C19F-D742-4AFA-EF94272DD7A3}"/>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93" name="Oval 63">
              <a:extLst>
                <a:ext uri="{FF2B5EF4-FFF2-40B4-BE49-F238E27FC236}">
                  <a16:creationId xmlns:a16="http://schemas.microsoft.com/office/drawing/2014/main" id="{7A0AE429-2838-FF1B-EBEA-356CA3439151}"/>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94" name="Line 64">
              <a:extLst>
                <a:ext uri="{FF2B5EF4-FFF2-40B4-BE49-F238E27FC236}">
                  <a16:creationId xmlns:a16="http://schemas.microsoft.com/office/drawing/2014/main" id="{9E825B84-0550-E5EF-0210-6F87E4C65ADD}"/>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1542" name="Group 65">
            <a:extLst>
              <a:ext uri="{FF2B5EF4-FFF2-40B4-BE49-F238E27FC236}">
                <a16:creationId xmlns:a16="http://schemas.microsoft.com/office/drawing/2014/main" id="{EF1C4E49-AFD7-B782-5CE7-8CDC4FE5A517}"/>
              </a:ext>
            </a:extLst>
          </p:cNvPr>
          <p:cNvGrpSpPr>
            <a:grpSpLocks/>
          </p:cNvGrpSpPr>
          <p:nvPr/>
        </p:nvGrpSpPr>
        <p:grpSpPr bwMode="auto">
          <a:xfrm>
            <a:off x="3779838" y="2132013"/>
            <a:ext cx="644525" cy="741362"/>
            <a:chOff x="3831" y="3205"/>
            <a:chExt cx="406" cy="467"/>
          </a:xfrm>
        </p:grpSpPr>
        <p:sp>
          <p:nvSpPr>
            <p:cNvPr id="21581" name="Oval 66">
              <a:extLst>
                <a:ext uri="{FF2B5EF4-FFF2-40B4-BE49-F238E27FC236}">
                  <a16:creationId xmlns:a16="http://schemas.microsoft.com/office/drawing/2014/main" id="{7C59BE1F-D6C7-BD6B-9400-DEDBA0C4606D}"/>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82" name="Oval 67">
              <a:extLst>
                <a:ext uri="{FF2B5EF4-FFF2-40B4-BE49-F238E27FC236}">
                  <a16:creationId xmlns:a16="http://schemas.microsoft.com/office/drawing/2014/main" id="{7A990F9A-B3ED-F719-44D3-389BFF428CBE}"/>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83" name="Line 68">
              <a:extLst>
                <a:ext uri="{FF2B5EF4-FFF2-40B4-BE49-F238E27FC236}">
                  <a16:creationId xmlns:a16="http://schemas.microsoft.com/office/drawing/2014/main" id="{1275B177-6887-0828-272A-AFC4A45FA009}"/>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84" name="Line 69">
              <a:extLst>
                <a:ext uri="{FF2B5EF4-FFF2-40B4-BE49-F238E27FC236}">
                  <a16:creationId xmlns:a16="http://schemas.microsoft.com/office/drawing/2014/main" id="{DF0321A8-2F3E-FF1C-5823-6F7640A5CBB3}"/>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85" name="Line 70">
              <a:extLst>
                <a:ext uri="{FF2B5EF4-FFF2-40B4-BE49-F238E27FC236}">
                  <a16:creationId xmlns:a16="http://schemas.microsoft.com/office/drawing/2014/main" id="{97798B6E-F3FD-1118-2A6A-B640F86BC4FF}"/>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86" name="Oval 71">
              <a:extLst>
                <a:ext uri="{FF2B5EF4-FFF2-40B4-BE49-F238E27FC236}">
                  <a16:creationId xmlns:a16="http://schemas.microsoft.com/office/drawing/2014/main" id="{8A6F0A5C-D70E-A218-4130-D200C7D9FC09}"/>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1587" name="Line 72">
              <a:extLst>
                <a:ext uri="{FF2B5EF4-FFF2-40B4-BE49-F238E27FC236}">
                  <a16:creationId xmlns:a16="http://schemas.microsoft.com/office/drawing/2014/main" id="{9A4F822F-79DC-3506-C936-37132F3CD746}"/>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1543" name="Line 73">
            <a:extLst>
              <a:ext uri="{FF2B5EF4-FFF2-40B4-BE49-F238E27FC236}">
                <a16:creationId xmlns:a16="http://schemas.microsoft.com/office/drawing/2014/main" id="{2B45DB85-95F3-2632-D4A3-683F0161AFA9}"/>
              </a:ext>
            </a:extLst>
          </p:cNvPr>
          <p:cNvSpPr>
            <a:spLocks noChangeShapeType="1"/>
          </p:cNvSpPr>
          <p:nvPr/>
        </p:nvSpPr>
        <p:spPr bwMode="auto">
          <a:xfrm flipH="1">
            <a:off x="3830638" y="1206500"/>
            <a:ext cx="6350" cy="9509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4" name="Line 74">
            <a:extLst>
              <a:ext uri="{FF2B5EF4-FFF2-40B4-BE49-F238E27FC236}">
                <a16:creationId xmlns:a16="http://schemas.microsoft.com/office/drawing/2014/main" id="{B0E05A16-012A-0644-7A65-1ED481AF5546}"/>
              </a:ext>
            </a:extLst>
          </p:cNvPr>
          <p:cNvSpPr>
            <a:spLocks noChangeShapeType="1"/>
          </p:cNvSpPr>
          <p:nvPr/>
        </p:nvSpPr>
        <p:spPr bwMode="auto">
          <a:xfrm>
            <a:off x="4418013" y="2500313"/>
            <a:ext cx="3825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5" name="Line 75">
            <a:extLst>
              <a:ext uri="{FF2B5EF4-FFF2-40B4-BE49-F238E27FC236}">
                <a16:creationId xmlns:a16="http://schemas.microsoft.com/office/drawing/2014/main" id="{20D9C2D8-71C6-964C-1351-524ACBCE219A}"/>
              </a:ext>
            </a:extLst>
          </p:cNvPr>
          <p:cNvSpPr>
            <a:spLocks noChangeShapeType="1"/>
          </p:cNvSpPr>
          <p:nvPr/>
        </p:nvSpPr>
        <p:spPr bwMode="auto">
          <a:xfrm flipH="1">
            <a:off x="4510088" y="1971675"/>
            <a:ext cx="6350" cy="16557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46" name="Line 76">
            <a:extLst>
              <a:ext uri="{FF2B5EF4-FFF2-40B4-BE49-F238E27FC236}">
                <a16:creationId xmlns:a16="http://schemas.microsoft.com/office/drawing/2014/main" id="{F7E149C2-CBFD-A03D-974F-B6357BD8DB82}"/>
              </a:ext>
            </a:extLst>
          </p:cNvPr>
          <p:cNvSpPr>
            <a:spLocks noChangeShapeType="1"/>
          </p:cNvSpPr>
          <p:nvPr/>
        </p:nvSpPr>
        <p:spPr bwMode="auto">
          <a:xfrm flipH="1">
            <a:off x="3830638" y="2822575"/>
            <a:ext cx="0" cy="8175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64589" name="Group 77">
            <a:extLst>
              <a:ext uri="{FF2B5EF4-FFF2-40B4-BE49-F238E27FC236}">
                <a16:creationId xmlns:a16="http://schemas.microsoft.com/office/drawing/2014/main" id="{03CB4351-A88E-BA0B-B819-1C25A33D5B30}"/>
              </a:ext>
            </a:extLst>
          </p:cNvPr>
          <p:cNvGraphicFramePr>
            <a:graphicFrameLocks noGrp="1"/>
          </p:cNvGraphicFramePr>
          <p:nvPr/>
        </p:nvGraphicFramePr>
        <p:xfrm>
          <a:off x="395288" y="3178175"/>
          <a:ext cx="3108325" cy="2011363"/>
        </p:xfrm>
        <a:graphic>
          <a:graphicData uri="http://schemas.openxmlformats.org/drawingml/2006/table">
            <a:tbl>
              <a:tblPr/>
              <a:tblGrid>
                <a:gridCol w="1036637">
                  <a:extLst>
                    <a:ext uri="{9D8B030D-6E8A-4147-A177-3AD203B41FA5}">
                      <a16:colId xmlns:a16="http://schemas.microsoft.com/office/drawing/2014/main" val="660781052"/>
                    </a:ext>
                  </a:extLst>
                </a:gridCol>
                <a:gridCol w="1035050">
                  <a:extLst>
                    <a:ext uri="{9D8B030D-6E8A-4147-A177-3AD203B41FA5}">
                      <a16:colId xmlns:a16="http://schemas.microsoft.com/office/drawing/2014/main" val="3788569875"/>
                    </a:ext>
                  </a:extLst>
                </a:gridCol>
                <a:gridCol w="1036638">
                  <a:extLst>
                    <a:ext uri="{9D8B030D-6E8A-4147-A177-3AD203B41FA5}">
                      <a16:colId xmlns:a16="http://schemas.microsoft.com/office/drawing/2014/main" val="4266868090"/>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68059381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45092363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8012367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09558063"/>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86931997"/>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79546859"/>
                  </a:ext>
                </a:extLst>
              </a:tr>
            </a:tbl>
          </a:graphicData>
        </a:graphic>
      </p:graphicFrame>
      <p:sp>
        <p:nvSpPr>
          <p:cNvPr id="21576" name="Text Box 109">
            <a:extLst>
              <a:ext uri="{FF2B5EF4-FFF2-40B4-BE49-F238E27FC236}">
                <a16:creationId xmlns:a16="http://schemas.microsoft.com/office/drawing/2014/main" id="{9B29DCA0-B7D4-916A-504B-D6633658183E}"/>
              </a:ext>
            </a:extLst>
          </p:cNvPr>
          <p:cNvSpPr txBox="1">
            <a:spLocks noChangeArrowheads="1"/>
          </p:cNvSpPr>
          <p:nvPr/>
        </p:nvSpPr>
        <p:spPr bwMode="auto">
          <a:xfrm>
            <a:off x="669925" y="2089150"/>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21577" name="Text Box 110">
            <a:extLst>
              <a:ext uri="{FF2B5EF4-FFF2-40B4-BE49-F238E27FC236}">
                <a16:creationId xmlns:a16="http://schemas.microsoft.com/office/drawing/2014/main" id="{46FC0535-C65D-F511-A162-AFC5AF604CF8}"/>
              </a:ext>
            </a:extLst>
          </p:cNvPr>
          <p:cNvSpPr txBox="1">
            <a:spLocks noChangeArrowheads="1"/>
          </p:cNvSpPr>
          <p:nvPr/>
        </p:nvSpPr>
        <p:spPr bwMode="auto">
          <a:xfrm>
            <a:off x="13255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21578" name="Text Box 111">
            <a:extLst>
              <a:ext uri="{FF2B5EF4-FFF2-40B4-BE49-F238E27FC236}">
                <a16:creationId xmlns:a16="http://schemas.microsoft.com/office/drawing/2014/main" id="{53B6BED4-1614-10A1-D694-421B129CD29A}"/>
              </a:ext>
            </a:extLst>
          </p:cNvPr>
          <p:cNvSpPr txBox="1">
            <a:spLocks noChangeArrowheads="1"/>
          </p:cNvSpPr>
          <p:nvPr/>
        </p:nvSpPr>
        <p:spPr bwMode="auto">
          <a:xfrm>
            <a:off x="10207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sp>
        <p:nvSpPr>
          <p:cNvPr id="21579" name="Text Box 112">
            <a:extLst>
              <a:ext uri="{FF2B5EF4-FFF2-40B4-BE49-F238E27FC236}">
                <a16:creationId xmlns:a16="http://schemas.microsoft.com/office/drawing/2014/main" id="{25E47946-0FC3-FC2A-C91C-1D7D7958866F}"/>
              </a:ext>
            </a:extLst>
          </p:cNvPr>
          <p:cNvSpPr txBox="1">
            <a:spLocks noChangeArrowheads="1"/>
          </p:cNvSpPr>
          <p:nvPr/>
        </p:nvSpPr>
        <p:spPr bwMode="auto">
          <a:xfrm>
            <a:off x="823913" y="2771775"/>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74HC32</a:t>
            </a:r>
            <a:r>
              <a:rPr lang="ja-JP" altLang="en-US"/>
              <a:t>の真理値表</a:t>
            </a:r>
          </a:p>
        </p:txBody>
      </p:sp>
      <p:sp>
        <p:nvSpPr>
          <p:cNvPr id="21580" name="Text Box 128">
            <a:extLst>
              <a:ext uri="{FF2B5EF4-FFF2-40B4-BE49-F238E27FC236}">
                <a16:creationId xmlns:a16="http://schemas.microsoft.com/office/drawing/2014/main" id="{50D16444-BAAA-7F67-5AC4-A2475AF375E8}"/>
              </a:ext>
            </a:extLst>
          </p:cNvPr>
          <p:cNvSpPr txBox="1">
            <a:spLocks noChangeArrowheads="1"/>
          </p:cNvSpPr>
          <p:nvPr/>
        </p:nvSpPr>
        <p:spPr bwMode="auto">
          <a:xfrm>
            <a:off x="3902075" y="4098925"/>
            <a:ext cx="4419600" cy="132397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b="1"/>
              <a:t>課題</a:t>
            </a:r>
            <a:r>
              <a:rPr lang="en-US" altLang="ja-JP" b="1"/>
              <a:t>1: 74HC32</a:t>
            </a:r>
            <a:r>
              <a:rPr lang="ja-JP" altLang="en-US" b="1"/>
              <a:t>の真理値表の作成</a:t>
            </a:r>
            <a:br>
              <a:rPr lang="ja-JP" altLang="en-US"/>
            </a:br>
            <a:r>
              <a:rPr lang="ja-JP" altLang="en-US"/>
              <a:t> </a:t>
            </a:r>
            <a:r>
              <a:rPr lang="en-US" altLang="ja-JP"/>
              <a:t>74HC32</a:t>
            </a:r>
            <a:r>
              <a:rPr lang="ja-JP" altLang="en-US"/>
              <a:t>の</a:t>
            </a:r>
            <a:r>
              <a:rPr lang="en-US" altLang="ja-JP"/>
              <a:t>OR</a:t>
            </a:r>
            <a:r>
              <a:rPr lang="ja-JP" altLang="en-US"/>
              <a:t>回路を使って、その真理値表を実際に組み上げた回路を使って、完成させましょう。</a:t>
            </a:r>
            <a:br>
              <a:rPr lang="ja-JP" altLang="en-US"/>
            </a:br>
            <a:r>
              <a:rPr lang="en-US" altLang="ja-JP"/>
              <a:t>(</a:t>
            </a:r>
            <a:r>
              <a:rPr lang="ja-JP" altLang="en-US"/>
              <a:t>ピン配置は、</a:t>
            </a:r>
            <a:r>
              <a:rPr lang="en-US" altLang="ja-JP"/>
              <a:t>74HC08</a:t>
            </a:r>
            <a:r>
              <a:rPr lang="ja-JP" altLang="en-US"/>
              <a:t>と同じなので、前に組み上げた回路の</a:t>
            </a:r>
            <a:r>
              <a:rPr lang="en-US" altLang="ja-JP"/>
              <a:t>IC</a:t>
            </a:r>
            <a:r>
              <a:rPr lang="ja-JP" altLang="en-US"/>
              <a:t>を変更するだけで実験できます</a:t>
            </a:r>
            <a:r>
              <a:rPr lang="en-US" altLang="ja-JP"/>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3">
            <a:extLst>
              <a:ext uri="{FF2B5EF4-FFF2-40B4-BE49-F238E27FC236}">
                <a16:creationId xmlns:a16="http://schemas.microsoft.com/office/drawing/2014/main" id="{B3A74DDB-305B-92A1-692E-6BF5383D153B}"/>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882D94F-78F8-4100-86B6-FB4A3ACFADBF}" type="slidenum">
              <a:rPr kumimoji="0" lang="en-US" altLang="ja-JP" sz="1400"/>
              <a:pPr/>
              <a:t>2</a:t>
            </a:fld>
            <a:endParaRPr kumimoji="0" lang="en-US" altLang="ja-JP" sz="1400"/>
          </a:p>
        </p:txBody>
      </p:sp>
      <p:sp>
        <p:nvSpPr>
          <p:cNvPr id="4099" name="Text Box 2">
            <a:extLst>
              <a:ext uri="{FF2B5EF4-FFF2-40B4-BE49-F238E27FC236}">
                <a16:creationId xmlns:a16="http://schemas.microsoft.com/office/drawing/2014/main" id="{0C85239C-CA1F-B8DD-6810-8260ABB5C647}"/>
              </a:ext>
            </a:extLst>
          </p:cNvPr>
          <p:cNvSpPr txBox="1">
            <a:spLocks noChangeArrowheads="1"/>
          </p:cNvSpPr>
          <p:nvPr/>
        </p:nvSpPr>
        <p:spPr bwMode="auto">
          <a:xfrm>
            <a:off x="3810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見える範囲で細分化してみる</a:t>
            </a:r>
          </a:p>
        </p:txBody>
      </p:sp>
      <p:pic>
        <p:nvPicPr>
          <p:cNvPr id="4100" name="Picture 33" descr="A15PC">
            <a:extLst>
              <a:ext uri="{FF2B5EF4-FFF2-40B4-BE49-F238E27FC236}">
                <a16:creationId xmlns:a16="http://schemas.microsoft.com/office/drawing/2014/main" id="{082ACB85-200A-C952-EAE8-1663518EE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950913"/>
            <a:ext cx="11684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34" descr="A15PCInput">
            <a:extLst>
              <a:ext uri="{FF2B5EF4-FFF2-40B4-BE49-F238E27FC236}">
                <a16:creationId xmlns:a16="http://schemas.microsoft.com/office/drawing/2014/main" id="{1FDB67DA-B745-89C2-4C75-0445E59EFF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2716213"/>
            <a:ext cx="1198563"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35" descr="A15PCOutput">
            <a:extLst>
              <a:ext uri="{FF2B5EF4-FFF2-40B4-BE49-F238E27FC236}">
                <a16:creationId xmlns:a16="http://schemas.microsoft.com/office/drawing/2014/main" id="{AB4C3658-6CD2-B948-7C58-3268E1E172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8400" y="2771775"/>
            <a:ext cx="120015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36" descr="13HDD00">
            <a:extLst>
              <a:ext uri="{FF2B5EF4-FFF2-40B4-BE49-F238E27FC236}">
                <a16:creationId xmlns:a16="http://schemas.microsoft.com/office/drawing/2014/main" id="{71ABBE4C-C2FB-1AA7-5C16-1C59B5F50B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9075" y="4664075"/>
            <a:ext cx="156845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37">
            <a:extLst>
              <a:ext uri="{FF2B5EF4-FFF2-40B4-BE49-F238E27FC236}">
                <a16:creationId xmlns:a16="http://schemas.microsoft.com/office/drawing/2014/main" id="{1F42E3D1-87C0-F9D7-703A-C0B6412BA3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68600" y="2874963"/>
            <a:ext cx="9271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38" descr="A15PCMem">
            <a:extLst>
              <a:ext uri="{FF2B5EF4-FFF2-40B4-BE49-F238E27FC236}">
                <a16:creationId xmlns:a16="http://schemas.microsoft.com/office/drawing/2014/main" id="{E4098F0F-A2D2-6D64-9C1A-176E8FFA109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1300" y="1193800"/>
            <a:ext cx="137953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 name="Rectangle 39">
            <a:extLst>
              <a:ext uri="{FF2B5EF4-FFF2-40B4-BE49-F238E27FC236}">
                <a16:creationId xmlns:a16="http://schemas.microsoft.com/office/drawing/2014/main" id="{CA6009ED-5A44-EB44-0303-DA3BF6FA1649}"/>
              </a:ext>
            </a:extLst>
          </p:cNvPr>
          <p:cNvSpPr>
            <a:spLocks noChangeArrowheads="1"/>
          </p:cNvSpPr>
          <p:nvPr/>
        </p:nvSpPr>
        <p:spPr bwMode="auto">
          <a:xfrm>
            <a:off x="2620963" y="946150"/>
            <a:ext cx="2133600" cy="1628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07" name="Rectangle 42">
            <a:extLst>
              <a:ext uri="{FF2B5EF4-FFF2-40B4-BE49-F238E27FC236}">
                <a16:creationId xmlns:a16="http://schemas.microsoft.com/office/drawing/2014/main" id="{A18B330A-ECEF-7921-7B6E-3C0F6591D124}"/>
              </a:ext>
            </a:extLst>
          </p:cNvPr>
          <p:cNvSpPr>
            <a:spLocks noChangeArrowheads="1"/>
          </p:cNvSpPr>
          <p:nvPr/>
        </p:nvSpPr>
        <p:spPr bwMode="auto">
          <a:xfrm>
            <a:off x="2636838" y="2744788"/>
            <a:ext cx="2133600" cy="1628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08" name="Rectangle 43">
            <a:extLst>
              <a:ext uri="{FF2B5EF4-FFF2-40B4-BE49-F238E27FC236}">
                <a16:creationId xmlns:a16="http://schemas.microsoft.com/office/drawing/2014/main" id="{2067B135-D818-D2F8-2004-F5B371DD8561}"/>
              </a:ext>
            </a:extLst>
          </p:cNvPr>
          <p:cNvSpPr>
            <a:spLocks noChangeArrowheads="1"/>
          </p:cNvSpPr>
          <p:nvPr/>
        </p:nvSpPr>
        <p:spPr bwMode="auto">
          <a:xfrm>
            <a:off x="2636838" y="4559300"/>
            <a:ext cx="2133600" cy="1628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09" name="Rectangle 44">
            <a:extLst>
              <a:ext uri="{FF2B5EF4-FFF2-40B4-BE49-F238E27FC236}">
                <a16:creationId xmlns:a16="http://schemas.microsoft.com/office/drawing/2014/main" id="{6F676F2D-9211-DD60-D26F-D6F43B7B384E}"/>
              </a:ext>
            </a:extLst>
          </p:cNvPr>
          <p:cNvSpPr>
            <a:spLocks noChangeArrowheads="1"/>
          </p:cNvSpPr>
          <p:nvPr/>
        </p:nvSpPr>
        <p:spPr bwMode="auto">
          <a:xfrm>
            <a:off x="4938713" y="2760663"/>
            <a:ext cx="2133600" cy="1628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10" name="Rectangle 45">
            <a:extLst>
              <a:ext uri="{FF2B5EF4-FFF2-40B4-BE49-F238E27FC236}">
                <a16:creationId xmlns:a16="http://schemas.microsoft.com/office/drawing/2014/main" id="{428350C9-35D7-7EBF-8898-D8FC479A247A}"/>
              </a:ext>
            </a:extLst>
          </p:cNvPr>
          <p:cNvSpPr>
            <a:spLocks noChangeArrowheads="1"/>
          </p:cNvSpPr>
          <p:nvPr/>
        </p:nvSpPr>
        <p:spPr bwMode="auto">
          <a:xfrm>
            <a:off x="334963" y="2744788"/>
            <a:ext cx="2133600" cy="16287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11" name="Text Box 46">
            <a:extLst>
              <a:ext uri="{FF2B5EF4-FFF2-40B4-BE49-F238E27FC236}">
                <a16:creationId xmlns:a16="http://schemas.microsoft.com/office/drawing/2014/main" id="{891A32BF-0400-4AB0-1289-5ED9EB2B1AA3}"/>
              </a:ext>
            </a:extLst>
          </p:cNvPr>
          <p:cNvSpPr txBox="1">
            <a:spLocks noChangeArrowheads="1"/>
          </p:cNvSpPr>
          <p:nvPr/>
        </p:nvSpPr>
        <p:spPr bwMode="auto">
          <a:xfrm>
            <a:off x="457200" y="3732213"/>
            <a:ext cx="20558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入力装置</a:t>
            </a:r>
            <a:br>
              <a:rPr lang="ja-JP" altLang="en-US"/>
            </a:br>
            <a:r>
              <a:rPr lang="ja-JP" altLang="en-US"/>
              <a:t> </a:t>
            </a:r>
            <a:r>
              <a:rPr lang="en-US" altLang="ja-JP"/>
              <a:t>(</a:t>
            </a:r>
            <a:r>
              <a:rPr lang="ja-JP" altLang="en-US"/>
              <a:t>キーボード、マウス</a:t>
            </a:r>
            <a:r>
              <a:rPr lang="en-US" altLang="ja-JP"/>
              <a:t>)</a:t>
            </a:r>
          </a:p>
        </p:txBody>
      </p:sp>
      <p:sp>
        <p:nvSpPr>
          <p:cNvPr id="4112" name="Text Box 47">
            <a:extLst>
              <a:ext uri="{FF2B5EF4-FFF2-40B4-BE49-F238E27FC236}">
                <a16:creationId xmlns:a16="http://schemas.microsoft.com/office/drawing/2014/main" id="{AA054775-ECF8-2BC5-93F3-732D496BE0F3}"/>
              </a:ext>
            </a:extLst>
          </p:cNvPr>
          <p:cNvSpPr txBox="1">
            <a:spLocks noChangeArrowheads="1"/>
          </p:cNvSpPr>
          <p:nvPr/>
        </p:nvSpPr>
        <p:spPr bwMode="auto">
          <a:xfrm>
            <a:off x="4983163" y="3717925"/>
            <a:ext cx="2741612"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出力装置</a:t>
            </a:r>
            <a:br>
              <a:rPr lang="ja-JP" altLang="en-US" sz="1400"/>
            </a:br>
            <a:r>
              <a:rPr lang="ja-JP" altLang="en-US" sz="1400"/>
              <a:t> </a:t>
            </a:r>
            <a:r>
              <a:rPr lang="en-US" altLang="ja-JP" sz="1400"/>
              <a:t>(</a:t>
            </a:r>
            <a:r>
              <a:rPr lang="ja-JP" altLang="en-US" sz="1400"/>
              <a:t>ディスプレイ、プリンター</a:t>
            </a:r>
            <a:r>
              <a:rPr lang="en-US" altLang="ja-JP" sz="1400"/>
              <a:t>)</a:t>
            </a:r>
          </a:p>
        </p:txBody>
      </p:sp>
      <p:sp>
        <p:nvSpPr>
          <p:cNvPr id="4113" name="Text Box 48">
            <a:extLst>
              <a:ext uri="{FF2B5EF4-FFF2-40B4-BE49-F238E27FC236}">
                <a16:creationId xmlns:a16="http://schemas.microsoft.com/office/drawing/2014/main" id="{5361B196-F916-E308-6530-1AD2D259EAED}"/>
              </a:ext>
            </a:extLst>
          </p:cNvPr>
          <p:cNvSpPr txBox="1">
            <a:spLocks noChangeArrowheads="1"/>
          </p:cNvSpPr>
          <p:nvPr/>
        </p:nvSpPr>
        <p:spPr bwMode="auto">
          <a:xfrm>
            <a:off x="2713038" y="5622925"/>
            <a:ext cx="15224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補助記憶装置 </a:t>
            </a:r>
            <a:r>
              <a:rPr lang="en-US" altLang="ja-JP"/>
              <a:t>(</a:t>
            </a:r>
            <a:r>
              <a:rPr lang="ja-JP" altLang="en-US"/>
              <a:t>ディスク</a:t>
            </a:r>
            <a:r>
              <a:rPr lang="en-US" altLang="ja-JP"/>
              <a:t>)</a:t>
            </a:r>
          </a:p>
        </p:txBody>
      </p:sp>
      <p:sp>
        <p:nvSpPr>
          <p:cNvPr id="4114" name="Text Box 49">
            <a:extLst>
              <a:ext uri="{FF2B5EF4-FFF2-40B4-BE49-F238E27FC236}">
                <a16:creationId xmlns:a16="http://schemas.microsoft.com/office/drawing/2014/main" id="{13795F18-3BE0-B411-14B4-227349B74943}"/>
              </a:ext>
            </a:extLst>
          </p:cNvPr>
          <p:cNvSpPr txBox="1">
            <a:spLocks noChangeArrowheads="1"/>
          </p:cNvSpPr>
          <p:nvPr/>
        </p:nvSpPr>
        <p:spPr bwMode="auto">
          <a:xfrm>
            <a:off x="2759075" y="3763963"/>
            <a:ext cx="15224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中央処理装置</a:t>
            </a:r>
            <a:br>
              <a:rPr lang="ja-JP" altLang="en-US"/>
            </a:br>
            <a:r>
              <a:rPr lang="ja-JP" altLang="en-US"/>
              <a:t> </a:t>
            </a:r>
            <a:r>
              <a:rPr lang="en-US" altLang="ja-JP"/>
              <a:t>(CPU)</a:t>
            </a:r>
          </a:p>
        </p:txBody>
      </p:sp>
      <p:sp>
        <p:nvSpPr>
          <p:cNvPr id="4115" name="AutoShape 50">
            <a:extLst>
              <a:ext uri="{FF2B5EF4-FFF2-40B4-BE49-F238E27FC236}">
                <a16:creationId xmlns:a16="http://schemas.microsoft.com/office/drawing/2014/main" id="{69601C22-6F1B-C9CB-E961-A813171B9D71}"/>
              </a:ext>
            </a:extLst>
          </p:cNvPr>
          <p:cNvSpPr>
            <a:spLocks noChangeArrowheads="1"/>
          </p:cNvSpPr>
          <p:nvPr/>
        </p:nvSpPr>
        <p:spPr bwMode="auto">
          <a:xfrm rot="2552851">
            <a:off x="1662113" y="1905000"/>
            <a:ext cx="487362" cy="396875"/>
          </a:xfrm>
          <a:prstGeom prst="rightArrow">
            <a:avLst>
              <a:gd name="adj1" fmla="val 50000"/>
              <a:gd name="adj2" fmla="val 307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4116" name="Text Box 51">
            <a:extLst>
              <a:ext uri="{FF2B5EF4-FFF2-40B4-BE49-F238E27FC236}">
                <a16:creationId xmlns:a16="http://schemas.microsoft.com/office/drawing/2014/main" id="{0BAF8E18-5554-DED2-3410-A13500AB2F06}"/>
              </a:ext>
            </a:extLst>
          </p:cNvPr>
          <p:cNvSpPr txBox="1">
            <a:spLocks noChangeArrowheads="1"/>
          </p:cNvSpPr>
          <p:nvPr/>
        </p:nvSpPr>
        <p:spPr bwMode="auto">
          <a:xfrm>
            <a:off x="2773363" y="1889125"/>
            <a:ext cx="13843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記憶装置</a:t>
            </a:r>
            <a:br>
              <a:rPr lang="ja-JP" altLang="en-US"/>
            </a:br>
            <a:r>
              <a:rPr lang="ja-JP" altLang="en-US" sz="1400"/>
              <a:t> </a:t>
            </a:r>
            <a:r>
              <a:rPr lang="en-US" altLang="ja-JP" sz="1400"/>
              <a:t>(</a:t>
            </a:r>
            <a:r>
              <a:rPr lang="ja-JP" altLang="en-US" sz="1400"/>
              <a:t>メモリ</a:t>
            </a:r>
          </a:p>
        </p:txBody>
      </p:sp>
      <p:sp>
        <p:nvSpPr>
          <p:cNvPr id="4117" name="Line 52">
            <a:extLst>
              <a:ext uri="{FF2B5EF4-FFF2-40B4-BE49-F238E27FC236}">
                <a16:creationId xmlns:a16="http://schemas.microsoft.com/office/drawing/2014/main" id="{D46111A4-003E-4A53-98FD-88E473567F43}"/>
              </a:ext>
            </a:extLst>
          </p:cNvPr>
          <p:cNvSpPr>
            <a:spLocks noChangeShapeType="1"/>
          </p:cNvSpPr>
          <p:nvPr/>
        </p:nvSpPr>
        <p:spPr bwMode="auto">
          <a:xfrm>
            <a:off x="3641725" y="2560638"/>
            <a:ext cx="0" cy="182562"/>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8" name="Line 53">
            <a:extLst>
              <a:ext uri="{FF2B5EF4-FFF2-40B4-BE49-F238E27FC236}">
                <a16:creationId xmlns:a16="http://schemas.microsoft.com/office/drawing/2014/main" id="{42C5DA23-60A2-28DA-1DF0-D423D6CFB517}"/>
              </a:ext>
            </a:extLst>
          </p:cNvPr>
          <p:cNvSpPr>
            <a:spLocks noChangeShapeType="1"/>
          </p:cNvSpPr>
          <p:nvPr/>
        </p:nvSpPr>
        <p:spPr bwMode="auto">
          <a:xfrm>
            <a:off x="3673475" y="4343400"/>
            <a:ext cx="0" cy="212725"/>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19" name="Line 54">
            <a:extLst>
              <a:ext uri="{FF2B5EF4-FFF2-40B4-BE49-F238E27FC236}">
                <a16:creationId xmlns:a16="http://schemas.microsoft.com/office/drawing/2014/main" id="{D2381880-C37C-CA44-20A4-A530CE570DD9}"/>
              </a:ext>
            </a:extLst>
          </p:cNvPr>
          <p:cNvSpPr>
            <a:spLocks noChangeShapeType="1"/>
          </p:cNvSpPr>
          <p:nvPr/>
        </p:nvSpPr>
        <p:spPr bwMode="auto">
          <a:xfrm>
            <a:off x="4770438" y="3535363"/>
            <a:ext cx="166687"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0" name="Line 55">
            <a:extLst>
              <a:ext uri="{FF2B5EF4-FFF2-40B4-BE49-F238E27FC236}">
                <a16:creationId xmlns:a16="http://schemas.microsoft.com/office/drawing/2014/main" id="{31C6E7F2-E173-F39D-99D9-59BF1B5F99B8}"/>
              </a:ext>
            </a:extLst>
          </p:cNvPr>
          <p:cNvSpPr>
            <a:spLocks noChangeShapeType="1"/>
          </p:cNvSpPr>
          <p:nvPr/>
        </p:nvSpPr>
        <p:spPr bwMode="auto">
          <a:xfrm>
            <a:off x="2454275" y="3505200"/>
            <a:ext cx="182563"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21" name="Text Box 56">
            <a:extLst>
              <a:ext uri="{FF2B5EF4-FFF2-40B4-BE49-F238E27FC236}">
                <a16:creationId xmlns:a16="http://schemas.microsoft.com/office/drawing/2014/main" id="{59A4583C-FF3D-A97B-0B6C-889764E158A0}"/>
              </a:ext>
            </a:extLst>
          </p:cNvPr>
          <p:cNvSpPr txBox="1">
            <a:spLocks noChangeArrowheads="1"/>
          </p:cNvSpPr>
          <p:nvPr/>
        </p:nvSpPr>
        <p:spPr bwMode="auto">
          <a:xfrm>
            <a:off x="4997450" y="563563"/>
            <a:ext cx="3779838" cy="18129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コンピュータは基本的に</a:t>
            </a:r>
            <a:r>
              <a:rPr lang="en-US" altLang="ja-JP"/>
              <a:t>5</a:t>
            </a:r>
            <a:r>
              <a:rPr lang="ja-JP" altLang="en-US"/>
              <a:t>つの装置から構成されています。パソコンでも外から見えるキーボードやディスプレイの入出力装置と、中に入っている、メモリ・</a:t>
            </a:r>
            <a:r>
              <a:rPr lang="en-US" altLang="ja-JP"/>
              <a:t>CPU</a:t>
            </a:r>
            <a:r>
              <a:rPr lang="ja-JP" altLang="en-US"/>
              <a:t>・ディスクです。特に</a:t>
            </a:r>
            <a:r>
              <a:rPr lang="en-US" altLang="ja-JP"/>
              <a:t>CPU</a:t>
            </a:r>
            <a:r>
              <a:rPr lang="ja-JP" altLang="en-US"/>
              <a:t>がコンピュータの脳にあたり、いろいろな計算や処理を行うところです。</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ー 3">
            <a:extLst>
              <a:ext uri="{FF2B5EF4-FFF2-40B4-BE49-F238E27FC236}">
                <a16:creationId xmlns:a16="http://schemas.microsoft.com/office/drawing/2014/main" id="{08862A16-A855-A3AC-FAB2-24A20CB21E1E}"/>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A2D2C3F5-EDC9-48F0-8269-66AD34D83561}" type="slidenum">
              <a:rPr kumimoji="0" lang="en-US" altLang="ja-JP" sz="1400"/>
              <a:pPr/>
              <a:t>20</a:t>
            </a:fld>
            <a:endParaRPr kumimoji="0" lang="en-US" altLang="ja-JP" sz="1400"/>
          </a:p>
        </p:txBody>
      </p:sp>
      <p:pic>
        <p:nvPicPr>
          <p:cNvPr id="22531" name="Picture 116" descr="A15_LIC_86">
            <a:extLst>
              <a:ext uri="{FF2B5EF4-FFF2-40B4-BE49-F238E27FC236}">
                <a16:creationId xmlns:a16="http://schemas.microsoft.com/office/drawing/2014/main" id="{CAF66CDE-A85A-C00E-F355-2DA54CBF58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739775"/>
            <a:ext cx="2976563"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117">
            <a:extLst>
              <a:ext uri="{FF2B5EF4-FFF2-40B4-BE49-F238E27FC236}">
                <a16:creationId xmlns:a16="http://schemas.microsoft.com/office/drawing/2014/main" id="{98457AEC-71BD-20E6-6C31-EAA016C2C820}"/>
              </a:ext>
            </a:extLst>
          </p:cNvPr>
          <p:cNvSpPr>
            <a:spLocks noChangeArrowheads="1"/>
          </p:cNvSpPr>
          <p:nvPr/>
        </p:nvSpPr>
        <p:spPr bwMode="auto">
          <a:xfrm>
            <a:off x="657225" y="1106488"/>
            <a:ext cx="2443163" cy="89217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533" name="Text Box 118">
            <a:extLst>
              <a:ext uri="{FF2B5EF4-FFF2-40B4-BE49-F238E27FC236}">
                <a16:creationId xmlns:a16="http://schemas.microsoft.com/office/drawing/2014/main" id="{DD3D9E61-F286-FEC8-811B-5C90C859C85F}"/>
              </a:ext>
            </a:extLst>
          </p:cNvPr>
          <p:cNvSpPr txBox="1">
            <a:spLocks noChangeArrowheads="1"/>
          </p:cNvSpPr>
          <p:nvPr/>
        </p:nvSpPr>
        <p:spPr bwMode="auto">
          <a:xfrm>
            <a:off x="1250950" y="23622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74HC86</a:t>
            </a:r>
          </a:p>
        </p:txBody>
      </p:sp>
      <p:sp>
        <p:nvSpPr>
          <p:cNvPr id="22534" name="Text Box 2">
            <a:extLst>
              <a:ext uri="{FF2B5EF4-FFF2-40B4-BE49-F238E27FC236}">
                <a16:creationId xmlns:a16="http://schemas.microsoft.com/office/drawing/2014/main" id="{9B07E2AC-A177-49AF-2C4F-6B5FEC6DEA09}"/>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a:t>
            </a:r>
            <a:r>
              <a:rPr lang="en-US" altLang="ja-JP" sz="2000" b="1"/>
              <a:t>???</a:t>
            </a:r>
            <a:r>
              <a:rPr lang="ja-JP" altLang="en-US" sz="2000" b="1"/>
              <a:t>回路</a:t>
            </a:r>
          </a:p>
        </p:txBody>
      </p:sp>
      <p:sp>
        <p:nvSpPr>
          <p:cNvPr id="22535" name="Text Box 48">
            <a:extLst>
              <a:ext uri="{FF2B5EF4-FFF2-40B4-BE49-F238E27FC236}">
                <a16:creationId xmlns:a16="http://schemas.microsoft.com/office/drawing/2014/main" id="{C20EAB41-C401-8DEC-9F4F-27636C89A54F}"/>
              </a:ext>
            </a:extLst>
          </p:cNvPr>
          <p:cNvSpPr txBox="1">
            <a:spLocks noChangeArrowheads="1"/>
          </p:cNvSpPr>
          <p:nvPr/>
        </p:nvSpPr>
        <p:spPr bwMode="auto">
          <a:xfrm>
            <a:off x="8572500" y="2254250"/>
            <a:ext cx="571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3V</a:t>
            </a:r>
          </a:p>
        </p:txBody>
      </p:sp>
      <p:grpSp>
        <p:nvGrpSpPr>
          <p:cNvPr id="22536" name="Group 131">
            <a:extLst>
              <a:ext uri="{FF2B5EF4-FFF2-40B4-BE49-F238E27FC236}">
                <a16:creationId xmlns:a16="http://schemas.microsoft.com/office/drawing/2014/main" id="{E4DC417F-50F7-B7D4-6340-C1B3D1E302F5}"/>
              </a:ext>
            </a:extLst>
          </p:cNvPr>
          <p:cNvGrpSpPr>
            <a:grpSpLocks/>
          </p:cNvGrpSpPr>
          <p:nvPr/>
        </p:nvGrpSpPr>
        <p:grpSpPr bwMode="auto">
          <a:xfrm>
            <a:off x="3779838" y="776288"/>
            <a:ext cx="5073650" cy="2894012"/>
            <a:chOff x="2381" y="489"/>
            <a:chExt cx="3196" cy="1823"/>
          </a:xfrm>
        </p:grpSpPr>
        <p:grpSp>
          <p:nvGrpSpPr>
            <p:cNvPr id="22571" name="Group 119">
              <a:extLst>
                <a:ext uri="{FF2B5EF4-FFF2-40B4-BE49-F238E27FC236}">
                  <a16:creationId xmlns:a16="http://schemas.microsoft.com/office/drawing/2014/main" id="{D3081F13-D564-C428-30C0-4403B597FCE2}"/>
                </a:ext>
              </a:extLst>
            </p:cNvPr>
            <p:cNvGrpSpPr>
              <a:grpSpLocks/>
            </p:cNvGrpSpPr>
            <p:nvPr/>
          </p:nvGrpSpPr>
          <p:grpSpPr bwMode="auto">
            <a:xfrm>
              <a:off x="3025" y="992"/>
              <a:ext cx="855" cy="620"/>
              <a:chOff x="4503" y="1299"/>
              <a:chExt cx="855" cy="620"/>
            </a:xfrm>
          </p:grpSpPr>
          <p:sp>
            <p:nvSpPr>
              <p:cNvPr id="22641" name="Rectangle 120">
                <a:extLst>
                  <a:ext uri="{FF2B5EF4-FFF2-40B4-BE49-F238E27FC236}">
                    <a16:creationId xmlns:a16="http://schemas.microsoft.com/office/drawing/2014/main" id="{AFE0E974-3300-522A-707A-5EF375F08F31}"/>
                  </a:ext>
                </a:extLst>
              </p:cNvPr>
              <p:cNvSpPr>
                <a:spLocks noChangeArrowheads="1"/>
              </p:cNvSpPr>
              <p:nvPr/>
            </p:nvSpPr>
            <p:spPr bwMode="auto">
              <a:xfrm>
                <a:off x="4905" y="144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2" name="Oval 121">
                <a:extLst>
                  <a:ext uri="{FF2B5EF4-FFF2-40B4-BE49-F238E27FC236}">
                    <a16:creationId xmlns:a16="http://schemas.microsoft.com/office/drawing/2014/main" id="{079AAFDA-2D06-9B59-9A7B-7D46C4D29B54}"/>
                  </a:ext>
                </a:extLst>
              </p:cNvPr>
              <p:cNvSpPr>
                <a:spLocks noChangeArrowheads="1"/>
              </p:cNvSpPr>
              <p:nvPr/>
            </p:nvSpPr>
            <p:spPr bwMode="auto">
              <a:xfrm>
                <a:off x="4613" y="135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3" name="Rectangle 122">
                <a:extLst>
                  <a:ext uri="{FF2B5EF4-FFF2-40B4-BE49-F238E27FC236}">
                    <a16:creationId xmlns:a16="http://schemas.microsoft.com/office/drawing/2014/main" id="{CF675DC6-3F42-6A04-9CC6-D179A34123A6}"/>
                  </a:ext>
                </a:extLst>
              </p:cNvPr>
              <p:cNvSpPr>
                <a:spLocks noChangeArrowheads="1"/>
              </p:cNvSpPr>
              <p:nvPr/>
            </p:nvSpPr>
            <p:spPr bwMode="auto">
              <a:xfrm>
                <a:off x="5001" y="145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4" name="Oval 123">
                <a:extLst>
                  <a:ext uri="{FF2B5EF4-FFF2-40B4-BE49-F238E27FC236}">
                    <a16:creationId xmlns:a16="http://schemas.microsoft.com/office/drawing/2014/main" id="{7DBAAFBA-ADCD-3848-6B2D-AA74A2CFBB46}"/>
                  </a:ext>
                </a:extLst>
              </p:cNvPr>
              <p:cNvSpPr>
                <a:spLocks noChangeArrowheads="1"/>
              </p:cNvSpPr>
              <p:nvPr/>
            </p:nvSpPr>
            <p:spPr bwMode="auto">
              <a:xfrm>
                <a:off x="4604" y="138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5" name="Rectangle 124">
                <a:extLst>
                  <a:ext uri="{FF2B5EF4-FFF2-40B4-BE49-F238E27FC236}">
                    <a16:creationId xmlns:a16="http://schemas.microsoft.com/office/drawing/2014/main" id="{EB3016DA-1780-5EF3-AF4D-73CFCE2A1D2D}"/>
                  </a:ext>
                </a:extLst>
              </p:cNvPr>
              <p:cNvSpPr>
                <a:spLocks noChangeArrowheads="1"/>
              </p:cNvSpPr>
              <p:nvPr/>
            </p:nvSpPr>
            <p:spPr bwMode="auto">
              <a:xfrm>
                <a:off x="4689" y="179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6" name="Rectangle 125">
                <a:extLst>
                  <a:ext uri="{FF2B5EF4-FFF2-40B4-BE49-F238E27FC236}">
                    <a16:creationId xmlns:a16="http://schemas.microsoft.com/office/drawing/2014/main" id="{7ECA52B7-EAC9-3FF1-A849-C39D08245B7E}"/>
                  </a:ext>
                </a:extLst>
              </p:cNvPr>
              <p:cNvSpPr>
                <a:spLocks noChangeArrowheads="1"/>
              </p:cNvSpPr>
              <p:nvPr/>
            </p:nvSpPr>
            <p:spPr bwMode="auto">
              <a:xfrm>
                <a:off x="4623" y="129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47" name="Arc 126">
                <a:extLst>
                  <a:ext uri="{FF2B5EF4-FFF2-40B4-BE49-F238E27FC236}">
                    <a16:creationId xmlns:a16="http://schemas.microsoft.com/office/drawing/2014/main" id="{5654F31D-A619-7F50-5043-C9E98F888363}"/>
                  </a:ext>
                </a:extLst>
              </p:cNvPr>
              <p:cNvSpPr>
                <a:spLocks/>
              </p:cNvSpPr>
              <p:nvPr/>
            </p:nvSpPr>
            <p:spPr bwMode="auto">
              <a:xfrm>
                <a:off x="5120" y="144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8" name="Arc 127">
                <a:extLst>
                  <a:ext uri="{FF2B5EF4-FFF2-40B4-BE49-F238E27FC236}">
                    <a16:creationId xmlns:a16="http://schemas.microsoft.com/office/drawing/2014/main" id="{EC45547B-9CB5-7967-7048-811BF90FB8E5}"/>
                  </a:ext>
                </a:extLst>
              </p:cNvPr>
              <p:cNvSpPr>
                <a:spLocks/>
              </p:cNvSpPr>
              <p:nvPr/>
            </p:nvSpPr>
            <p:spPr bwMode="auto">
              <a:xfrm flipV="1">
                <a:off x="5129" y="150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9" name="Oval 128">
                <a:extLst>
                  <a:ext uri="{FF2B5EF4-FFF2-40B4-BE49-F238E27FC236}">
                    <a16:creationId xmlns:a16="http://schemas.microsoft.com/office/drawing/2014/main" id="{40D93E43-7C68-4AD0-3848-6BCD53222D40}"/>
                  </a:ext>
                </a:extLst>
              </p:cNvPr>
              <p:cNvSpPr>
                <a:spLocks noChangeArrowheads="1"/>
              </p:cNvSpPr>
              <p:nvPr/>
            </p:nvSpPr>
            <p:spPr bwMode="auto">
              <a:xfrm>
                <a:off x="4547" y="1381"/>
                <a:ext cx="324" cy="447"/>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50" name="Rectangle 129">
                <a:extLst>
                  <a:ext uri="{FF2B5EF4-FFF2-40B4-BE49-F238E27FC236}">
                    <a16:creationId xmlns:a16="http://schemas.microsoft.com/office/drawing/2014/main" id="{F660DA9D-AA89-70C9-7F7C-D5A09C0795BF}"/>
                  </a:ext>
                </a:extLst>
              </p:cNvPr>
              <p:cNvSpPr>
                <a:spLocks noChangeArrowheads="1"/>
              </p:cNvSpPr>
              <p:nvPr/>
            </p:nvSpPr>
            <p:spPr bwMode="auto">
              <a:xfrm>
                <a:off x="4503" y="1334"/>
                <a:ext cx="297" cy="538"/>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2572" name="Group 3">
              <a:extLst>
                <a:ext uri="{FF2B5EF4-FFF2-40B4-BE49-F238E27FC236}">
                  <a16:creationId xmlns:a16="http://schemas.microsoft.com/office/drawing/2014/main" id="{405459AF-AC4D-E5FD-A9F4-1A9BD7C87DDB}"/>
                </a:ext>
              </a:extLst>
            </p:cNvPr>
            <p:cNvGrpSpPr>
              <a:grpSpLocks/>
            </p:cNvGrpSpPr>
            <p:nvPr/>
          </p:nvGrpSpPr>
          <p:grpSpPr bwMode="auto">
            <a:xfrm>
              <a:off x="3931" y="1304"/>
              <a:ext cx="480" cy="501"/>
              <a:chOff x="3420" y="2046"/>
              <a:chExt cx="480" cy="501"/>
            </a:xfrm>
          </p:grpSpPr>
          <p:sp>
            <p:nvSpPr>
              <p:cNvPr id="22635" name="Oval 4">
                <a:extLst>
                  <a:ext uri="{FF2B5EF4-FFF2-40B4-BE49-F238E27FC236}">
                    <a16:creationId xmlns:a16="http://schemas.microsoft.com/office/drawing/2014/main" id="{072802D4-DDA4-B0B1-0A76-E7D4CB9007B1}"/>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36" name="Line 5">
                <a:extLst>
                  <a:ext uri="{FF2B5EF4-FFF2-40B4-BE49-F238E27FC236}">
                    <a16:creationId xmlns:a16="http://schemas.microsoft.com/office/drawing/2014/main" id="{012E8EF1-7207-58E6-6C4B-4259327A20F3}"/>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7" name="Line 6">
                <a:extLst>
                  <a:ext uri="{FF2B5EF4-FFF2-40B4-BE49-F238E27FC236}">
                    <a16:creationId xmlns:a16="http://schemas.microsoft.com/office/drawing/2014/main" id="{2C4364B6-8ED4-42BA-49BD-FC41309E7177}"/>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8" name="AutoShape 7">
                <a:extLst>
                  <a:ext uri="{FF2B5EF4-FFF2-40B4-BE49-F238E27FC236}">
                    <a16:creationId xmlns:a16="http://schemas.microsoft.com/office/drawing/2014/main" id="{19BF93CE-B555-6F8D-C739-97934AF764CE}"/>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39" name="Line 8">
                <a:extLst>
                  <a:ext uri="{FF2B5EF4-FFF2-40B4-BE49-F238E27FC236}">
                    <a16:creationId xmlns:a16="http://schemas.microsoft.com/office/drawing/2014/main" id="{5BA695A3-FC69-1112-EC8D-B4C16D37E051}"/>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40" name="Line 9">
                <a:extLst>
                  <a:ext uri="{FF2B5EF4-FFF2-40B4-BE49-F238E27FC236}">
                    <a16:creationId xmlns:a16="http://schemas.microsoft.com/office/drawing/2014/main" id="{465ED422-AA6B-358C-0DD2-AA3BAE264484}"/>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2573" name="Freeform 10">
              <a:extLst>
                <a:ext uri="{FF2B5EF4-FFF2-40B4-BE49-F238E27FC236}">
                  <a16:creationId xmlns:a16="http://schemas.microsoft.com/office/drawing/2014/main" id="{809CD64F-E438-E91C-93AF-387630F5A15D}"/>
                </a:ext>
              </a:extLst>
            </p:cNvPr>
            <p:cNvSpPr>
              <a:spLocks/>
            </p:cNvSpPr>
            <p:nvPr/>
          </p:nvSpPr>
          <p:spPr bwMode="auto">
            <a:xfrm rot="5240607">
              <a:off x="3882" y="1875"/>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2574" name="Group 11">
              <a:extLst>
                <a:ext uri="{FF2B5EF4-FFF2-40B4-BE49-F238E27FC236}">
                  <a16:creationId xmlns:a16="http://schemas.microsoft.com/office/drawing/2014/main" id="{B29DEBA0-6837-784E-AA02-807585F39C90}"/>
                </a:ext>
              </a:extLst>
            </p:cNvPr>
            <p:cNvGrpSpPr>
              <a:grpSpLocks/>
            </p:cNvGrpSpPr>
            <p:nvPr/>
          </p:nvGrpSpPr>
          <p:grpSpPr bwMode="auto">
            <a:xfrm>
              <a:off x="5235" y="1016"/>
              <a:ext cx="342" cy="549"/>
              <a:chOff x="2844" y="2301"/>
              <a:chExt cx="342" cy="549"/>
            </a:xfrm>
          </p:grpSpPr>
          <p:sp>
            <p:nvSpPr>
              <p:cNvPr id="22628" name="Line 12">
                <a:extLst>
                  <a:ext uri="{FF2B5EF4-FFF2-40B4-BE49-F238E27FC236}">
                    <a16:creationId xmlns:a16="http://schemas.microsoft.com/office/drawing/2014/main" id="{DBC6D0D7-ABC6-D3A7-A24E-874296E498E5}"/>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9" name="Line 13">
                <a:extLst>
                  <a:ext uri="{FF2B5EF4-FFF2-40B4-BE49-F238E27FC236}">
                    <a16:creationId xmlns:a16="http://schemas.microsoft.com/office/drawing/2014/main" id="{AE764945-4EB5-C4F0-0882-2EE48AE072B1}"/>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0" name="Line 14">
                <a:extLst>
                  <a:ext uri="{FF2B5EF4-FFF2-40B4-BE49-F238E27FC236}">
                    <a16:creationId xmlns:a16="http://schemas.microsoft.com/office/drawing/2014/main" id="{72A5B22C-611C-83B2-2587-5715CD3D3D53}"/>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1" name="Line 15">
                <a:extLst>
                  <a:ext uri="{FF2B5EF4-FFF2-40B4-BE49-F238E27FC236}">
                    <a16:creationId xmlns:a16="http://schemas.microsoft.com/office/drawing/2014/main" id="{81224452-1C82-526D-1809-ED81B26FF350}"/>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2" name="Line 16">
                <a:extLst>
                  <a:ext uri="{FF2B5EF4-FFF2-40B4-BE49-F238E27FC236}">
                    <a16:creationId xmlns:a16="http://schemas.microsoft.com/office/drawing/2014/main" id="{41C68CB4-F546-A542-A07E-5087DAAB169A}"/>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3" name="Line 17">
                <a:extLst>
                  <a:ext uri="{FF2B5EF4-FFF2-40B4-BE49-F238E27FC236}">
                    <a16:creationId xmlns:a16="http://schemas.microsoft.com/office/drawing/2014/main" id="{35FC2961-3FA7-8287-A638-EE76D325192D}"/>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34" name="Line 18">
                <a:extLst>
                  <a:ext uri="{FF2B5EF4-FFF2-40B4-BE49-F238E27FC236}">
                    <a16:creationId xmlns:a16="http://schemas.microsoft.com/office/drawing/2014/main" id="{C74051AF-6B49-7FC1-09A2-1ED4F1BA73F8}"/>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2575" name="Line 19">
              <a:extLst>
                <a:ext uri="{FF2B5EF4-FFF2-40B4-BE49-F238E27FC236}">
                  <a16:creationId xmlns:a16="http://schemas.microsoft.com/office/drawing/2014/main" id="{2244FD33-615D-9249-5FB3-4C5493EA14CE}"/>
                </a:ext>
              </a:extLst>
            </p:cNvPr>
            <p:cNvSpPr>
              <a:spLocks noChangeShapeType="1"/>
            </p:cNvSpPr>
            <p:nvPr/>
          </p:nvSpPr>
          <p:spPr bwMode="auto">
            <a:xfrm>
              <a:off x="3219" y="1231"/>
              <a:ext cx="2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76" name="Line 20">
              <a:extLst>
                <a:ext uri="{FF2B5EF4-FFF2-40B4-BE49-F238E27FC236}">
                  <a16:creationId xmlns:a16="http://schemas.microsoft.com/office/drawing/2014/main" id="{A521B886-502A-0AFF-D0F3-FECC2E934DF6}"/>
                </a:ext>
              </a:extLst>
            </p:cNvPr>
            <p:cNvSpPr>
              <a:spLocks noChangeShapeType="1"/>
            </p:cNvSpPr>
            <p:nvPr/>
          </p:nvSpPr>
          <p:spPr bwMode="auto">
            <a:xfrm>
              <a:off x="5403" y="756"/>
              <a:ext cx="0" cy="28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77" name="Line 21">
              <a:extLst>
                <a:ext uri="{FF2B5EF4-FFF2-40B4-BE49-F238E27FC236}">
                  <a16:creationId xmlns:a16="http://schemas.microsoft.com/office/drawing/2014/main" id="{7DFE25A5-DCC1-9498-E414-0EFB52E37EA3}"/>
                </a:ext>
              </a:extLst>
            </p:cNvPr>
            <p:cNvSpPr>
              <a:spLocks noChangeShapeType="1"/>
            </p:cNvSpPr>
            <p:nvPr/>
          </p:nvSpPr>
          <p:spPr bwMode="auto">
            <a:xfrm flipH="1">
              <a:off x="3224" y="1000"/>
              <a:ext cx="3" cy="23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78" name="Line 22">
              <a:extLst>
                <a:ext uri="{FF2B5EF4-FFF2-40B4-BE49-F238E27FC236}">
                  <a16:creationId xmlns:a16="http://schemas.microsoft.com/office/drawing/2014/main" id="{1D3A3985-B43A-B816-5A20-F6CFD4277789}"/>
                </a:ext>
              </a:extLst>
            </p:cNvPr>
            <p:cNvSpPr>
              <a:spLocks noChangeShapeType="1"/>
            </p:cNvSpPr>
            <p:nvPr/>
          </p:nvSpPr>
          <p:spPr bwMode="auto">
            <a:xfrm flipV="1">
              <a:off x="3852" y="1300"/>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79" name="Line 23">
              <a:extLst>
                <a:ext uri="{FF2B5EF4-FFF2-40B4-BE49-F238E27FC236}">
                  <a16:creationId xmlns:a16="http://schemas.microsoft.com/office/drawing/2014/main" id="{50EB5BA3-9548-C23F-803D-65862150DBA9}"/>
                </a:ext>
              </a:extLst>
            </p:cNvPr>
            <p:cNvSpPr>
              <a:spLocks noChangeShapeType="1"/>
            </p:cNvSpPr>
            <p:nvPr/>
          </p:nvSpPr>
          <p:spPr bwMode="auto">
            <a:xfrm flipH="1" flipV="1">
              <a:off x="3957" y="739"/>
              <a:ext cx="1458" cy="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0" name="Line 24">
              <a:extLst>
                <a:ext uri="{FF2B5EF4-FFF2-40B4-BE49-F238E27FC236}">
                  <a16:creationId xmlns:a16="http://schemas.microsoft.com/office/drawing/2014/main" id="{8E404D9F-78DE-D728-E864-902418460662}"/>
                </a:ext>
              </a:extLst>
            </p:cNvPr>
            <p:cNvSpPr>
              <a:spLocks noChangeShapeType="1"/>
            </p:cNvSpPr>
            <p:nvPr/>
          </p:nvSpPr>
          <p:spPr bwMode="auto">
            <a:xfrm>
              <a:off x="5406" y="1945"/>
              <a:ext cx="0" cy="36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1" name="Line 25">
              <a:extLst>
                <a:ext uri="{FF2B5EF4-FFF2-40B4-BE49-F238E27FC236}">
                  <a16:creationId xmlns:a16="http://schemas.microsoft.com/office/drawing/2014/main" id="{B9FE16F5-2E22-FDA8-05E1-CE75B5073411}"/>
                </a:ext>
              </a:extLst>
            </p:cNvPr>
            <p:cNvSpPr>
              <a:spLocks noChangeShapeType="1"/>
            </p:cNvSpPr>
            <p:nvPr/>
          </p:nvSpPr>
          <p:spPr bwMode="auto">
            <a:xfrm flipV="1">
              <a:off x="3022" y="1373"/>
              <a:ext cx="45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2582" name="Group 30">
              <a:extLst>
                <a:ext uri="{FF2B5EF4-FFF2-40B4-BE49-F238E27FC236}">
                  <a16:creationId xmlns:a16="http://schemas.microsoft.com/office/drawing/2014/main" id="{DEB59DD6-D17D-847E-7996-FA38E521EFEC}"/>
                </a:ext>
              </a:extLst>
            </p:cNvPr>
            <p:cNvGrpSpPr>
              <a:grpSpLocks/>
            </p:cNvGrpSpPr>
            <p:nvPr/>
          </p:nvGrpSpPr>
          <p:grpSpPr bwMode="auto">
            <a:xfrm>
              <a:off x="4771" y="1115"/>
              <a:ext cx="384" cy="663"/>
              <a:chOff x="1027" y="1642"/>
              <a:chExt cx="509" cy="663"/>
            </a:xfrm>
          </p:grpSpPr>
          <p:sp>
            <p:nvSpPr>
              <p:cNvPr id="22625" name="Rectangle 31">
                <a:extLst>
                  <a:ext uri="{FF2B5EF4-FFF2-40B4-BE49-F238E27FC236}">
                    <a16:creationId xmlns:a16="http://schemas.microsoft.com/office/drawing/2014/main" id="{38013E3A-8D01-A969-2BA2-56124236FC04}"/>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26" name="Text Box 32">
                <a:extLst>
                  <a:ext uri="{FF2B5EF4-FFF2-40B4-BE49-F238E27FC236}">
                    <a16:creationId xmlns:a16="http://schemas.microsoft.com/office/drawing/2014/main" id="{C7C41701-4840-194D-2142-608C88681AB6}"/>
                  </a:ext>
                </a:extLst>
              </p:cNvPr>
              <p:cNvSpPr txBox="1">
                <a:spLocks noChangeArrowheads="1"/>
              </p:cNvSpPr>
              <p:nvPr/>
            </p:nvSpPr>
            <p:spPr bwMode="auto">
              <a:xfrm>
                <a:off x="1036" y="1651"/>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22627" name="Text Box 33">
                <a:extLst>
                  <a:ext uri="{FF2B5EF4-FFF2-40B4-BE49-F238E27FC236}">
                    <a16:creationId xmlns:a16="http://schemas.microsoft.com/office/drawing/2014/main" id="{F4441652-66EE-181D-4069-7043A1723D05}"/>
                  </a:ext>
                </a:extLst>
              </p:cNvPr>
              <p:cNvSpPr txBox="1">
                <a:spLocks noChangeArrowheads="1"/>
              </p:cNvSpPr>
              <p:nvPr/>
            </p:nvSpPr>
            <p:spPr bwMode="auto">
              <a:xfrm>
                <a:off x="1027" y="2102"/>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sp>
          <p:nvSpPr>
            <p:cNvPr id="22583" name="Freeform 34">
              <a:extLst>
                <a:ext uri="{FF2B5EF4-FFF2-40B4-BE49-F238E27FC236}">
                  <a16:creationId xmlns:a16="http://schemas.microsoft.com/office/drawing/2014/main" id="{28B97675-3697-C2DB-A2BF-E34A20733B34}"/>
                </a:ext>
              </a:extLst>
            </p:cNvPr>
            <p:cNvSpPr>
              <a:spLocks/>
            </p:cNvSpPr>
            <p:nvPr/>
          </p:nvSpPr>
          <p:spPr bwMode="auto">
            <a:xfrm rot="-127266">
              <a:off x="3571" y="652"/>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4" name="Line 35">
              <a:extLst>
                <a:ext uri="{FF2B5EF4-FFF2-40B4-BE49-F238E27FC236}">
                  <a16:creationId xmlns:a16="http://schemas.microsoft.com/office/drawing/2014/main" id="{1CDA2335-CFEB-7395-1DD7-73E97490EEE6}"/>
                </a:ext>
              </a:extLst>
            </p:cNvPr>
            <p:cNvSpPr>
              <a:spLocks noChangeShapeType="1"/>
            </p:cNvSpPr>
            <p:nvPr/>
          </p:nvSpPr>
          <p:spPr bwMode="auto">
            <a:xfrm flipH="1">
              <a:off x="4110" y="2162"/>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5" name="Line 36">
              <a:extLst>
                <a:ext uri="{FF2B5EF4-FFF2-40B4-BE49-F238E27FC236}">
                  <a16:creationId xmlns:a16="http://schemas.microsoft.com/office/drawing/2014/main" id="{4EC461FE-97FC-F231-0BED-11088846CC78}"/>
                </a:ext>
              </a:extLst>
            </p:cNvPr>
            <p:cNvSpPr>
              <a:spLocks noChangeShapeType="1"/>
            </p:cNvSpPr>
            <p:nvPr/>
          </p:nvSpPr>
          <p:spPr bwMode="auto">
            <a:xfrm>
              <a:off x="2410" y="2292"/>
              <a:ext cx="3004" cy="1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6" name="Line 37">
              <a:extLst>
                <a:ext uri="{FF2B5EF4-FFF2-40B4-BE49-F238E27FC236}">
                  <a16:creationId xmlns:a16="http://schemas.microsoft.com/office/drawing/2014/main" id="{231BEF81-618E-9668-1836-127C47AED6D9}"/>
                </a:ext>
              </a:extLst>
            </p:cNvPr>
            <p:cNvSpPr>
              <a:spLocks noChangeShapeType="1"/>
            </p:cNvSpPr>
            <p:nvPr/>
          </p:nvSpPr>
          <p:spPr bwMode="auto">
            <a:xfrm>
              <a:off x="2404" y="767"/>
              <a:ext cx="116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7" name="Line 38">
              <a:extLst>
                <a:ext uri="{FF2B5EF4-FFF2-40B4-BE49-F238E27FC236}">
                  <a16:creationId xmlns:a16="http://schemas.microsoft.com/office/drawing/2014/main" id="{E454AFDF-9DA2-6E7D-B36D-5552574F1F2C}"/>
                </a:ext>
              </a:extLst>
            </p:cNvPr>
            <p:cNvSpPr>
              <a:spLocks noChangeShapeType="1"/>
            </p:cNvSpPr>
            <p:nvPr/>
          </p:nvSpPr>
          <p:spPr bwMode="auto">
            <a:xfrm>
              <a:off x="3033" y="1382"/>
              <a:ext cx="0" cy="20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8" name="Line 39">
              <a:extLst>
                <a:ext uri="{FF2B5EF4-FFF2-40B4-BE49-F238E27FC236}">
                  <a16:creationId xmlns:a16="http://schemas.microsoft.com/office/drawing/2014/main" id="{BE38A447-7329-CA80-1624-03BB6412C157}"/>
                </a:ext>
              </a:extLst>
            </p:cNvPr>
            <p:cNvSpPr>
              <a:spLocks noChangeShapeType="1"/>
            </p:cNvSpPr>
            <p:nvPr/>
          </p:nvSpPr>
          <p:spPr bwMode="auto">
            <a:xfrm>
              <a:off x="4593" y="749"/>
              <a:ext cx="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9" name="Line 40">
              <a:extLst>
                <a:ext uri="{FF2B5EF4-FFF2-40B4-BE49-F238E27FC236}">
                  <a16:creationId xmlns:a16="http://schemas.microsoft.com/office/drawing/2014/main" id="{DD6731F0-94C2-6373-44A1-4E9FDB2C355E}"/>
                </a:ext>
              </a:extLst>
            </p:cNvPr>
            <p:cNvSpPr>
              <a:spLocks noChangeShapeType="1"/>
            </p:cNvSpPr>
            <p:nvPr/>
          </p:nvSpPr>
          <p:spPr bwMode="auto">
            <a:xfrm>
              <a:off x="4589" y="1225"/>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2590" name="Group 41">
              <a:extLst>
                <a:ext uri="{FF2B5EF4-FFF2-40B4-BE49-F238E27FC236}">
                  <a16:creationId xmlns:a16="http://schemas.microsoft.com/office/drawing/2014/main" id="{08AB1DD9-1549-D8B8-C6D9-0A372556B299}"/>
                </a:ext>
              </a:extLst>
            </p:cNvPr>
            <p:cNvGrpSpPr>
              <a:grpSpLocks/>
            </p:cNvGrpSpPr>
            <p:nvPr/>
          </p:nvGrpSpPr>
          <p:grpSpPr bwMode="auto">
            <a:xfrm>
              <a:off x="5372" y="1558"/>
              <a:ext cx="152" cy="407"/>
              <a:chOff x="3491" y="2885"/>
              <a:chExt cx="152" cy="407"/>
            </a:xfrm>
          </p:grpSpPr>
          <p:sp>
            <p:nvSpPr>
              <p:cNvPr id="22620" name="Oval 42">
                <a:extLst>
                  <a:ext uri="{FF2B5EF4-FFF2-40B4-BE49-F238E27FC236}">
                    <a16:creationId xmlns:a16="http://schemas.microsoft.com/office/drawing/2014/main" id="{E6F1FD3F-8610-8838-DB9A-4FF121F0CA6B}"/>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21" name="Oval 43">
                <a:extLst>
                  <a:ext uri="{FF2B5EF4-FFF2-40B4-BE49-F238E27FC236}">
                    <a16:creationId xmlns:a16="http://schemas.microsoft.com/office/drawing/2014/main" id="{D232F895-6FB9-C97C-280B-BEAD317953DC}"/>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22" name="Line 44">
                <a:extLst>
                  <a:ext uri="{FF2B5EF4-FFF2-40B4-BE49-F238E27FC236}">
                    <a16:creationId xmlns:a16="http://schemas.microsoft.com/office/drawing/2014/main" id="{8351372A-EC99-36B5-69F5-5CB0BB8944CC}"/>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3" name="Line 45">
                <a:extLst>
                  <a:ext uri="{FF2B5EF4-FFF2-40B4-BE49-F238E27FC236}">
                    <a16:creationId xmlns:a16="http://schemas.microsoft.com/office/drawing/2014/main" id="{835989D2-3081-8A8F-A627-B1352BB5E78A}"/>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24" name="Line 46">
                <a:extLst>
                  <a:ext uri="{FF2B5EF4-FFF2-40B4-BE49-F238E27FC236}">
                    <a16:creationId xmlns:a16="http://schemas.microsoft.com/office/drawing/2014/main" id="{AD93F5B8-6767-AE1D-4628-89EB941876D3}"/>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2591" name="Text Box 47">
              <a:extLst>
                <a:ext uri="{FF2B5EF4-FFF2-40B4-BE49-F238E27FC236}">
                  <a16:creationId xmlns:a16="http://schemas.microsoft.com/office/drawing/2014/main" id="{09A32F71-6A99-E422-1894-F563AAFC85CF}"/>
                </a:ext>
              </a:extLst>
            </p:cNvPr>
            <p:cNvSpPr txBox="1">
              <a:spLocks noChangeArrowheads="1"/>
            </p:cNvSpPr>
            <p:nvPr/>
          </p:nvSpPr>
          <p:spPr bwMode="auto">
            <a:xfrm>
              <a:off x="4197" y="1919"/>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330</a:t>
              </a:r>
            </a:p>
          </p:txBody>
        </p:sp>
        <p:sp>
          <p:nvSpPr>
            <p:cNvPr id="22592" name="Text Box 49">
              <a:extLst>
                <a:ext uri="{FF2B5EF4-FFF2-40B4-BE49-F238E27FC236}">
                  <a16:creationId xmlns:a16="http://schemas.microsoft.com/office/drawing/2014/main" id="{CA07B1A1-6FFB-F73B-B006-1AC87811D69C}"/>
                </a:ext>
              </a:extLst>
            </p:cNvPr>
            <p:cNvSpPr txBox="1">
              <a:spLocks noChangeArrowheads="1"/>
            </p:cNvSpPr>
            <p:nvPr/>
          </p:nvSpPr>
          <p:spPr bwMode="auto">
            <a:xfrm>
              <a:off x="3577" y="489"/>
              <a:ext cx="4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100K</a:t>
              </a:r>
            </a:p>
          </p:txBody>
        </p:sp>
        <p:sp>
          <p:nvSpPr>
            <p:cNvPr id="22593" name="Line 50">
              <a:extLst>
                <a:ext uri="{FF2B5EF4-FFF2-40B4-BE49-F238E27FC236}">
                  <a16:creationId xmlns:a16="http://schemas.microsoft.com/office/drawing/2014/main" id="{B37D22F2-3EEB-57BC-3AED-A1B65F9BB1B5}"/>
                </a:ext>
              </a:extLst>
            </p:cNvPr>
            <p:cNvSpPr>
              <a:spLocks noChangeShapeType="1"/>
            </p:cNvSpPr>
            <p:nvPr/>
          </p:nvSpPr>
          <p:spPr bwMode="auto">
            <a:xfrm>
              <a:off x="4598" y="1666"/>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4" name="Line 51">
              <a:extLst>
                <a:ext uri="{FF2B5EF4-FFF2-40B4-BE49-F238E27FC236}">
                  <a16:creationId xmlns:a16="http://schemas.microsoft.com/office/drawing/2014/main" id="{92C837F9-BABA-C510-D031-22E51CF3164C}"/>
                </a:ext>
              </a:extLst>
            </p:cNvPr>
            <p:cNvSpPr>
              <a:spLocks noChangeShapeType="1"/>
            </p:cNvSpPr>
            <p:nvPr/>
          </p:nvSpPr>
          <p:spPr bwMode="auto">
            <a:xfrm>
              <a:off x="4612" y="1661"/>
              <a:ext cx="0" cy="6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95" name="Text Box 52">
              <a:extLst>
                <a:ext uri="{FF2B5EF4-FFF2-40B4-BE49-F238E27FC236}">
                  <a16:creationId xmlns:a16="http://schemas.microsoft.com/office/drawing/2014/main" id="{8A5D7C13-8AB8-D921-CFBA-5E21A68401ED}"/>
                </a:ext>
              </a:extLst>
            </p:cNvPr>
            <p:cNvSpPr txBox="1">
              <a:spLocks noChangeArrowheads="1"/>
            </p:cNvSpPr>
            <p:nvPr/>
          </p:nvSpPr>
          <p:spPr bwMode="auto">
            <a:xfrm>
              <a:off x="4604" y="911"/>
              <a:ext cx="3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14</a:t>
              </a:r>
            </a:p>
          </p:txBody>
        </p:sp>
        <p:sp>
          <p:nvSpPr>
            <p:cNvPr id="22596" name="Text Box 53">
              <a:extLst>
                <a:ext uri="{FF2B5EF4-FFF2-40B4-BE49-F238E27FC236}">
                  <a16:creationId xmlns:a16="http://schemas.microsoft.com/office/drawing/2014/main" id="{53A55E89-9B92-77BB-CACE-C6FDDD1B5322}"/>
                </a:ext>
              </a:extLst>
            </p:cNvPr>
            <p:cNvSpPr txBox="1">
              <a:spLocks noChangeArrowheads="1"/>
            </p:cNvSpPr>
            <p:nvPr/>
          </p:nvSpPr>
          <p:spPr bwMode="auto">
            <a:xfrm>
              <a:off x="4593" y="1775"/>
              <a:ext cx="3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 7</a:t>
              </a:r>
            </a:p>
          </p:txBody>
        </p:sp>
        <p:sp>
          <p:nvSpPr>
            <p:cNvPr id="22597" name="Text Box 54">
              <a:extLst>
                <a:ext uri="{FF2B5EF4-FFF2-40B4-BE49-F238E27FC236}">
                  <a16:creationId xmlns:a16="http://schemas.microsoft.com/office/drawing/2014/main" id="{B1913F4D-759F-71A7-A141-D8404AC7ACCA}"/>
                </a:ext>
              </a:extLst>
            </p:cNvPr>
            <p:cNvSpPr txBox="1">
              <a:spLocks noChangeArrowheads="1"/>
            </p:cNvSpPr>
            <p:nvPr/>
          </p:nvSpPr>
          <p:spPr bwMode="auto">
            <a:xfrm>
              <a:off x="3207" y="922"/>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22598" name="Text Box 55">
              <a:extLst>
                <a:ext uri="{FF2B5EF4-FFF2-40B4-BE49-F238E27FC236}">
                  <a16:creationId xmlns:a16="http://schemas.microsoft.com/office/drawing/2014/main" id="{2FA9B713-518A-846D-43FA-FB043960EA27}"/>
                </a:ext>
              </a:extLst>
            </p:cNvPr>
            <p:cNvSpPr txBox="1">
              <a:spLocks noChangeArrowheads="1"/>
            </p:cNvSpPr>
            <p:nvPr/>
          </p:nvSpPr>
          <p:spPr bwMode="auto">
            <a:xfrm>
              <a:off x="3189" y="1403"/>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sp>
          <p:nvSpPr>
            <p:cNvPr id="22599" name="Text Box 56">
              <a:extLst>
                <a:ext uri="{FF2B5EF4-FFF2-40B4-BE49-F238E27FC236}">
                  <a16:creationId xmlns:a16="http://schemas.microsoft.com/office/drawing/2014/main" id="{1610708D-8D96-9335-0FA8-5A45295E2356}"/>
                </a:ext>
              </a:extLst>
            </p:cNvPr>
            <p:cNvSpPr txBox="1">
              <a:spLocks noChangeArrowheads="1"/>
            </p:cNvSpPr>
            <p:nvPr/>
          </p:nvSpPr>
          <p:spPr bwMode="auto">
            <a:xfrm>
              <a:off x="3841" y="1096"/>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a:t>
              </a:r>
            </a:p>
          </p:txBody>
        </p:sp>
        <p:grpSp>
          <p:nvGrpSpPr>
            <p:cNvPr id="22600" name="Group 57">
              <a:extLst>
                <a:ext uri="{FF2B5EF4-FFF2-40B4-BE49-F238E27FC236}">
                  <a16:creationId xmlns:a16="http://schemas.microsoft.com/office/drawing/2014/main" id="{7876AA96-DA2B-9D71-3D71-B470E22E5CB9}"/>
                </a:ext>
              </a:extLst>
            </p:cNvPr>
            <p:cNvGrpSpPr>
              <a:grpSpLocks/>
            </p:cNvGrpSpPr>
            <p:nvPr/>
          </p:nvGrpSpPr>
          <p:grpSpPr bwMode="auto">
            <a:xfrm>
              <a:off x="2814" y="777"/>
              <a:ext cx="406" cy="467"/>
              <a:chOff x="3831" y="3205"/>
              <a:chExt cx="406" cy="467"/>
            </a:xfrm>
          </p:grpSpPr>
          <p:sp>
            <p:nvSpPr>
              <p:cNvPr id="22613" name="Oval 58">
                <a:extLst>
                  <a:ext uri="{FF2B5EF4-FFF2-40B4-BE49-F238E27FC236}">
                    <a16:creationId xmlns:a16="http://schemas.microsoft.com/office/drawing/2014/main" id="{6EE753E0-589E-40A6-19C9-5CBAA8DBBC71}"/>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14" name="Oval 59">
                <a:extLst>
                  <a:ext uri="{FF2B5EF4-FFF2-40B4-BE49-F238E27FC236}">
                    <a16:creationId xmlns:a16="http://schemas.microsoft.com/office/drawing/2014/main" id="{A8916343-6BFD-341E-BB53-36049D115A70}"/>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15" name="Line 60">
                <a:extLst>
                  <a:ext uri="{FF2B5EF4-FFF2-40B4-BE49-F238E27FC236}">
                    <a16:creationId xmlns:a16="http://schemas.microsoft.com/office/drawing/2014/main" id="{B13D4635-DB3D-660A-BE3F-1368747C55AF}"/>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6" name="Line 61">
                <a:extLst>
                  <a:ext uri="{FF2B5EF4-FFF2-40B4-BE49-F238E27FC236}">
                    <a16:creationId xmlns:a16="http://schemas.microsoft.com/office/drawing/2014/main" id="{CAFDBBDE-6EC2-1C5D-121E-C6D3A1689996}"/>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7" name="Line 62">
                <a:extLst>
                  <a:ext uri="{FF2B5EF4-FFF2-40B4-BE49-F238E27FC236}">
                    <a16:creationId xmlns:a16="http://schemas.microsoft.com/office/drawing/2014/main" id="{58C013D4-A270-DE95-2384-BF9FC15CB5EE}"/>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8" name="Oval 63">
                <a:extLst>
                  <a:ext uri="{FF2B5EF4-FFF2-40B4-BE49-F238E27FC236}">
                    <a16:creationId xmlns:a16="http://schemas.microsoft.com/office/drawing/2014/main" id="{5A4E1E1E-F7A4-587C-D543-0E962318997F}"/>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19" name="Line 64">
                <a:extLst>
                  <a:ext uri="{FF2B5EF4-FFF2-40B4-BE49-F238E27FC236}">
                    <a16:creationId xmlns:a16="http://schemas.microsoft.com/office/drawing/2014/main" id="{DF3BF039-A8A9-7789-7C77-37CCBAC30822}"/>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2601" name="Group 65">
              <a:extLst>
                <a:ext uri="{FF2B5EF4-FFF2-40B4-BE49-F238E27FC236}">
                  <a16:creationId xmlns:a16="http://schemas.microsoft.com/office/drawing/2014/main" id="{B7846455-A4B1-B3C7-5F8C-BEAB76DD7B15}"/>
                </a:ext>
              </a:extLst>
            </p:cNvPr>
            <p:cNvGrpSpPr>
              <a:grpSpLocks/>
            </p:cNvGrpSpPr>
            <p:nvPr/>
          </p:nvGrpSpPr>
          <p:grpSpPr bwMode="auto">
            <a:xfrm>
              <a:off x="2381" y="1343"/>
              <a:ext cx="406" cy="467"/>
              <a:chOff x="3831" y="3205"/>
              <a:chExt cx="406" cy="467"/>
            </a:xfrm>
          </p:grpSpPr>
          <p:sp>
            <p:nvSpPr>
              <p:cNvPr id="22606" name="Oval 66">
                <a:extLst>
                  <a:ext uri="{FF2B5EF4-FFF2-40B4-BE49-F238E27FC236}">
                    <a16:creationId xmlns:a16="http://schemas.microsoft.com/office/drawing/2014/main" id="{06F9E579-935B-97FC-5576-D0A989498A04}"/>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07" name="Oval 67">
                <a:extLst>
                  <a:ext uri="{FF2B5EF4-FFF2-40B4-BE49-F238E27FC236}">
                    <a16:creationId xmlns:a16="http://schemas.microsoft.com/office/drawing/2014/main" id="{730C8843-CC5A-AB54-DA73-9FD2493E59EB}"/>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08" name="Line 68">
                <a:extLst>
                  <a:ext uri="{FF2B5EF4-FFF2-40B4-BE49-F238E27FC236}">
                    <a16:creationId xmlns:a16="http://schemas.microsoft.com/office/drawing/2014/main" id="{E0E951DB-B382-07EF-5D48-FDA2BF27C53B}"/>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9" name="Line 69">
                <a:extLst>
                  <a:ext uri="{FF2B5EF4-FFF2-40B4-BE49-F238E27FC236}">
                    <a16:creationId xmlns:a16="http://schemas.microsoft.com/office/drawing/2014/main" id="{18F278EF-F2F0-F7E6-DC14-1B3E709AED2E}"/>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0" name="Line 70">
                <a:extLst>
                  <a:ext uri="{FF2B5EF4-FFF2-40B4-BE49-F238E27FC236}">
                    <a16:creationId xmlns:a16="http://schemas.microsoft.com/office/drawing/2014/main" id="{56FB7969-84BA-4A80-11DE-5EFD855D8CF1}"/>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11" name="Oval 71">
                <a:extLst>
                  <a:ext uri="{FF2B5EF4-FFF2-40B4-BE49-F238E27FC236}">
                    <a16:creationId xmlns:a16="http://schemas.microsoft.com/office/drawing/2014/main" id="{D0090322-E86A-125E-A244-01A0B3547702}"/>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612" name="Line 72">
                <a:extLst>
                  <a:ext uri="{FF2B5EF4-FFF2-40B4-BE49-F238E27FC236}">
                    <a16:creationId xmlns:a16="http://schemas.microsoft.com/office/drawing/2014/main" id="{AE9712EF-AE39-21F1-95EF-6F91AFD8CA35}"/>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2602" name="Line 73">
              <a:extLst>
                <a:ext uri="{FF2B5EF4-FFF2-40B4-BE49-F238E27FC236}">
                  <a16:creationId xmlns:a16="http://schemas.microsoft.com/office/drawing/2014/main" id="{FC33A1CF-C54D-190A-51BB-6249315A3ABE}"/>
                </a:ext>
              </a:extLst>
            </p:cNvPr>
            <p:cNvSpPr>
              <a:spLocks noChangeShapeType="1"/>
            </p:cNvSpPr>
            <p:nvPr/>
          </p:nvSpPr>
          <p:spPr bwMode="auto">
            <a:xfrm flipH="1">
              <a:off x="2413" y="760"/>
              <a:ext cx="4" cy="59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3" name="Line 74">
              <a:extLst>
                <a:ext uri="{FF2B5EF4-FFF2-40B4-BE49-F238E27FC236}">
                  <a16:creationId xmlns:a16="http://schemas.microsoft.com/office/drawing/2014/main" id="{3DB0A23B-6636-DCAF-9385-D7761437555A}"/>
                </a:ext>
              </a:extLst>
            </p:cNvPr>
            <p:cNvSpPr>
              <a:spLocks noChangeShapeType="1"/>
            </p:cNvSpPr>
            <p:nvPr/>
          </p:nvSpPr>
          <p:spPr bwMode="auto">
            <a:xfrm>
              <a:off x="2783" y="1575"/>
              <a:ext cx="24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4" name="Line 75">
              <a:extLst>
                <a:ext uri="{FF2B5EF4-FFF2-40B4-BE49-F238E27FC236}">
                  <a16:creationId xmlns:a16="http://schemas.microsoft.com/office/drawing/2014/main" id="{2B350B2E-D1C8-D79A-07BC-9AAF66BBC1EB}"/>
                </a:ext>
              </a:extLst>
            </p:cNvPr>
            <p:cNvSpPr>
              <a:spLocks noChangeShapeType="1"/>
            </p:cNvSpPr>
            <p:nvPr/>
          </p:nvSpPr>
          <p:spPr bwMode="auto">
            <a:xfrm flipH="1">
              <a:off x="2841" y="1242"/>
              <a:ext cx="4" cy="10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605" name="Line 76">
              <a:extLst>
                <a:ext uri="{FF2B5EF4-FFF2-40B4-BE49-F238E27FC236}">
                  <a16:creationId xmlns:a16="http://schemas.microsoft.com/office/drawing/2014/main" id="{FF96C716-151F-1787-0A01-48BB63C5005C}"/>
                </a:ext>
              </a:extLst>
            </p:cNvPr>
            <p:cNvSpPr>
              <a:spLocks noChangeShapeType="1"/>
            </p:cNvSpPr>
            <p:nvPr/>
          </p:nvSpPr>
          <p:spPr bwMode="auto">
            <a:xfrm flipH="1">
              <a:off x="2413" y="1778"/>
              <a:ext cx="0" cy="51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aphicFrame>
        <p:nvGraphicFramePr>
          <p:cNvPr id="65613" name="Group 77">
            <a:extLst>
              <a:ext uri="{FF2B5EF4-FFF2-40B4-BE49-F238E27FC236}">
                <a16:creationId xmlns:a16="http://schemas.microsoft.com/office/drawing/2014/main" id="{F673FD2C-20D5-5A19-F0BB-9E9ABD12CB28}"/>
              </a:ext>
            </a:extLst>
          </p:cNvPr>
          <p:cNvGraphicFramePr>
            <a:graphicFrameLocks noGrp="1"/>
          </p:cNvGraphicFramePr>
          <p:nvPr/>
        </p:nvGraphicFramePr>
        <p:xfrm>
          <a:off x="395288" y="3178175"/>
          <a:ext cx="3108325" cy="2011363"/>
        </p:xfrm>
        <a:graphic>
          <a:graphicData uri="http://schemas.openxmlformats.org/drawingml/2006/table">
            <a:tbl>
              <a:tblPr/>
              <a:tblGrid>
                <a:gridCol w="1036637">
                  <a:extLst>
                    <a:ext uri="{9D8B030D-6E8A-4147-A177-3AD203B41FA5}">
                      <a16:colId xmlns:a16="http://schemas.microsoft.com/office/drawing/2014/main" val="1080015452"/>
                    </a:ext>
                  </a:extLst>
                </a:gridCol>
                <a:gridCol w="1035050">
                  <a:extLst>
                    <a:ext uri="{9D8B030D-6E8A-4147-A177-3AD203B41FA5}">
                      <a16:colId xmlns:a16="http://schemas.microsoft.com/office/drawing/2014/main" val="1720726216"/>
                    </a:ext>
                  </a:extLst>
                </a:gridCol>
                <a:gridCol w="1036638">
                  <a:extLst>
                    <a:ext uri="{9D8B030D-6E8A-4147-A177-3AD203B41FA5}">
                      <a16:colId xmlns:a16="http://schemas.microsoft.com/office/drawing/2014/main" val="4155798873"/>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052933593"/>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171585996"/>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68594979"/>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09749084"/>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4218449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34442694"/>
                  </a:ext>
                </a:extLst>
              </a:tr>
            </a:tbl>
          </a:graphicData>
        </a:graphic>
      </p:graphicFrame>
      <p:sp>
        <p:nvSpPr>
          <p:cNvPr id="22566" name="Text Box 109">
            <a:extLst>
              <a:ext uri="{FF2B5EF4-FFF2-40B4-BE49-F238E27FC236}">
                <a16:creationId xmlns:a16="http://schemas.microsoft.com/office/drawing/2014/main" id="{03934284-EDBE-B8F7-A4C2-7D95C383A52D}"/>
              </a:ext>
            </a:extLst>
          </p:cNvPr>
          <p:cNvSpPr txBox="1">
            <a:spLocks noChangeArrowheads="1"/>
          </p:cNvSpPr>
          <p:nvPr/>
        </p:nvSpPr>
        <p:spPr bwMode="auto">
          <a:xfrm>
            <a:off x="669925" y="2089150"/>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22567" name="Text Box 110">
            <a:extLst>
              <a:ext uri="{FF2B5EF4-FFF2-40B4-BE49-F238E27FC236}">
                <a16:creationId xmlns:a16="http://schemas.microsoft.com/office/drawing/2014/main" id="{046D9657-2049-8447-3BDB-507968B33D73}"/>
              </a:ext>
            </a:extLst>
          </p:cNvPr>
          <p:cNvSpPr txBox="1">
            <a:spLocks noChangeArrowheads="1"/>
          </p:cNvSpPr>
          <p:nvPr/>
        </p:nvSpPr>
        <p:spPr bwMode="auto">
          <a:xfrm>
            <a:off x="13255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22568" name="Text Box 111">
            <a:extLst>
              <a:ext uri="{FF2B5EF4-FFF2-40B4-BE49-F238E27FC236}">
                <a16:creationId xmlns:a16="http://schemas.microsoft.com/office/drawing/2014/main" id="{60BC593D-37AE-9A92-8B02-64375BC45773}"/>
              </a:ext>
            </a:extLst>
          </p:cNvPr>
          <p:cNvSpPr txBox="1">
            <a:spLocks noChangeArrowheads="1"/>
          </p:cNvSpPr>
          <p:nvPr/>
        </p:nvSpPr>
        <p:spPr bwMode="auto">
          <a:xfrm>
            <a:off x="1020763" y="2105025"/>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sp>
        <p:nvSpPr>
          <p:cNvPr id="22569" name="Text Box 112">
            <a:extLst>
              <a:ext uri="{FF2B5EF4-FFF2-40B4-BE49-F238E27FC236}">
                <a16:creationId xmlns:a16="http://schemas.microsoft.com/office/drawing/2014/main" id="{252E6AE7-C15B-0520-50C0-FD2EE6B8F8F5}"/>
              </a:ext>
            </a:extLst>
          </p:cNvPr>
          <p:cNvSpPr txBox="1">
            <a:spLocks noChangeArrowheads="1"/>
          </p:cNvSpPr>
          <p:nvPr/>
        </p:nvSpPr>
        <p:spPr bwMode="auto">
          <a:xfrm>
            <a:off x="823913" y="2771775"/>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74HC86</a:t>
            </a:r>
            <a:r>
              <a:rPr lang="ja-JP" altLang="en-US"/>
              <a:t>の真理値表</a:t>
            </a:r>
          </a:p>
        </p:txBody>
      </p:sp>
      <p:sp>
        <p:nvSpPr>
          <p:cNvPr id="22570" name="Text Box 130">
            <a:extLst>
              <a:ext uri="{FF2B5EF4-FFF2-40B4-BE49-F238E27FC236}">
                <a16:creationId xmlns:a16="http://schemas.microsoft.com/office/drawing/2014/main" id="{B8993CCC-752F-A2CC-E760-CA17ABC1DDD1}"/>
              </a:ext>
            </a:extLst>
          </p:cNvPr>
          <p:cNvSpPr txBox="1">
            <a:spLocks noChangeArrowheads="1"/>
          </p:cNvSpPr>
          <p:nvPr/>
        </p:nvSpPr>
        <p:spPr bwMode="auto">
          <a:xfrm>
            <a:off x="3886200" y="3854450"/>
            <a:ext cx="4754563" cy="254635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b="1"/>
              <a:t>課題</a:t>
            </a:r>
            <a:r>
              <a:rPr lang="en-US" altLang="ja-JP" b="1"/>
              <a:t>2: 74HC86</a:t>
            </a:r>
            <a:r>
              <a:rPr lang="ja-JP" altLang="en-US" b="1"/>
              <a:t>の真理値表の作成</a:t>
            </a:r>
            <a:br>
              <a:rPr lang="ja-JP" altLang="en-US"/>
            </a:br>
            <a:r>
              <a:rPr lang="ja-JP" altLang="en-US"/>
              <a:t> </a:t>
            </a:r>
            <a:r>
              <a:rPr lang="en-US" altLang="ja-JP"/>
              <a:t>74HC86</a:t>
            </a:r>
            <a:r>
              <a:rPr lang="ja-JP" altLang="en-US"/>
              <a:t>を使って、その真理値表を実際に組み上げた回路を使って、完成させましょう。</a:t>
            </a:r>
            <a:br>
              <a:rPr lang="ja-JP" altLang="en-US"/>
            </a:br>
            <a:r>
              <a:rPr lang="en-US" altLang="ja-JP"/>
              <a:t>(</a:t>
            </a:r>
            <a:r>
              <a:rPr lang="ja-JP" altLang="en-US"/>
              <a:t>ピン配置は、</a:t>
            </a:r>
            <a:r>
              <a:rPr lang="en-US" altLang="ja-JP"/>
              <a:t>74HC08</a:t>
            </a:r>
            <a:r>
              <a:rPr lang="ja-JP" altLang="en-US"/>
              <a:t>と同じなので、前に組み上げた回路の</a:t>
            </a:r>
            <a:r>
              <a:rPr lang="en-US" altLang="ja-JP"/>
              <a:t>IC</a:t>
            </a:r>
            <a:r>
              <a:rPr lang="ja-JP" altLang="en-US"/>
              <a:t>を変更するだけで実験できます</a:t>
            </a:r>
            <a:r>
              <a:rPr lang="en-US" altLang="ja-JP"/>
              <a:t>)</a:t>
            </a:r>
            <a:br>
              <a:rPr lang="en-US" altLang="ja-JP"/>
            </a:br>
            <a:r>
              <a:rPr lang="ja-JP" altLang="en-US" b="1"/>
              <a:t>課題</a:t>
            </a:r>
            <a:r>
              <a:rPr lang="en-US" altLang="ja-JP" b="1"/>
              <a:t>3: 74HC86</a:t>
            </a:r>
            <a:r>
              <a:rPr lang="ja-JP" altLang="en-US" b="1"/>
              <a:t>の機能を</a:t>
            </a:r>
            <a:r>
              <a:rPr lang="en-US" altLang="ja-JP" b="1"/>
              <a:t>AND/OR/NOT</a:t>
            </a:r>
            <a:r>
              <a:rPr lang="ja-JP" altLang="en-US" b="1"/>
              <a:t>で実現する。</a:t>
            </a:r>
            <a:br>
              <a:rPr lang="ja-JP" altLang="en-US"/>
            </a:br>
            <a:r>
              <a:rPr lang="ja-JP" altLang="en-US"/>
              <a:t>　</a:t>
            </a:r>
            <a:r>
              <a:rPr lang="en-US" altLang="ja-JP"/>
              <a:t>74HC86</a:t>
            </a:r>
            <a:r>
              <a:rPr lang="ja-JP" altLang="en-US"/>
              <a:t>の機能は</a:t>
            </a:r>
            <a:r>
              <a:rPr lang="en-US" altLang="ja-JP"/>
              <a:t>AND/OR/NOT</a:t>
            </a:r>
            <a:r>
              <a:rPr lang="ja-JP" altLang="en-US"/>
              <a:t>回路で実現できます。同じ真理値表を実現するために、どのように</a:t>
            </a:r>
            <a:r>
              <a:rPr lang="en-US" altLang="ja-JP"/>
              <a:t>AND/OR/NOT</a:t>
            </a:r>
            <a:r>
              <a:rPr lang="ja-JP" altLang="en-US"/>
              <a:t>回路を組み合わせたらいいいか回路図を作成しましょう。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番号プレースホルダー 3">
            <a:extLst>
              <a:ext uri="{FF2B5EF4-FFF2-40B4-BE49-F238E27FC236}">
                <a16:creationId xmlns:a16="http://schemas.microsoft.com/office/drawing/2014/main" id="{7553F0DD-4798-31DE-47CE-DF8EC4EAC381}"/>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68C7F5E5-394E-4268-9BA1-7F99F700C003}" type="slidenum">
              <a:rPr kumimoji="0" lang="en-US" altLang="ja-JP" sz="1400"/>
              <a:pPr/>
              <a:t>21</a:t>
            </a:fld>
            <a:endParaRPr kumimoji="0" lang="en-US" altLang="ja-JP" sz="1400"/>
          </a:p>
        </p:txBody>
      </p:sp>
      <p:pic>
        <p:nvPicPr>
          <p:cNvPr id="23555" name="Picture 11" descr="A15_LIC_32">
            <a:extLst>
              <a:ext uri="{FF2B5EF4-FFF2-40B4-BE49-F238E27FC236}">
                <a16:creationId xmlns:a16="http://schemas.microsoft.com/office/drawing/2014/main" id="{C26D34BE-3AE0-E767-807C-F223B208F0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938" y="685800"/>
            <a:ext cx="2895600" cy="155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12">
            <a:extLst>
              <a:ext uri="{FF2B5EF4-FFF2-40B4-BE49-F238E27FC236}">
                <a16:creationId xmlns:a16="http://schemas.microsoft.com/office/drawing/2014/main" id="{2732BBDD-A7B0-6BAF-0034-2DEE878AE24A}"/>
              </a:ext>
            </a:extLst>
          </p:cNvPr>
          <p:cNvSpPr>
            <a:spLocks noChangeArrowheads="1"/>
          </p:cNvSpPr>
          <p:nvPr/>
        </p:nvSpPr>
        <p:spPr bwMode="auto">
          <a:xfrm>
            <a:off x="974725" y="1028700"/>
            <a:ext cx="2443163" cy="89852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3557" name="Text Box 14">
            <a:extLst>
              <a:ext uri="{FF2B5EF4-FFF2-40B4-BE49-F238E27FC236}">
                <a16:creationId xmlns:a16="http://schemas.microsoft.com/office/drawing/2014/main" id="{C5F0A123-0B66-2769-72E3-886C90D9C00B}"/>
              </a:ext>
            </a:extLst>
          </p:cNvPr>
          <p:cNvSpPr txBox="1">
            <a:spLocks noChangeArrowheads="1"/>
          </p:cNvSpPr>
          <p:nvPr/>
        </p:nvSpPr>
        <p:spPr bwMode="auto">
          <a:xfrm>
            <a:off x="381000" y="244475"/>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OR</a:t>
            </a:r>
            <a:r>
              <a:rPr lang="ja-JP" altLang="en-US" sz="2000" b="1"/>
              <a:t>回路と</a:t>
            </a:r>
            <a:r>
              <a:rPr lang="en-US" altLang="ja-JP" sz="2000" b="1"/>
              <a:t>XOR</a:t>
            </a:r>
            <a:r>
              <a:rPr lang="ja-JP" altLang="en-US" sz="2000" b="1"/>
              <a:t>回路の真理値表 </a:t>
            </a:r>
            <a:r>
              <a:rPr lang="en-US" altLang="ja-JP" sz="2000" b="1"/>
              <a:t>(</a:t>
            </a:r>
            <a:r>
              <a:rPr lang="ja-JP" altLang="en-US" sz="2000" b="1"/>
              <a:t>課題</a:t>
            </a:r>
            <a:r>
              <a:rPr lang="en-US" altLang="ja-JP" sz="2000" b="1"/>
              <a:t>1/2)</a:t>
            </a:r>
          </a:p>
        </p:txBody>
      </p:sp>
      <p:graphicFrame>
        <p:nvGraphicFramePr>
          <p:cNvPr id="66645" name="Group 85">
            <a:extLst>
              <a:ext uri="{FF2B5EF4-FFF2-40B4-BE49-F238E27FC236}">
                <a16:creationId xmlns:a16="http://schemas.microsoft.com/office/drawing/2014/main" id="{F71877FB-64C9-5F47-61EE-454A8ADB9F06}"/>
              </a:ext>
            </a:extLst>
          </p:cNvPr>
          <p:cNvGraphicFramePr>
            <a:graphicFrameLocks noGrp="1"/>
          </p:cNvGraphicFramePr>
          <p:nvPr/>
        </p:nvGraphicFramePr>
        <p:xfrm>
          <a:off x="669925" y="2795588"/>
          <a:ext cx="3108325" cy="2011362"/>
        </p:xfrm>
        <a:graphic>
          <a:graphicData uri="http://schemas.openxmlformats.org/drawingml/2006/table">
            <a:tbl>
              <a:tblPr/>
              <a:tblGrid>
                <a:gridCol w="1036638">
                  <a:extLst>
                    <a:ext uri="{9D8B030D-6E8A-4147-A177-3AD203B41FA5}">
                      <a16:colId xmlns:a16="http://schemas.microsoft.com/office/drawing/2014/main" val="3426315247"/>
                    </a:ext>
                  </a:extLst>
                </a:gridCol>
                <a:gridCol w="1035050">
                  <a:extLst>
                    <a:ext uri="{9D8B030D-6E8A-4147-A177-3AD203B41FA5}">
                      <a16:colId xmlns:a16="http://schemas.microsoft.com/office/drawing/2014/main" val="1196335127"/>
                    </a:ext>
                  </a:extLst>
                </a:gridCol>
                <a:gridCol w="1036637">
                  <a:extLst>
                    <a:ext uri="{9D8B030D-6E8A-4147-A177-3AD203B41FA5}">
                      <a16:colId xmlns:a16="http://schemas.microsoft.com/office/drawing/2014/main" val="3892638805"/>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622374154"/>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296322262"/>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22730213"/>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57768702"/>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70888311"/>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93467665"/>
                  </a:ext>
                </a:extLst>
              </a:tr>
            </a:tbl>
          </a:graphicData>
        </a:graphic>
      </p:graphicFrame>
      <p:sp>
        <p:nvSpPr>
          <p:cNvPr id="23587" name="Text Box 114">
            <a:extLst>
              <a:ext uri="{FF2B5EF4-FFF2-40B4-BE49-F238E27FC236}">
                <a16:creationId xmlns:a16="http://schemas.microsoft.com/office/drawing/2014/main" id="{05DE06CC-EF20-F0CF-1AA0-8E47428679D0}"/>
              </a:ext>
            </a:extLst>
          </p:cNvPr>
          <p:cNvSpPr txBox="1">
            <a:spLocks noChangeArrowheads="1"/>
          </p:cNvSpPr>
          <p:nvPr/>
        </p:nvSpPr>
        <p:spPr bwMode="auto">
          <a:xfrm>
            <a:off x="960438" y="2011363"/>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23588" name="Text Box 115">
            <a:extLst>
              <a:ext uri="{FF2B5EF4-FFF2-40B4-BE49-F238E27FC236}">
                <a16:creationId xmlns:a16="http://schemas.microsoft.com/office/drawing/2014/main" id="{020D4DCD-B382-9AED-447A-29C7D521F36D}"/>
              </a:ext>
            </a:extLst>
          </p:cNvPr>
          <p:cNvSpPr txBox="1">
            <a:spLocks noChangeArrowheads="1"/>
          </p:cNvSpPr>
          <p:nvPr/>
        </p:nvSpPr>
        <p:spPr bwMode="auto">
          <a:xfrm>
            <a:off x="1616075" y="2027238"/>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23589" name="Text Box 116">
            <a:extLst>
              <a:ext uri="{FF2B5EF4-FFF2-40B4-BE49-F238E27FC236}">
                <a16:creationId xmlns:a16="http://schemas.microsoft.com/office/drawing/2014/main" id="{25111B2B-36FF-96CE-1BC3-F8A093FD64C5}"/>
              </a:ext>
            </a:extLst>
          </p:cNvPr>
          <p:cNvSpPr txBox="1">
            <a:spLocks noChangeArrowheads="1"/>
          </p:cNvSpPr>
          <p:nvPr/>
        </p:nvSpPr>
        <p:spPr bwMode="auto">
          <a:xfrm>
            <a:off x="1311275" y="2027238"/>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sp>
        <p:nvSpPr>
          <p:cNvPr id="23590" name="Text Box 117">
            <a:extLst>
              <a:ext uri="{FF2B5EF4-FFF2-40B4-BE49-F238E27FC236}">
                <a16:creationId xmlns:a16="http://schemas.microsoft.com/office/drawing/2014/main" id="{71048AEC-5C49-91F1-E3CA-2F5AD96AAA5E}"/>
              </a:ext>
            </a:extLst>
          </p:cNvPr>
          <p:cNvSpPr txBox="1">
            <a:spLocks noChangeArrowheads="1"/>
          </p:cNvSpPr>
          <p:nvPr/>
        </p:nvSpPr>
        <p:spPr bwMode="auto">
          <a:xfrm>
            <a:off x="1098550" y="2389188"/>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74HC32</a:t>
            </a:r>
            <a:r>
              <a:rPr lang="ja-JP" altLang="en-US"/>
              <a:t>の真理値表</a:t>
            </a:r>
          </a:p>
        </p:txBody>
      </p:sp>
      <p:pic>
        <p:nvPicPr>
          <p:cNvPr id="23591" name="Picture 119" descr="A15_LIC_86">
            <a:extLst>
              <a:ext uri="{FF2B5EF4-FFF2-40B4-BE49-F238E27FC236}">
                <a16:creationId xmlns:a16="http://schemas.microsoft.com/office/drawing/2014/main" id="{E1EC66A6-A6FB-8EE6-278D-AF3A419E4D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5163" y="693738"/>
            <a:ext cx="2976562"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92" name="Rectangle 120">
            <a:extLst>
              <a:ext uri="{FF2B5EF4-FFF2-40B4-BE49-F238E27FC236}">
                <a16:creationId xmlns:a16="http://schemas.microsoft.com/office/drawing/2014/main" id="{FA39B062-C50A-12F7-3EFC-FE7550242773}"/>
              </a:ext>
            </a:extLst>
          </p:cNvPr>
          <p:cNvSpPr>
            <a:spLocks noChangeArrowheads="1"/>
          </p:cNvSpPr>
          <p:nvPr/>
        </p:nvSpPr>
        <p:spPr bwMode="auto">
          <a:xfrm>
            <a:off x="4725988" y="1060450"/>
            <a:ext cx="2443162" cy="89217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aphicFrame>
        <p:nvGraphicFramePr>
          <p:cNvPr id="66682" name="Group 122">
            <a:extLst>
              <a:ext uri="{FF2B5EF4-FFF2-40B4-BE49-F238E27FC236}">
                <a16:creationId xmlns:a16="http://schemas.microsoft.com/office/drawing/2014/main" id="{F4CB7DD1-46EB-6341-833E-09C49ABCD418}"/>
              </a:ext>
            </a:extLst>
          </p:cNvPr>
          <p:cNvGraphicFramePr>
            <a:graphicFrameLocks noGrp="1"/>
          </p:cNvGraphicFramePr>
          <p:nvPr/>
        </p:nvGraphicFramePr>
        <p:xfrm>
          <a:off x="4464050" y="2811463"/>
          <a:ext cx="3108325" cy="2011362"/>
        </p:xfrm>
        <a:graphic>
          <a:graphicData uri="http://schemas.openxmlformats.org/drawingml/2006/table">
            <a:tbl>
              <a:tblPr/>
              <a:tblGrid>
                <a:gridCol w="1036638">
                  <a:extLst>
                    <a:ext uri="{9D8B030D-6E8A-4147-A177-3AD203B41FA5}">
                      <a16:colId xmlns:a16="http://schemas.microsoft.com/office/drawing/2014/main" val="3905949525"/>
                    </a:ext>
                  </a:extLst>
                </a:gridCol>
                <a:gridCol w="1035050">
                  <a:extLst>
                    <a:ext uri="{9D8B030D-6E8A-4147-A177-3AD203B41FA5}">
                      <a16:colId xmlns:a16="http://schemas.microsoft.com/office/drawing/2014/main" val="2929700596"/>
                    </a:ext>
                  </a:extLst>
                </a:gridCol>
                <a:gridCol w="1036637">
                  <a:extLst>
                    <a:ext uri="{9D8B030D-6E8A-4147-A177-3AD203B41FA5}">
                      <a16:colId xmlns:a16="http://schemas.microsoft.com/office/drawing/2014/main" val="3530459353"/>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97730147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Y</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608145213"/>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111099"/>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76081800"/>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00165453"/>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52649463"/>
                  </a:ext>
                </a:extLst>
              </a:tr>
            </a:tbl>
          </a:graphicData>
        </a:graphic>
      </p:graphicFrame>
      <p:sp>
        <p:nvSpPr>
          <p:cNvPr id="23622" name="Text Box 151">
            <a:extLst>
              <a:ext uri="{FF2B5EF4-FFF2-40B4-BE49-F238E27FC236}">
                <a16:creationId xmlns:a16="http://schemas.microsoft.com/office/drawing/2014/main" id="{1AFB3F39-DFEA-740E-1AF1-B754C811E238}"/>
              </a:ext>
            </a:extLst>
          </p:cNvPr>
          <p:cNvSpPr txBox="1">
            <a:spLocks noChangeArrowheads="1"/>
          </p:cNvSpPr>
          <p:nvPr/>
        </p:nvSpPr>
        <p:spPr bwMode="auto">
          <a:xfrm>
            <a:off x="4738688" y="2043113"/>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a:t>
            </a:r>
          </a:p>
        </p:txBody>
      </p:sp>
      <p:sp>
        <p:nvSpPr>
          <p:cNvPr id="23623" name="Text Box 152">
            <a:extLst>
              <a:ext uri="{FF2B5EF4-FFF2-40B4-BE49-F238E27FC236}">
                <a16:creationId xmlns:a16="http://schemas.microsoft.com/office/drawing/2014/main" id="{A6F355AD-B6C2-E21B-1450-18BF6BFAA7A8}"/>
              </a:ext>
            </a:extLst>
          </p:cNvPr>
          <p:cNvSpPr txBox="1">
            <a:spLocks noChangeArrowheads="1"/>
          </p:cNvSpPr>
          <p:nvPr/>
        </p:nvSpPr>
        <p:spPr bwMode="auto">
          <a:xfrm>
            <a:off x="5394325" y="2058988"/>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Y</a:t>
            </a:r>
          </a:p>
        </p:txBody>
      </p:sp>
      <p:sp>
        <p:nvSpPr>
          <p:cNvPr id="23624" name="Text Box 153">
            <a:extLst>
              <a:ext uri="{FF2B5EF4-FFF2-40B4-BE49-F238E27FC236}">
                <a16:creationId xmlns:a16="http://schemas.microsoft.com/office/drawing/2014/main" id="{1D8D0ED5-F44E-030B-031C-A07B51BBC680}"/>
              </a:ext>
            </a:extLst>
          </p:cNvPr>
          <p:cNvSpPr txBox="1">
            <a:spLocks noChangeArrowheads="1"/>
          </p:cNvSpPr>
          <p:nvPr/>
        </p:nvSpPr>
        <p:spPr bwMode="auto">
          <a:xfrm>
            <a:off x="5089525" y="2058988"/>
            <a:ext cx="381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B</a:t>
            </a:r>
          </a:p>
        </p:txBody>
      </p:sp>
      <p:sp>
        <p:nvSpPr>
          <p:cNvPr id="23625" name="Text Box 154">
            <a:extLst>
              <a:ext uri="{FF2B5EF4-FFF2-40B4-BE49-F238E27FC236}">
                <a16:creationId xmlns:a16="http://schemas.microsoft.com/office/drawing/2014/main" id="{F0506ACC-21F9-C6B0-4FCF-DEF543EF5E2A}"/>
              </a:ext>
            </a:extLst>
          </p:cNvPr>
          <p:cNvSpPr txBox="1">
            <a:spLocks noChangeArrowheads="1"/>
          </p:cNvSpPr>
          <p:nvPr/>
        </p:nvSpPr>
        <p:spPr bwMode="auto">
          <a:xfrm>
            <a:off x="4892675" y="2405063"/>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74HC86</a:t>
            </a:r>
            <a:r>
              <a:rPr lang="ja-JP" altLang="en-US"/>
              <a:t>の真理値表</a:t>
            </a:r>
          </a:p>
        </p:txBody>
      </p:sp>
      <p:pic>
        <p:nvPicPr>
          <p:cNvPr id="23626" name="Picture 155" descr="A15_withc6">
            <a:extLst>
              <a:ext uri="{FF2B5EF4-FFF2-40B4-BE49-F238E27FC236}">
                <a16:creationId xmlns:a16="http://schemas.microsoft.com/office/drawing/2014/main" id="{4CACBFAB-C107-A0B9-605C-14DB5392EE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9050" y="4953000"/>
            <a:ext cx="1693863"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627" name="AutoShape 156">
            <a:extLst>
              <a:ext uri="{FF2B5EF4-FFF2-40B4-BE49-F238E27FC236}">
                <a16:creationId xmlns:a16="http://schemas.microsoft.com/office/drawing/2014/main" id="{450DB3E1-866B-A45B-789E-A0FB15F78B3B}"/>
              </a:ext>
            </a:extLst>
          </p:cNvPr>
          <p:cNvSpPr>
            <a:spLocks noChangeArrowheads="1"/>
          </p:cNvSpPr>
          <p:nvPr/>
        </p:nvSpPr>
        <p:spPr bwMode="auto">
          <a:xfrm>
            <a:off x="1158875" y="5181600"/>
            <a:ext cx="4845050" cy="1112838"/>
          </a:xfrm>
          <a:prstGeom prst="wedgeRectCallout">
            <a:avLst>
              <a:gd name="adj1" fmla="val 62583"/>
              <a:gd name="adj2" fmla="val -21755"/>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真理値表はちゃんとできましたか</a:t>
            </a:r>
            <a:r>
              <a:rPr lang="en-US" altLang="ja-JP"/>
              <a:t>?</a:t>
            </a:r>
          </a:p>
          <a:p>
            <a:pPr eaLnBrk="1" hangingPunct="1"/>
            <a:r>
              <a:rPr lang="en-US" altLang="ja-JP"/>
              <a:t>74HC86</a:t>
            </a:r>
            <a:r>
              <a:rPr lang="ja-JP" altLang="en-US"/>
              <a:t>は排他的論理和という回路が入っていて、</a:t>
            </a:r>
            <a:r>
              <a:rPr lang="en-US" altLang="ja-JP"/>
              <a:t>Exclusive Or</a:t>
            </a:r>
            <a:r>
              <a:rPr lang="ja-JP" altLang="en-US"/>
              <a:t>から</a:t>
            </a:r>
            <a:r>
              <a:rPr lang="en-US" altLang="ja-JP"/>
              <a:t>XOR </a:t>
            </a:r>
            <a:r>
              <a:rPr lang="ja-JP" altLang="en-US"/>
              <a:t>又は </a:t>
            </a:r>
            <a:r>
              <a:rPr lang="en-US" altLang="ja-JP"/>
              <a:t>Ex-OR</a:t>
            </a:r>
            <a:r>
              <a:rPr lang="ja-JP" altLang="en-US"/>
              <a:t>と呼ばれています。特に計算で利用されることが多いです。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ー 3">
            <a:extLst>
              <a:ext uri="{FF2B5EF4-FFF2-40B4-BE49-F238E27FC236}">
                <a16:creationId xmlns:a16="http://schemas.microsoft.com/office/drawing/2014/main" id="{71D16BC8-E1B6-59AF-1AB9-E9EC599BD37F}"/>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D53155E9-AFB7-4F14-AADE-B2CE31E38103}" type="slidenum">
              <a:rPr kumimoji="0" lang="en-US" altLang="ja-JP" sz="1400"/>
              <a:pPr/>
              <a:t>22</a:t>
            </a:fld>
            <a:endParaRPr kumimoji="0" lang="en-US" altLang="ja-JP" sz="1400"/>
          </a:p>
        </p:txBody>
      </p:sp>
      <p:sp>
        <p:nvSpPr>
          <p:cNvPr id="24579" name="Text Box 2">
            <a:extLst>
              <a:ext uri="{FF2B5EF4-FFF2-40B4-BE49-F238E27FC236}">
                <a16:creationId xmlns:a16="http://schemas.microsoft.com/office/drawing/2014/main" id="{67CEE4F3-12B4-57D7-A6DE-C027C2D18263}"/>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XOR</a:t>
            </a:r>
            <a:r>
              <a:rPr lang="ja-JP" altLang="en-US" sz="2000" b="1"/>
              <a:t>回路を作る</a:t>
            </a:r>
            <a:r>
              <a:rPr lang="en-US" altLang="ja-JP" sz="2000" b="1"/>
              <a:t>(</a:t>
            </a:r>
            <a:r>
              <a:rPr lang="ja-JP" altLang="en-US" sz="2000" b="1"/>
              <a:t>課題</a:t>
            </a:r>
            <a:r>
              <a:rPr lang="en-US" altLang="ja-JP" sz="2000" b="1"/>
              <a:t>3)</a:t>
            </a:r>
          </a:p>
        </p:txBody>
      </p:sp>
      <p:grpSp>
        <p:nvGrpSpPr>
          <p:cNvPr id="24580" name="Group 81">
            <a:extLst>
              <a:ext uri="{FF2B5EF4-FFF2-40B4-BE49-F238E27FC236}">
                <a16:creationId xmlns:a16="http://schemas.microsoft.com/office/drawing/2014/main" id="{1B010FD5-B646-A5DC-AC2F-06BFB2A86726}"/>
              </a:ext>
            </a:extLst>
          </p:cNvPr>
          <p:cNvGrpSpPr>
            <a:grpSpLocks/>
          </p:cNvGrpSpPr>
          <p:nvPr/>
        </p:nvGrpSpPr>
        <p:grpSpPr bwMode="auto">
          <a:xfrm>
            <a:off x="511175" y="1012825"/>
            <a:ext cx="1357313" cy="984250"/>
            <a:chOff x="4503" y="1299"/>
            <a:chExt cx="855" cy="620"/>
          </a:xfrm>
        </p:grpSpPr>
        <p:sp>
          <p:nvSpPr>
            <p:cNvPr id="24631" name="Rectangle 82">
              <a:extLst>
                <a:ext uri="{FF2B5EF4-FFF2-40B4-BE49-F238E27FC236}">
                  <a16:creationId xmlns:a16="http://schemas.microsoft.com/office/drawing/2014/main" id="{080063AF-5B18-EF31-4B93-F74E85005D7F}"/>
                </a:ext>
              </a:extLst>
            </p:cNvPr>
            <p:cNvSpPr>
              <a:spLocks noChangeArrowheads="1"/>
            </p:cNvSpPr>
            <p:nvPr/>
          </p:nvSpPr>
          <p:spPr bwMode="auto">
            <a:xfrm>
              <a:off x="4905" y="144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2" name="Oval 83">
              <a:extLst>
                <a:ext uri="{FF2B5EF4-FFF2-40B4-BE49-F238E27FC236}">
                  <a16:creationId xmlns:a16="http://schemas.microsoft.com/office/drawing/2014/main" id="{8BA16CB8-E21A-9ADF-7698-ADFB2539EC5F}"/>
                </a:ext>
              </a:extLst>
            </p:cNvPr>
            <p:cNvSpPr>
              <a:spLocks noChangeArrowheads="1"/>
            </p:cNvSpPr>
            <p:nvPr/>
          </p:nvSpPr>
          <p:spPr bwMode="auto">
            <a:xfrm>
              <a:off x="4613" y="135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3" name="Rectangle 84">
              <a:extLst>
                <a:ext uri="{FF2B5EF4-FFF2-40B4-BE49-F238E27FC236}">
                  <a16:creationId xmlns:a16="http://schemas.microsoft.com/office/drawing/2014/main" id="{2A9125E1-18B0-68AF-9B8B-0B4476F7F3DB}"/>
                </a:ext>
              </a:extLst>
            </p:cNvPr>
            <p:cNvSpPr>
              <a:spLocks noChangeArrowheads="1"/>
            </p:cNvSpPr>
            <p:nvPr/>
          </p:nvSpPr>
          <p:spPr bwMode="auto">
            <a:xfrm>
              <a:off x="5001" y="145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4" name="Oval 85">
              <a:extLst>
                <a:ext uri="{FF2B5EF4-FFF2-40B4-BE49-F238E27FC236}">
                  <a16:creationId xmlns:a16="http://schemas.microsoft.com/office/drawing/2014/main" id="{487DE5E3-BD58-BCE4-CED2-34756A891FF9}"/>
                </a:ext>
              </a:extLst>
            </p:cNvPr>
            <p:cNvSpPr>
              <a:spLocks noChangeArrowheads="1"/>
            </p:cNvSpPr>
            <p:nvPr/>
          </p:nvSpPr>
          <p:spPr bwMode="auto">
            <a:xfrm>
              <a:off x="4604" y="138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5" name="Rectangle 86">
              <a:extLst>
                <a:ext uri="{FF2B5EF4-FFF2-40B4-BE49-F238E27FC236}">
                  <a16:creationId xmlns:a16="http://schemas.microsoft.com/office/drawing/2014/main" id="{1BEF528E-56B9-9CEE-1485-362831A2C2B2}"/>
                </a:ext>
              </a:extLst>
            </p:cNvPr>
            <p:cNvSpPr>
              <a:spLocks noChangeArrowheads="1"/>
            </p:cNvSpPr>
            <p:nvPr/>
          </p:nvSpPr>
          <p:spPr bwMode="auto">
            <a:xfrm>
              <a:off x="4689" y="179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6" name="Rectangle 87">
              <a:extLst>
                <a:ext uri="{FF2B5EF4-FFF2-40B4-BE49-F238E27FC236}">
                  <a16:creationId xmlns:a16="http://schemas.microsoft.com/office/drawing/2014/main" id="{B30B9080-34AD-1015-3CB6-719034552C3A}"/>
                </a:ext>
              </a:extLst>
            </p:cNvPr>
            <p:cNvSpPr>
              <a:spLocks noChangeArrowheads="1"/>
            </p:cNvSpPr>
            <p:nvPr/>
          </p:nvSpPr>
          <p:spPr bwMode="auto">
            <a:xfrm>
              <a:off x="4623" y="129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37" name="Arc 88">
              <a:extLst>
                <a:ext uri="{FF2B5EF4-FFF2-40B4-BE49-F238E27FC236}">
                  <a16:creationId xmlns:a16="http://schemas.microsoft.com/office/drawing/2014/main" id="{1F37D6EB-475D-1DD2-A415-A471949053C5}"/>
                </a:ext>
              </a:extLst>
            </p:cNvPr>
            <p:cNvSpPr>
              <a:spLocks/>
            </p:cNvSpPr>
            <p:nvPr/>
          </p:nvSpPr>
          <p:spPr bwMode="auto">
            <a:xfrm>
              <a:off x="5120" y="144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38" name="Arc 89">
              <a:extLst>
                <a:ext uri="{FF2B5EF4-FFF2-40B4-BE49-F238E27FC236}">
                  <a16:creationId xmlns:a16="http://schemas.microsoft.com/office/drawing/2014/main" id="{D98695C5-9269-8866-76C2-2528D22EDAA7}"/>
                </a:ext>
              </a:extLst>
            </p:cNvPr>
            <p:cNvSpPr>
              <a:spLocks/>
            </p:cNvSpPr>
            <p:nvPr/>
          </p:nvSpPr>
          <p:spPr bwMode="auto">
            <a:xfrm flipV="1">
              <a:off x="5129" y="150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39" name="Oval 90">
              <a:extLst>
                <a:ext uri="{FF2B5EF4-FFF2-40B4-BE49-F238E27FC236}">
                  <a16:creationId xmlns:a16="http://schemas.microsoft.com/office/drawing/2014/main" id="{EAA06F6C-CDB8-C932-B846-2392BF407444}"/>
                </a:ext>
              </a:extLst>
            </p:cNvPr>
            <p:cNvSpPr>
              <a:spLocks noChangeArrowheads="1"/>
            </p:cNvSpPr>
            <p:nvPr/>
          </p:nvSpPr>
          <p:spPr bwMode="auto">
            <a:xfrm>
              <a:off x="4547" y="1381"/>
              <a:ext cx="324" cy="447"/>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40" name="Rectangle 91">
              <a:extLst>
                <a:ext uri="{FF2B5EF4-FFF2-40B4-BE49-F238E27FC236}">
                  <a16:creationId xmlns:a16="http://schemas.microsoft.com/office/drawing/2014/main" id="{9A8673DD-0E66-0DE0-1430-F40839CD00F1}"/>
                </a:ext>
              </a:extLst>
            </p:cNvPr>
            <p:cNvSpPr>
              <a:spLocks noChangeArrowheads="1"/>
            </p:cNvSpPr>
            <p:nvPr/>
          </p:nvSpPr>
          <p:spPr bwMode="auto">
            <a:xfrm>
              <a:off x="4503" y="1334"/>
              <a:ext cx="297" cy="538"/>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24581" name="Line 92">
            <a:extLst>
              <a:ext uri="{FF2B5EF4-FFF2-40B4-BE49-F238E27FC236}">
                <a16:creationId xmlns:a16="http://schemas.microsoft.com/office/drawing/2014/main" id="{5E61C228-9187-058E-379B-7E05687EC832}"/>
              </a:ext>
            </a:extLst>
          </p:cNvPr>
          <p:cNvSpPr>
            <a:spLocks noChangeShapeType="1"/>
          </p:cNvSpPr>
          <p:nvPr/>
        </p:nvSpPr>
        <p:spPr bwMode="auto">
          <a:xfrm>
            <a:off x="819150" y="1392238"/>
            <a:ext cx="3968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2" name="Line 94">
            <a:extLst>
              <a:ext uri="{FF2B5EF4-FFF2-40B4-BE49-F238E27FC236}">
                <a16:creationId xmlns:a16="http://schemas.microsoft.com/office/drawing/2014/main" id="{26574F82-DC7B-13F9-66CD-94BDF33173CB}"/>
              </a:ext>
            </a:extLst>
          </p:cNvPr>
          <p:cNvSpPr>
            <a:spLocks noChangeShapeType="1"/>
          </p:cNvSpPr>
          <p:nvPr/>
        </p:nvSpPr>
        <p:spPr bwMode="auto">
          <a:xfrm flipV="1">
            <a:off x="806450" y="1617663"/>
            <a:ext cx="417513"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4583" name="Group 98">
            <a:extLst>
              <a:ext uri="{FF2B5EF4-FFF2-40B4-BE49-F238E27FC236}">
                <a16:creationId xmlns:a16="http://schemas.microsoft.com/office/drawing/2014/main" id="{4792CBA7-0B0C-232B-0BBD-1CA2702CD9C8}"/>
              </a:ext>
            </a:extLst>
          </p:cNvPr>
          <p:cNvGrpSpPr>
            <a:grpSpLocks/>
          </p:cNvGrpSpPr>
          <p:nvPr/>
        </p:nvGrpSpPr>
        <p:grpSpPr bwMode="auto">
          <a:xfrm>
            <a:off x="2774950" y="3303588"/>
            <a:ext cx="1196975" cy="984250"/>
            <a:chOff x="543" y="1779"/>
            <a:chExt cx="754" cy="620"/>
          </a:xfrm>
        </p:grpSpPr>
        <p:sp>
          <p:nvSpPr>
            <p:cNvPr id="24623" name="Rectangle 99">
              <a:extLst>
                <a:ext uri="{FF2B5EF4-FFF2-40B4-BE49-F238E27FC236}">
                  <a16:creationId xmlns:a16="http://schemas.microsoft.com/office/drawing/2014/main" id="{F7B42BB4-7ACD-0FC2-E01F-E139F0DADE7E}"/>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4" name="Oval 100">
              <a:extLst>
                <a:ext uri="{FF2B5EF4-FFF2-40B4-BE49-F238E27FC236}">
                  <a16:creationId xmlns:a16="http://schemas.microsoft.com/office/drawing/2014/main" id="{366D0E0D-7265-F022-D155-19BC8ACFF924}"/>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5" name="Rectangle 101">
              <a:extLst>
                <a:ext uri="{FF2B5EF4-FFF2-40B4-BE49-F238E27FC236}">
                  <a16:creationId xmlns:a16="http://schemas.microsoft.com/office/drawing/2014/main" id="{5FF62F81-AE88-E06B-13AB-547D4D383C33}"/>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6" name="Oval 102">
              <a:extLst>
                <a:ext uri="{FF2B5EF4-FFF2-40B4-BE49-F238E27FC236}">
                  <a16:creationId xmlns:a16="http://schemas.microsoft.com/office/drawing/2014/main" id="{876BD9F4-E24D-90B5-F517-78D5C6976BCD}"/>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7" name="Rectangle 103">
              <a:extLst>
                <a:ext uri="{FF2B5EF4-FFF2-40B4-BE49-F238E27FC236}">
                  <a16:creationId xmlns:a16="http://schemas.microsoft.com/office/drawing/2014/main" id="{10E61EC9-28B2-03D4-3154-1DF1D73D77DA}"/>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8" name="Rectangle 104">
              <a:extLst>
                <a:ext uri="{FF2B5EF4-FFF2-40B4-BE49-F238E27FC236}">
                  <a16:creationId xmlns:a16="http://schemas.microsoft.com/office/drawing/2014/main" id="{09084B4C-1928-AC50-1482-CDF3868F6AED}"/>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9" name="Arc 105">
              <a:extLst>
                <a:ext uri="{FF2B5EF4-FFF2-40B4-BE49-F238E27FC236}">
                  <a16:creationId xmlns:a16="http://schemas.microsoft.com/office/drawing/2014/main" id="{A7312CB2-45D4-6FE0-98A8-54998F6DE271}"/>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30" name="Arc 106">
              <a:extLst>
                <a:ext uri="{FF2B5EF4-FFF2-40B4-BE49-F238E27FC236}">
                  <a16:creationId xmlns:a16="http://schemas.microsoft.com/office/drawing/2014/main" id="{9CCB33E3-B51C-E45C-656A-FB64DCFAC999}"/>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4584" name="Line 114">
            <a:extLst>
              <a:ext uri="{FF2B5EF4-FFF2-40B4-BE49-F238E27FC236}">
                <a16:creationId xmlns:a16="http://schemas.microsoft.com/office/drawing/2014/main" id="{546163B0-A372-E9C9-2493-1E15E4DB57C5}"/>
              </a:ext>
            </a:extLst>
          </p:cNvPr>
          <p:cNvSpPr>
            <a:spLocks noChangeShapeType="1"/>
          </p:cNvSpPr>
          <p:nvPr/>
        </p:nvSpPr>
        <p:spPr bwMode="auto">
          <a:xfrm>
            <a:off x="1789113" y="3206750"/>
            <a:ext cx="56197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85" name="Line 115">
            <a:extLst>
              <a:ext uri="{FF2B5EF4-FFF2-40B4-BE49-F238E27FC236}">
                <a16:creationId xmlns:a16="http://schemas.microsoft.com/office/drawing/2014/main" id="{B6332A01-3387-48FB-2DA7-2275B4563F0A}"/>
              </a:ext>
            </a:extLst>
          </p:cNvPr>
          <p:cNvSpPr>
            <a:spLocks noChangeShapeType="1"/>
          </p:cNvSpPr>
          <p:nvPr/>
        </p:nvSpPr>
        <p:spPr bwMode="auto">
          <a:xfrm flipV="1">
            <a:off x="1801813" y="4102100"/>
            <a:ext cx="5857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4586" name="Group 126">
            <a:extLst>
              <a:ext uri="{FF2B5EF4-FFF2-40B4-BE49-F238E27FC236}">
                <a16:creationId xmlns:a16="http://schemas.microsoft.com/office/drawing/2014/main" id="{9F650C3E-A56D-29A0-71D1-3BD1CE196FEA}"/>
              </a:ext>
            </a:extLst>
          </p:cNvPr>
          <p:cNvGrpSpPr>
            <a:grpSpLocks/>
          </p:cNvGrpSpPr>
          <p:nvPr/>
        </p:nvGrpSpPr>
        <p:grpSpPr bwMode="auto">
          <a:xfrm>
            <a:off x="957263" y="2952750"/>
            <a:ext cx="803275" cy="519113"/>
            <a:chOff x="2406" y="3075"/>
            <a:chExt cx="506" cy="327"/>
          </a:xfrm>
        </p:grpSpPr>
        <p:sp>
          <p:nvSpPr>
            <p:cNvPr id="24621" name="AutoShape 127">
              <a:extLst>
                <a:ext uri="{FF2B5EF4-FFF2-40B4-BE49-F238E27FC236}">
                  <a16:creationId xmlns:a16="http://schemas.microsoft.com/office/drawing/2014/main" id="{D2BA8DE5-8DD6-47E6-2EE9-88449A34194E}"/>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2" name="Oval 128">
              <a:extLst>
                <a:ext uri="{FF2B5EF4-FFF2-40B4-BE49-F238E27FC236}">
                  <a16:creationId xmlns:a16="http://schemas.microsoft.com/office/drawing/2014/main" id="{7FAD6B42-E1EC-EC67-0ADF-ECC7B2E3A637}"/>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4587" name="Group 129">
            <a:extLst>
              <a:ext uri="{FF2B5EF4-FFF2-40B4-BE49-F238E27FC236}">
                <a16:creationId xmlns:a16="http://schemas.microsoft.com/office/drawing/2014/main" id="{42C1CE5E-D52D-5AFC-0F4A-C8FBBD8959C3}"/>
              </a:ext>
            </a:extLst>
          </p:cNvPr>
          <p:cNvGrpSpPr>
            <a:grpSpLocks/>
          </p:cNvGrpSpPr>
          <p:nvPr/>
        </p:nvGrpSpPr>
        <p:grpSpPr bwMode="auto">
          <a:xfrm>
            <a:off x="971550" y="3856038"/>
            <a:ext cx="803275" cy="519112"/>
            <a:chOff x="2406" y="3075"/>
            <a:chExt cx="506" cy="327"/>
          </a:xfrm>
        </p:grpSpPr>
        <p:sp>
          <p:nvSpPr>
            <p:cNvPr id="24619" name="AutoShape 130">
              <a:extLst>
                <a:ext uri="{FF2B5EF4-FFF2-40B4-BE49-F238E27FC236}">
                  <a16:creationId xmlns:a16="http://schemas.microsoft.com/office/drawing/2014/main" id="{A346C720-C22B-C7EC-3D0A-C59EA739D3BD}"/>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20" name="Oval 131">
              <a:extLst>
                <a:ext uri="{FF2B5EF4-FFF2-40B4-BE49-F238E27FC236}">
                  <a16:creationId xmlns:a16="http://schemas.microsoft.com/office/drawing/2014/main" id="{DFD5BDC2-37C8-68CA-CBCD-48F4272D2158}"/>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4588" name="Group 132">
            <a:extLst>
              <a:ext uri="{FF2B5EF4-FFF2-40B4-BE49-F238E27FC236}">
                <a16:creationId xmlns:a16="http://schemas.microsoft.com/office/drawing/2014/main" id="{5EE587B2-E613-BC4C-D27F-A0F868D203EB}"/>
              </a:ext>
            </a:extLst>
          </p:cNvPr>
          <p:cNvGrpSpPr>
            <a:grpSpLocks/>
          </p:cNvGrpSpPr>
          <p:nvPr/>
        </p:nvGrpSpPr>
        <p:grpSpPr bwMode="auto">
          <a:xfrm>
            <a:off x="2109788" y="3101975"/>
            <a:ext cx="698500" cy="533400"/>
            <a:chOff x="973" y="2304"/>
            <a:chExt cx="440" cy="336"/>
          </a:xfrm>
        </p:grpSpPr>
        <p:sp>
          <p:nvSpPr>
            <p:cNvPr id="24616" name="Rectangle 133">
              <a:extLst>
                <a:ext uri="{FF2B5EF4-FFF2-40B4-BE49-F238E27FC236}">
                  <a16:creationId xmlns:a16="http://schemas.microsoft.com/office/drawing/2014/main" id="{4B367D15-2325-E737-E85C-4C7223D52E30}"/>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17" name="Oval 134">
              <a:extLst>
                <a:ext uri="{FF2B5EF4-FFF2-40B4-BE49-F238E27FC236}">
                  <a16:creationId xmlns:a16="http://schemas.microsoft.com/office/drawing/2014/main" id="{4161C32A-46A4-234D-E485-1317110F4255}"/>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18" name="Rectangle 135">
              <a:extLst>
                <a:ext uri="{FF2B5EF4-FFF2-40B4-BE49-F238E27FC236}">
                  <a16:creationId xmlns:a16="http://schemas.microsoft.com/office/drawing/2014/main" id="{77D2BB25-2169-EBEC-BED6-4A8FB0D3205D}"/>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4589" name="Group 136">
            <a:extLst>
              <a:ext uri="{FF2B5EF4-FFF2-40B4-BE49-F238E27FC236}">
                <a16:creationId xmlns:a16="http://schemas.microsoft.com/office/drawing/2014/main" id="{B6DACEDD-6B91-5E2F-CEF1-366891DCE236}"/>
              </a:ext>
            </a:extLst>
          </p:cNvPr>
          <p:cNvGrpSpPr>
            <a:grpSpLocks/>
          </p:cNvGrpSpPr>
          <p:nvPr/>
        </p:nvGrpSpPr>
        <p:grpSpPr bwMode="auto">
          <a:xfrm>
            <a:off x="2133600" y="3968750"/>
            <a:ext cx="698500" cy="533400"/>
            <a:chOff x="973" y="2304"/>
            <a:chExt cx="440" cy="336"/>
          </a:xfrm>
        </p:grpSpPr>
        <p:sp>
          <p:nvSpPr>
            <p:cNvPr id="24613" name="Rectangle 137">
              <a:extLst>
                <a:ext uri="{FF2B5EF4-FFF2-40B4-BE49-F238E27FC236}">
                  <a16:creationId xmlns:a16="http://schemas.microsoft.com/office/drawing/2014/main" id="{CE998036-5052-F484-51A2-2F6F6A023C35}"/>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14" name="Oval 138">
              <a:extLst>
                <a:ext uri="{FF2B5EF4-FFF2-40B4-BE49-F238E27FC236}">
                  <a16:creationId xmlns:a16="http://schemas.microsoft.com/office/drawing/2014/main" id="{5D8BE995-FA9B-7B00-C77B-280D3C60039C}"/>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15" name="Rectangle 139">
              <a:extLst>
                <a:ext uri="{FF2B5EF4-FFF2-40B4-BE49-F238E27FC236}">
                  <a16:creationId xmlns:a16="http://schemas.microsoft.com/office/drawing/2014/main" id="{A9649821-005A-F023-1D3C-2F0F0679098F}"/>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4590" name="Group 143">
            <a:extLst>
              <a:ext uri="{FF2B5EF4-FFF2-40B4-BE49-F238E27FC236}">
                <a16:creationId xmlns:a16="http://schemas.microsoft.com/office/drawing/2014/main" id="{0C18A7BF-04EC-694E-9216-878A7AC1B06B}"/>
              </a:ext>
            </a:extLst>
          </p:cNvPr>
          <p:cNvGrpSpPr>
            <a:grpSpLocks/>
          </p:cNvGrpSpPr>
          <p:nvPr/>
        </p:nvGrpSpPr>
        <p:grpSpPr bwMode="auto">
          <a:xfrm>
            <a:off x="2800350" y="3343275"/>
            <a:ext cx="528638" cy="371475"/>
            <a:chOff x="2556" y="1854"/>
            <a:chExt cx="333" cy="234"/>
          </a:xfrm>
        </p:grpSpPr>
        <p:sp>
          <p:nvSpPr>
            <p:cNvPr id="24610" name="Line 140">
              <a:extLst>
                <a:ext uri="{FF2B5EF4-FFF2-40B4-BE49-F238E27FC236}">
                  <a16:creationId xmlns:a16="http://schemas.microsoft.com/office/drawing/2014/main" id="{A6375ECD-D26C-BF92-8B05-1A20D7120573}"/>
                </a:ext>
              </a:extLst>
            </p:cNvPr>
            <p:cNvSpPr>
              <a:spLocks noChangeShapeType="1"/>
            </p:cNvSpPr>
            <p:nvPr/>
          </p:nvSpPr>
          <p:spPr bwMode="auto">
            <a:xfrm>
              <a:off x="2556" y="1854"/>
              <a:ext cx="10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11" name="Line 141">
              <a:extLst>
                <a:ext uri="{FF2B5EF4-FFF2-40B4-BE49-F238E27FC236}">
                  <a16:creationId xmlns:a16="http://schemas.microsoft.com/office/drawing/2014/main" id="{1CD27F1A-42C2-DA42-8AC3-7B18B465F308}"/>
                </a:ext>
              </a:extLst>
            </p:cNvPr>
            <p:cNvSpPr>
              <a:spLocks noChangeShapeType="1"/>
            </p:cNvSpPr>
            <p:nvPr/>
          </p:nvSpPr>
          <p:spPr bwMode="auto">
            <a:xfrm>
              <a:off x="2673" y="1854"/>
              <a:ext cx="0" cy="2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12" name="Line 142">
              <a:extLst>
                <a:ext uri="{FF2B5EF4-FFF2-40B4-BE49-F238E27FC236}">
                  <a16:creationId xmlns:a16="http://schemas.microsoft.com/office/drawing/2014/main" id="{3A31B203-232E-CC5D-4CAF-5179A6E6DAD8}"/>
                </a:ext>
              </a:extLst>
            </p:cNvPr>
            <p:cNvSpPr>
              <a:spLocks noChangeShapeType="1"/>
            </p:cNvSpPr>
            <p:nvPr/>
          </p:nvSpPr>
          <p:spPr bwMode="auto">
            <a:xfrm>
              <a:off x="2673" y="2088"/>
              <a:ext cx="21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4591" name="Group 144">
            <a:extLst>
              <a:ext uri="{FF2B5EF4-FFF2-40B4-BE49-F238E27FC236}">
                <a16:creationId xmlns:a16="http://schemas.microsoft.com/office/drawing/2014/main" id="{ECEAD121-6E5D-B4B3-8C55-5D777C7C35D5}"/>
              </a:ext>
            </a:extLst>
          </p:cNvPr>
          <p:cNvGrpSpPr>
            <a:grpSpLocks/>
          </p:cNvGrpSpPr>
          <p:nvPr/>
        </p:nvGrpSpPr>
        <p:grpSpPr bwMode="auto">
          <a:xfrm flipV="1">
            <a:off x="2824163" y="3895725"/>
            <a:ext cx="514350" cy="342900"/>
            <a:chOff x="2556" y="1854"/>
            <a:chExt cx="333" cy="234"/>
          </a:xfrm>
        </p:grpSpPr>
        <p:sp>
          <p:nvSpPr>
            <p:cNvPr id="24607" name="Line 145">
              <a:extLst>
                <a:ext uri="{FF2B5EF4-FFF2-40B4-BE49-F238E27FC236}">
                  <a16:creationId xmlns:a16="http://schemas.microsoft.com/office/drawing/2014/main" id="{B0347ADA-9A95-DBCA-579F-D222A1E0EE92}"/>
                </a:ext>
              </a:extLst>
            </p:cNvPr>
            <p:cNvSpPr>
              <a:spLocks noChangeShapeType="1"/>
            </p:cNvSpPr>
            <p:nvPr/>
          </p:nvSpPr>
          <p:spPr bwMode="auto">
            <a:xfrm>
              <a:off x="2556" y="1854"/>
              <a:ext cx="10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8" name="Line 146">
              <a:extLst>
                <a:ext uri="{FF2B5EF4-FFF2-40B4-BE49-F238E27FC236}">
                  <a16:creationId xmlns:a16="http://schemas.microsoft.com/office/drawing/2014/main" id="{E98D2BA1-6566-5B15-15DE-6CE21230C545}"/>
                </a:ext>
              </a:extLst>
            </p:cNvPr>
            <p:cNvSpPr>
              <a:spLocks noChangeShapeType="1"/>
            </p:cNvSpPr>
            <p:nvPr/>
          </p:nvSpPr>
          <p:spPr bwMode="auto">
            <a:xfrm>
              <a:off x="2673" y="1854"/>
              <a:ext cx="0" cy="2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9" name="Line 147">
              <a:extLst>
                <a:ext uri="{FF2B5EF4-FFF2-40B4-BE49-F238E27FC236}">
                  <a16:creationId xmlns:a16="http://schemas.microsoft.com/office/drawing/2014/main" id="{8F65645D-9362-A318-D9D3-8BBBBB8BF529}"/>
                </a:ext>
              </a:extLst>
            </p:cNvPr>
            <p:cNvSpPr>
              <a:spLocks noChangeShapeType="1"/>
            </p:cNvSpPr>
            <p:nvPr/>
          </p:nvSpPr>
          <p:spPr bwMode="auto">
            <a:xfrm>
              <a:off x="2673" y="2088"/>
              <a:ext cx="21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4592" name="Line 148">
            <a:extLst>
              <a:ext uri="{FF2B5EF4-FFF2-40B4-BE49-F238E27FC236}">
                <a16:creationId xmlns:a16="http://schemas.microsoft.com/office/drawing/2014/main" id="{683360D1-C20C-9A72-4FB9-0FC463F10B0A}"/>
              </a:ext>
            </a:extLst>
          </p:cNvPr>
          <p:cNvSpPr>
            <a:spLocks noChangeShapeType="1"/>
          </p:cNvSpPr>
          <p:nvPr/>
        </p:nvSpPr>
        <p:spPr bwMode="auto">
          <a:xfrm flipV="1">
            <a:off x="1873250" y="1484313"/>
            <a:ext cx="417513"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3" name="Line 149">
            <a:extLst>
              <a:ext uri="{FF2B5EF4-FFF2-40B4-BE49-F238E27FC236}">
                <a16:creationId xmlns:a16="http://schemas.microsoft.com/office/drawing/2014/main" id="{8E2008BD-0A1E-5B59-C51A-E2EA9FA9B875}"/>
              </a:ext>
            </a:extLst>
          </p:cNvPr>
          <p:cNvSpPr>
            <a:spLocks noChangeShapeType="1"/>
          </p:cNvSpPr>
          <p:nvPr/>
        </p:nvSpPr>
        <p:spPr bwMode="auto">
          <a:xfrm flipV="1">
            <a:off x="3983038" y="3751263"/>
            <a:ext cx="417512"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4" name="Line 150">
            <a:extLst>
              <a:ext uri="{FF2B5EF4-FFF2-40B4-BE49-F238E27FC236}">
                <a16:creationId xmlns:a16="http://schemas.microsoft.com/office/drawing/2014/main" id="{F237E9D7-C605-76B1-47C8-39830E4A88A5}"/>
              </a:ext>
            </a:extLst>
          </p:cNvPr>
          <p:cNvSpPr>
            <a:spLocks noChangeShapeType="1"/>
          </p:cNvSpPr>
          <p:nvPr/>
        </p:nvSpPr>
        <p:spPr bwMode="auto">
          <a:xfrm flipV="1">
            <a:off x="406400" y="3217863"/>
            <a:ext cx="546100"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5" name="Line 151">
            <a:extLst>
              <a:ext uri="{FF2B5EF4-FFF2-40B4-BE49-F238E27FC236}">
                <a16:creationId xmlns:a16="http://schemas.microsoft.com/office/drawing/2014/main" id="{E3CD0480-F6C9-3DC2-1820-ED32E384C738}"/>
              </a:ext>
            </a:extLst>
          </p:cNvPr>
          <p:cNvSpPr>
            <a:spLocks noChangeShapeType="1"/>
          </p:cNvSpPr>
          <p:nvPr/>
        </p:nvSpPr>
        <p:spPr bwMode="auto">
          <a:xfrm flipV="1">
            <a:off x="487363" y="4113213"/>
            <a:ext cx="503237" cy="142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6" name="Line 152">
            <a:extLst>
              <a:ext uri="{FF2B5EF4-FFF2-40B4-BE49-F238E27FC236}">
                <a16:creationId xmlns:a16="http://schemas.microsoft.com/office/drawing/2014/main" id="{C5F55335-1F70-2278-65DC-0AD7316B7F5D}"/>
              </a:ext>
            </a:extLst>
          </p:cNvPr>
          <p:cNvSpPr>
            <a:spLocks noChangeShapeType="1"/>
          </p:cNvSpPr>
          <p:nvPr/>
        </p:nvSpPr>
        <p:spPr bwMode="auto">
          <a:xfrm>
            <a:off x="742950" y="3214688"/>
            <a:ext cx="0" cy="3571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7" name="Line 153">
            <a:extLst>
              <a:ext uri="{FF2B5EF4-FFF2-40B4-BE49-F238E27FC236}">
                <a16:creationId xmlns:a16="http://schemas.microsoft.com/office/drawing/2014/main" id="{D966045B-E99A-0F2C-27CE-32CA99BD88D3}"/>
              </a:ext>
            </a:extLst>
          </p:cNvPr>
          <p:cNvSpPr>
            <a:spLocks noChangeShapeType="1"/>
          </p:cNvSpPr>
          <p:nvPr/>
        </p:nvSpPr>
        <p:spPr bwMode="auto">
          <a:xfrm>
            <a:off x="714375" y="3543300"/>
            <a:ext cx="14144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8" name="Line 154">
            <a:extLst>
              <a:ext uri="{FF2B5EF4-FFF2-40B4-BE49-F238E27FC236}">
                <a16:creationId xmlns:a16="http://schemas.microsoft.com/office/drawing/2014/main" id="{5C6357E2-A348-3C0D-5EC0-C085E7E3E28B}"/>
              </a:ext>
            </a:extLst>
          </p:cNvPr>
          <p:cNvSpPr>
            <a:spLocks noChangeShapeType="1"/>
          </p:cNvSpPr>
          <p:nvPr/>
        </p:nvSpPr>
        <p:spPr bwMode="auto">
          <a:xfrm flipV="1">
            <a:off x="738188" y="4424363"/>
            <a:ext cx="1414462" cy="571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9" name="Line 155">
            <a:extLst>
              <a:ext uri="{FF2B5EF4-FFF2-40B4-BE49-F238E27FC236}">
                <a16:creationId xmlns:a16="http://schemas.microsoft.com/office/drawing/2014/main" id="{3EE42AAA-2592-96BB-DC12-1956CBA2850F}"/>
              </a:ext>
            </a:extLst>
          </p:cNvPr>
          <p:cNvSpPr>
            <a:spLocks noChangeShapeType="1"/>
          </p:cNvSpPr>
          <p:nvPr/>
        </p:nvSpPr>
        <p:spPr bwMode="auto">
          <a:xfrm>
            <a:off x="766763" y="4124325"/>
            <a:ext cx="0" cy="3571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0" name="Oval 156">
            <a:extLst>
              <a:ext uri="{FF2B5EF4-FFF2-40B4-BE49-F238E27FC236}">
                <a16:creationId xmlns:a16="http://schemas.microsoft.com/office/drawing/2014/main" id="{A1D0FB8E-37AB-8D83-A1E0-EAD9CF6FA53E}"/>
              </a:ext>
            </a:extLst>
          </p:cNvPr>
          <p:cNvSpPr>
            <a:spLocks noChangeArrowheads="1"/>
          </p:cNvSpPr>
          <p:nvPr/>
        </p:nvSpPr>
        <p:spPr bwMode="auto">
          <a:xfrm>
            <a:off x="685800" y="3165475"/>
            <a:ext cx="103188" cy="112713"/>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01" name="Oval 157">
            <a:extLst>
              <a:ext uri="{FF2B5EF4-FFF2-40B4-BE49-F238E27FC236}">
                <a16:creationId xmlns:a16="http://schemas.microsoft.com/office/drawing/2014/main" id="{4B75F2E0-80EA-5761-2A3E-285155E3D7AC}"/>
              </a:ext>
            </a:extLst>
          </p:cNvPr>
          <p:cNvSpPr>
            <a:spLocks noChangeArrowheads="1"/>
          </p:cNvSpPr>
          <p:nvPr/>
        </p:nvSpPr>
        <p:spPr bwMode="auto">
          <a:xfrm>
            <a:off x="728663" y="4051300"/>
            <a:ext cx="103187" cy="112713"/>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02" name="Text Box 174">
            <a:extLst>
              <a:ext uri="{FF2B5EF4-FFF2-40B4-BE49-F238E27FC236}">
                <a16:creationId xmlns:a16="http://schemas.microsoft.com/office/drawing/2014/main" id="{C2A2F688-DADC-3A8E-7A5C-CB176E38C58A}"/>
              </a:ext>
            </a:extLst>
          </p:cNvPr>
          <p:cNvSpPr txBox="1">
            <a:spLocks noChangeArrowheads="1"/>
          </p:cNvSpPr>
          <p:nvPr/>
        </p:nvSpPr>
        <p:spPr bwMode="auto">
          <a:xfrm>
            <a:off x="942975" y="1857375"/>
            <a:ext cx="1100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XOR</a:t>
            </a:r>
            <a:r>
              <a:rPr lang="ja-JP" altLang="en-US"/>
              <a:t>回路</a:t>
            </a:r>
          </a:p>
        </p:txBody>
      </p:sp>
      <p:sp>
        <p:nvSpPr>
          <p:cNvPr id="24603" name="Rectangle 175">
            <a:extLst>
              <a:ext uri="{FF2B5EF4-FFF2-40B4-BE49-F238E27FC236}">
                <a16:creationId xmlns:a16="http://schemas.microsoft.com/office/drawing/2014/main" id="{562884BE-4FC3-94F8-3BB4-7EA094A3FD57}"/>
              </a:ext>
            </a:extLst>
          </p:cNvPr>
          <p:cNvSpPr>
            <a:spLocks noChangeArrowheads="1"/>
          </p:cNvSpPr>
          <p:nvPr/>
        </p:nvSpPr>
        <p:spPr bwMode="auto">
          <a:xfrm>
            <a:off x="585788" y="2857500"/>
            <a:ext cx="3529012" cy="1900238"/>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4604" name="Text Box 176">
            <a:extLst>
              <a:ext uri="{FF2B5EF4-FFF2-40B4-BE49-F238E27FC236}">
                <a16:creationId xmlns:a16="http://schemas.microsoft.com/office/drawing/2014/main" id="{49B57BF0-FAEC-1B80-8C8D-7BD25C5FB7AD}"/>
              </a:ext>
            </a:extLst>
          </p:cNvPr>
          <p:cNvSpPr txBox="1">
            <a:spLocks noChangeArrowheads="1"/>
          </p:cNvSpPr>
          <p:nvPr/>
        </p:nvSpPr>
        <p:spPr bwMode="auto">
          <a:xfrm>
            <a:off x="952500" y="4810125"/>
            <a:ext cx="2714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XOR</a:t>
            </a:r>
            <a:r>
              <a:rPr lang="ja-JP" altLang="en-US"/>
              <a:t>回路と同等の回路</a:t>
            </a:r>
          </a:p>
        </p:txBody>
      </p:sp>
      <p:pic>
        <p:nvPicPr>
          <p:cNvPr id="24605" name="Picture 177" descr="A15_教師6">
            <a:extLst>
              <a:ext uri="{FF2B5EF4-FFF2-40B4-BE49-F238E27FC236}">
                <a16:creationId xmlns:a16="http://schemas.microsoft.com/office/drawing/2014/main" id="{BC6D279E-D9DA-9CC0-0E34-D289AC5377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4700" y="1000125"/>
            <a:ext cx="1819275"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6" name="AutoShape 178">
            <a:extLst>
              <a:ext uri="{FF2B5EF4-FFF2-40B4-BE49-F238E27FC236}">
                <a16:creationId xmlns:a16="http://schemas.microsoft.com/office/drawing/2014/main" id="{FE8C8873-0F69-21F8-064D-FDC02C65B9E4}"/>
              </a:ext>
            </a:extLst>
          </p:cNvPr>
          <p:cNvSpPr>
            <a:spLocks noChangeArrowheads="1"/>
          </p:cNvSpPr>
          <p:nvPr/>
        </p:nvSpPr>
        <p:spPr bwMode="auto">
          <a:xfrm>
            <a:off x="4500563" y="942975"/>
            <a:ext cx="2400300" cy="2314575"/>
          </a:xfrm>
          <a:prstGeom prst="wedgeRectCallout">
            <a:avLst>
              <a:gd name="adj1" fmla="val 59921"/>
              <a:gd name="adj2" fmla="val -1947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XOR</a:t>
            </a:r>
            <a:r>
              <a:rPr lang="ja-JP" altLang="en-US"/>
              <a:t>回路は、下の図の示したように、</a:t>
            </a:r>
            <a:br>
              <a:rPr lang="ja-JP" altLang="en-US"/>
            </a:br>
            <a:r>
              <a:rPr lang="en-US" altLang="ja-JP"/>
              <a:t>AND/OR/NOT</a:t>
            </a:r>
            <a:r>
              <a:rPr lang="ja-JP" altLang="en-US"/>
              <a:t>回路の組み合わせで実現することができます。</a:t>
            </a:r>
            <a:br>
              <a:rPr lang="ja-JP" altLang="en-US"/>
            </a:br>
            <a:r>
              <a:rPr lang="ja-JP" altLang="en-US"/>
              <a:t>　</a:t>
            </a:r>
            <a:r>
              <a:rPr lang="en-US" altLang="ja-JP"/>
              <a:t>(</a:t>
            </a:r>
            <a:r>
              <a:rPr lang="ja-JP" altLang="en-US"/>
              <a:t>実際には</a:t>
            </a:r>
            <a:r>
              <a:rPr lang="en-US" altLang="ja-JP"/>
              <a:t>74HC86</a:t>
            </a:r>
            <a:r>
              <a:rPr lang="ja-JP" altLang="en-US"/>
              <a:t>の中では半導体で直接</a:t>
            </a:r>
            <a:r>
              <a:rPr lang="en-US" altLang="ja-JP"/>
              <a:t>XOR</a:t>
            </a:r>
            <a:r>
              <a:rPr lang="ja-JP" altLang="en-US"/>
              <a:t>回路が作られていますが</a:t>
            </a:r>
            <a:r>
              <a:rPr lang="en-US" altLang="ja-JP"/>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番号プレースホルダー 3">
            <a:extLst>
              <a:ext uri="{FF2B5EF4-FFF2-40B4-BE49-F238E27FC236}">
                <a16:creationId xmlns:a16="http://schemas.microsoft.com/office/drawing/2014/main" id="{908ED741-045C-73D7-61BE-0CBE8F110D27}"/>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E8E6A89-EE98-4A80-B6C2-4698B136E58C}" type="slidenum">
              <a:rPr kumimoji="0" lang="en-US" altLang="ja-JP" sz="1400"/>
              <a:pPr/>
              <a:t>23</a:t>
            </a:fld>
            <a:endParaRPr kumimoji="0" lang="en-US" altLang="ja-JP" sz="1400"/>
          </a:p>
        </p:txBody>
      </p:sp>
      <p:sp>
        <p:nvSpPr>
          <p:cNvPr id="25603" name="Text Box 19">
            <a:extLst>
              <a:ext uri="{FF2B5EF4-FFF2-40B4-BE49-F238E27FC236}">
                <a16:creationId xmlns:a16="http://schemas.microsoft.com/office/drawing/2014/main" id="{6FB4D9C4-5173-A5B1-62BD-1F802BA4CBA3}"/>
              </a:ext>
            </a:extLst>
          </p:cNvPr>
          <p:cNvSpPr txBox="1">
            <a:spLocks noChangeArrowheads="1"/>
          </p:cNvSpPr>
          <p:nvPr/>
        </p:nvSpPr>
        <p:spPr bwMode="auto">
          <a:xfrm>
            <a:off x="366713" y="180975"/>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論理回路で計算する。</a:t>
            </a:r>
          </a:p>
        </p:txBody>
      </p:sp>
      <p:graphicFrame>
        <p:nvGraphicFramePr>
          <p:cNvPr id="68164" name="Group 580">
            <a:extLst>
              <a:ext uri="{FF2B5EF4-FFF2-40B4-BE49-F238E27FC236}">
                <a16:creationId xmlns:a16="http://schemas.microsoft.com/office/drawing/2014/main" id="{524AB452-87DA-0FB2-9296-C8ABE19CEF75}"/>
              </a:ext>
            </a:extLst>
          </p:cNvPr>
          <p:cNvGraphicFramePr>
            <a:graphicFrameLocks noGrp="1"/>
          </p:cNvGraphicFramePr>
          <p:nvPr/>
        </p:nvGraphicFramePr>
        <p:xfrm>
          <a:off x="695325" y="639763"/>
          <a:ext cx="5256213" cy="1096962"/>
        </p:xfrm>
        <a:graphic>
          <a:graphicData uri="http://schemas.openxmlformats.org/drawingml/2006/table">
            <a:tbl>
              <a:tblPr/>
              <a:tblGrid>
                <a:gridCol w="361950">
                  <a:extLst>
                    <a:ext uri="{9D8B030D-6E8A-4147-A177-3AD203B41FA5}">
                      <a16:colId xmlns:a16="http://schemas.microsoft.com/office/drawing/2014/main" val="3372202296"/>
                    </a:ext>
                  </a:extLst>
                </a:gridCol>
                <a:gridCol w="361950">
                  <a:extLst>
                    <a:ext uri="{9D8B030D-6E8A-4147-A177-3AD203B41FA5}">
                      <a16:colId xmlns:a16="http://schemas.microsoft.com/office/drawing/2014/main" val="4254903951"/>
                    </a:ext>
                  </a:extLst>
                </a:gridCol>
                <a:gridCol w="363538">
                  <a:extLst>
                    <a:ext uri="{9D8B030D-6E8A-4147-A177-3AD203B41FA5}">
                      <a16:colId xmlns:a16="http://schemas.microsoft.com/office/drawing/2014/main" val="2754006409"/>
                    </a:ext>
                  </a:extLst>
                </a:gridCol>
                <a:gridCol w="361950">
                  <a:extLst>
                    <a:ext uri="{9D8B030D-6E8A-4147-A177-3AD203B41FA5}">
                      <a16:colId xmlns:a16="http://schemas.microsoft.com/office/drawing/2014/main" val="562995023"/>
                    </a:ext>
                  </a:extLst>
                </a:gridCol>
                <a:gridCol w="355600">
                  <a:extLst>
                    <a:ext uri="{9D8B030D-6E8A-4147-A177-3AD203B41FA5}">
                      <a16:colId xmlns:a16="http://schemas.microsoft.com/office/drawing/2014/main" val="27586359"/>
                    </a:ext>
                  </a:extLst>
                </a:gridCol>
                <a:gridCol w="271462">
                  <a:extLst>
                    <a:ext uri="{9D8B030D-6E8A-4147-A177-3AD203B41FA5}">
                      <a16:colId xmlns:a16="http://schemas.microsoft.com/office/drawing/2014/main" val="1884774424"/>
                    </a:ext>
                  </a:extLst>
                </a:gridCol>
                <a:gridCol w="280988">
                  <a:extLst>
                    <a:ext uri="{9D8B030D-6E8A-4147-A177-3AD203B41FA5}">
                      <a16:colId xmlns:a16="http://schemas.microsoft.com/office/drawing/2014/main" val="2166978221"/>
                    </a:ext>
                  </a:extLst>
                </a:gridCol>
                <a:gridCol w="363537">
                  <a:extLst>
                    <a:ext uri="{9D8B030D-6E8A-4147-A177-3AD203B41FA5}">
                      <a16:colId xmlns:a16="http://schemas.microsoft.com/office/drawing/2014/main" val="3453807219"/>
                    </a:ext>
                  </a:extLst>
                </a:gridCol>
                <a:gridCol w="361950">
                  <a:extLst>
                    <a:ext uri="{9D8B030D-6E8A-4147-A177-3AD203B41FA5}">
                      <a16:colId xmlns:a16="http://schemas.microsoft.com/office/drawing/2014/main" val="521979385"/>
                    </a:ext>
                  </a:extLst>
                </a:gridCol>
                <a:gridCol w="361950">
                  <a:extLst>
                    <a:ext uri="{9D8B030D-6E8A-4147-A177-3AD203B41FA5}">
                      <a16:colId xmlns:a16="http://schemas.microsoft.com/office/drawing/2014/main" val="2995048741"/>
                    </a:ext>
                  </a:extLst>
                </a:gridCol>
                <a:gridCol w="361950">
                  <a:extLst>
                    <a:ext uri="{9D8B030D-6E8A-4147-A177-3AD203B41FA5}">
                      <a16:colId xmlns:a16="http://schemas.microsoft.com/office/drawing/2014/main" val="1023639649"/>
                    </a:ext>
                  </a:extLst>
                </a:gridCol>
                <a:gridCol w="361950">
                  <a:extLst>
                    <a:ext uri="{9D8B030D-6E8A-4147-A177-3AD203B41FA5}">
                      <a16:colId xmlns:a16="http://schemas.microsoft.com/office/drawing/2014/main" val="2029539001"/>
                    </a:ext>
                  </a:extLst>
                </a:gridCol>
                <a:gridCol w="361950">
                  <a:extLst>
                    <a:ext uri="{9D8B030D-6E8A-4147-A177-3AD203B41FA5}">
                      <a16:colId xmlns:a16="http://schemas.microsoft.com/office/drawing/2014/main" val="1940585543"/>
                    </a:ext>
                  </a:extLst>
                </a:gridCol>
                <a:gridCol w="363538">
                  <a:extLst>
                    <a:ext uri="{9D8B030D-6E8A-4147-A177-3AD203B41FA5}">
                      <a16:colId xmlns:a16="http://schemas.microsoft.com/office/drawing/2014/main" val="2333902608"/>
                    </a:ext>
                  </a:extLst>
                </a:gridCol>
                <a:gridCol w="361950">
                  <a:extLst>
                    <a:ext uri="{9D8B030D-6E8A-4147-A177-3AD203B41FA5}">
                      <a16:colId xmlns:a16="http://schemas.microsoft.com/office/drawing/2014/main" val="2454475937"/>
                    </a:ext>
                  </a:extLst>
                </a:gridCol>
              </a:tblGrid>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cap="flat">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2252225851"/>
                  </a:ext>
                </a:extLst>
              </a:tr>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marT="45707" marB="45707"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80563362"/>
                  </a:ext>
                </a:extLst>
              </a:tr>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07" marB="45707"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3149236695"/>
                  </a:ext>
                </a:extLst>
              </a:tr>
            </a:tbl>
          </a:graphicData>
        </a:graphic>
      </p:graphicFrame>
      <p:graphicFrame>
        <p:nvGraphicFramePr>
          <p:cNvPr id="68253" name="Group 669">
            <a:extLst>
              <a:ext uri="{FF2B5EF4-FFF2-40B4-BE49-F238E27FC236}">
                <a16:creationId xmlns:a16="http://schemas.microsoft.com/office/drawing/2014/main" id="{E73933C3-6FDB-EE7C-A2FD-777961B4FFBA}"/>
              </a:ext>
            </a:extLst>
          </p:cNvPr>
          <p:cNvGraphicFramePr>
            <a:graphicFrameLocks noGrp="1"/>
          </p:cNvGraphicFramePr>
          <p:nvPr/>
        </p:nvGraphicFramePr>
        <p:xfrm>
          <a:off x="6648450" y="635000"/>
          <a:ext cx="1087438" cy="1096963"/>
        </p:xfrm>
        <a:graphic>
          <a:graphicData uri="http://schemas.openxmlformats.org/drawingml/2006/table">
            <a:tbl>
              <a:tblPr/>
              <a:tblGrid>
                <a:gridCol w="361950">
                  <a:extLst>
                    <a:ext uri="{9D8B030D-6E8A-4147-A177-3AD203B41FA5}">
                      <a16:colId xmlns:a16="http://schemas.microsoft.com/office/drawing/2014/main" val="969393653"/>
                    </a:ext>
                  </a:extLst>
                </a:gridCol>
                <a:gridCol w="363538">
                  <a:extLst>
                    <a:ext uri="{9D8B030D-6E8A-4147-A177-3AD203B41FA5}">
                      <a16:colId xmlns:a16="http://schemas.microsoft.com/office/drawing/2014/main" val="572292608"/>
                    </a:ext>
                  </a:extLst>
                </a:gridCol>
                <a:gridCol w="361950">
                  <a:extLst>
                    <a:ext uri="{9D8B030D-6E8A-4147-A177-3AD203B41FA5}">
                      <a16:colId xmlns:a16="http://schemas.microsoft.com/office/drawing/2014/main" val="608160362"/>
                    </a:ext>
                  </a:extLst>
                </a:gridCol>
              </a:tblGrid>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cap="flat">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cap="flat">
                      <a:noFill/>
                    </a:lnT>
                    <a:lnB>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07" marB="45707"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3834072837"/>
                  </a:ext>
                </a:extLst>
              </a:tr>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marT="45707" marB="45707"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07" marB="45707"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22674994"/>
                  </a:ext>
                </a:extLst>
              </a:tr>
              <a:tr h="36565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T="45707" marB="45707"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C</a:t>
                      </a:r>
                    </a:p>
                  </a:txBody>
                  <a:tcPr marT="45707" marB="45707"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S</a:t>
                      </a:r>
                    </a:p>
                  </a:txBody>
                  <a:tcPr marT="45707" marB="45707"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145335367"/>
                  </a:ext>
                </a:extLst>
              </a:tr>
            </a:tbl>
          </a:graphicData>
        </a:graphic>
      </p:graphicFrame>
      <p:graphicFrame>
        <p:nvGraphicFramePr>
          <p:cNvPr id="68330" name="Group 746">
            <a:extLst>
              <a:ext uri="{FF2B5EF4-FFF2-40B4-BE49-F238E27FC236}">
                <a16:creationId xmlns:a16="http://schemas.microsoft.com/office/drawing/2014/main" id="{E74B6772-A3E5-A193-4766-AE3B59270293}"/>
              </a:ext>
            </a:extLst>
          </p:cNvPr>
          <p:cNvGraphicFramePr>
            <a:graphicFrameLocks noGrp="1"/>
          </p:cNvGraphicFramePr>
          <p:nvPr/>
        </p:nvGraphicFramePr>
        <p:xfrm>
          <a:off x="455613" y="1971675"/>
          <a:ext cx="2630487" cy="2011363"/>
        </p:xfrm>
        <a:graphic>
          <a:graphicData uri="http://schemas.openxmlformats.org/drawingml/2006/table">
            <a:tbl>
              <a:tblPr/>
              <a:tblGrid>
                <a:gridCol w="658812">
                  <a:extLst>
                    <a:ext uri="{9D8B030D-6E8A-4147-A177-3AD203B41FA5}">
                      <a16:colId xmlns:a16="http://schemas.microsoft.com/office/drawing/2014/main" val="1111308718"/>
                    </a:ext>
                  </a:extLst>
                </a:gridCol>
                <a:gridCol w="657225">
                  <a:extLst>
                    <a:ext uri="{9D8B030D-6E8A-4147-A177-3AD203B41FA5}">
                      <a16:colId xmlns:a16="http://schemas.microsoft.com/office/drawing/2014/main" val="594405741"/>
                    </a:ext>
                  </a:extLst>
                </a:gridCol>
                <a:gridCol w="655638">
                  <a:extLst>
                    <a:ext uri="{9D8B030D-6E8A-4147-A177-3AD203B41FA5}">
                      <a16:colId xmlns:a16="http://schemas.microsoft.com/office/drawing/2014/main" val="3936411652"/>
                    </a:ext>
                  </a:extLst>
                </a:gridCol>
                <a:gridCol w="658812">
                  <a:extLst>
                    <a:ext uri="{9D8B030D-6E8A-4147-A177-3AD203B41FA5}">
                      <a16:colId xmlns:a16="http://schemas.microsoft.com/office/drawing/2014/main" val="2809237591"/>
                    </a:ext>
                  </a:extLst>
                </a:gridCol>
              </a:tblGrid>
              <a:tr h="335227">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数値</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結果</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extLst>
                  <a:ext uri="{0D108BD9-81ED-4DB2-BD59-A6C34878D82A}">
                    <a16:rowId xmlns:a16="http://schemas.microsoft.com/office/drawing/2014/main" val="342616380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S</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C</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551185277"/>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7074849"/>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55487775"/>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02723378"/>
                  </a:ext>
                </a:extLst>
              </a:tr>
              <a:tr h="33522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0</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59328074"/>
                  </a:ext>
                </a:extLst>
              </a:tr>
            </a:tbl>
          </a:graphicData>
        </a:graphic>
      </p:graphicFrame>
      <p:graphicFrame>
        <p:nvGraphicFramePr>
          <p:cNvPr id="68333" name="Group 749">
            <a:extLst>
              <a:ext uri="{FF2B5EF4-FFF2-40B4-BE49-F238E27FC236}">
                <a16:creationId xmlns:a16="http://schemas.microsoft.com/office/drawing/2014/main" id="{E4CD94FC-4C57-D2B3-4047-250269A49E2D}"/>
              </a:ext>
            </a:extLst>
          </p:cNvPr>
          <p:cNvGraphicFramePr>
            <a:graphicFrameLocks noGrp="1"/>
          </p:cNvGraphicFramePr>
          <p:nvPr/>
        </p:nvGraphicFramePr>
        <p:xfrm>
          <a:off x="2670175" y="4432300"/>
          <a:ext cx="1728788" cy="1828800"/>
        </p:xfrm>
        <a:graphic>
          <a:graphicData uri="http://schemas.openxmlformats.org/drawingml/2006/table">
            <a:tbl>
              <a:tblPr/>
              <a:tblGrid>
                <a:gridCol w="576263">
                  <a:extLst>
                    <a:ext uri="{9D8B030D-6E8A-4147-A177-3AD203B41FA5}">
                      <a16:colId xmlns:a16="http://schemas.microsoft.com/office/drawing/2014/main" val="481281265"/>
                    </a:ext>
                  </a:extLst>
                </a:gridCol>
                <a:gridCol w="576262">
                  <a:extLst>
                    <a:ext uri="{9D8B030D-6E8A-4147-A177-3AD203B41FA5}">
                      <a16:colId xmlns:a16="http://schemas.microsoft.com/office/drawing/2014/main" val="3286479592"/>
                    </a:ext>
                  </a:extLst>
                </a:gridCol>
                <a:gridCol w="576263">
                  <a:extLst>
                    <a:ext uri="{9D8B030D-6E8A-4147-A177-3AD203B41FA5}">
                      <a16:colId xmlns:a16="http://schemas.microsoft.com/office/drawing/2014/main" val="2736042695"/>
                    </a:ext>
                  </a:extLst>
                </a:gridCol>
              </a:tblGrid>
              <a:tr h="122238">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276867196"/>
                  </a:ext>
                </a:extLst>
              </a:tr>
              <a:tr h="1206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3217073703"/>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36627580"/>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23957583"/>
                  </a:ext>
                </a:extLst>
              </a:tr>
              <a:tr h="1206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54793411"/>
                  </a:ext>
                </a:extLst>
              </a:tr>
              <a:tr h="12223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49489907"/>
                  </a:ext>
                </a:extLst>
              </a:tr>
            </a:tbl>
          </a:graphicData>
        </a:graphic>
      </p:graphicFrame>
      <p:graphicFrame>
        <p:nvGraphicFramePr>
          <p:cNvPr id="68367" name="Group 783">
            <a:extLst>
              <a:ext uri="{FF2B5EF4-FFF2-40B4-BE49-F238E27FC236}">
                <a16:creationId xmlns:a16="http://schemas.microsoft.com/office/drawing/2014/main" id="{A9859CF4-6049-7A9E-568E-F3839D2DFAFE}"/>
              </a:ext>
            </a:extLst>
          </p:cNvPr>
          <p:cNvGraphicFramePr>
            <a:graphicFrameLocks noGrp="1"/>
          </p:cNvGraphicFramePr>
          <p:nvPr/>
        </p:nvGraphicFramePr>
        <p:xfrm>
          <a:off x="606425" y="4425950"/>
          <a:ext cx="1736725" cy="1828800"/>
        </p:xfrm>
        <a:graphic>
          <a:graphicData uri="http://schemas.openxmlformats.org/drawingml/2006/table">
            <a:tbl>
              <a:tblPr/>
              <a:tblGrid>
                <a:gridCol w="579438">
                  <a:extLst>
                    <a:ext uri="{9D8B030D-6E8A-4147-A177-3AD203B41FA5}">
                      <a16:colId xmlns:a16="http://schemas.microsoft.com/office/drawing/2014/main" val="1432817570"/>
                    </a:ext>
                  </a:extLst>
                </a:gridCol>
                <a:gridCol w="577850">
                  <a:extLst>
                    <a:ext uri="{9D8B030D-6E8A-4147-A177-3AD203B41FA5}">
                      <a16:colId xmlns:a16="http://schemas.microsoft.com/office/drawing/2014/main" val="748197040"/>
                    </a:ext>
                  </a:extLst>
                </a:gridCol>
                <a:gridCol w="579437">
                  <a:extLst>
                    <a:ext uri="{9D8B030D-6E8A-4147-A177-3AD203B41FA5}">
                      <a16:colId xmlns:a16="http://schemas.microsoft.com/office/drawing/2014/main" val="431947868"/>
                    </a:ext>
                  </a:extLst>
                </a:gridCol>
              </a:tblGrid>
              <a:tr h="169863">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入力</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endParaRPr kumimoji="1" lang="ja-JP" altLang="en-US"/>
                    </a:p>
                  </a:txBody>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出力</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929479580"/>
                  </a:ext>
                </a:extLst>
              </a:tr>
              <a:tr h="17145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651139603"/>
                  </a:ext>
                </a:extLst>
              </a:tr>
              <a:tr h="1698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94428730"/>
                  </a:ext>
                </a:extLst>
              </a:tr>
              <a:tr h="1698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30200777"/>
                  </a:ext>
                </a:extLst>
              </a:tr>
              <a:tr h="1698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99702218"/>
                  </a:ext>
                </a:extLst>
              </a:tr>
              <a:tr h="18097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4234626"/>
                  </a:ext>
                </a:extLst>
              </a:tr>
            </a:tbl>
          </a:graphicData>
        </a:graphic>
      </p:graphicFrame>
      <p:sp>
        <p:nvSpPr>
          <p:cNvPr id="25758" name="Line 785">
            <a:extLst>
              <a:ext uri="{FF2B5EF4-FFF2-40B4-BE49-F238E27FC236}">
                <a16:creationId xmlns:a16="http://schemas.microsoft.com/office/drawing/2014/main" id="{E688969F-CB93-62A6-E804-A673FAECEE27}"/>
              </a:ext>
            </a:extLst>
          </p:cNvPr>
          <p:cNvSpPr>
            <a:spLocks noChangeShapeType="1"/>
          </p:cNvSpPr>
          <p:nvPr/>
        </p:nvSpPr>
        <p:spPr bwMode="auto">
          <a:xfrm flipV="1">
            <a:off x="2114550" y="3957638"/>
            <a:ext cx="0" cy="471487"/>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59" name="Text Box 786">
            <a:extLst>
              <a:ext uri="{FF2B5EF4-FFF2-40B4-BE49-F238E27FC236}">
                <a16:creationId xmlns:a16="http://schemas.microsoft.com/office/drawing/2014/main" id="{6087B8A9-DE5B-E273-A1D7-E0A7CD2FB88D}"/>
              </a:ext>
            </a:extLst>
          </p:cNvPr>
          <p:cNvSpPr txBox="1">
            <a:spLocks noChangeArrowheads="1"/>
          </p:cNvSpPr>
          <p:nvPr/>
        </p:nvSpPr>
        <p:spPr bwMode="auto">
          <a:xfrm>
            <a:off x="534988" y="6334125"/>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74HC86</a:t>
            </a:r>
            <a:r>
              <a:rPr lang="ja-JP" altLang="en-US"/>
              <a:t>の真理値表</a:t>
            </a:r>
          </a:p>
        </p:txBody>
      </p:sp>
      <p:sp>
        <p:nvSpPr>
          <p:cNvPr id="25760" name="Text Box 787">
            <a:extLst>
              <a:ext uri="{FF2B5EF4-FFF2-40B4-BE49-F238E27FC236}">
                <a16:creationId xmlns:a16="http://schemas.microsoft.com/office/drawing/2014/main" id="{775AF720-BB54-0A2F-FC1B-BB324EEF4D40}"/>
              </a:ext>
            </a:extLst>
          </p:cNvPr>
          <p:cNvSpPr txBox="1">
            <a:spLocks noChangeArrowheads="1"/>
          </p:cNvSpPr>
          <p:nvPr/>
        </p:nvSpPr>
        <p:spPr bwMode="auto">
          <a:xfrm>
            <a:off x="2601913" y="6343650"/>
            <a:ext cx="2178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74HC08</a:t>
            </a:r>
            <a:r>
              <a:rPr lang="ja-JP" altLang="en-US"/>
              <a:t>の真理値表</a:t>
            </a:r>
          </a:p>
        </p:txBody>
      </p:sp>
      <p:sp>
        <p:nvSpPr>
          <p:cNvPr id="25761" name="Line 788">
            <a:extLst>
              <a:ext uri="{FF2B5EF4-FFF2-40B4-BE49-F238E27FC236}">
                <a16:creationId xmlns:a16="http://schemas.microsoft.com/office/drawing/2014/main" id="{C2A87235-CB17-A58A-052C-AE3CEEFFAB10}"/>
              </a:ext>
            </a:extLst>
          </p:cNvPr>
          <p:cNvSpPr>
            <a:spLocks noChangeShapeType="1"/>
          </p:cNvSpPr>
          <p:nvPr/>
        </p:nvSpPr>
        <p:spPr bwMode="auto">
          <a:xfrm flipV="1">
            <a:off x="2728913" y="3957638"/>
            <a:ext cx="0" cy="314325"/>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62" name="Line 790">
            <a:extLst>
              <a:ext uri="{FF2B5EF4-FFF2-40B4-BE49-F238E27FC236}">
                <a16:creationId xmlns:a16="http://schemas.microsoft.com/office/drawing/2014/main" id="{C2DB03C6-F74D-1FA8-9B63-926F2AAF497C}"/>
              </a:ext>
            </a:extLst>
          </p:cNvPr>
          <p:cNvSpPr>
            <a:spLocks noChangeShapeType="1"/>
          </p:cNvSpPr>
          <p:nvPr/>
        </p:nvSpPr>
        <p:spPr bwMode="auto">
          <a:xfrm>
            <a:off x="2700338" y="4271963"/>
            <a:ext cx="1357312"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763" name="Line 791">
            <a:extLst>
              <a:ext uri="{FF2B5EF4-FFF2-40B4-BE49-F238E27FC236}">
                <a16:creationId xmlns:a16="http://schemas.microsoft.com/office/drawing/2014/main" id="{E1B01409-BAC6-68AC-CF87-8EE8BAD641BE}"/>
              </a:ext>
            </a:extLst>
          </p:cNvPr>
          <p:cNvSpPr>
            <a:spLocks noChangeShapeType="1"/>
          </p:cNvSpPr>
          <p:nvPr/>
        </p:nvSpPr>
        <p:spPr bwMode="auto">
          <a:xfrm>
            <a:off x="4014788" y="4229100"/>
            <a:ext cx="0" cy="185738"/>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5764" name="Picture 792" descr="A15_教師7">
            <a:extLst>
              <a:ext uri="{FF2B5EF4-FFF2-40B4-BE49-F238E27FC236}">
                <a16:creationId xmlns:a16="http://schemas.microsoft.com/office/drawing/2014/main" id="{E3E7C4F1-A1DE-7289-3F8D-5969A6B4C0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5675" y="1881188"/>
            <a:ext cx="1504950"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765" name="AutoShape 793">
            <a:extLst>
              <a:ext uri="{FF2B5EF4-FFF2-40B4-BE49-F238E27FC236}">
                <a16:creationId xmlns:a16="http://schemas.microsoft.com/office/drawing/2014/main" id="{D2D11AB4-4551-0FAC-EAF3-FF2B04112774}"/>
              </a:ext>
            </a:extLst>
          </p:cNvPr>
          <p:cNvSpPr>
            <a:spLocks noChangeArrowheads="1"/>
          </p:cNvSpPr>
          <p:nvPr/>
        </p:nvSpPr>
        <p:spPr bwMode="auto">
          <a:xfrm>
            <a:off x="3386138" y="1843088"/>
            <a:ext cx="3871912" cy="2071687"/>
          </a:xfrm>
          <a:prstGeom prst="wedgeRectCallout">
            <a:avLst>
              <a:gd name="adj1" fmla="val 58199"/>
              <a:gd name="adj2" fmla="val -2379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いままで見てきた論理回路だけだとコンピュータからほど遠いので、少しコンピュータらしい回路を考えてみましょう。</a:t>
            </a:r>
          </a:p>
          <a:p>
            <a:pPr eaLnBrk="1" hangingPunct="1"/>
            <a:r>
              <a:rPr lang="ja-JP" altLang="en-US"/>
              <a:t>足し算の回路です。一ケタの</a:t>
            </a:r>
            <a:r>
              <a:rPr lang="en-US" altLang="ja-JP"/>
              <a:t>2</a:t>
            </a:r>
            <a:r>
              <a:rPr lang="ja-JP" altLang="en-US"/>
              <a:t>進数を足すケースを考えると上記のようになります。</a:t>
            </a:r>
            <a:br>
              <a:rPr lang="ja-JP" altLang="en-US"/>
            </a:br>
            <a:r>
              <a:rPr lang="ja-JP" altLang="en-US"/>
              <a:t>　これを</a:t>
            </a:r>
            <a:r>
              <a:rPr lang="en-US" altLang="ja-JP"/>
              <a:t>1</a:t>
            </a:r>
            <a:r>
              <a:rPr lang="ja-JP" altLang="en-US"/>
              <a:t>桁目と繰り上がりを考えると</a:t>
            </a:r>
            <a:r>
              <a:rPr lang="en-US" altLang="ja-JP"/>
              <a:t>2</a:t>
            </a:r>
            <a:r>
              <a:rPr lang="ja-JP" altLang="en-US"/>
              <a:t>つの数</a:t>
            </a:r>
            <a:r>
              <a:rPr lang="en-US" altLang="ja-JP"/>
              <a:t>A</a:t>
            </a:r>
            <a:r>
              <a:rPr lang="ja-JP" altLang="en-US"/>
              <a:t>と</a:t>
            </a:r>
            <a:r>
              <a:rPr lang="en-US" altLang="ja-JP"/>
              <a:t>B</a:t>
            </a:r>
            <a:r>
              <a:rPr lang="ja-JP" altLang="en-US"/>
              <a:t>により、それぞれ</a:t>
            </a:r>
            <a:r>
              <a:rPr lang="en-US" altLang="ja-JP"/>
              <a:t>S</a:t>
            </a:r>
            <a:r>
              <a:rPr lang="ja-JP" altLang="en-US"/>
              <a:t>と</a:t>
            </a:r>
            <a:r>
              <a:rPr lang="en-US" altLang="ja-JP"/>
              <a:t>C</a:t>
            </a:r>
            <a:r>
              <a:rPr lang="ja-JP" altLang="en-US"/>
              <a:t>の値は左の表のようになります。</a:t>
            </a:r>
          </a:p>
        </p:txBody>
      </p:sp>
      <p:sp>
        <p:nvSpPr>
          <p:cNvPr id="25766" name="Text Box 794">
            <a:extLst>
              <a:ext uri="{FF2B5EF4-FFF2-40B4-BE49-F238E27FC236}">
                <a16:creationId xmlns:a16="http://schemas.microsoft.com/office/drawing/2014/main" id="{EA8E473A-A502-28C6-02D2-5575697684F1}"/>
              </a:ext>
            </a:extLst>
          </p:cNvPr>
          <p:cNvSpPr txBox="1">
            <a:spLocks noChangeArrowheads="1"/>
          </p:cNvSpPr>
          <p:nvPr/>
        </p:nvSpPr>
        <p:spPr bwMode="auto">
          <a:xfrm>
            <a:off x="4743450" y="4557713"/>
            <a:ext cx="2400300" cy="1568450"/>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　足し算の結果の</a:t>
            </a:r>
            <a:r>
              <a:rPr lang="en-US" altLang="ja-JP"/>
              <a:t>S</a:t>
            </a:r>
            <a:r>
              <a:rPr lang="ja-JP" altLang="en-US"/>
              <a:t>と</a:t>
            </a:r>
            <a:r>
              <a:rPr lang="en-US" altLang="ja-JP"/>
              <a:t>C</a:t>
            </a:r>
            <a:r>
              <a:rPr lang="ja-JP" altLang="en-US"/>
              <a:t>を見ると、それぞれ</a:t>
            </a:r>
            <a:r>
              <a:rPr lang="en-US" altLang="ja-JP"/>
              <a:t>XOR</a:t>
            </a:r>
            <a:r>
              <a:rPr lang="ja-JP" altLang="en-US"/>
              <a:t>回路、</a:t>
            </a:r>
            <a:r>
              <a:rPr lang="en-US" altLang="ja-JP"/>
              <a:t>AND</a:t>
            </a:r>
            <a:r>
              <a:rPr lang="ja-JP" altLang="en-US"/>
              <a:t>回路の結果になります。この</a:t>
            </a:r>
            <a:r>
              <a:rPr lang="en-US" altLang="ja-JP"/>
              <a:t>2</a:t>
            </a:r>
            <a:r>
              <a:rPr lang="ja-JP" altLang="en-US"/>
              <a:t>つの回路を組み合わせて足し算の回路を作ります。</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番号プレースホルダー 3">
            <a:extLst>
              <a:ext uri="{FF2B5EF4-FFF2-40B4-BE49-F238E27FC236}">
                <a16:creationId xmlns:a16="http://schemas.microsoft.com/office/drawing/2014/main" id="{048080CE-7987-EA96-2131-4CEEB2460023}"/>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C6E3BA62-7E2B-4CA7-A9C2-2B821B9A3FA6}" type="slidenum">
              <a:rPr kumimoji="0" lang="en-US" altLang="ja-JP" sz="1400"/>
              <a:pPr/>
              <a:t>24</a:t>
            </a:fld>
            <a:endParaRPr kumimoji="0" lang="en-US" altLang="ja-JP" sz="1400"/>
          </a:p>
        </p:txBody>
      </p:sp>
      <p:sp>
        <p:nvSpPr>
          <p:cNvPr id="26627" name="Text Box 11">
            <a:extLst>
              <a:ext uri="{FF2B5EF4-FFF2-40B4-BE49-F238E27FC236}">
                <a16:creationId xmlns:a16="http://schemas.microsoft.com/office/drawing/2014/main" id="{1EB385CB-212C-1A94-B880-A7633ADBA43D}"/>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汎用ロジック</a:t>
            </a:r>
            <a:r>
              <a:rPr lang="en-US" altLang="ja-JP" sz="2000" b="1"/>
              <a:t>IC</a:t>
            </a:r>
            <a:r>
              <a:rPr lang="ja-JP" altLang="en-US" sz="2000" b="1"/>
              <a:t>を使った半加算器</a:t>
            </a:r>
          </a:p>
        </p:txBody>
      </p:sp>
      <p:grpSp>
        <p:nvGrpSpPr>
          <p:cNvPr id="26628" name="Group 242">
            <a:extLst>
              <a:ext uri="{FF2B5EF4-FFF2-40B4-BE49-F238E27FC236}">
                <a16:creationId xmlns:a16="http://schemas.microsoft.com/office/drawing/2014/main" id="{70BDFABE-CC39-9CEC-FADC-750A21F5FADA}"/>
              </a:ext>
            </a:extLst>
          </p:cNvPr>
          <p:cNvGrpSpPr>
            <a:grpSpLocks/>
          </p:cNvGrpSpPr>
          <p:nvPr/>
        </p:nvGrpSpPr>
        <p:grpSpPr bwMode="auto">
          <a:xfrm>
            <a:off x="508000" y="704850"/>
            <a:ext cx="5973763" cy="3894138"/>
            <a:chOff x="1688" y="426"/>
            <a:chExt cx="3763" cy="2453"/>
          </a:xfrm>
        </p:grpSpPr>
        <p:grpSp>
          <p:nvGrpSpPr>
            <p:cNvPr id="26633" name="Group 122">
              <a:extLst>
                <a:ext uri="{FF2B5EF4-FFF2-40B4-BE49-F238E27FC236}">
                  <a16:creationId xmlns:a16="http://schemas.microsoft.com/office/drawing/2014/main" id="{4C59609D-F0FB-9156-557F-1EA8BBF1FEB2}"/>
                </a:ext>
              </a:extLst>
            </p:cNvPr>
            <p:cNvGrpSpPr>
              <a:grpSpLocks/>
            </p:cNvGrpSpPr>
            <p:nvPr/>
          </p:nvGrpSpPr>
          <p:grpSpPr bwMode="auto">
            <a:xfrm>
              <a:off x="2899" y="929"/>
              <a:ext cx="855" cy="620"/>
              <a:chOff x="4503" y="1299"/>
              <a:chExt cx="855" cy="620"/>
            </a:xfrm>
          </p:grpSpPr>
          <p:sp>
            <p:nvSpPr>
              <p:cNvPr id="26727" name="Rectangle 123">
                <a:extLst>
                  <a:ext uri="{FF2B5EF4-FFF2-40B4-BE49-F238E27FC236}">
                    <a16:creationId xmlns:a16="http://schemas.microsoft.com/office/drawing/2014/main" id="{BEA6258B-5E8F-0EE0-6473-CCDA73A675E5}"/>
                  </a:ext>
                </a:extLst>
              </p:cNvPr>
              <p:cNvSpPr>
                <a:spLocks noChangeArrowheads="1"/>
              </p:cNvSpPr>
              <p:nvPr/>
            </p:nvSpPr>
            <p:spPr bwMode="auto">
              <a:xfrm>
                <a:off x="4905" y="144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28" name="Oval 124">
                <a:extLst>
                  <a:ext uri="{FF2B5EF4-FFF2-40B4-BE49-F238E27FC236}">
                    <a16:creationId xmlns:a16="http://schemas.microsoft.com/office/drawing/2014/main" id="{45CDDCD1-E291-5E60-E68F-525DE0C75CFE}"/>
                  </a:ext>
                </a:extLst>
              </p:cNvPr>
              <p:cNvSpPr>
                <a:spLocks noChangeArrowheads="1"/>
              </p:cNvSpPr>
              <p:nvPr/>
            </p:nvSpPr>
            <p:spPr bwMode="auto">
              <a:xfrm>
                <a:off x="4613" y="135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29" name="Rectangle 125">
                <a:extLst>
                  <a:ext uri="{FF2B5EF4-FFF2-40B4-BE49-F238E27FC236}">
                    <a16:creationId xmlns:a16="http://schemas.microsoft.com/office/drawing/2014/main" id="{73491513-97FA-7C01-9636-7262A8699C75}"/>
                  </a:ext>
                </a:extLst>
              </p:cNvPr>
              <p:cNvSpPr>
                <a:spLocks noChangeArrowheads="1"/>
              </p:cNvSpPr>
              <p:nvPr/>
            </p:nvSpPr>
            <p:spPr bwMode="auto">
              <a:xfrm>
                <a:off x="5001" y="145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30" name="Oval 126">
                <a:extLst>
                  <a:ext uri="{FF2B5EF4-FFF2-40B4-BE49-F238E27FC236}">
                    <a16:creationId xmlns:a16="http://schemas.microsoft.com/office/drawing/2014/main" id="{6519C625-A209-7946-0713-71DACB670270}"/>
                  </a:ext>
                </a:extLst>
              </p:cNvPr>
              <p:cNvSpPr>
                <a:spLocks noChangeArrowheads="1"/>
              </p:cNvSpPr>
              <p:nvPr/>
            </p:nvSpPr>
            <p:spPr bwMode="auto">
              <a:xfrm>
                <a:off x="4604" y="138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31" name="Rectangle 127">
                <a:extLst>
                  <a:ext uri="{FF2B5EF4-FFF2-40B4-BE49-F238E27FC236}">
                    <a16:creationId xmlns:a16="http://schemas.microsoft.com/office/drawing/2014/main" id="{9ADD6E9E-7411-F974-D7B0-08F708C7D0EF}"/>
                  </a:ext>
                </a:extLst>
              </p:cNvPr>
              <p:cNvSpPr>
                <a:spLocks noChangeArrowheads="1"/>
              </p:cNvSpPr>
              <p:nvPr/>
            </p:nvSpPr>
            <p:spPr bwMode="auto">
              <a:xfrm>
                <a:off x="4689" y="179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32" name="Rectangle 128">
                <a:extLst>
                  <a:ext uri="{FF2B5EF4-FFF2-40B4-BE49-F238E27FC236}">
                    <a16:creationId xmlns:a16="http://schemas.microsoft.com/office/drawing/2014/main" id="{128FDBAB-F757-2B78-795A-638CF5263215}"/>
                  </a:ext>
                </a:extLst>
              </p:cNvPr>
              <p:cNvSpPr>
                <a:spLocks noChangeArrowheads="1"/>
              </p:cNvSpPr>
              <p:nvPr/>
            </p:nvSpPr>
            <p:spPr bwMode="auto">
              <a:xfrm>
                <a:off x="4623" y="129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33" name="Arc 129">
                <a:extLst>
                  <a:ext uri="{FF2B5EF4-FFF2-40B4-BE49-F238E27FC236}">
                    <a16:creationId xmlns:a16="http://schemas.microsoft.com/office/drawing/2014/main" id="{0AEC4DDA-1040-73E2-2C4A-03A28B5ECBDA}"/>
                  </a:ext>
                </a:extLst>
              </p:cNvPr>
              <p:cNvSpPr>
                <a:spLocks/>
              </p:cNvSpPr>
              <p:nvPr/>
            </p:nvSpPr>
            <p:spPr bwMode="auto">
              <a:xfrm>
                <a:off x="5120" y="144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34" name="Arc 130">
                <a:extLst>
                  <a:ext uri="{FF2B5EF4-FFF2-40B4-BE49-F238E27FC236}">
                    <a16:creationId xmlns:a16="http://schemas.microsoft.com/office/drawing/2014/main" id="{33A372D8-9C57-D4E4-5B6F-3168C30A4DD3}"/>
                  </a:ext>
                </a:extLst>
              </p:cNvPr>
              <p:cNvSpPr>
                <a:spLocks/>
              </p:cNvSpPr>
              <p:nvPr/>
            </p:nvSpPr>
            <p:spPr bwMode="auto">
              <a:xfrm flipV="1">
                <a:off x="5129" y="150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35" name="Oval 131">
                <a:extLst>
                  <a:ext uri="{FF2B5EF4-FFF2-40B4-BE49-F238E27FC236}">
                    <a16:creationId xmlns:a16="http://schemas.microsoft.com/office/drawing/2014/main" id="{F3886EA2-D6DD-F67E-0D03-D577ACF8DAC8}"/>
                  </a:ext>
                </a:extLst>
              </p:cNvPr>
              <p:cNvSpPr>
                <a:spLocks noChangeArrowheads="1"/>
              </p:cNvSpPr>
              <p:nvPr/>
            </p:nvSpPr>
            <p:spPr bwMode="auto">
              <a:xfrm>
                <a:off x="4547" y="1381"/>
                <a:ext cx="324" cy="447"/>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36" name="Rectangle 132">
                <a:extLst>
                  <a:ext uri="{FF2B5EF4-FFF2-40B4-BE49-F238E27FC236}">
                    <a16:creationId xmlns:a16="http://schemas.microsoft.com/office/drawing/2014/main" id="{984844DF-003E-AEF1-1EA0-B89F015A3262}"/>
                  </a:ext>
                </a:extLst>
              </p:cNvPr>
              <p:cNvSpPr>
                <a:spLocks noChangeArrowheads="1"/>
              </p:cNvSpPr>
              <p:nvPr/>
            </p:nvSpPr>
            <p:spPr bwMode="auto">
              <a:xfrm>
                <a:off x="4503" y="1334"/>
                <a:ext cx="297" cy="538"/>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grpSp>
          <p:nvGrpSpPr>
            <p:cNvPr id="26634" name="Group 133">
              <a:extLst>
                <a:ext uri="{FF2B5EF4-FFF2-40B4-BE49-F238E27FC236}">
                  <a16:creationId xmlns:a16="http://schemas.microsoft.com/office/drawing/2014/main" id="{E8ACEFA9-046B-34FF-3511-3BE00FFB5E93}"/>
                </a:ext>
              </a:extLst>
            </p:cNvPr>
            <p:cNvGrpSpPr>
              <a:grpSpLocks/>
            </p:cNvGrpSpPr>
            <p:nvPr/>
          </p:nvGrpSpPr>
          <p:grpSpPr bwMode="auto">
            <a:xfrm>
              <a:off x="3805" y="1241"/>
              <a:ext cx="480" cy="501"/>
              <a:chOff x="3420" y="2046"/>
              <a:chExt cx="480" cy="501"/>
            </a:xfrm>
          </p:grpSpPr>
          <p:sp>
            <p:nvSpPr>
              <p:cNvPr id="26721" name="Oval 134">
                <a:extLst>
                  <a:ext uri="{FF2B5EF4-FFF2-40B4-BE49-F238E27FC236}">
                    <a16:creationId xmlns:a16="http://schemas.microsoft.com/office/drawing/2014/main" id="{D51CADF4-E1E6-2BAB-98A5-7753EF44330A}"/>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22" name="Line 135">
                <a:extLst>
                  <a:ext uri="{FF2B5EF4-FFF2-40B4-BE49-F238E27FC236}">
                    <a16:creationId xmlns:a16="http://schemas.microsoft.com/office/drawing/2014/main" id="{82FE3685-B2DB-2F70-F1EB-601B0ACB4A41}"/>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3" name="Line 136">
                <a:extLst>
                  <a:ext uri="{FF2B5EF4-FFF2-40B4-BE49-F238E27FC236}">
                    <a16:creationId xmlns:a16="http://schemas.microsoft.com/office/drawing/2014/main" id="{C3ED8592-4E86-52F4-F409-8AB5CD474157}"/>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4" name="AutoShape 137">
                <a:extLst>
                  <a:ext uri="{FF2B5EF4-FFF2-40B4-BE49-F238E27FC236}">
                    <a16:creationId xmlns:a16="http://schemas.microsoft.com/office/drawing/2014/main" id="{E09482B7-FD50-7BAA-C66E-7BD31FF8F284}"/>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25" name="Line 138">
                <a:extLst>
                  <a:ext uri="{FF2B5EF4-FFF2-40B4-BE49-F238E27FC236}">
                    <a16:creationId xmlns:a16="http://schemas.microsoft.com/office/drawing/2014/main" id="{D32B9845-35CF-DAFB-67F5-6DDAB9AEB7E5}"/>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6" name="Line 139">
                <a:extLst>
                  <a:ext uri="{FF2B5EF4-FFF2-40B4-BE49-F238E27FC236}">
                    <a16:creationId xmlns:a16="http://schemas.microsoft.com/office/drawing/2014/main" id="{D6911A8D-68E5-8855-8C2C-0BE5C851DA5E}"/>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635" name="Freeform 140">
              <a:extLst>
                <a:ext uri="{FF2B5EF4-FFF2-40B4-BE49-F238E27FC236}">
                  <a16:creationId xmlns:a16="http://schemas.microsoft.com/office/drawing/2014/main" id="{11FD812C-06BD-C93D-327A-52CFD9D143C4}"/>
                </a:ext>
              </a:extLst>
            </p:cNvPr>
            <p:cNvSpPr>
              <a:spLocks/>
            </p:cNvSpPr>
            <p:nvPr/>
          </p:nvSpPr>
          <p:spPr bwMode="auto">
            <a:xfrm rot="5240607">
              <a:off x="3756" y="1812"/>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6636" name="Group 141">
              <a:extLst>
                <a:ext uri="{FF2B5EF4-FFF2-40B4-BE49-F238E27FC236}">
                  <a16:creationId xmlns:a16="http://schemas.microsoft.com/office/drawing/2014/main" id="{6F52CE0D-1B56-AF62-0652-65A5B84050BF}"/>
                </a:ext>
              </a:extLst>
            </p:cNvPr>
            <p:cNvGrpSpPr>
              <a:grpSpLocks/>
            </p:cNvGrpSpPr>
            <p:nvPr/>
          </p:nvGrpSpPr>
          <p:grpSpPr bwMode="auto">
            <a:xfrm>
              <a:off x="5109" y="953"/>
              <a:ext cx="342" cy="549"/>
              <a:chOff x="2844" y="2301"/>
              <a:chExt cx="342" cy="549"/>
            </a:xfrm>
          </p:grpSpPr>
          <p:sp>
            <p:nvSpPr>
              <p:cNvPr id="26714" name="Line 142">
                <a:extLst>
                  <a:ext uri="{FF2B5EF4-FFF2-40B4-BE49-F238E27FC236}">
                    <a16:creationId xmlns:a16="http://schemas.microsoft.com/office/drawing/2014/main" id="{BDA12C1F-2454-FCED-DDA2-35E988952B07}"/>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5" name="Line 143">
                <a:extLst>
                  <a:ext uri="{FF2B5EF4-FFF2-40B4-BE49-F238E27FC236}">
                    <a16:creationId xmlns:a16="http://schemas.microsoft.com/office/drawing/2014/main" id="{2F34B627-4904-43A8-82C6-F89A92082374}"/>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6" name="Line 144">
                <a:extLst>
                  <a:ext uri="{FF2B5EF4-FFF2-40B4-BE49-F238E27FC236}">
                    <a16:creationId xmlns:a16="http://schemas.microsoft.com/office/drawing/2014/main" id="{040098E6-E3AF-1B5F-2B8F-019FBBAF0E92}"/>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7" name="Line 145">
                <a:extLst>
                  <a:ext uri="{FF2B5EF4-FFF2-40B4-BE49-F238E27FC236}">
                    <a16:creationId xmlns:a16="http://schemas.microsoft.com/office/drawing/2014/main" id="{884C4F65-6E82-F7CB-8F9D-C7DDC6B34096}"/>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8" name="Line 146">
                <a:extLst>
                  <a:ext uri="{FF2B5EF4-FFF2-40B4-BE49-F238E27FC236}">
                    <a16:creationId xmlns:a16="http://schemas.microsoft.com/office/drawing/2014/main" id="{98803078-3073-1BEA-8E1C-576F573A3D83}"/>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9" name="Line 147">
                <a:extLst>
                  <a:ext uri="{FF2B5EF4-FFF2-40B4-BE49-F238E27FC236}">
                    <a16:creationId xmlns:a16="http://schemas.microsoft.com/office/drawing/2014/main" id="{31298E18-E0D6-AB03-0750-5CD611FC6458}"/>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20" name="Line 148">
                <a:extLst>
                  <a:ext uri="{FF2B5EF4-FFF2-40B4-BE49-F238E27FC236}">
                    <a16:creationId xmlns:a16="http://schemas.microsoft.com/office/drawing/2014/main" id="{40001C2E-FBD2-F49B-6DD9-EAB645A8192E}"/>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637" name="Line 149">
              <a:extLst>
                <a:ext uri="{FF2B5EF4-FFF2-40B4-BE49-F238E27FC236}">
                  <a16:creationId xmlns:a16="http://schemas.microsoft.com/office/drawing/2014/main" id="{1F7E5B42-484C-F88E-DE0F-EEC1E34911EC}"/>
                </a:ext>
              </a:extLst>
            </p:cNvPr>
            <p:cNvSpPr>
              <a:spLocks noChangeShapeType="1"/>
            </p:cNvSpPr>
            <p:nvPr/>
          </p:nvSpPr>
          <p:spPr bwMode="auto">
            <a:xfrm>
              <a:off x="2499" y="1172"/>
              <a:ext cx="84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8" name="Line 150">
              <a:extLst>
                <a:ext uri="{FF2B5EF4-FFF2-40B4-BE49-F238E27FC236}">
                  <a16:creationId xmlns:a16="http://schemas.microsoft.com/office/drawing/2014/main" id="{E85C64A5-8C32-493F-3F8D-35AE32B8398F}"/>
                </a:ext>
              </a:extLst>
            </p:cNvPr>
            <p:cNvSpPr>
              <a:spLocks noChangeShapeType="1"/>
            </p:cNvSpPr>
            <p:nvPr/>
          </p:nvSpPr>
          <p:spPr bwMode="auto">
            <a:xfrm>
              <a:off x="5277" y="693"/>
              <a:ext cx="0" cy="28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9" name="Line 152">
              <a:extLst>
                <a:ext uri="{FF2B5EF4-FFF2-40B4-BE49-F238E27FC236}">
                  <a16:creationId xmlns:a16="http://schemas.microsoft.com/office/drawing/2014/main" id="{7580E41D-2960-69F1-B2CA-C09D407824F5}"/>
                </a:ext>
              </a:extLst>
            </p:cNvPr>
            <p:cNvSpPr>
              <a:spLocks noChangeShapeType="1"/>
            </p:cNvSpPr>
            <p:nvPr/>
          </p:nvSpPr>
          <p:spPr bwMode="auto">
            <a:xfrm flipV="1">
              <a:off x="3726" y="1237"/>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0" name="Line 153">
              <a:extLst>
                <a:ext uri="{FF2B5EF4-FFF2-40B4-BE49-F238E27FC236}">
                  <a16:creationId xmlns:a16="http://schemas.microsoft.com/office/drawing/2014/main" id="{81AF2957-16FB-301D-B58E-C4A50D1609A5}"/>
                </a:ext>
              </a:extLst>
            </p:cNvPr>
            <p:cNvSpPr>
              <a:spLocks noChangeShapeType="1"/>
            </p:cNvSpPr>
            <p:nvPr/>
          </p:nvSpPr>
          <p:spPr bwMode="auto">
            <a:xfrm flipH="1" flipV="1">
              <a:off x="3831" y="676"/>
              <a:ext cx="1458" cy="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1" name="Line 154">
              <a:extLst>
                <a:ext uri="{FF2B5EF4-FFF2-40B4-BE49-F238E27FC236}">
                  <a16:creationId xmlns:a16="http://schemas.microsoft.com/office/drawing/2014/main" id="{37C75803-74F1-BE6C-1B5C-BA420284F718}"/>
                </a:ext>
              </a:extLst>
            </p:cNvPr>
            <p:cNvSpPr>
              <a:spLocks noChangeShapeType="1"/>
            </p:cNvSpPr>
            <p:nvPr/>
          </p:nvSpPr>
          <p:spPr bwMode="auto">
            <a:xfrm>
              <a:off x="5280" y="1882"/>
              <a:ext cx="0" cy="9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2" name="Line 155">
              <a:extLst>
                <a:ext uri="{FF2B5EF4-FFF2-40B4-BE49-F238E27FC236}">
                  <a16:creationId xmlns:a16="http://schemas.microsoft.com/office/drawing/2014/main" id="{17503973-A1D4-B385-01B8-D1952CE3C73B}"/>
                </a:ext>
              </a:extLst>
            </p:cNvPr>
            <p:cNvSpPr>
              <a:spLocks noChangeShapeType="1"/>
            </p:cNvSpPr>
            <p:nvPr/>
          </p:nvSpPr>
          <p:spPr bwMode="auto">
            <a:xfrm flipV="1">
              <a:off x="2404" y="1310"/>
              <a:ext cx="944"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3" name="Freeform 160">
              <a:extLst>
                <a:ext uri="{FF2B5EF4-FFF2-40B4-BE49-F238E27FC236}">
                  <a16:creationId xmlns:a16="http://schemas.microsoft.com/office/drawing/2014/main" id="{DE0B5470-69D2-9404-33F6-37BF2BF85D9A}"/>
                </a:ext>
              </a:extLst>
            </p:cNvPr>
            <p:cNvSpPr>
              <a:spLocks/>
            </p:cNvSpPr>
            <p:nvPr/>
          </p:nvSpPr>
          <p:spPr bwMode="auto">
            <a:xfrm rot="-127266">
              <a:off x="3445" y="589"/>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4" name="Line 161">
              <a:extLst>
                <a:ext uri="{FF2B5EF4-FFF2-40B4-BE49-F238E27FC236}">
                  <a16:creationId xmlns:a16="http://schemas.microsoft.com/office/drawing/2014/main" id="{BF9B69B2-83AF-D0E1-90B9-629CAD3B5AB2}"/>
                </a:ext>
              </a:extLst>
            </p:cNvPr>
            <p:cNvSpPr>
              <a:spLocks noChangeShapeType="1"/>
            </p:cNvSpPr>
            <p:nvPr/>
          </p:nvSpPr>
          <p:spPr bwMode="auto">
            <a:xfrm flipH="1">
              <a:off x="3984" y="2099"/>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5" name="Line 162">
              <a:extLst>
                <a:ext uri="{FF2B5EF4-FFF2-40B4-BE49-F238E27FC236}">
                  <a16:creationId xmlns:a16="http://schemas.microsoft.com/office/drawing/2014/main" id="{79C5C737-0D8F-D9D9-93D0-6A14EBBF1D67}"/>
                </a:ext>
              </a:extLst>
            </p:cNvPr>
            <p:cNvSpPr>
              <a:spLocks noChangeShapeType="1"/>
            </p:cNvSpPr>
            <p:nvPr/>
          </p:nvSpPr>
          <p:spPr bwMode="auto">
            <a:xfrm flipV="1">
              <a:off x="1717" y="2855"/>
              <a:ext cx="3553" cy="1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6" name="Line 163">
              <a:extLst>
                <a:ext uri="{FF2B5EF4-FFF2-40B4-BE49-F238E27FC236}">
                  <a16:creationId xmlns:a16="http://schemas.microsoft.com/office/drawing/2014/main" id="{CFD8F844-7523-95A9-F5F8-507E48609AD4}"/>
                </a:ext>
              </a:extLst>
            </p:cNvPr>
            <p:cNvSpPr>
              <a:spLocks noChangeShapeType="1"/>
            </p:cNvSpPr>
            <p:nvPr/>
          </p:nvSpPr>
          <p:spPr bwMode="auto">
            <a:xfrm>
              <a:off x="1730" y="700"/>
              <a:ext cx="1715"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7" name="Line 164">
              <a:extLst>
                <a:ext uri="{FF2B5EF4-FFF2-40B4-BE49-F238E27FC236}">
                  <a16:creationId xmlns:a16="http://schemas.microsoft.com/office/drawing/2014/main" id="{B646812F-45F8-9340-9E77-C5531036DBEE}"/>
                </a:ext>
              </a:extLst>
            </p:cNvPr>
            <p:cNvSpPr>
              <a:spLocks noChangeShapeType="1"/>
            </p:cNvSpPr>
            <p:nvPr/>
          </p:nvSpPr>
          <p:spPr bwMode="auto">
            <a:xfrm>
              <a:off x="2152" y="708"/>
              <a:ext cx="0" cy="24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8" name="Line 165">
              <a:extLst>
                <a:ext uri="{FF2B5EF4-FFF2-40B4-BE49-F238E27FC236}">
                  <a16:creationId xmlns:a16="http://schemas.microsoft.com/office/drawing/2014/main" id="{8D14AC10-5ECC-B1F8-F4AA-37A0C67E5C62}"/>
                </a:ext>
              </a:extLst>
            </p:cNvPr>
            <p:cNvSpPr>
              <a:spLocks noChangeShapeType="1"/>
            </p:cNvSpPr>
            <p:nvPr/>
          </p:nvSpPr>
          <p:spPr bwMode="auto">
            <a:xfrm>
              <a:off x="4467" y="686"/>
              <a:ext cx="0"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49" name="Line 166">
              <a:extLst>
                <a:ext uri="{FF2B5EF4-FFF2-40B4-BE49-F238E27FC236}">
                  <a16:creationId xmlns:a16="http://schemas.microsoft.com/office/drawing/2014/main" id="{90DC6C2A-8FD2-2430-DE47-A896A635BADA}"/>
                </a:ext>
              </a:extLst>
            </p:cNvPr>
            <p:cNvSpPr>
              <a:spLocks noChangeShapeType="1"/>
            </p:cNvSpPr>
            <p:nvPr/>
          </p:nvSpPr>
          <p:spPr bwMode="auto">
            <a:xfrm>
              <a:off x="4463" y="1162"/>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6650" name="Group 167">
              <a:extLst>
                <a:ext uri="{FF2B5EF4-FFF2-40B4-BE49-F238E27FC236}">
                  <a16:creationId xmlns:a16="http://schemas.microsoft.com/office/drawing/2014/main" id="{6118EEBF-59C6-7D7C-871D-464F7C72205B}"/>
                </a:ext>
              </a:extLst>
            </p:cNvPr>
            <p:cNvGrpSpPr>
              <a:grpSpLocks/>
            </p:cNvGrpSpPr>
            <p:nvPr/>
          </p:nvGrpSpPr>
          <p:grpSpPr bwMode="auto">
            <a:xfrm>
              <a:off x="5246" y="1495"/>
              <a:ext cx="152" cy="407"/>
              <a:chOff x="3491" y="2885"/>
              <a:chExt cx="152" cy="407"/>
            </a:xfrm>
          </p:grpSpPr>
          <p:sp>
            <p:nvSpPr>
              <p:cNvPr id="26709" name="Oval 168">
                <a:extLst>
                  <a:ext uri="{FF2B5EF4-FFF2-40B4-BE49-F238E27FC236}">
                    <a16:creationId xmlns:a16="http://schemas.microsoft.com/office/drawing/2014/main" id="{787F696E-C5E6-FEC4-92BA-B094D3838F8A}"/>
                  </a:ext>
                </a:extLst>
              </p:cNvPr>
              <p:cNvSpPr>
                <a:spLocks noChangeArrowheads="1"/>
              </p:cNvSpPr>
              <p:nvPr/>
            </p:nvSpPr>
            <p:spPr bwMode="auto">
              <a:xfrm>
                <a:off x="3491" y="313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10" name="Oval 169">
                <a:extLst>
                  <a:ext uri="{FF2B5EF4-FFF2-40B4-BE49-F238E27FC236}">
                    <a16:creationId xmlns:a16="http://schemas.microsoft.com/office/drawing/2014/main" id="{B3BCF3D6-143D-C43C-4E9C-6E7AAAEAC240}"/>
                  </a:ext>
                </a:extLst>
              </p:cNvPr>
              <p:cNvSpPr>
                <a:spLocks noChangeArrowheads="1"/>
              </p:cNvSpPr>
              <p:nvPr/>
            </p:nvSpPr>
            <p:spPr bwMode="auto">
              <a:xfrm>
                <a:off x="3491" y="296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11" name="Line 170">
                <a:extLst>
                  <a:ext uri="{FF2B5EF4-FFF2-40B4-BE49-F238E27FC236}">
                    <a16:creationId xmlns:a16="http://schemas.microsoft.com/office/drawing/2014/main" id="{4FD20E67-5ED4-28B8-EBAD-B758EECDB9FF}"/>
                  </a:ext>
                </a:extLst>
              </p:cNvPr>
              <p:cNvSpPr>
                <a:spLocks noChangeShapeType="1"/>
              </p:cNvSpPr>
              <p:nvPr/>
            </p:nvSpPr>
            <p:spPr bwMode="auto">
              <a:xfrm>
                <a:off x="3524" y="288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2" name="Line 171">
                <a:extLst>
                  <a:ext uri="{FF2B5EF4-FFF2-40B4-BE49-F238E27FC236}">
                    <a16:creationId xmlns:a16="http://schemas.microsoft.com/office/drawing/2014/main" id="{9EBBA250-36D4-C8B1-121E-C93FA637FDD9}"/>
                  </a:ext>
                </a:extLst>
              </p:cNvPr>
              <p:cNvSpPr>
                <a:spLocks noChangeShapeType="1"/>
              </p:cNvSpPr>
              <p:nvPr/>
            </p:nvSpPr>
            <p:spPr bwMode="auto">
              <a:xfrm>
                <a:off x="3524" y="321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13" name="Line 172">
                <a:extLst>
                  <a:ext uri="{FF2B5EF4-FFF2-40B4-BE49-F238E27FC236}">
                    <a16:creationId xmlns:a16="http://schemas.microsoft.com/office/drawing/2014/main" id="{9DA43BAC-8039-3F40-E189-72D31B86EDD7}"/>
                  </a:ext>
                </a:extLst>
              </p:cNvPr>
              <p:cNvSpPr>
                <a:spLocks noChangeShapeType="1"/>
              </p:cNvSpPr>
              <p:nvPr/>
            </p:nvSpPr>
            <p:spPr bwMode="auto">
              <a:xfrm flipH="1">
                <a:off x="3543" y="3010"/>
                <a:ext cx="100" cy="14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651" name="Text Box 173">
              <a:extLst>
                <a:ext uri="{FF2B5EF4-FFF2-40B4-BE49-F238E27FC236}">
                  <a16:creationId xmlns:a16="http://schemas.microsoft.com/office/drawing/2014/main" id="{F90DE08B-378A-EF51-1837-E0097A5BE27B}"/>
                </a:ext>
              </a:extLst>
            </p:cNvPr>
            <p:cNvSpPr txBox="1">
              <a:spLocks noChangeArrowheads="1"/>
            </p:cNvSpPr>
            <p:nvPr/>
          </p:nvSpPr>
          <p:spPr bwMode="auto">
            <a:xfrm>
              <a:off x="4071" y="1856"/>
              <a:ext cx="3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330</a:t>
              </a:r>
            </a:p>
          </p:txBody>
        </p:sp>
        <p:sp>
          <p:nvSpPr>
            <p:cNvPr id="26652" name="Text Box 174">
              <a:extLst>
                <a:ext uri="{FF2B5EF4-FFF2-40B4-BE49-F238E27FC236}">
                  <a16:creationId xmlns:a16="http://schemas.microsoft.com/office/drawing/2014/main" id="{AF1A6E8B-824B-B152-8F9E-BC81A90AFB80}"/>
                </a:ext>
              </a:extLst>
            </p:cNvPr>
            <p:cNvSpPr txBox="1">
              <a:spLocks noChangeArrowheads="1"/>
            </p:cNvSpPr>
            <p:nvPr/>
          </p:nvSpPr>
          <p:spPr bwMode="auto">
            <a:xfrm>
              <a:off x="3451" y="426"/>
              <a:ext cx="4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100K</a:t>
              </a:r>
            </a:p>
          </p:txBody>
        </p:sp>
        <p:sp>
          <p:nvSpPr>
            <p:cNvPr id="26653" name="Line 175">
              <a:extLst>
                <a:ext uri="{FF2B5EF4-FFF2-40B4-BE49-F238E27FC236}">
                  <a16:creationId xmlns:a16="http://schemas.microsoft.com/office/drawing/2014/main" id="{CB8F71C5-646A-E958-A051-B849E1239EBC}"/>
                </a:ext>
              </a:extLst>
            </p:cNvPr>
            <p:cNvSpPr>
              <a:spLocks noChangeShapeType="1"/>
            </p:cNvSpPr>
            <p:nvPr/>
          </p:nvSpPr>
          <p:spPr bwMode="auto">
            <a:xfrm>
              <a:off x="4472" y="1603"/>
              <a:ext cx="1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54" name="Line 176">
              <a:extLst>
                <a:ext uri="{FF2B5EF4-FFF2-40B4-BE49-F238E27FC236}">
                  <a16:creationId xmlns:a16="http://schemas.microsoft.com/office/drawing/2014/main" id="{500483A5-003E-DE71-71B5-100369D0A174}"/>
                </a:ext>
              </a:extLst>
            </p:cNvPr>
            <p:cNvSpPr>
              <a:spLocks noChangeShapeType="1"/>
            </p:cNvSpPr>
            <p:nvPr/>
          </p:nvSpPr>
          <p:spPr bwMode="auto">
            <a:xfrm>
              <a:off x="4486" y="1598"/>
              <a:ext cx="9" cy="126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55" name="Text Box 177">
              <a:extLst>
                <a:ext uri="{FF2B5EF4-FFF2-40B4-BE49-F238E27FC236}">
                  <a16:creationId xmlns:a16="http://schemas.microsoft.com/office/drawing/2014/main" id="{160A8B25-FFCF-0AD1-EC6F-A584CFB0F483}"/>
                </a:ext>
              </a:extLst>
            </p:cNvPr>
            <p:cNvSpPr txBox="1">
              <a:spLocks noChangeArrowheads="1"/>
            </p:cNvSpPr>
            <p:nvPr/>
          </p:nvSpPr>
          <p:spPr bwMode="auto">
            <a:xfrm>
              <a:off x="4478" y="848"/>
              <a:ext cx="3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14</a:t>
              </a:r>
            </a:p>
          </p:txBody>
        </p:sp>
        <p:sp>
          <p:nvSpPr>
            <p:cNvPr id="26656" name="Text Box 178">
              <a:extLst>
                <a:ext uri="{FF2B5EF4-FFF2-40B4-BE49-F238E27FC236}">
                  <a16:creationId xmlns:a16="http://schemas.microsoft.com/office/drawing/2014/main" id="{980FD131-32A1-3E6C-C3F5-9FBF7AB48F02}"/>
                </a:ext>
              </a:extLst>
            </p:cNvPr>
            <p:cNvSpPr txBox="1">
              <a:spLocks noChangeArrowheads="1"/>
            </p:cNvSpPr>
            <p:nvPr/>
          </p:nvSpPr>
          <p:spPr bwMode="auto">
            <a:xfrm>
              <a:off x="4467" y="1712"/>
              <a:ext cx="32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 7</a:t>
              </a:r>
            </a:p>
          </p:txBody>
        </p:sp>
        <p:sp>
          <p:nvSpPr>
            <p:cNvPr id="26657" name="Text Box 179">
              <a:extLst>
                <a:ext uri="{FF2B5EF4-FFF2-40B4-BE49-F238E27FC236}">
                  <a16:creationId xmlns:a16="http://schemas.microsoft.com/office/drawing/2014/main" id="{286CE5C9-D930-076B-4BB2-CF796F6E60D2}"/>
                </a:ext>
              </a:extLst>
            </p:cNvPr>
            <p:cNvSpPr txBox="1">
              <a:spLocks noChangeArrowheads="1"/>
            </p:cNvSpPr>
            <p:nvPr/>
          </p:nvSpPr>
          <p:spPr bwMode="auto">
            <a:xfrm>
              <a:off x="3021" y="891"/>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26658" name="Text Box 180">
              <a:extLst>
                <a:ext uri="{FF2B5EF4-FFF2-40B4-BE49-F238E27FC236}">
                  <a16:creationId xmlns:a16="http://schemas.microsoft.com/office/drawing/2014/main" id="{0272D1D6-BC29-5DF6-7A50-B1D8385F83A6}"/>
                </a:ext>
              </a:extLst>
            </p:cNvPr>
            <p:cNvSpPr txBox="1">
              <a:spLocks noChangeArrowheads="1"/>
            </p:cNvSpPr>
            <p:nvPr/>
          </p:nvSpPr>
          <p:spPr bwMode="auto">
            <a:xfrm>
              <a:off x="3023" y="1336"/>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sp>
          <p:nvSpPr>
            <p:cNvPr id="26659" name="Text Box 181">
              <a:extLst>
                <a:ext uri="{FF2B5EF4-FFF2-40B4-BE49-F238E27FC236}">
                  <a16:creationId xmlns:a16="http://schemas.microsoft.com/office/drawing/2014/main" id="{4594710D-3F30-1321-AA56-0D03C82E223E}"/>
                </a:ext>
              </a:extLst>
            </p:cNvPr>
            <p:cNvSpPr txBox="1">
              <a:spLocks noChangeArrowheads="1"/>
            </p:cNvSpPr>
            <p:nvPr/>
          </p:nvSpPr>
          <p:spPr bwMode="auto">
            <a:xfrm>
              <a:off x="3715" y="1033"/>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a:t>
              </a:r>
            </a:p>
          </p:txBody>
        </p:sp>
        <p:grpSp>
          <p:nvGrpSpPr>
            <p:cNvPr id="26660" name="Group 182">
              <a:extLst>
                <a:ext uri="{FF2B5EF4-FFF2-40B4-BE49-F238E27FC236}">
                  <a16:creationId xmlns:a16="http://schemas.microsoft.com/office/drawing/2014/main" id="{738066AB-6549-BDBF-C902-76A9361E5989}"/>
                </a:ext>
              </a:extLst>
            </p:cNvPr>
            <p:cNvGrpSpPr>
              <a:grpSpLocks/>
            </p:cNvGrpSpPr>
            <p:nvPr/>
          </p:nvGrpSpPr>
          <p:grpSpPr bwMode="auto">
            <a:xfrm>
              <a:off x="2121" y="939"/>
              <a:ext cx="406" cy="467"/>
              <a:chOff x="3831" y="3205"/>
              <a:chExt cx="406" cy="467"/>
            </a:xfrm>
          </p:grpSpPr>
          <p:sp>
            <p:nvSpPr>
              <p:cNvPr id="26702" name="Oval 183">
                <a:extLst>
                  <a:ext uri="{FF2B5EF4-FFF2-40B4-BE49-F238E27FC236}">
                    <a16:creationId xmlns:a16="http://schemas.microsoft.com/office/drawing/2014/main" id="{5151EC73-49CF-0579-4A0A-26EFCCB144B0}"/>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03" name="Oval 184">
                <a:extLst>
                  <a:ext uri="{FF2B5EF4-FFF2-40B4-BE49-F238E27FC236}">
                    <a16:creationId xmlns:a16="http://schemas.microsoft.com/office/drawing/2014/main" id="{C1212192-D86D-851E-D306-0D36EFB417F6}"/>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04" name="Line 185">
                <a:extLst>
                  <a:ext uri="{FF2B5EF4-FFF2-40B4-BE49-F238E27FC236}">
                    <a16:creationId xmlns:a16="http://schemas.microsoft.com/office/drawing/2014/main" id="{CA3C526A-4ED0-C146-A113-3534FD5701D6}"/>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05" name="Line 186">
                <a:extLst>
                  <a:ext uri="{FF2B5EF4-FFF2-40B4-BE49-F238E27FC236}">
                    <a16:creationId xmlns:a16="http://schemas.microsoft.com/office/drawing/2014/main" id="{92178E6C-0686-2627-0AA8-1105C02E62AF}"/>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06" name="Line 187">
                <a:extLst>
                  <a:ext uri="{FF2B5EF4-FFF2-40B4-BE49-F238E27FC236}">
                    <a16:creationId xmlns:a16="http://schemas.microsoft.com/office/drawing/2014/main" id="{FFD5669F-4CE3-045C-BA61-BAA4B180C771}"/>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07" name="Oval 188">
                <a:extLst>
                  <a:ext uri="{FF2B5EF4-FFF2-40B4-BE49-F238E27FC236}">
                    <a16:creationId xmlns:a16="http://schemas.microsoft.com/office/drawing/2014/main" id="{87CDEEA6-0D90-33EB-0C92-E896F0D296E1}"/>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08" name="Line 189">
                <a:extLst>
                  <a:ext uri="{FF2B5EF4-FFF2-40B4-BE49-F238E27FC236}">
                    <a16:creationId xmlns:a16="http://schemas.microsoft.com/office/drawing/2014/main" id="{A1652C72-0902-6A94-6CBD-ECD69B899408}"/>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26661" name="Group 190">
              <a:extLst>
                <a:ext uri="{FF2B5EF4-FFF2-40B4-BE49-F238E27FC236}">
                  <a16:creationId xmlns:a16="http://schemas.microsoft.com/office/drawing/2014/main" id="{B982E329-151D-E79E-17F5-02D341BA94E3}"/>
                </a:ext>
              </a:extLst>
            </p:cNvPr>
            <p:cNvGrpSpPr>
              <a:grpSpLocks/>
            </p:cNvGrpSpPr>
            <p:nvPr/>
          </p:nvGrpSpPr>
          <p:grpSpPr bwMode="auto">
            <a:xfrm>
              <a:off x="1688" y="1505"/>
              <a:ext cx="406" cy="467"/>
              <a:chOff x="3831" y="3205"/>
              <a:chExt cx="406" cy="467"/>
            </a:xfrm>
          </p:grpSpPr>
          <p:sp>
            <p:nvSpPr>
              <p:cNvPr id="26695" name="Oval 191">
                <a:extLst>
                  <a:ext uri="{FF2B5EF4-FFF2-40B4-BE49-F238E27FC236}">
                    <a16:creationId xmlns:a16="http://schemas.microsoft.com/office/drawing/2014/main" id="{7D93004C-A190-BE94-F1C3-81BB6DB7246E}"/>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96" name="Oval 192">
                <a:extLst>
                  <a:ext uri="{FF2B5EF4-FFF2-40B4-BE49-F238E27FC236}">
                    <a16:creationId xmlns:a16="http://schemas.microsoft.com/office/drawing/2014/main" id="{2EF71376-FD54-5550-67B7-B587D128BEB6}"/>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97" name="Line 193">
                <a:extLst>
                  <a:ext uri="{FF2B5EF4-FFF2-40B4-BE49-F238E27FC236}">
                    <a16:creationId xmlns:a16="http://schemas.microsoft.com/office/drawing/2014/main" id="{5107E2C2-8BB8-685C-1EB2-6E47C126CD00}"/>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8" name="Line 194">
                <a:extLst>
                  <a:ext uri="{FF2B5EF4-FFF2-40B4-BE49-F238E27FC236}">
                    <a16:creationId xmlns:a16="http://schemas.microsoft.com/office/drawing/2014/main" id="{734DD4E3-1EBC-1343-039C-7E2FAD4EDE17}"/>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9" name="Line 195">
                <a:extLst>
                  <a:ext uri="{FF2B5EF4-FFF2-40B4-BE49-F238E27FC236}">
                    <a16:creationId xmlns:a16="http://schemas.microsoft.com/office/drawing/2014/main" id="{DCAD7B1C-71AB-E0D8-D1B2-C8B4127DA3BA}"/>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700" name="Oval 196">
                <a:extLst>
                  <a:ext uri="{FF2B5EF4-FFF2-40B4-BE49-F238E27FC236}">
                    <a16:creationId xmlns:a16="http://schemas.microsoft.com/office/drawing/2014/main" id="{C60142B4-D8AA-E2AF-2202-98D26A2274B7}"/>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701" name="Line 197">
                <a:extLst>
                  <a:ext uri="{FF2B5EF4-FFF2-40B4-BE49-F238E27FC236}">
                    <a16:creationId xmlns:a16="http://schemas.microsoft.com/office/drawing/2014/main" id="{76BA944E-ECD5-514F-FBFD-CC03224EC6B3}"/>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662" name="Line 198">
              <a:extLst>
                <a:ext uri="{FF2B5EF4-FFF2-40B4-BE49-F238E27FC236}">
                  <a16:creationId xmlns:a16="http://schemas.microsoft.com/office/drawing/2014/main" id="{860D6FA7-1725-FFEF-3647-B553CC89E23A}"/>
                </a:ext>
              </a:extLst>
            </p:cNvPr>
            <p:cNvSpPr>
              <a:spLocks noChangeShapeType="1"/>
            </p:cNvSpPr>
            <p:nvPr/>
          </p:nvSpPr>
          <p:spPr bwMode="auto">
            <a:xfrm flipH="1">
              <a:off x="1720" y="710"/>
              <a:ext cx="8" cy="81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63" name="Line 199">
              <a:extLst>
                <a:ext uri="{FF2B5EF4-FFF2-40B4-BE49-F238E27FC236}">
                  <a16:creationId xmlns:a16="http://schemas.microsoft.com/office/drawing/2014/main" id="{F4ACC4A2-F210-47DC-1D12-9ACEE5970E06}"/>
                </a:ext>
              </a:extLst>
            </p:cNvPr>
            <p:cNvSpPr>
              <a:spLocks noChangeShapeType="1"/>
            </p:cNvSpPr>
            <p:nvPr/>
          </p:nvSpPr>
          <p:spPr bwMode="auto">
            <a:xfrm flipV="1">
              <a:off x="2090" y="1733"/>
              <a:ext cx="313"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64" name="Line 200">
              <a:extLst>
                <a:ext uri="{FF2B5EF4-FFF2-40B4-BE49-F238E27FC236}">
                  <a16:creationId xmlns:a16="http://schemas.microsoft.com/office/drawing/2014/main" id="{FB7BFA9B-C904-9E08-AD43-4CD36FA22D74}"/>
                </a:ext>
              </a:extLst>
            </p:cNvPr>
            <p:cNvSpPr>
              <a:spLocks noChangeShapeType="1"/>
            </p:cNvSpPr>
            <p:nvPr/>
          </p:nvSpPr>
          <p:spPr bwMode="auto">
            <a:xfrm flipH="1">
              <a:off x="2130" y="1404"/>
              <a:ext cx="22" cy="14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65" name="Line 201">
              <a:extLst>
                <a:ext uri="{FF2B5EF4-FFF2-40B4-BE49-F238E27FC236}">
                  <a16:creationId xmlns:a16="http://schemas.microsoft.com/office/drawing/2014/main" id="{FB8454D7-A6EA-BEEA-BEF5-427FE75A9EB1}"/>
                </a:ext>
              </a:extLst>
            </p:cNvPr>
            <p:cNvSpPr>
              <a:spLocks noChangeShapeType="1"/>
            </p:cNvSpPr>
            <p:nvPr/>
          </p:nvSpPr>
          <p:spPr bwMode="auto">
            <a:xfrm flipH="1">
              <a:off x="1711" y="1940"/>
              <a:ext cx="9" cy="92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26666" name="Group 213">
              <a:extLst>
                <a:ext uri="{FF2B5EF4-FFF2-40B4-BE49-F238E27FC236}">
                  <a16:creationId xmlns:a16="http://schemas.microsoft.com/office/drawing/2014/main" id="{91CD6900-B428-CA30-00E9-F5C28893B57C}"/>
                </a:ext>
              </a:extLst>
            </p:cNvPr>
            <p:cNvGrpSpPr>
              <a:grpSpLocks/>
            </p:cNvGrpSpPr>
            <p:nvPr/>
          </p:nvGrpSpPr>
          <p:grpSpPr bwMode="auto">
            <a:xfrm>
              <a:off x="3253" y="1859"/>
              <a:ext cx="480" cy="501"/>
              <a:chOff x="3420" y="2046"/>
              <a:chExt cx="480" cy="501"/>
            </a:xfrm>
          </p:grpSpPr>
          <p:sp>
            <p:nvSpPr>
              <p:cNvPr id="26689" name="Oval 214">
                <a:extLst>
                  <a:ext uri="{FF2B5EF4-FFF2-40B4-BE49-F238E27FC236}">
                    <a16:creationId xmlns:a16="http://schemas.microsoft.com/office/drawing/2014/main" id="{55C707F7-17C2-02CA-E565-73252442BFC4}"/>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90" name="Line 215">
                <a:extLst>
                  <a:ext uri="{FF2B5EF4-FFF2-40B4-BE49-F238E27FC236}">
                    <a16:creationId xmlns:a16="http://schemas.microsoft.com/office/drawing/2014/main" id="{E000C995-89AA-5152-6068-CAA6E2A775D0}"/>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1" name="Line 216">
                <a:extLst>
                  <a:ext uri="{FF2B5EF4-FFF2-40B4-BE49-F238E27FC236}">
                    <a16:creationId xmlns:a16="http://schemas.microsoft.com/office/drawing/2014/main" id="{FA575AD8-FBDA-D088-6C7E-242DC09355B5}"/>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2" name="AutoShape 217">
                <a:extLst>
                  <a:ext uri="{FF2B5EF4-FFF2-40B4-BE49-F238E27FC236}">
                    <a16:creationId xmlns:a16="http://schemas.microsoft.com/office/drawing/2014/main" id="{3D772787-0748-2AAA-0FDB-6BD216EB056A}"/>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93" name="Line 218">
                <a:extLst>
                  <a:ext uri="{FF2B5EF4-FFF2-40B4-BE49-F238E27FC236}">
                    <a16:creationId xmlns:a16="http://schemas.microsoft.com/office/drawing/2014/main" id="{C4912802-4786-7B1D-19A9-E81D2C426255}"/>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94" name="Line 219">
                <a:extLst>
                  <a:ext uri="{FF2B5EF4-FFF2-40B4-BE49-F238E27FC236}">
                    <a16:creationId xmlns:a16="http://schemas.microsoft.com/office/drawing/2014/main" id="{C9AE4027-B7D8-60EB-F116-5B9CE627A516}"/>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6667" name="Freeform 220">
              <a:extLst>
                <a:ext uri="{FF2B5EF4-FFF2-40B4-BE49-F238E27FC236}">
                  <a16:creationId xmlns:a16="http://schemas.microsoft.com/office/drawing/2014/main" id="{42779657-0A60-D626-B2CA-8DD56D86401A}"/>
                </a:ext>
              </a:extLst>
            </p:cNvPr>
            <p:cNvSpPr>
              <a:spLocks/>
            </p:cNvSpPr>
            <p:nvPr/>
          </p:nvSpPr>
          <p:spPr bwMode="auto">
            <a:xfrm rot="5240607">
              <a:off x="3204" y="2430"/>
              <a:ext cx="438" cy="216"/>
            </a:xfrm>
            <a:custGeom>
              <a:avLst/>
              <a:gdLst>
                <a:gd name="T0" fmla="*/ 0 w 438"/>
                <a:gd name="T1" fmla="*/ 108 h 216"/>
                <a:gd name="T2" fmla="*/ 56 w 438"/>
                <a:gd name="T3" fmla="*/ 108 h 216"/>
                <a:gd name="T4" fmla="*/ 84 w 438"/>
                <a:gd name="T5" fmla="*/ 0 h 216"/>
                <a:gd name="T6" fmla="*/ 138 w 438"/>
                <a:gd name="T7" fmla="*/ 214 h 216"/>
                <a:gd name="T8" fmla="*/ 190 w 438"/>
                <a:gd name="T9" fmla="*/ 2 h 216"/>
                <a:gd name="T10" fmla="*/ 246 w 438"/>
                <a:gd name="T11" fmla="*/ 212 h 216"/>
                <a:gd name="T12" fmla="*/ 300 w 438"/>
                <a:gd name="T13" fmla="*/ 4 h 216"/>
                <a:gd name="T14" fmla="*/ 354 w 438"/>
                <a:gd name="T15" fmla="*/ 216 h 216"/>
                <a:gd name="T16" fmla="*/ 376 w 438"/>
                <a:gd name="T17" fmla="*/ 106 h 216"/>
                <a:gd name="T18" fmla="*/ 438 w 438"/>
                <a:gd name="T19" fmla="*/ 108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68" name="Line 221">
              <a:extLst>
                <a:ext uri="{FF2B5EF4-FFF2-40B4-BE49-F238E27FC236}">
                  <a16:creationId xmlns:a16="http://schemas.microsoft.com/office/drawing/2014/main" id="{44993D5C-E5C5-9341-6472-381B231EDBB1}"/>
                </a:ext>
              </a:extLst>
            </p:cNvPr>
            <p:cNvSpPr>
              <a:spLocks noChangeShapeType="1"/>
            </p:cNvSpPr>
            <p:nvPr/>
          </p:nvSpPr>
          <p:spPr bwMode="auto">
            <a:xfrm>
              <a:off x="2563" y="1790"/>
              <a:ext cx="21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69" name="Line 222">
              <a:extLst>
                <a:ext uri="{FF2B5EF4-FFF2-40B4-BE49-F238E27FC236}">
                  <a16:creationId xmlns:a16="http://schemas.microsoft.com/office/drawing/2014/main" id="{ED473C00-2B01-744C-465B-8CD052E1FC0F}"/>
                </a:ext>
              </a:extLst>
            </p:cNvPr>
            <p:cNvSpPr>
              <a:spLocks noChangeShapeType="1"/>
            </p:cNvSpPr>
            <p:nvPr/>
          </p:nvSpPr>
          <p:spPr bwMode="auto">
            <a:xfrm flipV="1">
              <a:off x="3174" y="1855"/>
              <a:ext cx="240"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70" name="Line 223">
              <a:extLst>
                <a:ext uri="{FF2B5EF4-FFF2-40B4-BE49-F238E27FC236}">
                  <a16:creationId xmlns:a16="http://schemas.microsoft.com/office/drawing/2014/main" id="{D3BA02D4-99F8-1FC8-0316-ED3507C2C8F1}"/>
                </a:ext>
              </a:extLst>
            </p:cNvPr>
            <p:cNvSpPr>
              <a:spLocks noChangeShapeType="1"/>
            </p:cNvSpPr>
            <p:nvPr/>
          </p:nvSpPr>
          <p:spPr bwMode="auto">
            <a:xfrm flipV="1">
              <a:off x="2404" y="1928"/>
              <a:ext cx="376" cy="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71" name="Line 224">
              <a:extLst>
                <a:ext uri="{FF2B5EF4-FFF2-40B4-BE49-F238E27FC236}">
                  <a16:creationId xmlns:a16="http://schemas.microsoft.com/office/drawing/2014/main" id="{EE5462F0-449E-AF4E-6A1F-FF3BBCFF6343}"/>
                </a:ext>
              </a:extLst>
            </p:cNvPr>
            <p:cNvSpPr>
              <a:spLocks noChangeShapeType="1"/>
            </p:cNvSpPr>
            <p:nvPr/>
          </p:nvSpPr>
          <p:spPr bwMode="auto">
            <a:xfrm flipH="1">
              <a:off x="3432" y="2717"/>
              <a:ext cx="0" cy="13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72" name="Text Box 225">
              <a:extLst>
                <a:ext uri="{FF2B5EF4-FFF2-40B4-BE49-F238E27FC236}">
                  <a16:creationId xmlns:a16="http://schemas.microsoft.com/office/drawing/2014/main" id="{2F4473CF-4815-E0CC-054E-2088FC260863}"/>
                </a:ext>
              </a:extLst>
            </p:cNvPr>
            <p:cNvSpPr txBox="1">
              <a:spLocks noChangeArrowheads="1"/>
            </p:cNvSpPr>
            <p:nvPr/>
          </p:nvSpPr>
          <p:spPr bwMode="auto">
            <a:xfrm>
              <a:off x="2573" y="1493"/>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1</a:t>
              </a:r>
            </a:p>
          </p:txBody>
        </p:sp>
        <p:sp>
          <p:nvSpPr>
            <p:cNvPr id="26673" name="Text Box 226">
              <a:extLst>
                <a:ext uri="{FF2B5EF4-FFF2-40B4-BE49-F238E27FC236}">
                  <a16:creationId xmlns:a16="http://schemas.microsoft.com/office/drawing/2014/main" id="{45D8622E-DA43-3D08-C262-777CE44528AD}"/>
                </a:ext>
              </a:extLst>
            </p:cNvPr>
            <p:cNvSpPr txBox="1">
              <a:spLocks noChangeArrowheads="1"/>
            </p:cNvSpPr>
            <p:nvPr/>
          </p:nvSpPr>
          <p:spPr bwMode="auto">
            <a:xfrm>
              <a:off x="2567" y="1958"/>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2</a:t>
              </a:r>
            </a:p>
          </p:txBody>
        </p:sp>
        <p:sp>
          <p:nvSpPr>
            <p:cNvPr id="26674" name="Text Box 227">
              <a:extLst>
                <a:ext uri="{FF2B5EF4-FFF2-40B4-BE49-F238E27FC236}">
                  <a16:creationId xmlns:a16="http://schemas.microsoft.com/office/drawing/2014/main" id="{12FB9BBD-C28E-DF5B-F0E7-124F4C587EA0}"/>
                </a:ext>
              </a:extLst>
            </p:cNvPr>
            <p:cNvSpPr txBox="1">
              <a:spLocks noChangeArrowheads="1"/>
            </p:cNvSpPr>
            <p:nvPr/>
          </p:nvSpPr>
          <p:spPr bwMode="auto">
            <a:xfrm>
              <a:off x="3163" y="1651"/>
              <a:ext cx="24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3</a:t>
              </a:r>
            </a:p>
          </p:txBody>
        </p:sp>
        <p:grpSp>
          <p:nvGrpSpPr>
            <p:cNvPr id="26675" name="Group 228">
              <a:extLst>
                <a:ext uri="{FF2B5EF4-FFF2-40B4-BE49-F238E27FC236}">
                  <a16:creationId xmlns:a16="http://schemas.microsoft.com/office/drawing/2014/main" id="{7FCBD867-913B-4677-9CED-1235CFC91FF8}"/>
                </a:ext>
              </a:extLst>
            </p:cNvPr>
            <p:cNvGrpSpPr>
              <a:grpSpLocks/>
            </p:cNvGrpSpPr>
            <p:nvPr/>
          </p:nvGrpSpPr>
          <p:grpSpPr bwMode="auto">
            <a:xfrm>
              <a:off x="4705" y="1157"/>
              <a:ext cx="384" cy="663"/>
              <a:chOff x="1027" y="1642"/>
              <a:chExt cx="509" cy="663"/>
            </a:xfrm>
          </p:grpSpPr>
          <p:sp>
            <p:nvSpPr>
              <p:cNvPr id="26686" name="Rectangle 229">
                <a:extLst>
                  <a:ext uri="{FF2B5EF4-FFF2-40B4-BE49-F238E27FC236}">
                    <a16:creationId xmlns:a16="http://schemas.microsoft.com/office/drawing/2014/main" id="{7793FF22-4D1F-2818-5C5B-053FF2B00073}"/>
                  </a:ext>
                </a:extLst>
              </p:cNvPr>
              <p:cNvSpPr>
                <a:spLocks noChangeArrowheads="1"/>
              </p:cNvSpPr>
              <p:nvPr/>
            </p:nvSpPr>
            <p:spPr bwMode="auto">
              <a:xfrm>
                <a:off x="1027" y="1642"/>
                <a:ext cx="490" cy="66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87" name="Text Box 230">
                <a:extLst>
                  <a:ext uri="{FF2B5EF4-FFF2-40B4-BE49-F238E27FC236}">
                    <a16:creationId xmlns:a16="http://schemas.microsoft.com/office/drawing/2014/main" id="{FBC31EC1-ED6C-1ADE-8DE1-1AD3B432150F}"/>
                  </a:ext>
                </a:extLst>
              </p:cNvPr>
              <p:cNvSpPr txBox="1">
                <a:spLocks noChangeArrowheads="1"/>
              </p:cNvSpPr>
              <p:nvPr/>
            </p:nvSpPr>
            <p:spPr bwMode="auto">
              <a:xfrm>
                <a:off x="1036" y="1651"/>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26688" name="Text Box 231">
                <a:extLst>
                  <a:ext uri="{FF2B5EF4-FFF2-40B4-BE49-F238E27FC236}">
                    <a16:creationId xmlns:a16="http://schemas.microsoft.com/office/drawing/2014/main" id="{6FA96A9F-F36C-09CA-E1D9-A4CFB75CC422}"/>
                  </a:ext>
                </a:extLst>
              </p:cNvPr>
              <p:cNvSpPr txBox="1">
                <a:spLocks noChangeArrowheads="1"/>
              </p:cNvSpPr>
              <p:nvPr/>
            </p:nvSpPr>
            <p:spPr bwMode="auto">
              <a:xfrm>
                <a:off x="1027" y="2102"/>
                <a:ext cx="5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sp>
          <p:nvSpPr>
            <p:cNvPr id="26676" name="Rectangle 157">
              <a:extLst>
                <a:ext uri="{FF2B5EF4-FFF2-40B4-BE49-F238E27FC236}">
                  <a16:creationId xmlns:a16="http://schemas.microsoft.com/office/drawing/2014/main" id="{9D37C850-74D2-4274-01F1-0CDF6E3373E0}"/>
                </a:ext>
              </a:extLst>
            </p:cNvPr>
            <p:cNvSpPr>
              <a:spLocks noChangeArrowheads="1"/>
            </p:cNvSpPr>
            <p:nvPr/>
          </p:nvSpPr>
          <p:spPr bwMode="auto">
            <a:xfrm>
              <a:off x="4645" y="1052"/>
              <a:ext cx="370" cy="663"/>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77" name="Text Box 158">
              <a:extLst>
                <a:ext uri="{FF2B5EF4-FFF2-40B4-BE49-F238E27FC236}">
                  <a16:creationId xmlns:a16="http://schemas.microsoft.com/office/drawing/2014/main" id="{B82E792C-CD59-30A9-F377-902718BDF2E9}"/>
                </a:ext>
              </a:extLst>
            </p:cNvPr>
            <p:cNvSpPr txBox="1">
              <a:spLocks noChangeArrowheads="1"/>
            </p:cNvSpPr>
            <p:nvPr/>
          </p:nvSpPr>
          <p:spPr bwMode="auto">
            <a:xfrm>
              <a:off x="4652" y="1061"/>
              <a:ext cx="377" cy="1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VCC</a:t>
              </a:r>
            </a:p>
          </p:txBody>
        </p:sp>
        <p:sp>
          <p:nvSpPr>
            <p:cNvPr id="26678" name="Text Box 159">
              <a:extLst>
                <a:ext uri="{FF2B5EF4-FFF2-40B4-BE49-F238E27FC236}">
                  <a16:creationId xmlns:a16="http://schemas.microsoft.com/office/drawing/2014/main" id="{284547A2-4D93-A3AF-290D-536773C8E801}"/>
                </a:ext>
              </a:extLst>
            </p:cNvPr>
            <p:cNvSpPr txBox="1">
              <a:spLocks noChangeArrowheads="1"/>
            </p:cNvSpPr>
            <p:nvPr/>
          </p:nvSpPr>
          <p:spPr bwMode="auto">
            <a:xfrm>
              <a:off x="4645" y="1512"/>
              <a:ext cx="377" cy="1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t>GND</a:t>
              </a:r>
            </a:p>
          </p:txBody>
        </p:sp>
        <p:grpSp>
          <p:nvGrpSpPr>
            <p:cNvPr id="26679" name="Group 232">
              <a:extLst>
                <a:ext uri="{FF2B5EF4-FFF2-40B4-BE49-F238E27FC236}">
                  <a16:creationId xmlns:a16="http://schemas.microsoft.com/office/drawing/2014/main" id="{6FFA1361-A024-5993-A087-92B0132DB71B}"/>
                </a:ext>
              </a:extLst>
            </p:cNvPr>
            <p:cNvGrpSpPr>
              <a:grpSpLocks/>
            </p:cNvGrpSpPr>
            <p:nvPr/>
          </p:nvGrpSpPr>
          <p:grpSpPr bwMode="auto">
            <a:xfrm>
              <a:off x="2769" y="1702"/>
              <a:ext cx="440" cy="336"/>
              <a:chOff x="973" y="2304"/>
              <a:chExt cx="440" cy="336"/>
            </a:xfrm>
          </p:grpSpPr>
          <p:sp>
            <p:nvSpPr>
              <p:cNvPr id="26683" name="Rectangle 233">
                <a:extLst>
                  <a:ext uri="{FF2B5EF4-FFF2-40B4-BE49-F238E27FC236}">
                    <a16:creationId xmlns:a16="http://schemas.microsoft.com/office/drawing/2014/main" id="{9FDE2DA9-9434-CC41-A866-13A62D7E2DCD}"/>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84" name="Oval 234">
                <a:extLst>
                  <a:ext uri="{FF2B5EF4-FFF2-40B4-BE49-F238E27FC236}">
                    <a16:creationId xmlns:a16="http://schemas.microsoft.com/office/drawing/2014/main" id="{D0442CA1-8691-041B-E7F6-1D5314B131A3}"/>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6685" name="Rectangle 235">
                <a:extLst>
                  <a:ext uri="{FF2B5EF4-FFF2-40B4-BE49-F238E27FC236}">
                    <a16:creationId xmlns:a16="http://schemas.microsoft.com/office/drawing/2014/main" id="{6CAC07EC-DAE0-1394-6315-E4C50FFBE8FB}"/>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26680" name="Line 236">
              <a:extLst>
                <a:ext uri="{FF2B5EF4-FFF2-40B4-BE49-F238E27FC236}">
                  <a16:creationId xmlns:a16="http://schemas.microsoft.com/office/drawing/2014/main" id="{98B1C47D-5717-9B87-8BA9-3C926677CB3D}"/>
                </a:ext>
              </a:extLst>
            </p:cNvPr>
            <p:cNvSpPr>
              <a:spLocks noChangeShapeType="1"/>
            </p:cNvSpPr>
            <p:nvPr/>
          </p:nvSpPr>
          <p:spPr bwMode="auto">
            <a:xfrm>
              <a:off x="2409" y="1313"/>
              <a:ext cx="0" cy="6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81" name="Line 240">
              <a:extLst>
                <a:ext uri="{FF2B5EF4-FFF2-40B4-BE49-F238E27FC236}">
                  <a16:creationId xmlns:a16="http://schemas.microsoft.com/office/drawing/2014/main" id="{AD930826-0303-0386-935D-5850D1759F0B}"/>
                </a:ext>
              </a:extLst>
            </p:cNvPr>
            <p:cNvSpPr>
              <a:spLocks noChangeShapeType="1"/>
            </p:cNvSpPr>
            <p:nvPr/>
          </p:nvSpPr>
          <p:spPr bwMode="auto">
            <a:xfrm>
              <a:off x="2544" y="1190"/>
              <a:ext cx="0" cy="62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82" name="Line 241">
              <a:extLst>
                <a:ext uri="{FF2B5EF4-FFF2-40B4-BE49-F238E27FC236}">
                  <a16:creationId xmlns:a16="http://schemas.microsoft.com/office/drawing/2014/main" id="{BBEDA272-A3D7-C728-1759-96960FAB9CD2}"/>
                </a:ext>
              </a:extLst>
            </p:cNvPr>
            <p:cNvSpPr>
              <a:spLocks noChangeShapeType="1"/>
            </p:cNvSpPr>
            <p:nvPr/>
          </p:nvSpPr>
          <p:spPr bwMode="auto">
            <a:xfrm flipH="1">
              <a:off x="3967" y="2108"/>
              <a:ext cx="18" cy="74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26629" name="Picture 243" descr="A15_withc7">
            <a:extLst>
              <a:ext uri="{FF2B5EF4-FFF2-40B4-BE49-F238E27FC236}">
                <a16:creationId xmlns:a16="http://schemas.microsoft.com/office/drawing/2014/main" id="{F0CE5256-5356-0202-B852-F56D2B909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1263" y="4143375"/>
            <a:ext cx="216217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AutoShape 244">
            <a:extLst>
              <a:ext uri="{FF2B5EF4-FFF2-40B4-BE49-F238E27FC236}">
                <a16:creationId xmlns:a16="http://schemas.microsoft.com/office/drawing/2014/main" id="{3C46E13B-7A34-DDB0-09BD-2DF5E8EA06B3}"/>
              </a:ext>
            </a:extLst>
          </p:cNvPr>
          <p:cNvSpPr>
            <a:spLocks noChangeArrowheads="1"/>
          </p:cNvSpPr>
          <p:nvPr/>
        </p:nvSpPr>
        <p:spPr bwMode="auto">
          <a:xfrm>
            <a:off x="1400175" y="4986338"/>
            <a:ext cx="4486275" cy="985837"/>
          </a:xfrm>
          <a:prstGeom prst="wedgeRectCallout">
            <a:avLst>
              <a:gd name="adj1" fmla="val 55625"/>
              <a:gd name="adj2" fmla="val -3260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前のスライドのロジックを回路図にしてみたものです。今回は実体配線図は用意しないので、各自かんばって組み立ててみてください。</a:t>
            </a:r>
          </a:p>
        </p:txBody>
      </p:sp>
      <p:sp>
        <p:nvSpPr>
          <p:cNvPr id="26631" name="Text Box 245">
            <a:extLst>
              <a:ext uri="{FF2B5EF4-FFF2-40B4-BE49-F238E27FC236}">
                <a16:creationId xmlns:a16="http://schemas.microsoft.com/office/drawing/2014/main" id="{9370D018-676D-A149-8CBB-F725B0180172}"/>
              </a:ext>
            </a:extLst>
          </p:cNvPr>
          <p:cNvSpPr txBox="1">
            <a:spLocks noChangeArrowheads="1"/>
          </p:cNvSpPr>
          <p:nvPr/>
        </p:nvSpPr>
        <p:spPr bwMode="auto">
          <a:xfrm>
            <a:off x="4300538" y="1943100"/>
            <a:ext cx="5572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b="1">
                <a:solidFill>
                  <a:srgbClr val="FF0000"/>
                </a:solidFill>
              </a:rPr>
              <a:t>S</a:t>
            </a:r>
          </a:p>
        </p:txBody>
      </p:sp>
      <p:sp>
        <p:nvSpPr>
          <p:cNvPr id="26632" name="Text Box 246">
            <a:extLst>
              <a:ext uri="{FF2B5EF4-FFF2-40B4-BE49-F238E27FC236}">
                <a16:creationId xmlns:a16="http://schemas.microsoft.com/office/drawing/2014/main" id="{6AD04F2A-596C-8C41-D398-21246929664C}"/>
              </a:ext>
            </a:extLst>
          </p:cNvPr>
          <p:cNvSpPr txBox="1">
            <a:spLocks noChangeArrowheads="1"/>
          </p:cNvSpPr>
          <p:nvPr/>
        </p:nvSpPr>
        <p:spPr bwMode="auto">
          <a:xfrm>
            <a:off x="3424238" y="2909888"/>
            <a:ext cx="5572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b="1">
                <a:solidFill>
                  <a:srgbClr val="FF0000"/>
                </a:solidFill>
              </a:rPr>
              <a:t>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a:extLst>
              <a:ext uri="{FF2B5EF4-FFF2-40B4-BE49-F238E27FC236}">
                <a16:creationId xmlns:a16="http://schemas.microsoft.com/office/drawing/2014/main" id="{A6694C2D-5E44-C664-502B-D1924B7ABD3E}"/>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0CE942C2-3BBD-4B6D-BAA9-B358AEFD771B}" type="slidenum">
              <a:rPr kumimoji="0" lang="en-US" altLang="ja-JP" sz="1400"/>
              <a:pPr/>
              <a:t>3</a:t>
            </a:fld>
            <a:endParaRPr kumimoji="0" lang="en-US" altLang="ja-JP" sz="1400"/>
          </a:p>
        </p:txBody>
      </p:sp>
      <p:sp>
        <p:nvSpPr>
          <p:cNvPr id="5123" name="Text Box 2">
            <a:extLst>
              <a:ext uri="{FF2B5EF4-FFF2-40B4-BE49-F238E27FC236}">
                <a16:creationId xmlns:a16="http://schemas.microsoft.com/office/drawing/2014/main" id="{161BDC42-8ED1-7756-5457-2D50ADE9B3E8}"/>
              </a:ext>
            </a:extLst>
          </p:cNvPr>
          <p:cNvSpPr txBox="1">
            <a:spLocks noChangeArrowheads="1"/>
          </p:cNvSpPr>
          <p:nvPr/>
        </p:nvSpPr>
        <p:spPr bwMode="auto">
          <a:xfrm>
            <a:off x="304800" y="304800"/>
            <a:ext cx="7620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CPU</a:t>
            </a:r>
            <a:r>
              <a:rPr lang="ja-JP" altLang="en-US" sz="2000" b="1"/>
              <a:t>の中身を見てみる。</a:t>
            </a:r>
            <a:endParaRPr lang="ja-JP" altLang="en-US" sz="1800" b="1"/>
          </a:p>
        </p:txBody>
      </p:sp>
      <p:pic>
        <p:nvPicPr>
          <p:cNvPr id="5124" name="Picture 3" descr="A07_p9mem">
            <a:extLst>
              <a:ext uri="{FF2B5EF4-FFF2-40B4-BE49-F238E27FC236}">
                <a16:creationId xmlns:a16="http://schemas.microsoft.com/office/drawing/2014/main" id="{3C26F1B0-2AF7-C1DE-E772-5C4444485F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938" y="3373438"/>
            <a:ext cx="3424237"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4" descr="A07_p9cpu">
            <a:extLst>
              <a:ext uri="{FF2B5EF4-FFF2-40B4-BE49-F238E27FC236}">
                <a16:creationId xmlns:a16="http://schemas.microsoft.com/office/drawing/2014/main" id="{EB83B7C4-EE32-EECE-051B-6B806A747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0088" y="760413"/>
            <a:ext cx="36131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 Box 5">
            <a:extLst>
              <a:ext uri="{FF2B5EF4-FFF2-40B4-BE49-F238E27FC236}">
                <a16:creationId xmlns:a16="http://schemas.microsoft.com/office/drawing/2014/main" id="{81C421F0-8413-8879-98E9-5FA1613AE633}"/>
              </a:ext>
            </a:extLst>
          </p:cNvPr>
          <p:cNvSpPr txBox="1">
            <a:spLocks noChangeArrowheads="1"/>
          </p:cNvSpPr>
          <p:nvPr/>
        </p:nvSpPr>
        <p:spPr bwMode="auto">
          <a:xfrm>
            <a:off x="1163638" y="2119313"/>
            <a:ext cx="1770062" cy="314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1400"/>
              <a:t>命令処理部</a:t>
            </a:r>
          </a:p>
        </p:txBody>
      </p:sp>
      <p:sp>
        <p:nvSpPr>
          <p:cNvPr id="5127" name="Text Box 6">
            <a:extLst>
              <a:ext uri="{FF2B5EF4-FFF2-40B4-BE49-F238E27FC236}">
                <a16:creationId xmlns:a16="http://schemas.microsoft.com/office/drawing/2014/main" id="{11FED56C-B0C3-3076-2E51-A6F00994DC66}"/>
              </a:ext>
            </a:extLst>
          </p:cNvPr>
          <p:cNvSpPr txBox="1">
            <a:spLocks noChangeArrowheads="1"/>
          </p:cNvSpPr>
          <p:nvPr/>
        </p:nvSpPr>
        <p:spPr bwMode="auto">
          <a:xfrm>
            <a:off x="1882775" y="1516063"/>
            <a:ext cx="1770063" cy="3143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1400"/>
              <a:t>演算処理部</a:t>
            </a:r>
          </a:p>
        </p:txBody>
      </p:sp>
      <p:sp>
        <p:nvSpPr>
          <p:cNvPr id="5128" name="Rectangle 7">
            <a:extLst>
              <a:ext uri="{FF2B5EF4-FFF2-40B4-BE49-F238E27FC236}">
                <a16:creationId xmlns:a16="http://schemas.microsoft.com/office/drawing/2014/main" id="{5D6F9ECD-9327-95EC-391B-AED5AC899144}"/>
              </a:ext>
            </a:extLst>
          </p:cNvPr>
          <p:cNvSpPr>
            <a:spLocks noChangeArrowheads="1"/>
          </p:cNvSpPr>
          <p:nvPr/>
        </p:nvSpPr>
        <p:spPr bwMode="auto">
          <a:xfrm>
            <a:off x="928688" y="711200"/>
            <a:ext cx="7258050" cy="2408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5129" name="AutoShape 8">
            <a:extLst>
              <a:ext uri="{FF2B5EF4-FFF2-40B4-BE49-F238E27FC236}">
                <a16:creationId xmlns:a16="http://schemas.microsoft.com/office/drawing/2014/main" id="{8FE61CD9-F09C-4353-7D54-A49A0032AE63}"/>
              </a:ext>
            </a:extLst>
          </p:cNvPr>
          <p:cNvSpPr>
            <a:spLocks noChangeArrowheads="1"/>
          </p:cNvSpPr>
          <p:nvPr/>
        </p:nvSpPr>
        <p:spPr bwMode="auto">
          <a:xfrm>
            <a:off x="2279650" y="3119438"/>
            <a:ext cx="231775" cy="231775"/>
          </a:xfrm>
          <a:prstGeom prst="upDownArrow">
            <a:avLst>
              <a:gd name="adj1" fmla="val 50000"/>
              <a:gd name="adj2" fmla="val 2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5130" name="Line 9">
            <a:extLst>
              <a:ext uri="{FF2B5EF4-FFF2-40B4-BE49-F238E27FC236}">
                <a16:creationId xmlns:a16="http://schemas.microsoft.com/office/drawing/2014/main" id="{FAAD6E01-AA67-DD16-9E79-0CA5458F312F}"/>
              </a:ext>
            </a:extLst>
          </p:cNvPr>
          <p:cNvSpPr>
            <a:spLocks noChangeShapeType="1"/>
          </p:cNvSpPr>
          <p:nvPr/>
        </p:nvSpPr>
        <p:spPr bwMode="auto">
          <a:xfrm flipV="1">
            <a:off x="1639888" y="2424113"/>
            <a:ext cx="0" cy="695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1" name="Line 10">
            <a:extLst>
              <a:ext uri="{FF2B5EF4-FFF2-40B4-BE49-F238E27FC236}">
                <a16:creationId xmlns:a16="http://schemas.microsoft.com/office/drawing/2014/main" id="{940083E7-9650-AAC8-FC65-EE10F00DF42C}"/>
              </a:ext>
            </a:extLst>
          </p:cNvPr>
          <p:cNvSpPr>
            <a:spLocks noChangeShapeType="1"/>
          </p:cNvSpPr>
          <p:nvPr/>
        </p:nvSpPr>
        <p:spPr bwMode="auto">
          <a:xfrm flipV="1">
            <a:off x="2584450" y="1827213"/>
            <a:ext cx="0" cy="320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2" name="Line 11">
            <a:extLst>
              <a:ext uri="{FF2B5EF4-FFF2-40B4-BE49-F238E27FC236}">
                <a16:creationId xmlns:a16="http://schemas.microsoft.com/office/drawing/2014/main" id="{B8BC90D8-9864-964A-E98E-BF82726F585D}"/>
              </a:ext>
            </a:extLst>
          </p:cNvPr>
          <p:cNvSpPr>
            <a:spLocks noChangeShapeType="1"/>
          </p:cNvSpPr>
          <p:nvPr/>
        </p:nvSpPr>
        <p:spPr bwMode="auto">
          <a:xfrm>
            <a:off x="1611313" y="1014413"/>
            <a:ext cx="0" cy="1089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3" name="Line 12">
            <a:extLst>
              <a:ext uri="{FF2B5EF4-FFF2-40B4-BE49-F238E27FC236}">
                <a16:creationId xmlns:a16="http://schemas.microsoft.com/office/drawing/2014/main" id="{C5CFD109-096D-C9D7-2ED8-52ECDEE5515A}"/>
              </a:ext>
            </a:extLst>
          </p:cNvPr>
          <p:cNvSpPr>
            <a:spLocks noChangeShapeType="1"/>
          </p:cNvSpPr>
          <p:nvPr/>
        </p:nvSpPr>
        <p:spPr bwMode="auto">
          <a:xfrm>
            <a:off x="1611313" y="985838"/>
            <a:ext cx="2771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4" name="Line 13">
            <a:extLst>
              <a:ext uri="{FF2B5EF4-FFF2-40B4-BE49-F238E27FC236}">
                <a16:creationId xmlns:a16="http://schemas.microsoft.com/office/drawing/2014/main" id="{67497C89-C22B-796D-5A36-8AD957A2A50D}"/>
              </a:ext>
            </a:extLst>
          </p:cNvPr>
          <p:cNvSpPr>
            <a:spLocks noChangeShapeType="1"/>
          </p:cNvSpPr>
          <p:nvPr/>
        </p:nvSpPr>
        <p:spPr bwMode="auto">
          <a:xfrm>
            <a:off x="3629025" y="1654175"/>
            <a:ext cx="94297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5" name="Line 14">
            <a:extLst>
              <a:ext uri="{FF2B5EF4-FFF2-40B4-BE49-F238E27FC236}">
                <a16:creationId xmlns:a16="http://schemas.microsoft.com/office/drawing/2014/main" id="{1129FC89-5509-D868-CC77-0EA067D17EA2}"/>
              </a:ext>
            </a:extLst>
          </p:cNvPr>
          <p:cNvSpPr>
            <a:spLocks noChangeShapeType="1"/>
          </p:cNvSpPr>
          <p:nvPr/>
        </p:nvSpPr>
        <p:spPr bwMode="auto">
          <a:xfrm flipH="1">
            <a:off x="2932113" y="2205038"/>
            <a:ext cx="538162" cy="14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6" name="Line 15">
            <a:extLst>
              <a:ext uri="{FF2B5EF4-FFF2-40B4-BE49-F238E27FC236}">
                <a16:creationId xmlns:a16="http://schemas.microsoft.com/office/drawing/2014/main" id="{1DD5E8F8-3B79-8193-BF31-128127B08276}"/>
              </a:ext>
            </a:extLst>
          </p:cNvPr>
          <p:cNvSpPr>
            <a:spLocks noChangeShapeType="1"/>
          </p:cNvSpPr>
          <p:nvPr/>
        </p:nvSpPr>
        <p:spPr bwMode="auto">
          <a:xfrm>
            <a:off x="3454400" y="1843088"/>
            <a:ext cx="0" cy="1101725"/>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7" name="Line 16">
            <a:extLst>
              <a:ext uri="{FF2B5EF4-FFF2-40B4-BE49-F238E27FC236}">
                <a16:creationId xmlns:a16="http://schemas.microsoft.com/office/drawing/2014/main" id="{89976ACC-9AB2-CA72-182A-6B7BA4D797E9}"/>
              </a:ext>
            </a:extLst>
          </p:cNvPr>
          <p:cNvSpPr>
            <a:spLocks noChangeShapeType="1"/>
          </p:cNvSpPr>
          <p:nvPr/>
        </p:nvSpPr>
        <p:spPr bwMode="auto">
          <a:xfrm>
            <a:off x="3425825" y="2916238"/>
            <a:ext cx="11747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38" name="Text Box 17">
            <a:extLst>
              <a:ext uri="{FF2B5EF4-FFF2-40B4-BE49-F238E27FC236}">
                <a16:creationId xmlns:a16="http://schemas.microsoft.com/office/drawing/2014/main" id="{97345889-BCD5-6E90-7036-0666B14F23B6}"/>
              </a:ext>
            </a:extLst>
          </p:cNvPr>
          <p:cNvSpPr txBox="1">
            <a:spLocks noChangeArrowheads="1"/>
          </p:cNvSpPr>
          <p:nvPr/>
        </p:nvSpPr>
        <p:spPr bwMode="auto">
          <a:xfrm>
            <a:off x="241300" y="3098800"/>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solidFill>
                  <a:srgbClr val="FF0000"/>
                </a:solidFill>
              </a:rPr>
              <a:t>メモリ</a:t>
            </a:r>
          </a:p>
        </p:txBody>
      </p:sp>
      <p:sp>
        <p:nvSpPr>
          <p:cNvPr id="5139" name="Text Box 18">
            <a:extLst>
              <a:ext uri="{FF2B5EF4-FFF2-40B4-BE49-F238E27FC236}">
                <a16:creationId xmlns:a16="http://schemas.microsoft.com/office/drawing/2014/main" id="{8486C9A7-6E42-7B83-47A8-7389D2BAE368}"/>
              </a:ext>
            </a:extLst>
          </p:cNvPr>
          <p:cNvSpPr txBox="1">
            <a:spLocks noChangeArrowheads="1"/>
          </p:cNvSpPr>
          <p:nvPr/>
        </p:nvSpPr>
        <p:spPr bwMode="auto">
          <a:xfrm>
            <a:off x="944563" y="812800"/>
            <a:ext cx="768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400">
                <a:solidFill>
                  <a:srgbClr val="FF0000"/>
                </a:solidFill>
              </a:rPr>
              <a:t>CPU</a:t>
            </a:r>
          </a:p>
        </p:txBody>
      </p:sp>
      <p:pic>
        <p:nvPicPr>
          <p:cNvPr id="5140" name="Picture 25" descr="A07_teacher">
            <a:extLst>
              <a:ext uri="{FF2B5EF4-FFF2-40B4-BE49-F238E27FC236}">
                <a16:creationId xmlns:a16="http://schemas.microsoft.com/office/drawing/2014/main" id="{1CFEE5DB-0883-6E10-4FA5-4040DBDABF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2625" y="4983163"/>
            <a:ext cx="14859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1" name="AutoShape 26">
            <a:extLst>
              <a:ext uri="{FF2B5EF4-FFF2-40B4-BE49-F238E27FC236}">
                <a16:creationId xmlns:a16="http://schemas.microsoft.com/office/drawing/2014/main" id="{640C2029-E043-50C5-92D6-63DAD27F5383}"/>
              </a:ext>
            </a:extLst>
          </p:cNvPr>
          <p:cNvSpPr>
            <a:spLocks noChangeArrowheads="1"/>
          </p:cNvSpPr>
          <p:nvPr/>
        </p:nvSpPr>
        <p:spPr bwMode="auto">
          <a:xfrm>
            <a:off x="609600" y="4875213"/>
            <a:ext cx="5900738" cy="1698625"/>
          </a:xfrm>
          <a:prstGeom prst="wedgeRectCallout">
            <a:avLst>
              <a:gd name="adj1" fmla="val 57750"/>
              <a:gd name="adj2" fmla="val -212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　コンピュータの中心となる</a:t>
            </a:r>
            <a:r>
              <a:rPr lang="en-US" altLang="ja-JP"/>
              <a:t>CPU</a:t>
            </a:r>
            <a:r>
              <a:rPr lang="ja-JP" altLang="en-US"/>
              <a:t>の中身をのぞいてみましょう。</a:t>
            </a:r>
            <a:r>
              <a:rPr lang="en-US" altLang="ja-JP"/>
              <a:t>CPU</a:t>
            </a:r>
            <a:r>
              <a:rPr lang="ja-JP" altLang="en-US"/>
              <a:t>はメモリに格納された</a:t>
            </a:r>
            <a:r>
              <a:rPr lang="en-US" altLang="ja-JP"/>
              <a:t>1</a:t>
            </a:r>
            <a:r>
              <a:rPr lang="ja-JP" altLang="en-US"/>
              <a:t>と</a:t>
            </a:r>
            <a:r>
              <a:rPr lang="en-US" altLang="ja-JP"/>
              <a:t>0</a:t>
            </a:r>
            <a:r>
              <a:rPr lang="ja-JP" altLang="en-US"/>
              <a:t>のパターンになったプログラムを随時読み込み、その内容にしたがって動作していきます。そのため、命令を判断する命令処理部、計算をする演算処理部、一時的にデータや計算結果を記憶するレジスタ、どの命令を実行しているか記憶する</a:t>
            </a:r>
            <a:r>
              <a:rPr lang="en-US" altLang="ja-JP"/>
              <a:t>PR(</a:t>
            </a:r>
            <a:r>
              <a:rPr lang="ja-JP" altLang="en-US"/>
              <a:t>ブログラムカウンター</a:t>
            </a:r>
            <a:r>
              <a:rPr lang="en-US" altLang="ja-JP"/>
              <a:t>)</a:t>
            </a:r>
            <a:r>
              <a:rPr lang="ja-JP" altLang="en-US"/>
              <a:t>などから構成されています。</a:t>
            </a:r>
          </a:p>
        </p:txBody>
      </p:sp>
      <p:pic>
        <p:nvPicPr>
          <p:cNvPr id="5142" name="Picture 27">
            <a:extLst>
              <a:ext uri="{FF2B5EF4-FFF2-40B4-BE49-F238E27FC236}">
                <a16:creationId xmlns:a16="http://schemas.microsoft.com/office/drawing/2014/main" id="{27B231B8-E274-896A-A5F9-214ADD6C66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4613" y="3479800"/>
            <a:ext cx="1187450"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3" name="AutoShape 28">
            <a:extLst>
              <a:ext uri="{FF2B5EF4-FFF2-40B4-BE49-F238E27FC236}">
                <a16:creationId xmlns:a16="http://schemas.microsoft.com/office/drawing/2014/main" id="{668DC7A5-E204-6DE1-E8FB-15C33F661604}"/>
              </a:ext>
            </a:extLst>
          </p:cNvPr>
          <p:cNvSpPr>
            <a:spLocks noChangeArrowheads="1"/>
          </p:cNvSpPr>
          <p:nvPr/>
        </p:nvSpPr>
        <p:spPr bwMode="auto">
          <a:xfrm rot="2212194">
            <a:off x="5791200" y="3382963"/>
            <a:ext cx="473075" cy="381000"/>
          </a:xfrm>
          <a:prstGeom prst="leftArrow">
            <a:avLst>
              <a:gd name="adj1" fmla="val 50000"/>
              <a:gd name="adj2" fmla="val 3104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ー 3">
            <a:extLst>
              <a:ext uri="{FF2B5EF4-FFF2-40B4-BE49-F238E27FC236}">
                <a16:creationId xmlns:a16="http://schemas.microsoft.com/office/drawing/2014/main" id="{81B03A33-65B2-2A12-BBD6-BE960FA17CB2}"/>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EC90682F-9D0C-466C-B461-93951F094969}" type="slidenum">
              <a:rPr kumimoji="0" lang="en-US" altLang="ja-JP" sz="1400"/>
              <a:pPr/>
              <a:t>4</a:t>
            </a:fld>
            <a:endParaRPr kumimoji="0" lang="en-US" altLang="ja-JP" sz="1400"/>
          </a:p>
        </p:txBody>
      </p:sp>
      <p:sp>
        <p:nvSpPr>
          <p:cNvPr id="6147" name="Text Box 2">
            <a:extLst>
              <a:ext uri="{FF2B5EF4-FFF2-40B4-BE49-F238E27FC236}">
                <a16:creationId xmlns:a16="http://schemas.microsoft.com/office/drawing/2014/main" id="{6EE3E9A5-BE57-F356-BFC2-5C8317CC7C9C}"/>
              </a:ext>
            </a:extLst>
          </p:cNvPr>
          <p:cNvSpPr txBox="1">
            <a:spLocks noChangeArrowheads="1"/>
          </p:cNvSpPr>
          <p:nvPr/>
        </p:nvSpPr>
        <p:spPr bwMode="auto">
          <a:xfrm>
            <a:off x="304800" y="304800"/>
            <a:ext cx="7620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CPU</a:t>
            </a:r>
            <a:r>
              <a:rPr lang="ja-JP" altLang="en-US" sz="2000" b="1"/>
              <a:t>の中身の中身</a:t>
            </a:r>
            <a:r>
              <a:rPr lang="en-US" altLang="ja-JP" sz="2000" b="1"/>
              <a:t>(CPU</a:t>
            </a:r>
            <a:r>
              <a:rPr lang="ja-JP" altLang="en-US" sz="2000" b="1"/>
              <a:t>を作るもの</a:t>
            </a:r>
            <a:r>
              <a:rPr lang="en-US" altLang="ja-JP" sz="2000" b="1"/>
              <a:t>)</a:t>
            </a:r>
            <a:endParaRPr lang="en-US" altLang="ja-JP" sz="1800" b="1"/>
          </a:p>
        </p:txBody>
      </p:sp>
      <p:grpSp>
        <p:nvGrpSpPr>
          <p:cNvPr id="6148" name="Group 24">
            <a:extLst>
              <a:ext uri="{FF2B5EF4-FFF2-40B4-BE49-F238E27FC236}">
                <a16:creationId xmlns:a16="http://schemas.microsoft.com/office/drawing/2014/main" id="{9C8F7409-AA18-94AD-322B-61A7157BBD16}"/>
              </a:ext>
            </a:extLst>
          </p:cNvPr>
          <p:cNvGrpSpPr>
            <a:grpSpLocks/>
          </p:cNvGrpSpPr>
          <p:nvPr/>
        </p:nvGrpSpPr>
        <p:grpSpPr bwMode="auto">
          <a:xfrm>
            <a:off x="439738" y="908050"/>
            <a:ext cx="3598862" cy="1203325"/>
            <a:chOff x="489" y="467"/>
            <a:chExt cx="2267" cy="758"/>
          </a:xfrm>
        </p:grpSpPr>
        <p:pic>
          <p:nvPicPr>
            <p:cNvPr id="6184" name="Picture 4" descr="A07_p9cpu">
              <a:extLst>
                <a:ext uri="{FF2B5EF4-FFF2-40B4-BE49-F238E27FC236}">
                  <a16:creationId xmlns:a16="http://schemas.microsoft.com/office/drawing/2014/main" id="{0C597366-F9BB-3221-423F-4F7A3FF691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8" y="482"/>
              <a:ext cx="1128" cy="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5" name="Text Box 5">
              <a:extLst>
                <a:ext uri="{FF2B5EF4-FFF2-40B4-BE49-F238E27FC236}">
                  <a16:creationId xmlns:a16="http://schemas.microsoft.com/office/drawing/2014/main" id="{0F799A51-F284-1369-0B9F-A8B83E4A271F}"/>
                </a:ext>
              </a:extLst>
            </p:cNvPr>
            <p:cNvSpPr txBox="1">
              <a:spLocks noChangeArrowheads="1"/>
            </p:cNvSpPr>
            <p:nvPr/>
          </p:nvSpPr>
          <p:spPr bwMode="auto">
            <a:xfrm>
              <a:off x="558" y="961"/>
              <a:ext cx="553" cy="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800"/>
                <a:t>命令処理部</a:t>
              </a:r>
            </a:p>
          </p:txBody>
        </p:sp>
        <p:sp>
          <p:nvSpPr>
            <p:cNvPr id="6186" name="Text Box 6">
              <a:extLst>
                <a:ext uri="{FF2B5EF4-FFF2-40B4-BE49-F238E27FC236}">
                  <a16:creationId xmlns:a16="http://schemas.microsoft.com/office/drawing/2014/main" id="{FC4F9A65-A401-81E8-7442-DDD66394C2DA}"/>
                </a:ext>
              </a:extLst>
            </p:cNvPr>
            <p:cNvSpPr txBox="1">
              <a:spLocks noChangeArrowheads="1"/>
            </p:cNvSpPr>
            <p:nvPr/>
          </p:nvSpPr>
          <p:spPr bwMode="auto">
            <a:xfrm>
              <a:off x="787" y="719"/>
              <a:ext cx="553" cy="1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800"/>
                <a:t>演算処理部</a:t>
              </a:r>
            </a:p>
          </p:txBody>
        </p:sp>
        <p:sp>
          <p:nvSpPr>
            <p:cNvPr id="6187" name="Rectangle 7">
              <a:extLst>
                <a:ext uri="{FF2B5EF4-FFF2-40B4-BE49-F238E27FC236}">
                  <a16:creationId xmlns:a16="http://schemas.microsoft.com/office/drawing/2014/main" id="{E7B0AD5A-E205-BDC3-6652-4EC631013FAA}"/>
                </a:ext>
              </a:extLst>
            </p:cNvPr>
            <p:cNvSpPr>
              <a:spLocks noChangeArrowheads="1"/>
            </p:cNvSpPr>
            <p:nvPr/>
          </p:nvSpPr>
          <p:spPr bwMode="auto">
            <a:xfrm>
              <a:off x="489" y="467"/>
              <a:ext cx="2267" cy="75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88" name="Line 9">
              <a:extLst>
                <a:ext uri="{FF2B5EF4-FFF2-40B4-BE49-F238E27FC236}">
                  <a16:creationId xmlns:a16="http://schemas.microsoft.com/office/drawing/2014/main" id="{2E9A6B26-9D5F-25B8-8A9C-9038D5C66CFF}"/>
                </a:ext>
              </a:extLst>
            </p:cNvPr>
            <p:cNvSpPr>
              <a:spLocks noChangeShapeType="1"/>
            </p:cNvSpPr>
            <p:nvPr/>
          </p:nvSpPr>
          <p:spPr bwMode="auto">
            <a:xfrm flipH="1" flipV="1">
              <a:off x="707" y="1102"/>
              <a:ext cx="4" cy="12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89" name="Line 10">
              <a:extLst>
                <a:ext uri="{FF2B5EF4-FFF2-40B4-BE49-F238E27FC236}">
                  <a16:creationId xmlns:a16="http://schemas.microsoft.com/office/drawing/2014/main" id="{47197946-A32C-6A8E-D3BD-FE3806524D75}"/>
                </a:ext>
              </a:extLst>
            </p:cNvPr>
            <p:cNvSpPr>
              <a:spLocks noChangeShapeType="1"/>
            </p:cNvSpPr>
            <p:nvPr/>
          </p:nvSpPr>
          <p:spPr bwMode="auto">
            <a:xfrm flipV="1">
              <a:off x="1002" y="866"/>
              <a:ext cx="8" cy="7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0" name="Line 11">
              <a:extLst>
                <a:ext uri="{FF2B5EF4-FFF2-40B4-BE49-F238E27FC236}">
                  <a16:creationId xmlns:a16="http://schemas.microsoft.com/office/drawing/2014/main" id="{6689C686-FBD0-CE44-8B5E-56AD6A5FE528}"/>
                </a:ext>
              </a:extLst>
            </p:cNvPr>
            <p:cNvSpPr>
              <a:spLocks noChangeShapeType="1"/>
            </p:cNvSpPr>
            <p:nvPr/>
          </p:nvSpPr>
          <p:spPr bwMode="auto">
            <a:xfrm>
              <a:off x="746" y="566"/>
              <a:ext cx="0" cy="39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1" name="Line 12">
              <a:extLst>
                <a:ext uri="{FF2B5EF4-FFF2-40B4-BE49-F238E27FC236}">
                  <a16:creationId xmlns:a16="http://schemas.microsoft.com/office/drawing/2014/main" id="{5A2F51AF-2842-FFC0-FBFF-729370515EB8}"/>
                </a:ext>
              </a:extLst>
            </p:cNvPr>
            <p:cNvSpPr>
              <a:spLocks noChangeShapeType="1"/>
            </p:cNvSpPr>
            <p:nvPr/>
          </p:nvSpPr>
          <p:spPr bwMode="auto">
            <a:xfrm flipV="1">
              <a:off x="738" y="553"/>
              <a:ext cx="830" cy="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2" name="Line 13">
              <a:extLst>
                <a:ext uri="{FF2B5EF4-FFF2-40B4-BE49-F238E27FC236}">
                  <a16:creationId xmlns:a16="http://schemas.microsoft.com/office/drawing/2014/main" id="{F3D8261F-3F14-2EF3-94D3-C81453094DA1}"/>
                </a:ext>
              </a:extLst>
            </p:cNvPr>
            <p:cNvSpPr>
              <a:spLocks noChangeShapeType="1"/>
            </p:cNvSpPr>
            <p:nvPr/>
          </p:nvSpPr>
          <p:spPr bwMode="auto">
            <a:xfrm>
              <a:off x="1332" y="764"/>
              <a:ext cx="29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3" name="Line 14">
              <a:extLst>
                <a:ext uri="{FF2B5EF4-FFF2-40B4-BE49-F238E27FC236}">
                  <a16:creationId xmlns:a16="http://schemas.microsoft.com/office/drawing/2014/main" id="{1FCB8182-B409-3E9B-1EC8-7C8D2AE62A8A}"/>
                </a:ext>
              </a:extLst>
            </p:cNvPr>
            <p:cNvSpPr>
              <a:spLocks noChangeShapeType="1"/>
            </p:cNvSpPr>
            <p:nvPr/>
          </p:nvSpPr>
          <p:spPr bwMode="auto">
            <a:xfrm flipH="1">
              <a:off x="1103" y="1021"/>
              <a:ext cx="168" cy="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4" name="Line 15">
              <a:extLst>
                <a:ext uri="{FF2B5EF4-FFF2-40B4-BE49-F238E27FC236}">
                  <a16:creationId xmlns:a16="http://schemas.microsoft.com/office/drawing/2014/main" id="{83B5FE8B-5518-3169-CF72-5861ED3EFF1A}"/>
                </a:ext>
              </a:extLst>
            </p:cNvPr>
            <p:cNvSpPr>
              <a:spLocks noChangeShapeType="1"/>
            </p:cNvSpPr>
            <p:nvPr/>
          </p:nvSpPr>
          <p:spPr bwMode="auto">
            <a:xfrm>
              <a:off x="1274" y="863"/>
              <a:ext cx="4" cy="307"/>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5" name="Line 16">
              <a:extLst>
                <a:ext uri="{FF2B5EF4-FFF2-40B4-BE49-F238E27FC236}">
                  <a16:creationId xmlns:a16="http://schemas.microsoft.com/office/drawing/2014/main" id="{DDB0567C-1E18-7B89-EE59-CBF7C35F3D9A}"/>
                </a:ext>
              </a:extLst>
            </p:cNvPr>
            <p:cNvSpPr>
              <a:spLocks noChangeShapeType="1"/>
            </p:cNvSpPr>
            <p:nvPr/>
          </p:nvSpPr>
          <p:spPr bwMode="auto">
            <a:xfrm>
              <a:off x="1269" y="1161"/>
              <a:ext cx="36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96" name="Text Box 18">
              <a:extLst>
                <a:ext uri="{FF2B5EF4-FFF2-40B4-BE49-F238E27FC236}">
                  <a16:creationId xmlns:a16="http://schemas.microsoft.com/office/drawing/2014/main" id="{B6574572-94FD-3441-80BC-1AADF1BA9D29}"/>
                </a:ext>
              </a:extLst>
            </p:cNvPr>
            <p:cNvSpPr txBox="1">
              <a:spLocks noChangeArrowheads="1"/>
            </p:cNvSpPr>
            <p:nvPr/>
          </p:nvSpPr>
          <p:spPr bwMode="auto">
            <a:xfrm>
              <a:off x="494" y="499"/>
              <a:ext cx="267"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800">
                  <a:solidFill>
                    <a:srgbClr val="FF0000"/>
                  </a:solidFill>
                </a:rPr>
                <a:t>CPU</a:t>
              </a:r>
            </a:p>
          </p:txBody>
        </p:sp>
      </p:grpSp>
      <p:pic>
        <p:nvPicPr>
          <p:cNvPr id="6149" name="Picture 25" descr="A15Atom">
            <a:extLst>
              <a:ext uri="{FF2B5EF4-FFF2-40B4-BE49-F238E27FC236}">
                <a16:creationId xmlns:a16="http://schemas.microsoft.com/office/drawing/2014/main" id="{C7EB3DD5-54B6-883A-A497-271704580F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3" y="2674938"/>
            <a:ext cx="1192212"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AutoShape 26">
            <a:extLst>
              <a:ext uri="{FF2B5EF4-FFF2-40B4-BE49-F238E27FC236}">
                <a16:creationId xmlns:a16="http://schemas.microsoft.com/office/drawing/2014/main" id="{5E55B0BB-1498-9A81-B711-A339E9473D3B}"/>
              </a:ext>
            </a:extLst>
          </p:cNvPr>
          <p:cNvSpPr>
            <a:spLocks noChangeArrowheads="1"/>
          </p:cNvSpPr>
          <p:nvPr/>
        </p:nvSpPr>
        <p:spPr bwMode="auto">
          <a:xfrm>
            <a:off x="2149475" y="2378075"/>
            <a:ext cx="471488" cy="609600"/>
          </a:xfrm>
          <a:prstGeom prst="downArrow">
            <a:avLst>
              <a:gd name="adj1" fmla="val 56898"/>
              <a:gd name="adj2" fmla="val 5488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51" name="Text Box 43">
            <a:extLst>
              <a:ext uri="{FF2B5EF4-FFF2-40B4-BE49-F238E27FC236}">
                <a16:creationId xmlns:a16="http://schemas.microsoft.com/office/drawing/2014/main" id="{B6DEC95C-5CB6-BE40-8B35-4AD25BBC980F}"/>
              </a:ext>
            </a:extLst>
          </p:cNvPr>
          <p:cNvSpPr txBox="1">
            <a:spLocks noChangeArrowheads="1"/>
          </p:cNvSpPr>
          <p:nvPr/>
        </p:nvSpPr>
        <p:spPr bwMode="auto">
          <a:xfrm>
            <a:off x="1538288" y="5883275"/>
            <a:ext cx="15398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a:t>論理回路</a:t>
            </a:r>
          </a:p>
        </p:txBody>
      </p:sp>
      <p:sp>
        <p:nvSpPr>
          <p:cNvPr id="6152" name="Text Box 44">
            <a:extLst>
              <a:ext uri="{FF2B5EF4-FFF2-40B4-BE49-F238E27FC236}">
                <a16:creationId xmlns:a16="http://schemas.microsoft.com/office/drawing/2014/main" id="{8AC0A137-21C4-7505-539D-9BCB13151258}"/>
              </a:ext>
            </a:extLst>
          </p:cNvPr>
          <p:cNvSpPr txBox="1">
            <a:spLocks noChangeArrowheads="1"/>
          </p:cNvSpPr>
          <p:nvPr/>
        </p:nvSpPr>
        <p:spPr bwMode="auto">
          <a:xfrm>
            <a:off x="2527300" y="3368675"/>
            <a:ext cx="1204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a:t>AND</a:t>
            </a:r>
            <a:r>
              <a:rPr lang="ja-JP" altLang="en-US" sz="1800"/>
              <a:t>回路</a:t>
            </a:r>
          </a:p>
        </p:txBody>
      </p:sp>
      <p:sp>
        <p:nvSpPr>
          <p:cNvPr id="6153" name="Text Box 45">
            <a:extLst>
              <a:ext uri="{FF2B5EF4-FFF2-40B4-BE49-F238E27FC236}">
                <a16:creationId xmlns:a16="http://schemas.microsoft.com/office/drawing/2014/main" id="{0CEB43FE-A00D-AA08-839A-5E15C92F7FA4}"/>
              </a:ext>
            </a:extLst>
          </p:cNvPr>
          <p:cNvSpPr txBox="1">
            <a:spLocks noChangeArrowheads="1"/>
          </p:cNvSpPr>
          <p:nvPr/>
        </p:nvSpPr>
        <p:spPr bwMode="auto">
          <a:xfrm>
            <a:off x="2559050" y="4222750"/>
            <a:ext cx="1204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a:t>OR</a:t>
            </a:r>
            <a:r>
              <a:rPr lang="ja-JP" altLang="en-US" sz="1800"/>
              <a:t>回路</a:t>
            </a:r>
          </a:p>
        </p:txBody>
      </p:sp>
      <p:sp>
        <p:nvSpPr>
          <p:cNvPr id="6154" name="Text Box 46">
            <a:extLst>
              <a:ext uri="{FF2B5EF4-FFF2-40B4-BE49-F238E27FC236}">
                <a16:creationId xmlns:a16="http://schemas.microsoft.com/office/drawing/2014/main" id="{4778CF75-D4B8-2872-99D1-0A6A9D6A1DB7}"/>
              </a:ext>
            </a:extLst>
          </p:cNvPr>
          <p:cNvSpPr txBox="1">
            <a:spLocks noChangeArrowheads="1"/>
          </p:cNvSpPr>
          <p:nvPr/>
        </p:nvSpPr>
        <p:spPr bwMode="auto">
          <a:xfrm>
            <a:off x="2605088" y="5167313"/>
            <a:ext cx="12049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1800"/>
              <a:t>NOT</a:t>
            </a:r>
            <a:r>
              <a:rPr lang="ja-JP" altLang="en-US" sz="1800"/>
              <a:t>回路</a:t>
            </a:r>
          </a:p>
        </p:txBody>
      </p:sp>
      <p:pic>
        <p:nvPicPr>
          <p:cNvPr id="6155" name="Picture 47" descr="A15_withc1">
            <a:extLst>
              <a:ext uri="{FF2B5EF4-FFF2-40B4-BE49-F238E27FC236}">
                <a16:creationId xmlns:a16="http://schemas.microsoft.com/office/drawing/2014/main" id="{8BC8C226-8A62-1A05-65CE-487A75D077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7575" y="2409825"/>
            <a:ext cx="1876425"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6" name="AutoShape 48">
            <a:extLst>
              <a:ext uri="{FF2B5EF4-FFF2-40B4-BE49-F238E27FC236}">
                <a16:creationId xmlns:a16="http://schemas.microsoft.com/office/drawing/2014/main" id="{7BD9ED8E-A285-3943-C40F-82BD1945BD8D}"/>
              </a:ext>
            </a:extLst>
          </p:cNvPr>
          <p:cNvSpPr>
            <a:spLocks noChangeArrowheads="1"/>
          </p:cNvSpPr>
          <p:nvPr/>
        </p:nvSpPr>
        <p:spPr bwMode="auto">
          <a:xfrm>
            <a:off x="4373563" y="1584325"/>
            <a:ext cx="2789237" cy="3810000"/>
          </a:xfrm>
          <a:prstGeom prst="wedgeRectCallout">
            <a:avLst>
              <a:gd name="adj1" fmla="val 62861"/>
              <a:gd name="adj2" fmla="val -151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  </a:t>
            </a:r>
            <a:r>
              <a:rPr lang="ja-JP" altLang="en-US"/>
              <a:t>物質はいろいろな原子からできて、その原子は陽子・中性子・電子の組み合わせでできていますね。</a:t>
            </a:r>
            <a:br>
              <a:rPr lang="ja-JP" altLang="en-US"/>
            </a:br>
            <a:r>
              <a:rPr lang="ja-JP" altLang="en-US"/>
              <a:t>　コンピュータの中心となる</a:t>
            </a:r>
            <a:r>
              <a:rPr lang="en-US" altLang="ja-JP"/>
              <a:t>CPU</a:t>
            </a:r>
            <a:r>
              <a:rPr lang="ja-JP" altLang="en-US"/>
              <a:t>もその動作機能のもとは論理回路というものの組み合わせからできていて、基本的に</a:t>
            </a:r>
            <a:r>
              <a:rPr lang="en-US" altLang="ja-JP"/>
              <a:t>AND</a:t>
            </a:r>
            <a:r>
              <a:rPr lang="ja-JP" altLang="en-US"/>
              <a:t>回路、</a:t>
            </a:r>
            <a:r>
              <a:rPr lang="en-US" altLang="ja-JP"/>
              <a:t>OR</a:t>
            </a:r>
            <a:r>
              <a:rPr lang="ja-JP" altLang="en-US"/>
              <a:t>回路、</a:t>
            </a:r>
            <a:r>
              <a:rPr lang="en-US" altLang="ja-JP"/>
              <a:t>NOT</a:t>
            </a:r>
            <a:r>
              <a:rPr lang="ja-JP" altLang="en-US"/>
              <a:t>回路の組み合わせで実現することが可能です。</a:t>
            </a:r>
            <a:br>
              <a:rPr lang="ja-JP" altLang="en-US"/>
            </a:br>
            <a:r>
              <a:rPr lang="ja-JP" altLang="en-US"/>
              <a:t>　これから実際の電子部品を組み立てて、これらの論理回路がどのようなものか見ていきましょう。</a:t>
            </a:r>
          </a:p>
        </p:txBody>
      </p:sp>
      <p:grpSp>
        <p:nvGrpSpPr>
          <p:cNvPr id="6157" name="Group 60">
            <a:extLst>
              <a:ext uri="{FF2B5EF4-FFF2-40B4-BE49-F238E27FC236}">
                <a16:creationId xmlns:a16="http://schemas.microsoft.com/office/drawing/2014/main" id="{6A6BC98D-4AF7-DE4B-1B8D-992D0022B543}"/>
              </a:ext>
            </a:extLst>
          </p:cNvPr>
          <p:cNvGrpSpPr>
            <a:grpSpLocks/>
          </p:cNvGrpSpPr>
          <p:nvPr/>
        </p:nvGrpSpPr>
        <p:grpSpPr bwMode="auto">
          <a:xfrm>
            <a:off x="1500188" y="3298825"/>
            <a:ext cx="990600" cy="533400"/>
            <a:chOff x="945" y="2078"/>
            <a:chExt cx="624" cy="336"/>
          </a:xfrm>
        </p:grpSpPr>
        <p:grpSp>
          <p:nvGrpSpPr>
            <p:cNvPr id="6177" name="Group 30">
              <a:extLst>
                <a:ext uri="{FF2B5EF4-FFF2-40B4-BE49-F238E27FC236}">
                  <a16:creationId xmlns:a16="http://schemas.microsoft.com/office/drawing/2014/main" id="{E9B037FC-BB40-8BAC-3BC7-83B5FB485DCB}"/>
                </a:ext>
              </a:extLst>
            </p:cNvPr>
            <p:cNvGrpSpPr>
              <a:grpSpLocks/>
            </p:cNvGrpSpPr>
            <p:nvPr/>
          </p:nvGrpSpPr>
          <p:grpSpPr bwMode="auto">
            <a:xfrm>
              <a:off x="1043" y="2078"/>
              <a:ext cx="440" cy="336"/>
              <a:chOff x="973" y="2304"/>
              <a:chExt cx="440" cy="336"/>
            </a:xfrm>
          </p:grpSpPr>
          <p:sp>
            <p:nvSpPr>
              <p:cNvPr id="6181" name="Rectangle 31">
                <a:extLst>
                  <a:ext uri="{FF2B5EF4-FFF2-40B4-BE49-F238E27FC236}">
                    <a16:creationId xmlns:a16="http://schemas.microsoft.com/office/drawing/2014/main" id="{944C11F0-2561-7EF6-3C50-8847C3CB61CA}"/>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82" name="Oval 32">
                <a:extLst>
                  <a:ext uri="{FF2B5EF4-FFF2-40B4-BE49-F238E27FC236}">
                    <a16:creationId xmlns:a16="http://schemas.microsoft.com/office/drawing/2014/main" id="{7E336F16-5626-E925-4471-6D5BB82BFED0}"/>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83" name="Rectangle 33">
                <a:extLst>
                  <a:ext uri="{FF2B5EF4-FFF2-40B4-BE49-F238E27FC236}">
                    <a16:creationId xmlns:a16="http://schemas.microsoft.com/office/drawing/2014/main" id="{415AF7F0-CB14-141F-A6EA-0AA0B8EA34C5}"/>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6178" name="Line 50">
              <a:extLst>
                <a:ext uri="{FF2B5EF4-FFF2-40B4-BE49-F238E27FC236}">
                  <a16:creationId xmlns:a16="http://schemas.microsoft.com/office/drawing/2014/main" id="{6A940B78-4F02-08E9-B355-DA580E9D3A8A}"/>
                </a:ext>
              </a:extLst>
            </p:cNvPr>
            <p:cNvSpPr>
              <a:spLocks noChangeShapeType="1"/>
            </p:cNvSpPr>
            <p:nvPr/>
          </p:nvSpPr>
          <p:spPr bwMode="auto">
            <a:xfrm>
              <a:off x="945" y="215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79" name="Line 51">
              <a:extLst>
                <a:ext uri="{FF2B5EF4-FFF2-40B4-BE49-F238E27FC236}">
                  <a16:creationId xmlns:a16="http://schemas.microsoft.com/office/drawing/2014/main" id="{2DEE23E8-CFE5-D588-ADD7-07A27FE66E83}"/>
                </a:ext>
              </a:extLst>
            </p:cNvPr>
            <p:cNvSpPr>
              <a:spLocks noChangeShapeType="1"/>
            </p:cNvSpPr>
            <p:nvPr/>
          </p:nvSpPr>
          <p:spPr bwMode="auto">
            <a:xfrm>
              <a:off x="951" y="231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80" name="Line 52">
              <a:extLst>
                <a:ext uri="{FF2B5EF4-FFF2-40B4-BE49-F238E27FC236}">
                  <a16:creationId xmlns:a16="http://schemas.microsoft.com/office/drawing/2014/main" id="{4AB1FDA5-85A0-3C86-4C9F-B88DF0545F12}"/>
                </a:ext>
              </a:extLst>
            </p:cNvPr>
            <p:cNvSpPr>
              <a:spLocks noChangeShapeType="1"/>
            </p:cNvSpPr>
            <p:nvPr/>
          </p:nvSpPr>
          <p:spPr bwMode="auto">
            <a:xfrm>
              <a:off x="1470" y="2235"/>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6158" name="Group 58">
            <a:extLst>
              <a:ext uri="{FF2B5EF4-FFF2-40B4-BE49-F238E27FC236}">
                <a16:creationId xmlns:a16="http://schemas.microsoft.com/office/drawing/2014/main" id="{ACC362E8-752B-8576-21E5-1A7BEF319C3E}"/>
              </a:ext>
            </a:extLst>
          </p:cNvPr>
          <p:cNvGrpSpPr>
            <a:grpSpLocks/>
          </p:cNvGrpSpPr>
          <p:nvPr/>
        </p:nvGrpSpPr>
        <p:grpSpPr bwMode="auto">
          <a:xfrm>
            <a:off x="1576388" y="5097463"/>
            <a:ext cx="1090612" cy="519112"/>
            <a:chOff x="993" y="3211"/>
            <a:chExt cx="687" cy="327"/>
          </a:xfrm>
        </p:grpSpPr>
        <p:grpSp>
          <p:nvGrpSpPr>
            <p:cNvPr id="6172" name="Group 27">
              <a:extLst>
                <a:ext uri="{FF2B5EF4-FFF2-40B4-BE49-F238E27FC236}">
                  <a16:creationId xmlns:a16="http://schemas.microsoft.com/office/drawing/2014/main" id="{5F84CF42-5642-F170-B992-FB5BEF48911F}"/>
                </a:ext>
              </a:extLst>
            </p:cNvPr>
            <p:cNvGrpSpPr>
              <a:grpSpLocks/>
            </p:cNvGrpSpPr>
            <p:nvPr/>
          </p:nvGrpSpPr>
          <p:grpSpPr bwMode="auto">
            <a:xfrm>
              <a:off x="1081" y="3211"/>
              <a:ext cx="506" cy="327"/>
              <a:chOff x="2406" y="3075"/>
              <a:chExt cx="506" cy="327"/>
            </a:xfrm>
          </p:grpSpPr>
          <p:sp>
            <p:nvSpPr>
              <p:cNvPr id="6175" name="AutoShape 28">
                <a:extLst>
                  <a:ext uri="{FF2B5EF4-FFF2-40B4-BE49-F238E27FC236}">
                    <a16:creationId xmlns:a16="http://schemas.microsoft.com/office/drawing/2014/main" id="{42F15C09-4716-EA8A-B4F0-178B28AF89A6}"/>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76" name="Oval 29">
                <a:extLst>
                  <a:ext uri="{FF2B5EF4-FFF2-40B4-BE49-F238E27FC236}">
                    <a16:creationId xmlns:a16="http://schemas.microsoft.com/office/drawing/2014/main" id="{5ACD9B4B-9CA9-06F9-8248-FEB963CF9603}"/>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6173" name="Line 54">
              <a:extLst>
                <a:ext uri="{FF2B5EF4-FFF2-40B4-BE49-F238E27FC236}">
                  <a16:creationId xmlns:a16="http://schemas.microsoft.com/office/drawing/2014/main" id="{8333A626-82B0-8C72-8F58-A8D5C8F64C6A}"/>
                </a:ext>
              </a:extLst>
            </p:cNvPr>
            <p:cNvSpPr>
              <a:spLocks noChangeShapeType="1"/>
            </p:cNvSpPr>
            <p:nvPr/>
          </p:nvSpPr>
          <p:spPr bwMode="auto">
            <a:xfrm>
              <a:off x="1581" y="336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74" name="Line 55">
              <a:extLst>
                <a:ext uri="{FF2B5EF4-FFF2-40B4-BE49-F238E27FC236}">
                  <a16:creationId xmlns:a16="http://schemas.microsoft.com/office/drawing/2014/main" id="{FFAE3665-3686-29E9-EECE-048258903950}"/>
                </a:ext>
              </a:extLst>
            </p:cNvPr>
            <p:cNvSpPr>
              <a:spLocks noChangeShapeType="1"/>
            </p:cNvSpPr>
            <p:nvPr/>
          </p:nvSpPr>
          <p:spPr bwMode="auto">
            <a:xfrm>
              <a:off x="993" y="336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6159" name="Group 59">
            <a:extLst>
              <a:ext uri="{FF2B5EF4-FFF2-40B4-BE49-F238E27FC236}">
                <a16:creationId xmlns:a16="http://schemas.microsoft.com/office/drawing/2014/main" id="{C25D11DC-8523-02B1-1601-F93293DCF3B7}"/>
              </a:ext>
            </a:extLst>
          </p:cNvPr>
          <p:cNvGrpSpPr>
            <a:grpSpLocks/>
          </p:cNvGrpSpPr>
          <p:nvPr/>
        </p:nvGrpSpPr>
        <p:grpSpPr bwMode="auto">
          <a:xfrm>
            <a:off x="1212850" y="3954463"/>
            <a:ext cx="1316038" cy="984250"/>
            <a:chOff x="764" y="2491"/>
            <a:chExt cx="829" cy="620"/>
          </a:xfrm>
        </p:grpSpPr>
        <p:grpSp>
          <p:nvGrpSpPr>
            <p:cNvPr id="6160" name="Group 34">
              <a:extLst>
                <a:ext uri="{FF2B5EF4-FFF2-40B4-BE49-F238E27FC236}">
                  <a16:creationId xmlns:a16="http://schemas.microsoft.com/office/drawing/2014/main" id="{6960CDC6-2C7C-C49C-61AE-2F2A0B1749A2}"/>
                </a:ext>
              </a:extLst>
            </p:cNvPr>
            <p:cNvGrpSpPr>
              <a:grpSpLocks/>
            </p:cNvGrpSpPr>
            <p:nvPr/>
          </p:nvGrpSpPr>
          <p:grpSpPr bwMode="auto">
            <a:xfrm>
              <a:off x="764" y="2491"/>
              <a:ext cx="745" cy="620"/>
              <a:chOff x="543" y="1779"/>
              <a:chExt cx="754" cy="620"/>
            </a:xfrm>
          </p:grpSpPr>
          <p:sp>
            <p:nvSpPr>
              <p:cNvPr id="6164" name="Rectangle 35">
                <a:extLst>
                  <a:ext uri="{FF2B5EF4-FFF2-40B4-BE49-F238E27FC236}">
                    <a16:creationId xmlns:a16="http://schemas.microsoft.com/office/drawing/2014/main" id="{E3474438-3BBE-CE61-49BC-E257C16DCA9F}"/>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65" name="Oval 36">
                <a:extLst>
                  <a:ext uri="{FF2B5EF4-FFF2-40B4-BE49-F238E27FC236}">
                    <a16:creationId xmlns:a16="http://schemas.microsoft.com/office/drawing/2014/main" id="{0739E0C5-2602-A1AC-62F3-8629F32902FA}"/>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66" name="Rectangle 37">
                <a:extLst>
                  <a:ext uri="{FF2B5EF4-FFF2-40B4-BE49-F238E27FC236}">
                    <a16:creationId xmlns:a16="http://schemas.microsoft.com/office/drawing/2014/main" id="{985D1217-E677-0D46-C94E-31A648EB2E2A}"/>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67" name="Oval 38">
                <a:extLst>
                  <a:ext uri="{FF2B5EF4-FFF2-40B4-BE49-F238E27FC236}">
                    <a16:creationId xmlns:a16="http://schemas.microsoft.com/office/drawing/2014/main" id="{85196713-56BE-2AC6-88FA-A035A17AEC54}"/>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68" name="Rectangle 39">
                <a:extLst>
                  <a:ext uri="{FF2B5EF4-FFF2-40B4-BE49-F238E27FC236}">
                    <a16:creationId xmlns:a16="http://schemas.microsoft.com/office/drawing/2014/main" id="{E81C8FCE-64A1-3ACC-70DB-21DCADF9C638}"/>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69" name="Rectangle 40">
                <a:extLst>
                  <a:ext uri="{FF2B5EF4-FFF2-40B4-BE49-F238E27FC236}">
                    <a16:creationId xmlns:a16="http://schemas.microsoft.com/office/drawing/2014/main" id="{7ABBBA75-E228-845F-C2A9-ABE623CEA3BF}"/>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6170" name="Arc 41">
                <a:extLst>
                  <a:ext uri="{FF2B5EF4-FFF2-40B4-BE49-F238E27FC236}">
                    <a16:creationId xmlns:a16="http://schemas.microsoft.com/office/drawing/2014/main" id="{8E9B8889-23BE-2D85-7E6B-8CF510CE692E}"/>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71" name="Arc 42">
                <a:extLst>
                  <a:ext uri="{FF2B5EF4-FFF2-40B4-BE49-F238E27FC236}">
                    <a16:creationId xmlns:a16="http://schemas.microsoft.com/office/drawing/2014/main" id="{AD180AC0-0335-291A-D3CA-121B20FE0023}"/>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6161" name="Line 53">
              <a:extLst>
                <a:ext uri="{FF2B5EF4-FFF2-40B4-BE49-F238E27FC236}">
                  <a16:creationId xmlns:a16="http://schemas.microsoft.com/office/drawing/2014/main" id="{B2B3A358-E873-9888-A832-9A666D391D8B}"/>
                </a:ext>
              </a:extLst>
            </p:cNvPr>
            <p:cNvSpPr>
              <a:spLocks noChangeShapeType="1"/>
            </p:cNvSpPr>
            <p:nvPr/>
          </p:nvSpPr>
          <p:spPr bwMode="auto">
            <a:xfrm>
              <a:off x="1494" y="278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62" name="Line 56">
              <a:extLst>
                <a:ext uri="{FF2B5EF4-FFF2-40B4-BE49-F238E27FC236}">
                  <a16:creationId xmlns:a16="http://schemas.microsoft.com/office/drawing/2014/main" id="{7BF4F734-2FA2-9AB2-73A9-0CE62A0A316B}"/>
                </a:ext>
              </a:extLst>
            </p:cNvPr>
            <p:cNvSpPr>
              <a:spLocks noChangeShapeType="1"/>
            </p:cNvSpPr>
            <p:nvPr/>
          </p:nvSpPr>
          <p:spPr bwMode="auto">
            <a:xfrm>
              <a:off x="996" y="273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63" name="Line 57">
              <a:extLst>
                <a:ext uri="{FF2B5EF4-FFF2-40B4-BE49-F238E27FC236}">
                  <a16:creationId xmlns:a16="http://schemas.microsoft.com/office/drawing/2014/main" id="{BD597DAE-BA92-2B7B-633F-3961F28F4781}"/>
                </a:ext>
              </a:extLst>
            </p:cNvPr>
            <p:cNvSpPr>
              <a:spLocks noChangeShapeType="1"/>
            </p:cNvSpPr>
            <p:nvPr/>
          </p:nvSpPr>
          <p:spPr bwMode="auto">
            <a:xfrm>
              <a:off x="1002" y="290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a:extLst>
              <a:ext uri="{FF2B5EF4-FFF2-40B4-BE49-F238E27FC236}">
                <a16:creationId xmlns:a16="http://schemas.microsoft.com/office/drawing/2014/main" id="{1F9CC16A-F2FE-5225-0024-6806CBE3559B}"/>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A31BCE47-CF15-49F8-988B-DD4F772E120F}" type="slidenum">
              <a:rPr kumimoji="0" lang="en-US" altLang="ja-JP" sz="1400"/>
              <a:pPr/>
              <a:t>5</a:t>
            </a:fld>
            <a:endParaRPr kumimoji="0" lang="en-US" altLang="ja-JP" sz="1400"/>
          </a:p>
        </p:txBody>
      </p:sp>
      <p:sp>
        <p:nvSpPr>
          <p:cNvPr id="7171" name="Text Box 2">
            <a:extLst>
              <a:ext uri="{FF2B5EF4-FFF2-40B4-BE49-F238E27FC236}">
                <a16:creationId xmlns:a16="http://schemas.microsoft.com/office/drawing/2014/main" id="{39F56DC9-ED39-5372-EAFB-6401D31E657D}"/>
              </a:ext>
            </a:extLst>
          </p:cNvPr>
          <p:cNvSpPr txBox="1">
            <a:spLocks noChangeArrowheads="1"/>
          </p:cNvSpPr>
          <p:nvPr/>
        </p:nvSpPr>
        <p:spPr bwMode="auto">
          <a:xfrm>
            <a:off x="3810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NOT</a:t>
            </a:r>
            <a:r>
              <a:rPr lang="ja-JP" altLang="en-US" sz="2000" b="1"/>
              <a:t>回路の動作</a:t>
            </a:r>
          </a:p>
        </p:txBody>
      </p:sp>
      <p:grpSp>
        <p:nvGrpSpPr>
          <p:cNvPr id="7172" name="Group 25">
            <a:extLst>
              <a:ext uri="{FF2B5EF4-FFF2-40B4-BE49-F238E27FC236}">
                <a16:creationId xmlns:a16="http://schemas.microsoft.com/office/drawing/2014/main" id="{A629225E-182B-F329-8B49-A2689BA973CB}"/>
              </a:ext>
            </a:extLst>
          </p:cNvPr>
          <p:cNvGrpSpPr>
            <a:grpSpLocks/>
          </p:cNvGrpSpPr>
          <p:nvPr/>
        </p:nvGrpSpPr>
        <p:grpSpPr bwMode="auto">
          <a:xfrm>
            <a:off x="2290763" y="2011363"/>
            <a:ext cx="1090612" cy="519112"/>
            <a:chOff x="993" y="3211"/>
            <a:chExt cx="687" cy="327"/>
          </a:xfrm>
        </p:grpSpPr>
        <p:grpSp>
          <p:nvGrpSpPr>
            <p:cNvPr id="7186" name="Group 26">
              <a:extLst>
                <a:ext uri="{FF2B5EF4-FFF2-40B4-BE49-F238E27FC236}">
                  <a16:creationId xmlns:a16="http://schemas.microsoft.com/office/drawing/2014/main" id="{ABB1C907-C2CA-BA2F-B490-1BC9EB4294F8}"/>
                </a:ext>
              </a:extLst>
            </p:cNvPr>
            <p:cNvGrpSpPr>
              <a:grpSpLocks/>
            </p:cNvGrpSpPr>
            <p:nvPr/>
          </p:nvGrpSpPr>
          <p:grpSpPr bwMode="auto">
            <a:xfrm>
              <a:off x="1081" y="3211"/>
              <a:ext cx="506" cy="327"/>
              <a:chOff x="2406" y="3075"/>
              <a:chExt cx="506" cy="327"/>
            </a:xfrm>
          </p:grpSpPr>
          <p:sp>
            <p:nvSpPr>
              <p:cNvPr id="7189" name="AutoShape 27">
                <a:extLst>
                  <a:ext uri="{FF2B5EF4-FFF2-40B4-BE49-F238E27FC236}">
                    <a16:creationId xmlns:a16="http://schemas.microsoft.com/office/drawing/2014/main" id="{1E4906DF-52EB-EE1F-3306-44319A70ACC7}"/>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7190" name="Oval 28">
                <a:extLst>
                  <a:ext uri="{FF2B5EF4-FFF2-40B4-BE49-F238E27FC236}">
                    <a16:creationId xmlns:a16="http://schemas.microsoft.com/office/drawing/2014/main" id="{F9BA5D9B-75ED-0DFB-A108-768BA8756ED3}"/>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7187" name="Line 29">
              <a:extLst>
                <a:ext uri="{FF2B5EF4-FFF2-40B4-BE49-F238E27FC236}">
                  <a16:creationId xmlns:a16="http://schemas.microsoft.com/office/drawing/2014/main" id="{1EC2E03C-BC0A-6A6E-DF6C-5F8992129DE0}"/>
                </a:ext>
              </a:extLst>
            </p:cNvPr>
            <p:cNvSpPr>
              <a:spLocks noChangeShapeType="1"/>
            </p:cNvSpPr>
            <p:nvPr/>
          </p:nvSpPr>
          <p:spPr bwMode="auto">
            <a:xfrm>
              <a:off x="1581" y="336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30">
              <a:extLst>
                <a:ext uri="{FF2B5EF4-FFF2-40B4-BE49-F238E27FC236}">
                  <a16:creationId xmlns:a16="http://schemas.microsoft.com/office/drawing/2014/main" id="{B17195D1-03D0-CE04-463D-D11346C87527}"/>
                </a:ext>
              </a:extLst>
            </p:cNvPr>
            <p:cNvSpPr>
              <a:spLocks noChangeShapeType="1"/>
            </p:cNvSpPr>
            <p:nvPr/>
          </p:nvSpPr>
          <p:spPr bwMode="auto">
            <a:xfrm>
              <a:off x="993" y="336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7173" name="Group 31">
            <a:extLst>
              <a:ext uri="{FF2B5EF4-FFF2-40B4-BE49-F238E27FC236}">
                <a16:creationId xmlns:a16="http://schemas.microsoft.com/office/drawing/2014/main" id="{A17D0E6F-9F52-B1EC-69DE-47EE283ADE64}"/>
              </a:ext>
            </a:extLst>
          </p:cNvPr>
          <p:cNvGrpSpPr>
            <a:grpSpLocks/>
          </p:cNvGrpSpPr>
          <p:nvPr/>
        </p:nvGrpSpPr>
        <p:grpSpPr bwMode="auto">
          <a:xfrm>
            <a:off x="2357438" y="4749800"/>
            <a:ext cx="1090612" cy="519113"/>
            <a:chOff x="993" y="3211"/>
            <a:chExt cx="687" cy="327"/>
          </a:xfrm>
        </p:grpSpPr>
        <p:grpSp>
          <p:nvGrpSpPr>
            <p:cNvPr id="7181" name="Group 32">
              <a:extLst>
                <a:ext uri="{FF2B5EF4-FFF2-40B4-BE49-F238E27FC236}">
                  <a16:creationId xmlns:a16="http://schemas.microsoft.com/office/drawing/2014/main" id="{E65E3236-B8D9-71EA-F1C4-9F08DB0544F6}"/>
                </a:ext>
              </a:extLst>
            </p:cNvPr>
            <p:cNvGrpSpPr>
              <a:grpSpLocks/>
            </p:cNvGrpSpPr>
            <p:nvPr/>
          </p:nvGrpSpPr>
          <p:grpSpPr bwMode="auto">
            <a:xfrm>
              <a:off x="1081" y="3211"/>
              <a:ext cx="506" cy="327"/>
              <a:chOff x="2406" y="3075"/>
              <a:chExt cx="506" cy="327"/>
            </a:xfrm>
          </p:grpSpPr>
          <p:sp>
            <p:nvSpPr>
              <p:cNvPr id="7184" name="AutoShape 33">
                <a:extLst>
                  <a:ext uri="{FF2B5EF4-FFF2-40B4-BE49-F238E27FC236}">
                    <a16:creationId xmlns:a16="http://schemas.microsoft.com/office/drawing/2014/main" id="{36DB8C07-74D3-1A86-F0C6-0017D8FEDB3E}"/>
                  </a:ext>
                </a:extLst>
              </p:cNvPr>
              <p:cNvSpPr>
                <a:spLocks noChangeArrowheads="1"/>
              </p:cNvSpPr>
              <p:nvPr/>
            </p:nvSpPr>
            <p:spPr bwMode="auto">
              <a:xfrm rot="5400000">
                <a:off x="2455" y="3026"/>
                <a:ext cx="327" cy="426"/>
              </a:xfrm>
              <a:prstGeom prst="triangle">
                <a:avLst>
                  <a:gd name="adj" fmla="val 50000"/>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7185" name="Oval 34">
                <a:extLst>
                  <a:ext uri="{FF2B5EF4-FFF2-40B4-BE49-F238E27FC236}">
                    <a16:creationId xmlns:a16="http://schemas.microsoft.com/office/drawing/2014/main" id="{4094EFFE-D6BF-6459-EACC-365EC0269D36}"/>
                  </a:ext>
                </a:extLst>
              </p:cNvPr>
              <p:cNvSpPr>
                <a:spLocks noChangeArrowheads="1"/>
              </p:cNvSpPr>
              <p:nvPr/>
            </p:nvSpPr>
            <p:spPr bwMode="auto">
              <a:xfrm>
                <a:off x="2847" y="3198"/>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7182" name="Line 35">
              <a:extLst>
                <a:ext uri="{FF2B5EF4-FFF2-40B4-BE49-F238E27FC236}">
                  <a16:creationId xmlns:a16="http://schemas.microsoft.com/office/drawing/2014/main" id="{962AFB45-82FF-F006-786B-DF9E765FBB14}"/>
                </a:ext>
              </a:extLst>
            </p:cNvPr>
            <p:cNvSpPr>
              <a:spLocks noChangeShapeType="1"/>
            </p:cNvSpPr>
            <p:nvPr/>
          </p:nvSpPr>
          <p:spPr bwMode="auto">
            <a:xfrm>
              <a:off x="1581" y="336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3" name="Line 36">
              <a:extLst>
                <a:ext uri="{FF2B5EF4-FFF2-40B4-BE49-F238E27FC236}">
                  <a16:creationId xmlns:a16="http://schemas.microsoft.com/office/drawing/2014/main" id="{035603A0-413E-EAB6-0EC0-AEB1850A12FF}"/>
                </a:ext>
              </a:extLst>
            </p:cNvPr>
            <p:cNvSpPr>
              <a:spLocks noChangeShapeType="1"/>
            </p:cNvSpPr>
            <p:nvPr/>
          </p:nvSpPr>
          <p:spPr bwMode="auto">
            <a:xfrm>
              <a:off x="993" y="336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7174" name="Picture 37" descr="A15_Flag_InOn">
            <a:extLst>
              <a:ext uri="{FF2B5EF4-FFF2-40B4-BE49-F238E27FC236}">
                <a16:creationId xmlns:a16="http://schemas.microsoft.com/office/drawing/2014/main" id="{57033714-0F79-85BA-1EA3-8746A90190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9663" y="862013"/>
            <a:ext cx="8096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38" descr="A15_Flag_InOff">
            <a:extLst>
              <a:ext uri="{FF2B5EF4-FFF2-40B4-BE49-F238E27FC236}">
                <a16:creationId xmlns:a16="http://schemas.microsoft.com/office/drawing/2014/main" id="{A7C827A2-C343-4F35-D26A-B78B9B7FD0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933825"/>
            <a:ext cx="101600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39" descr="A15_Flag_OutOn">
            <a:extLst>
              <a:ext uri="{FF2B5EF4-FFF2-40B4-BE49-F238E27FC236}">
                <a16:creationId xmlns:a16="http://schemas.microsoft.com/office/drawing/2014/main" id="{A8DCE21D-1D81-A368-EC00-9B40D244E5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8050" y="3729038"/>
            <a:ext cx="1333500" cy="261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40" descr="A15_Flag_Outoff">
            <a:extLst>
              <a:ext uri="{FF2B5EF4-FFF2-40B4-BE49-F238E27FC236}">
                <a16:creationId xmlns:a16="http://schemas.microsoft.com/office/drawing/2014/main" id="{FC92E6DE-69D1-D503-993F-8D95D55882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6125" y="1203325"/>
            <a:ext cx="1414463"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 Box 42">
            <a:extLst>
              <a:ext uri="{FF2B5EF4-FFF2-40B4-BE49-F238E27FC236}">
                <a16:creationId xmlns:a16="http://schemas.microsoft.com/office/drawing/2014/main" id="{4CBE2D94-516B-263C-9ED6-CB12C802DCDA}"/>
              </a:ext>
            </a:extLst>
          </p:cNvPr>
          <p:cNvSpPr txBox="1">
            <a:spLocks noChangeArrowheads="1"/>
          </p:cNvSpPr>
          <p:nvPr/>
        </p:nvSpPr>
        <p:spPr bwMode="auto">
          <a:xfrm>
            <a:off x="5364163" y="1335088"/>
            <a:ext cx="3308350" cy="20574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NOT</a:t>
            </a:r>
            <a:r>
              <a:rPr lang="ja-JP" altLang="en-US"/>
              <a:t>回路は一つ入力を持ち、その状態によって出力が変化します。</a:t>
            </a:r>
            <a:br>
              <a:rPr lang="ja-JP" altLang="en-US"/>
            </a:br>
            <a:r>
              <a:rPr lang="ja-JP" altLang="en-US"/>
              <a:t>入力が</a:t>
            </a:r>
            <a:r>
              <a:rPr lang="en-US" altLang="ja-JP"/>
              <a:t>ON</a:t>
            </a:r>
            <a:r>
              <a:rPr lang="ja-JP" altLang="en-US"/>
              <a:t>の時は出力が</a:t>
            </a:r>
            <a:r>
              <a:rPr lang="en-US" altLang="ja-JP"/>
              <a:t>OFF</a:t>
            </a:r>
            <a:r>
              <a:rPr lang="ja-JP" altLang="en-US"/>
              <a:t>になります。</a:t>
            </a:r>
            <a:br>
              <a:rPr lang="ja-JP" altLang="en-US"/>
            </a:br>
            <a:r>
              <a:rPr lang="ja-JP" altLang="en-US"/>
              <a:t>また、入力が</a:t>
            </a:r>
            <a:r>
              <a:rPr lang="en-US" altLang="ja-JP"/>
              <a:t>OFF</a:t>
            </a:r>
            <a:r>
              <a:rPr lang="ja-JP" altLang="en-US"/>
              <a:t>の時は出力が</a:t>
            </a:r>
            <a:r>
              <a:rPr lang="en-US" altLang="ja-JP"/>
              <a:t>ON</a:t>
            </a:r>
            <a:r>
              <a:rPr lang="ja-JP" altLang="en-US"/>
              <a:t>になります。</a:t>
            </a:r>
            <a:br>
              <a:rPr lang="ja-JP" altLang="en-US"/>
            </a:br>
            <a:r>
              <a:rPr lang="ja-JP" altLang="en-US"/>
              <a:t>ちょうど出力と入力が反対の状態になります。</a:t>
            </a:r>
          </a:p>
        </p:txBody>
      </p:sp>
      <p:sp>
        <p:nvSpPr>
          <p:cNvPr id="7179" name="Rectangle 43">
            <a:extLst>
              <a:ext uri="{FF2B5EF4-FFF2-40B4-BE49-F238E27FC236}">
                <a16:creationId xmlns:a16="http://schemas.microsoft.com/office/drawing/2014/main" id="{F24B1453-6041-A089-3205-40053E0D4AA5}"/>
              </a:ext>
            </a:extLst>
          </p:cNvPr>
          <p:cNvSpPr>
            <a:spLocks noChangeArrowheads="1"/>
          </p:cNvSpPr>
          <p:nvPr/>
        </p:nvSpPr>
        <p:spPr bwMode="auto">
          <a:xfrm>
            <a:off x="885825" y="842963"/>
            <a:ext cx="3886200"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7180" name="Rectangle 44">
            <a:extLst>
              <a:ext uri="{FF2B5EF4-FFF2-40B4-BE49-F238E27FC236}">
                <a16:creationId xmlns:a16="http://schemas.microsoft.com/office/drawing/2014/main" id="{E1D5789A-FB71-7FBB-C8F3-693EEA98110D}"/>
              </a:ext>
            </a:extLst>
          </p:cNvPr>
          <p:cNvSpPr>
            <a:spLocks noChangeArrowheads="1"/>
          </p:cNvSpPr>
          <p:nvPr/>
        </p:nvSpPr>
        <p:spPr bwMode="auto">
          <a:xfrm>
            <a:off x="895350" y="3709988"/>
            <a:ext cx="3886200"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3">
            <a:extLst>
              <a:ext uri="{FF2B5EF4-FFF2-40B4-BE49-F238E27FC236}">
                <a16:creationId xmlns:a16="http://schemas.microsoft.com/office/drawing/2014/main" id="{70A23D26-C551-0978-419A-AE09B932AA60}"/>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E92E19BF-648B-45BF-94C1-FBCBB9A0B0F5}" type="slidenum">
              <a:rPr kumimoji="0" lang="en-US" altLang="ja-JP" sz="1400"/>
              <a:pPr/>
              <a:t>6</a:t>
            </a:fld>
            <a:endParaRPr kumimoji="0" lang="en-US" altLang="ja-JP" sz="1400"/>
          </a:p>
        </p:txBody>
      </p:sp>
      <p:pic>
        <p:nvPicPr>
          <p:cNvPr id="8195" name="Picture 67" descr="A15_Flag_Outoff">
            <a:extLst>
              <a:ext uri="{FF2B5EF4-FFF2-40B4-BE49-F238E27FC236}">
                <a16:creationId xmlns:a16="http://schemas.microsoft.com/office/drawing/2014/main" id="{E765CE59-185B-1CA7-18E2-7B32B5B867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0" y="4144963"/>
            <a:ext cx="1300163"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2">
            <a:extLst>
              <a:ext uri="{FF2B5EF4-FFF2-40B4-BE49-F238E27FC236}">
                <a16:creationId xmlns:a16="http://schemas.microsoft.com/office/drawing/2014/main" id="{33753F72-04A5-8B8B-26F9-9D32A8B79905}"/>
              </a:ext>
            </a:extLst>
          </p:cNvPr>
          <p:cNvSpPr txBox="1">
            <a:spLocks noChangeArrowheads="1"/>
          </p:cNvSpPr>
          <p:nvPr/>
        </p:nvSpPr>
        <p:spPr bwMode="auto">
          <a:xfrm>
            <a:off x="3810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AND</a:t>
            </a:r>
            <a:r>
              <a:rPr lang="ja-JP" altLang="en-US" sz="2000" b="1"/>
              <a:t>回路の動作</a:t>
            </a:r>
          </a:p>
        </p:txBody>
      </p:sp>
      <p:sp>
        <p:nvSpPr>
          <p:cNvPr id="8197" name="Text Box 19">
            <a:extLst>
              <a:ext uri="{FF2B5EF4-FFF2-40B4-BE49-F238E27FC236}">
                <a16:creationId xmlns:a16="http://schemas.microsoft.com/office/drawing/2014/main" id="{210C45A2-B45D-932B-4E5A-0C29ADA7F01C}"/>
              </a:ext>
            </a:extLst>
          </p:cNvPr>
          <p:cNvSpPr txBox="1">
            <a:spLocks noChangeArrowheads="1"/>
          </p:cNvSpPr>
          <p:nvPr/>
        </p:nvSpPr>
        <p:spPr bwMode="auto">
          <a:xfrm>
            <a:off x="5207000" y="4235450"/>
            <a:ext cx="3308350" cy="132397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AND</a:t>
            </a:r>
            <a:r>
              <a:rPr lang="ja-JP" altLang="en-US"/>
              <a:t>回路は</a:t>
            </a:r>
            <a:r>
              <a:rPr lang="en-US" altLang="ja-JP"/>
              <a:t>2</a:t>
            </a:r>
            <a:r>
              <a:rPr lang="ja-JP" altLang="en-US"/>
              <a:t>つ入力を持ち、その状態によって出力が変化します。</a:t>
            </a:r>
            <a:br>
              <a:rPr lang="ja-JP" altLang="en-US"/>
            </a:br>
            <a:r>
              <a:rPr lang="ja-JP" altLang="en-US"/>
              <a:t>入力が</a:t>
            </a:r>
            <a:r>
              <a:rPr lang="en-US" altLang="ja-JP"/>
              <a:t>2</a:t>
            </a:r>
            <a:r>
              <a:rPr lang="ja-JP" altLang="en-US"/>
              <a:t>つとも</a:t>
            </a:r>
            <a:r>
              <a:rPr lang="en-US" altLang="ja-JP"/>
              <a:t>ON</a:t>
            </a:r>
            <a:r>
              <a:rPr lang="ja-JP" altLang="en-US"/>
              <a:t>の時は出力が</a:t>
            </a:r>
            <a:r>
              <a:rPr lang="en-US" altLang="ja-JP"/>
              <a:t>ON</a:t>
            </a:r>
            <a:r>
              <a:rPr lang="ja-JP" altLang="en-US"/>
              <a:t>になります。それ以外の場合は</a:t>
            </a:r>
            <a:r>
              <a:rPr lang="en-US" altLang="ja-JP"/>
              <a:t>OFF</a:t>
            </a:r>
            <a:r>
              <a:rPr lang="ja-JP" altLang="en-US"/>
              <a:t>になります。</a:t>
            </a:r>
          </a:p>
        </p:txBody>
      </p:sp>
      <p:sp>
        <p:nvSpPr>
          <p:cNvPr id="8198" name="Rectangle 21">
            <a:extLst>
              <a:ext uri="{FF2B5EF4-FFF2-40B4-BE49-F238E27FC236}">
                <a16:creationId xmlns:a16="http://schemas.microsoft.com/office/drawing/2014/main" id="{64EF6866-0F33-033C-2148-AFF1368F7AE6}"/>
              </a:ext>
            </a:extLst>
          </p:cNvPr>
          <p:cNvSpPr>
            <a:spLocks noChangeArrowheads="1"/>
          </p:cNvSpPr>
          <p:nvPr/>
        </p:nvSpPr>
        <p:spPr bwMode="auto">
          <a:xfrm>
            <a:off x="180975" y="3767138"/>
            <a:ext cx="4371975"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8199" name="Picture 30" descr="A15_Flag_Outoff">
            <a:extLst>
              <a:ext uri="{FF2B5EF4-FFF2-40B4-BE49-F238E27FC236}">
                <a16:creationId xmlns:a16="http://schemas.microsoft.com/office/drawing/2014/main" id="{4D3FF55D-5864-E8C9-6E9C-16693AFFD3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1349375"/>
            <a:ext cx="1300163"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Rectangle 31">
            <a:extLst>
              <a:ext uri="{FF2B5EF4-FFF2-40B4-BE49-F238E27FC236}">
                <a16:creationId xmlns:a16="http://schemas.microsoft.com/office/drawing/2014/main" id="{518BD376-1955-C582-2C0F-8E29FE9A51AE}"/>
              </a:ext>
            </a:extLst>
          </p:cNvPr>
          <p:cNvSpPr>
            <a:spLocks noChangeArrowheads="1"/>
          </p:cNvSpPr>
          <p:nvPr/>
        </p:nvSpPr>
        <p:spPr bwMode="auto">
          <a:xfrm>
            <a:off x="4686300" y="852488"/>
            <a:ext cx="4286250"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8201" name="Picture 32" descr="A15_Flag_not">
            <a:extLst>
              <a:ext uri="{FF2B5EF4-FFF2-40B4-BE49-F238E27FC236}">
                <a16:creationId xmlns:a16="http://schemas.microsoft.com/office/drawing/2014/main" id="{83AAFE03-D2E4-A5EF-AE0E-D5F5D5D5C9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7763" y="1219200"/>
            <a:ext cx="1566862"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39" descr="A15_Flag_OutOn">
            <a:extLst>
              <a:ext uri="{FF2B5EF4-FFF2-40B4-BE49-F238E27FC236}">
                <a16:creationId xmlns:a16="http://schemas.microsoft.com/office/drawing/2014/main" id="{A4F8D4F3-7FAA-E0D8-8852-8F14C1001A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8988" y="1117600"/>
            <a:ext cx="1190625"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Rectangle 40">
            <a:extLst>
              <a:ext uri="{FF2B5EF4-FFF2-40B4-BE49-F238E27FC236}">
                <a16:creationId xmlns:a16="http://schemas.microsoft.com/office/drawing/2014/main" id="{B4D27DC5-E6B7-65FD-E265-BF830B7613DB}"/>
              </a:ext>
            </a:extLst>
          </p:cNvPr>
          <p:cNvSpPr>
            <a:spLocks noChangeArrowheads="1"/>
          </p:cNvSpPr>
          <p:nvPr/>
        </p:nvSpPr>
        <p:spPr bwMode="auto">
          <a:xfrm>
            <a:off x="176213" y="890588"/>
            <a:ext cx="4386262"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8204" name="Picture 41" descr="A15_Flag_and">
            <a:extLst>
              <a:ext uri="{FF2B5EF4-FFF2-40B4-BE49-F238E27FC236}">
                <a16:creationId xmlns:a16="http://schemas.microsoft.com/office/drawing/2014/main" id="{6C40DCF6-00A0-7B1C-FBA3-79E5C2BDEF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663" y="919163"/>
            <a:ext cx="161607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5" name="Group 42">
            <a:extLst>
              <a:ext uri="{FF2B5EF4-FFF2-40B4-BE49-F238E27FC236}">
                <a16:creationId xmlns:a16="http://schemas.microsoft.com/office/drawing/2014/main" id="{118C50AB-734B-15E4-1D25-E07CA36B698A}"/>
              </a:ext>
            </a:extLst>
          </p:cNvPr>
          <p:cNvGrpSpPr>
            <a:grpSpLocks/>
          </p:cNvGrpSpPr>
          <p:nvPr/>
        </p:nvGrpSpPr>
        <p:grpSpPr bwMode="auto">
          <a:xfrm>
            <a:off x="2257425" y="2041525"/>
            <a:ext cx="990600" cy="533400"/>
            <a:chOff x="945" y="2078"/>
            <a:chExt cx="624" cy="336"/>
          </a:xfrm>
        </p:grpSpPr>
        <p:grpSp>
          <p:nvGrpSpPr>
            <p:cNvPr id="8223" name="Group 43">
              <a:extLst>
                <a:ext uri="{FF2B5EF4-FFF2-40B4-BE49-F238E27FC236}">
                  <a16:creationId xmlns:a16="http://schemas.microsoft.com/office/drawing/2014/main" id="{5A3548B0-5F66-549E-97D3-CD002DFF8EDD}"/>
                </a:ext>
              </a:extLst>
            </p:cNvPr>
            <p:cNvGrpSpPr>
              <a:grpSpLocks/>
            </p:cNvGrpSpPr>
            <p:nvPr/>
          </p:nvGrpSpPr>
          <p:grpSpPr bwMode="auto">
            <a:xfrm>
              <a:off x="1043" y="2078"/>
              <a:ext cx="440" cy="336"/>
              <a:chOff x="973" y="2304"/>
              <a:chExt cx="440" cy="336"/>
            </a:xfrm>
          </p:grpSpPr>
          <p:sp>
            <p:nvSpPr>
              <p:cNvPr id="8227" name="Rectangle 44">
                <a:extLst>
                  <a:ext uri="{FF2B5EF4-FFF2-40B4-BE49-F238E27FC236}">
                    <a16:creationId xmlns:a16="http://schemas.microsoft.com/office/drawing/2014/main" id="{2AF33A7B-E8EC-6EF2-36AE-41D4F8D98CE9}"/>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28" name="Oval 45">
                <a:extLst>
                  <a:ext uri="{FF2B5EF4-FFF2-40B4-BE49-F238E27FC236}">
                    <a16:creationId xmlns:a16="http://schemas.microsoft.com/office/drawing/2014/main" id="{4B318048-4259-BEDD-5AE8-077095956A61}"/>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29" name="Rectangle 46">
                <a:extLst>
                  <a:ext uri="{FF2B5EF4-FFF2-40B4-BE49-F238E27FC236}">
                    <a16:creationId xmlns:a16="http://schemas.microsoft.com/office/drawing/2014/main" id="{E0E28946-93AB-1099-E3A5-B9E2F27784B8}"/>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8224" name="Line 47">
              <a:extLst>
                <a:ext uri="{FF2B5EF4-FFF2-40B4-BE49-F238E27FC236}">
                  <a16:creationId xmlns:a16="http://schemas.microsoft.com/office/drawing/2014/main" id="{E010D513-8630-DA48-2152-960B309F1B07}"/>
                </a:ext>
              </a:extLst>
            </p:cNvPr>
            <p:cNvSpPr>
              <a:spLocks noChangeShapeType="1"/>
            </p:cNvSpPr>
            <p:nvPr/>
          </p:nvSpPr>
          <p:spPr bwMode="auto">
            <a:xfrm>
              <a:off x="945" y="215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25" name="Line 48">
              <a:extLst>
                <a:ext uri="{FF2B5EF4-FFF2-40B4-BE49-F238E27FC236}">
                  <a16:creationId xmlns:a16="http://schemas.microsoft.com/office/drawing/2014/main" id="{7A167586-67CE-1708-EC17-CE9927DB5784}"/>
                </a:ext>
              </a:extLst>
            </p:cNvPr>
            <p:cNvSpPr>
              <a:spLocks noChangeShapeType="1"/>
            </p:cNvSpPr>
            <p:nvPr/>
          </p:nvSpPr>
          <p:spPr bwMode="auto">
            <a:xfrm>
              <a:off x="951" y="231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26" name="Line 49">
              <a:extLst>
                <a:ext uri="{FF2B5EF4-FFF2-40B4-BE49-F238E27FC236}">
                  <a16:creationId xmlns:a16="http://schemas.microsoft.com/office/drawing/2014/main" id="{5A5BBF1F-1B10-C11E-AE66-57CCEDF0DBE1}"/>
                </a:ext>
              </a:extLst>
            </p:cNvPr>
            <p:cNvSpPr>
              <a:spLocks noChangeShapeType="1"/>
            </p:cNvSpPr>
            <p:nvPr/>
          </p:nvSpPr>
          <p:spPr bwMode="auto">
            <a:xfrm>
              <a:off x="1470" y="2235"/>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206" name="Group 50">
            <a:extLst>
              <a:ext uri="{FF2B5EF4-FFF2-40B4-BE49-F238E27FC236}">
                <a16:creationId xmlns:a16="http://schemas.microsoft.com/office/drawing/2014/main" id="{4E1DE9FB-3D96-DD47-D16C-6A23CCE0D47C}"/>
              </a:ext>
            </a:extLst>
          </p:cNvPr>
          <p:cNvGrpSpPr>
            <a:grpSpLocks/>
          </p:cNvGrpSpPr>
          <p:nvPr/>
        </p:nvGrpSpPr>
        <p:grpSpPr bwMode="auto">
          <a:xfrm>
            <a:off x="6581775" y="2065338"/>
            <a:ext cx="990600" cy="533400"/>
            <a:chOff x="945" y="2078"/>
            <a:chExt cx="624" cy="336"/>
          </a:xfrm>
        </p:grpSpPr>
        <p:grpSp>
          <p:nvGrpSpPr>
            <p:cNvPr id="8216" name="Group 51">
              <a:extLst>
                <a:ext uri="{FF2B5EF4-FFF2-40B4-BE49-F238E27FC236}">
                  <a16:creationId xmlns:a16="http://schemas.microsoft.com/office/drawing/2014/main" id="{4F008F7C-E08E-7E35-B707-131C54441F77}"/>
                </a:ext>
              </a:extLst>
            </p:cNvPr>
            <p:cNvGrpSpPr>
              <a:grpSpLocks/>
            </p:cNvGrpSpPr>
            <p:nvPr/>
          </p:nvGrpSpPr>
          <p:grpSpPr bwMode="auto">
            <a:xfrm>
              <a:off x="1043" y="2078"/>
              <a:ext cx="440" cy="336"/>
              <a:chOff x="973" y="2304"/>
              <a:chExt cx="440" cy="336"/>
            </a:xfrm>
          </p:grpSpPr>
          <p:sp>
            <p:nvSpPr>
              <p:cNvPr id="8220" name="Rectangle 52">
                <a:extLst>
                  <a:ext uri="{FF2B5EF4-FFF2-40B4-BE49-F238E27FC236}">
                    <a16:creationId xmlns:a16="http://schemas.microsoft.com/office/drawing/2014/main" id="{8C63EF7F-3340-3F2B-0399-B0EDDDA2EF72}"/>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21" name="Oval 53">
                <a:extLst>
                  <a:ext uri="{FF2B5EF4-FFF2-40B4-BE49-F238E27FC236}">
                    <a16:creationId xmlns:a16="http://schemas.microsoft.com/office/drawing/2014/main" id="{D96783CE-D556-E809-C2BD-AEC4C92FFABB}"/>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22" name="Rectangle 54">
                <a:extLst>
                  <a:ext uri="{FF2B5EF4-FFF2-40B4-BE49-F238E27FC236}">
                    <a16:creationId xmlns:a16="http://schemas.microsoft.com/office/drawing/2014/main" id="{70A9A880-F0D2-EA81-A13A-B22FE2C75866}"/>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8217" name="Line 55">
              <a:extLst>
                <a:ext uri="{FF2B5EF4-FFF2-40B4-BE49-F238E27FC236}">
                  <a16:creationId xmlns:a16="http://schemas.microsoft.com/office/drawing/2014/main" id="{2B32070C-7EFB-3703-D740-F2C04BFBA6C0}"/>
                </a:ext>
              </a:extLst>
            </p:cNvPr>
            <p:cNvSpPr>
              <a:spLocks noChangeShapeType="1"/>
            </p:cNvSpPr>
            <p:nvPr/>
          </p:nvSpPr>
          <p:spPr bwMode="auto">
            <a:xfrm>
              <a:off x="945" y="215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8" name="Line 56">
              <a:extLst>
                <a:ext uri="{FF2B5EF4-FFF2-40B4-BE49-F238E27FC236}">
                  <a16:creationId xmlns:a16="http://schemas.microsoft.com/office/drawing/2014/main" id="{301F8556-8F23-68D7-8D18-BFF0A043AFAB}"/>
                </a:ext>
              </a:extLst>
            </p:cNvPr>
            <p:cNvSpPr>
              <a:spLocks noChangeShapeType="1"/>
            </p:cNvSpPr>
            <p:nvPr/>
          </p:nvSpPr>
          <p:spPr bwMode="auto">
            <a:xfrm>
              <a:off x="951" y="231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9" name="Line 57">
              <a:extLst>
                <a:ext uri="{FF2B5EF4-FFF2-40B4-BE49-F238E27FC236}">
                  <a16:creationId xmlns:a16="http://schemas.microsoft.com/office/drawing/2014/main" id="{8538D716-B193-D50D-2DC3-6990EF5B5416}"/>
                </a:ext>
              </a:extLst>
            </p:cNvPr>
            <p:cNvSpPr>
              <a:spLocks noChangeShapeType="1"/>
            </p:cNvSpPr>
            <p:nvPr/>
          </p:nvSpPr>
          <p:spPr bwMode="auto">
            <a:xfrm>
              <a:off x="1470" y="2235"/>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8207" name="Group 58">
            <a:extLst>
              <a:ext uri="{FF2B5EF4-FFF2-40B4-BE49-F238E27FC236}">
                <a16:creationId xmlns:a16="http://schemas.microsoft.com/office/drawing/2014/main" id="{901447C0-0B38-B066-399E-DBE8B4C1A9E4}"/>
              </a:ext>
            </a:extLst>
          </p:cNvPr>
          <p:cNvGrpSpPr>
            <a:grpSpLocks/>
          </p:cNvGrpSpPr>
          <p:nvPr/>
        </p:nvGrpSpPr>
        <p:grpSpPr bwMode="auto">
          <a:xfrm>
            <a:off x="2295525" y="4908550"/>
            <a:ext cx="990600" cy="533400"/>
            <a:chOff x="945" y="2078"/>
            <a:chExt cx="624" cy="336"/>
          </a:xfrm>
        </p:grpSpPr>
        <p:grpSp>
          <p:nvGrpSpPr>
            <p:cNvPr id="8209" name="Group 59">
              <a:extLst>
                <a:ext uri="{FF2B5EF4-FFF2-40B4-BE49-F238E27FC236}">
                  <a16:creationId xmlns:a16="http://schemas.microsoft.com/office/drawing/2014/main" id="{2E6E1C06-C69B-4C97-8893-DD9E9EFD3A26}"/>
                </a:ext>
              </a:extLst>
            </p:cNvPr>
            <p:cNvGrpSpPr>
              <a:grpSpLocks/>
            </p:cNvGrpSpPr>
            <p:nvPr/>
          </p:nvGrpSpPr>
          <p:grpSpPr bwMode="auto">
            <a:xfrm>
              <a:off x="1043" y="2078"/>
              <a:ext cx="440" cy="336"/>
              <a:chOff x="973" y="2304"/>
              <a:chExt cx="440" cy="336"/>
            </a:xfrm>
          </p:grpSpPr>
          <p:sp>
            <p:nvSpPr>
              <p:cNvPr id="8213" name="Rectangle 60">
                <a:extLst>
                  <a:ext uri="{FF2B5EF4-FFF2-40B4-BE49-F238E27FC236}">
                    <a16:creationId xmlns:a16="http://schemas.microsoft.com/office/drawing/2014/main" id="{77DEA0E3-1B15-5B41-2B18-173D647E02F1}"/>
                  </a:ext>
                </a:extLst>
              </p:cNvPr>
              <p:cNvSpPr>
                <a:spLocks noChangeArrowheads="1"/>
              </p:cNvSpPr>
              <p:nvPr/>
            </p:nvSpPr>
            <p:spPr bwMode="auto">
              <a:xfrm>
                <a:off x="973" y="2304"/>
                <a:ext cx="275"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14" name="Oval 61">
                <a:extLst>
                  <a:ext uri="{FF2B5EF4-FFF2-40B4-BE49-F238E27FC236}">
                    <a16:creationId xmlns:a16="http://schemas.microsoft.com/office/drawing/2014/main" id="{05A98DDC-8345-33FF-9CEB-E43C71C68000}"/>
                  </a:ext>
                </a:extLst>
              </p:cNvPr>
              <p:cNvSpPr>
                <a:spLocks noChangeArrowheads="1"/>
              </p:cNvSpPr>
              <p:nvPr/>
            </p:nvSpPr>
            <p:spPr bwMode="auto">
              <a:xfrm>
                <a:off x="1077" y="2304"/>
                <a:ext cx="336" cy="336"/>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8215" name="Rectangle 62">
                <a:extLst>
                  <a:ext uri="{FF2B5EF4-FFF2-40B4-BE49-F238E27FC236}">
                    <a16:creationId xmlns:a16="http://schemas.microsoft.com/office/drawing/2014/main" id="{4C59848E-E7D2-2AEB-11AB-24FA74C7BA3C}"/>
                  </a:ext>
                </a:extLst>
              </p:cNvPr>
              <p:cNvSpPr>
                <a:spLocks noChangeArrowheads="1"/>
              </p:cNvSpPr>
              <p:nvPr/>
            </p:nvSpPr>
            <p:spPr bwMode="auto">
              <a:xfrm>
                <a:off x="1006" y="2319"/>
                <a:ext cx="253"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8210" name="Line 63">
              <a:extLst>
                <a:ext uri="{FF2B5EF4-FFF2-40B4-BE49-F238E27FC236}">
                  <a16:creationId xmlns:a16="http://schemas.microsoft.com/office/drawing/2014/main" id="{7661400D-C45C-7BB1-7C11-4F34A5F30BD1}"/>
                </a:ext>
              </a:extLst>
            </p:cNvPr>
            <p:cNvSpPr>
              <a:spLocks noChangeShapeType="1"/>
            </p:cNvSpPr>
            <p:nvPr/>
          </p:nvSpPr>
          <p:spPr bwMode="auto">
            <a:xfrm>
              <a:off x="945" y="215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1" name="Line 64">
              <a:extLst>
                <a:ext uri="{FF2B5EF4-FFF2-40B4-BE49-F238E27FC236}">
                  <a16:creationId xmlns:a16="http://schemas.microsoft.com/office/drawing/2014/main" id="{783C7CD9-DCFC-D51F-8B71-0678C1FD8405}"/>
                </a:ext>
              </a:extLst>
            </p:cNvPr>
            <p:cNvSpPr>
              <a:spLocks noChangeShapeType="1"/>
            </p:cNvSpPr>
            <p:nvPr/>
          </p:nvSpPr>
          <p:spPr bwMode="auto">
            <a:xfrm>
              <a:off x="951" y="2319"/>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212" name="Line 65">
              <a:extLst>
                <a:ext uri="{FF2B5EF4-FFF2-40B4-BE49-F238E27FC236}">
                  <a16:creationId xmlns:a16="http://schemas.microsoft.com/office/drawing/2014/main" id="{0FF5C968-1E92-5B0B-4BDF-81F0C98C2B04}"/>
                </a:ext>
              </a:extLst>
            </p:cNvPr>
            <p:cNvSpPr>
              <a:spLocks noChangeShapeType="1"/>
            </p:cNvSpPr>
            <p:nvPr/>
          </p:nvSpPr>
          <p:spPr bwMode="auto">
            <a:xfrm>
              <a:off x="1470" y="2235"/>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8208" name="Picture 66" descr="A15_Flag_or">
            <a:extLst>
              <a:ext uri="{FF2B5EF4-FFF2-40B4-BE49-F238E27FC236}">
                <a16:creationId xmlns:a16="http://schemas.microsoft.com/office/drawing/2014/main" id="{EF897EFF-56C4-F799-F944-0018D88901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813" y="3873500"/>
            <a:ext cx="1771650"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a:extLst>
              <a:ext uri="{FF2B5EF4-FFF2-40B4-BE49-F238E27FC236}">
                <a16:creationId xmlns:a16="http://schemas.microsoft.com/office/drawing/2014/main" id="{5C76A3C6-669D-06E5-06C9-F9DEC771FE73}"/>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8141EA5-102E-48B5-87E6-4FB9853AA31C}" type="slidenum">
              <a:rPr kumimoji="0" lang="en-US" altLang="ja-JP" sz="1400"/>
              <a:pPr/>
              <a:t>7</a:t>
            </a:fld>
            <a:endParaRPr kumimoji="0" lang="en-US" altLang="ja-JP" sz="1400"/>
          </a:p>
        </p:txBody>
      </p:sp>
      <p:pic>
        <p:nvPicPr>
          <p:cNvPr id="9219" name="Picture 76" descr="A15_Flag_OutOn">
            <a:extLst>
              <a:ext uri="{FF2B5EF4-FFF2-40B4-BE49-F238E27FC236}">
                <a16:creationId xmlns:a16="http://schemas.microsoft.com/office/drawing/2014/main" id="{2F951A0D-C3DC-9CF0-A082-9EE35E1FF5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5650" y="3984625"/>
            <a:ext cx="1190625"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0" name="Group 63">
            <a:extLst>
              <a:ext uri="{FF2B5EF4-FFF2-40B4-BE49-F238E27FC236}">
                <a16:creationId xmlns:a16="http://schemas.microsoft.com/office/drawing/2014/main" id="{86D13887-638E-84A5-E275-AF45D5042B9E}"/>
              </a:ext>
            </a:extLst>
          </p:cNvPr>
          <p:cNvGrpSpPr>
            <a:grpSpLocks/>
          </p:cNvGrpSpPr>
          <p:nvPr/>
        </p:nvGrpSpPr>
        <p:grpSpPr bwMode="auto">
          <a:xfrm>
            <a:off x="2060575" y="4659313"/>
            <a:ext cx="1316038" cy="984250"/>
            <a:chOff x="764" y="2491"/>
            <a:chExt cx="829" cy="620"/>
          </a:xfrm>
        </p:grpSpPr>
        <p:grpSp>
          <p:nvGrpSpPr>
            <p:cNvPr id="9257" name="Group 64">
              <a:extLst>
                <a:ext uri="{FF2B5EF4-FFF2-40B4-BE49-F238E27FC236}">
                  <a16:creationId xmlns:a16="http://schemas.microsoft.com/office/drawing/2014/main" id="{EC905483-28CB-9F82-E452-329AF7E8EEAD}"/>
                </a:ext>
              </a:extLst>
            </p:cNvPr>
            <p:cNvGrpSpPr>
              <a:grpSpLocks/>
            </p:cNvGrpSpPr>
            <p:nvPr/>
          </p:nvGrpSpPr>
          <p:grpSpPr bwMode="auto">
            <a:xfrm>
              <a:off x="764" y="2491"/>
              <a:ext cx="745" cy="620"/>
              <a:chOff x="543" y="1779"/>
              <a:chExt cx="754" cy="620"/>
            </a:xfrm>
          </p:grpSpPr>
          <p:sp>
            <p:nvSpPr>
              <p:cNvPr id="9261" name="Rectangle 65">
                <a:extLst>
                  <a:ext uri="{FF2B5EF4-FFF2-40B4-BE49-F238E27FC236}">
                    <a16:creationId xmlns:a16="http://schemas.microsoft.com/office/drawing/2014/main" id="{74A93DEA-814C-3E82-86A9-034DC9D76DBA}"/>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2" name="Oval 66">
                <a:extLst>
                  <a:ext uri="{FF2B5EF4-FFF2-40B4-BE49-F238E27FC236}">
                    <a16:creationId xmlns:a16="http://schemas.microsoft.com/office/drawing/2014/main" id="{4E1B3B66-7E0C-9D04-C119-07972A9105D5}"/>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3" name="Rectangle 67">
                <a:extLst>
                  <a:ext uri="{FF2B5EF4-FFF2-40B4-BE49-F238E27FC236}">
                    <a16:creationId xmlns:a16="http://schemas.microsoft.com/office/drawing/2014/main" id="{D7E02605-C7EC-50C1-92BD-F6BAE163886E}"/>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4" name="Oval 68">
                <a:extLst>
                  <a:ext uri="{FF2B5EF4-FFF2-40B4-BE49-F238E27FC236}">
                    <a16:creationId xmlns:a16="http://schemas.microsoft.com/office/drawing/2014/main" id="{8A544485-FBB0-B32D-6907-19180E7BFD19}"/>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5" name="Rectangle 69">
                <a:extLst>
                  <a:ext uri="{FF2B5EF4-FFF2-40B4-BE49-F238E27FC236}">
                    <a16:creationId xmlns:a16="http://schemas.microsoft.com/office/drawing/2014/main" id="{C96FB610-7BE3-6197-CD55-6237925F2E48}"/>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6" name="Rectangle 70">
                <a:extLst>
                  <a:ext uri="{FF2B5EF4-FFF2-40B4-BE49-F238E27FC236}">
                    <a16:creationId xmlns:a16="http://schemas.microsoft.com/office/drawing/2014/main" id="{C63940C3-6784-3593-31CF-516C13A8B5A5}"/>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67" name="Arc 71">
                <a:extLst>
                  <a:ext uri="{FF2B5EF4-FFF2-40B4-BE49-F238E27FC236}">
                    <a16:creationId xmlns:a16="http://schemas.microsoft.com/office/drawing/2014/main" id="{ABA47F00-8AD1-676C-AD65-F4C3FE84EF29}"/>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68" name="Arc 72">
                <a:extLst>
                  <a:ext uri="{FF2B5EF4-FFF2-40B4-BE49-F238E27FC236}">
                    <a16:creationId xmlns:a16="http://schemas.microsoft.com/office/drawing/2014/main" id="{444BB068-A244-5A16-D777-A507A8EE2F17}"/>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258" name="Line 73">
              <a:extLst>
                <a:ext uri="{FF2B5EF4-FFF2-40B4-BE49-F238E27FC236}">
                  <a16:creationId xmlns:a16="http://schemas.microsoft.com/office/drawing/2014/main" id="{8B1FB7A3-7059-4DA0-FDD6-839EE218E738}"/>
                </a:ext>
              </a:extLst>
            </p:cNvPr>
            <p:cNvSpPr>
              <a:spLocks noChangeShapeType="1"/>
            </p:cNvSpPr>
            <p:nvPr/>
          </p:nvSpPr>
          <p:spPr bwMode="auto">
            <a:xfrm>
              <a:off x="1494" y="278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59" name="Line 74">
              <a:extLst>
                <a:ext uri="{FF2B5EF4-FFF2-40B4-BE49-F238E27FC236}">
                  <a16:creationId xmlns:a16="http://schemas.microsoft.com/office/drawing/2014/main" id="{E4C2DA61-E0B5-DD9C-ADB0-C9E58612D055}"/>
                </a:ext>
              </a:extLst>
            </p:cNvPr>
            <p:cNvSpPr>
              <a:spLocks noChangeShapeType="1"/>
            </p:cNvSpPr>
            <p:nvPr/>
          </p:nvSpPr>
          <p:spPr bwMode="auto">
            <a:xfrm>
              <a:off x="996" y="273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60" name="Line 75">
              <a:extLst>
                <a:ext uri="{FF2B5EF4-FFF2-40B4-BE49-F238E27FC236}">
                  <a16:creationId xmlns:a16="http://schemas.microsoft.com/office/drawing/2014/main" id="{66524E00-3C37-048A-BBCE-EA1624B54466}"/>
                </a:ext>
              </a:extLst>
            </p:cNvPr>
            <p:cNvSpPr>
              <a:spLocks noChangeShapeType="1"/>
            </p:cNvSpPr>
            <p:nvPr/>
          </p:nvSpPr>
          <p:spPr bwMode="auto">
            <a:xfrm>
              <a:off x="1002" y="290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221" name="Group 50">
            <a:extLst>
              <a:ext uri="{FF2B5EF4-FFF2-40B4-BE49-F238E27FC236}">
                <a16:creationId xmlns:a16="http://schemas.microsoft.com/office/drawing/2014/main" id="{7CC77AE7-94AC-A6C3-9A33-118EFD5840AC}"/>
              </a:ext>
            </a:extLst>
          </p:cNvPr>
          <p:cNvGrpSpPr>
            <a:grpSpLocks/>
          </p:cNvGrpSpPr>
          <p:nvPr/>
        </p:nvGrpSpPr>
        <p:grpSpPr bwMode="auto">
          <a:xfrm>
            <a:off x="6337300" y="1792288"/>
            <a:ext cx="1316038" cy="984250"/>
            <a:chOff x="764" y="2491"/>
            <a:chExt cx="829" cy="620"/>
          </a:xfrm>
        </p:grpSpPr>
        <p:grpSp>
          <p:nvGrpSpPr>
            <p:cNvPr id="9245" name="Group 51">
              <a:extLst>
                <a:ext uri="{FF2B5EF4-FFF2-40B4-BE49-F238E27FC236}">
                  <a16:creationId xmlns:a16="http://schemas.microsoft.com/office/drawing/2014/main" id="{A6B9B7EE-7B91-E019-5544-642721259008}"/>
                </a:ext>
              </a:extLst>
            </p:cNvPr>
            <p:cNvGrpSpPr>
              <a:grpSpLocks/>
            </p:cNvGrpSpPr>
            <p:nvPr/>
          </p:nvGrpSpPr>
          <p:grpSpPr bwMode="auto">
            <a:xfrm>
              <a:off x="764" y="2491"/>
              <a:ext cx="745" cy="620"/>
              <a:chOff x="543" y="1779"/>
              <a:chExt cx="754" cy="620"/>
            </a:xfrm>
          </p:grpSpPr>
          <p:sp>
            <p:nvSpPr>
              <p:cNvPr id="9249" name="Rectangle 52">
                <a:extLst>
                  <a:ext uri="{FF2B5EF4-FFF2-40B4-BE49-F238E27FC236}">
                    <a16:creationId xmlns:a16="http://schemas.microsoft.com/office/drawing/2014/main" id="{B5A56B86-C846-8CC9-9E7A-39A36BB48179}"/>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0" name="Oval 53">
                <a:extLst>
                  <a:ext uri="{FF2B5EF4-FFF2-40B4-BE49-F238E27FC236}">
                    <a16:creationId xmlns:a16="http://schemas.microsoft.com/office/drawing/2014/main" id="{0E5C80C6-CFEA-0A5E-B2D6-20C5C7CB0ABC}"/>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1" name="Rectangle 54">
                <a:extLst>
                  <a:ext uri="{FF2B5EF4-FFF2-40B4-BE49-F238E27FC236}">
                    <a16:creationId xmlns:a16="http://schemas.microsoft.com/office/drawing/2014/main" id="{DDAF76BF-A287-ACF6-9D7D-97B5B17394AE}"/>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2" name="Oval 55">
                <a:extLst>
                  <a:ext uri="{FF2B5EF4-FFF2-40B4-BE49-F238E27FC236}">
                    <a16:creationId xmlns:a16="http://schemas.microsoft.com/office/drawing/2014/main" id="{E58DAE39-1986-1EB9-FF03-C546FA379C2B}"/>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3" name="Rectangle 56">
                <a:extLst>
                  <a:ext uri="{FF2B5EF4-FFF2-40B4-BE49-F238E27FC236}">
                    <a16:creationId xmlns:a16="http://schemas.microsoft.com/office/drawing/2014/main" id="{239E6011-3CA5-8AF1-F44B-F7FD87E82F5D}"/>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4" name="Rectangle 57">
                <a:extLst>
                  <a:ext uri="{FF2B5EF4-FFF2-40B4-BE49-F238E27FC236}">
                    <a16:creationId xmlns:a16="http://schemas.microsoft.com/office/drawing/2014/main" id="{CEB3EDA8-3313-1CE5-3D5D-2D1F21F95D17}"/>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55" name="Arc 58">
                <a:extLst>
                  <a:ext uri="{FF2B5EF4-FFF2-40B4-BE49-F238E27FC236}">
                    <a16:creationId xmlns:a16="http://schemas.microsoft.com/office/drawing/2014/main" id="{3AD81666-308D-64E5-C373-645FF81AA0DD}"/>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56" name="Arc 59">
                <a:extLst>
                  <a:ext uri="{FF2B5EF4-FFF2-40B4-BE49-F238E27FC236}">
                    <a16:creationId xmlns:a16="http://schemas.microsoft.com/office/drawing/2014/main" id="{62EA7178-70EA-4411-8EBF-758FD95DB16F}"/>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246" name="Line 60">
              <a:extLst>
                <a:ext uri="{FF2B5EF4-FFF2-40B4-BE49-F238E27FC236}">
                  <a16:creationId xmlns:a16="http://schemas.microsoft.com/office/drawing/2014/main" id="{11277C03-4AD4-13B5-46A4-6172D00A5708}"/>
                </a:ext>
              </a:extLst>
            </p:cNvPr>
            <p:cNvSpPr>
              <a:spLocks noChangeShapeType="1"/>
            </p:cNvSpPr>
            <p:nvPr/>
          </p:nvSpPr>
          <p:spPr bwMode="auto">
            <a:xfrm>
              <a:off x="1494" y="278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47" name="Line 61">
              <a:extLst>
                <a:ext uri="{FF2B5EF4-FFF2-40B4-BE49-F238E27FC236}">
                  <a16:creationId xmlns:a16="http://schemas.microsoft.com/office/drawing/2014/main" id="{8A1DB98B-CB36-C06C-3A5A-002607747670}"/>
                </a:ext>
              </a:extLst>
            </p:cNvPr>
            <p:cNvSpPr>
              <a:spLocks noChangeShapeType="1"/>
            </p:cNvSpPr>
            <p:nvPr/>
          </p:nvSpPr>
          <p:spPr bwMode="auto">
            <a:xfrm>
              <a:off x="996" y="273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48" name="Line 62">
              <a:extLst>
                <a:ext uri="{FF2B5EF4-FFF2-40B4-BE49-F238E27FC236}">
                  <a16:creationId xmlns:a16="http://schemas.microsoft.com/office/drawing/2014/main" id="{A3CF970A-785F-0A6C-85EE-BBDD64B6DDB9}"/>
                </a:ext>
              </a:extLst>
            </p:cNvPr>
            <p:cNvSpPr>
              <a:spLocks noChangeShapeType="1"/>
            </p:cNvSpPr>
            <p:nvPr/>
          </p:nvSpPr>
          <p:spPr bwMode="auto">
            <a:xfrm>
              <a:off x="1002" y="290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222" name="Group 37">
            <a:extLst>
              <a:ext uri="{FF2B5EF4-FFF2-40B4-BE49-F238E27FC236}">
                <a16:creationId xmlns:a16="http://schemas.microsoft.com/office/drawing/2014/main" id="{73789315-95BA-3CA8-451B-E5DEBC60573E}"/>
              </a:ext>
            </a:extLst>
          </p:cNvPr>
          <p:cNvGrpSpPr>
            <a:grpSpLocks/>
          </p:cNvGrpSpPr>
          <p:nvPr/>
        </p:nvGrpSpPr>
        <p:grpSpPr bwMode="auto">
          <a:xfrm>
            <a:off x="1884363" y="1797050"/>
            <a:ext cx="1316037" cy="984250"/>
            <a:chOff x="764" y="2491"/>
            <a:chExt cx="829" cy="620"/>
          </a:xfrm>
        </p:grpSpPr>
        <p:grpSp>
          <p:nvGrpSpPr>
            <p:cNvPr id="9233" name="Group 38">
              <a:extLst>
                <a:ext uri="{FF2B5EF4-FFF2-40B4-BE49-F238E27FC236}">
                  <a16:creationId xmlns:a16="http://schemas.microsoft.com/office/drawing/2014/main" id="{C91BED4C-E9D9-EA73-078A-7E575927D090}"/>
                </a:ext>
              </a:extLst>
            </p:cNvPr>
            <p:cNvGrpSpPr>
              <a:grpSpLocks/>
            </p:cNvGrpSpPr>
            <p:nvPr/>
          </p:nvGrpSpPr>
          <p:grpSpPr bwMode="auto">
            <a:xfrm>
              <a:off x="764" y="2491"/>
              <a:ext cx="745" cy="620"/>
              <a:chOff x="543" y="1779"/>
              <a:chExt cx="754" cy="620"/>
            </a:xfrm>
          </p:grpSpPr>
          <p:sp>
            <p:nvSpPr>
              <p:cNvPr id="9237" name="Rectangle 39">
                <a:extLst>
                  <a:ext uri="{FF2B5EF4-FFF2-40B4-BE49-F238E27FC236}">
                    <a16:creationId xmlns:a16="http://schemas.microsoft.com/office/drawing/2014/main" id="{78A65B54-C25E-E812-08E5-FEF199324CE8}"/>
                  </a:ext>
                </a:extLst>
              </p:cNvPr>
              <p:cNvSpPr>
                <a:spLocks noChangeArrowheads="1"/>
              </p:cNvSpPr>
              <p:nvPr/>
            </p:nvSpPr>
            <p:spPr bwMode="auto">
              <a:xfrm>
                <a:off x="844" y="1920"/>
                <a:ext cx="221" cy="3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38" name="Oval 40">
                <a:extLst>
                  <a:ext uri="{FF2B5EF4-FFF2-40B4-BE49-F238E27FC236}">
                    <a16:creationId xmlns:a16="http://schemas.microsoft.com/office/drawing/2014/main" id="{25821BF6-51B1-7F93-0B0C-E6D0DC34D04F}"/>
                  </a:ext>
                </a:extLst>
              </p:cNvPr>
              <p:cNvSpPr>
                <a:spLocks noChangeArrowheads="1"/>
              </p:cNvSpPr>
              <p:nvPr/>
            </p:nvSpPr>
            <p:spPr bwMode="auto">
              <a:xfrm>
                <a:off x="552" y="1836"/>
                <a:ext cx="336" cy="480"/>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39" name="Rectangle 41">
                <a:extLst>
                  <a:ext uri="{FF2B5EF4-FFF2-40B4-BE49-F238E27FC236}">
                    <a16:creationId xmlns:a16="http://schemas.microsoft.com/office/drawing/2014/main" id="{05B0B383-A6A9-6948-13FE-C47F3C9C3604}"/>
                  </a:ext>
                </a:extLst>
              </p:cNvPr>
              <p:cNvSpPr>
                <a:spLocks noChangeArrowheads="1"/>
              </p:cNvSpPr>
              <p:nvPr/>
            </p:nvSpPr>
            <p:spPr bwMode="auto">
              <a:xfrm>
                <a:off x="940" y="1935"/>
                <a:ext cx="136" cy="30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40" name="Oval 42">
                <a:extLst>
                  <a:ext uri="{FF2B5EF4-FFF2-40B4-BE49-F238E27FC236}">
                    <a16:creationId xmlns:a16="http://schemas.microsoft.com/office/drawing/2014/main" id="{272CAEE8-017F-CEAD-B5D4-6C13F1FC4F78}"/>
                  </a:ext>
                </a:extLst>
              </p:cNvPr>
              <p:cNvSpPr>
                <a:spLocks noChangeArrowheads="1"/>
              </p:cNvSpPr>
              <p:nvPr/>
            </p:nvSpPr>
            <p:spPr bwMode="auto">
              <a:xfrm>
                <a:off x="543" y="1860"/>
                <a:ext cx="324" cy="447"/>
              </a:xfrm>
              <a:prstGeom prst="ellipse">
                <a:avLst/>
              </a:prstGeom>
              <a:solidFill>
                <a:schemeClr val="bg1"/>
              </a:solidFill>
              <a:ln w="381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41" name="Rectangle 43">
                <a:extLst>
                  <a:ext uri="{FF2B5EF4-FFF2-40B4-BE49-F238E27FC236}">
                    <a16:creationId xmlns:a16="http://schemas.microsoft.com/office/drawing/2014/main" id="{A370CE2E-B2F4-624B-EA67-8C4DDDE9A2F9}"/>
                  </a:ext>
                </a:extLst>
              </p:cNvPr>
              <p:cNvSpPr>
                <a:spLocks noChangeArrowheads="1"/>
              </p:cNvSpPr>
              <p:nvPr/>
            </p:nvSpPr>
            <p:spPr bwMode="auto">
              <a:xfrm>
                <a:off x="628" y="2271"/>
                <a:ext cx="253"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42" name="Rectangle 44">
                <a:extLst>
                  <a:ext uri="{FF2B5EF4-FFF2-40B4-BE49-F238E27FC236}">
                    <a16:creationId xmlns:a16="http://schemas.microsoft.com/office/drawing/2014/main" id="{C0381047-CE64-16DC-53BE-E3CC68A0762D}"/>
                  </a:ext>
                </a:extLst>
              </p:cNvPr>
              <p:cNvSpPr>
                <a:spLocks noChangeArrowheads="1"/>
              </p:cNvSpPr>
              <p:nvPr/>
            </p:nvSpPr>
            <p:spPr bwMode="auto">
              <a:xfrm>
                <a:off x="562" y="1779"/>
                <a:ext cx="286" cy="12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43" name="Arc 45">
                <a:extLst>
                  <a:ext uri="{FF2B5EF4-FFF2-40B4-BE49-F238E27FC236}">
                    <a16:creationId xmlns:a16="http://schemas.microsoft.com/office/drawing/2014/main" id="{5A75DEDF-2978-ACCF-8296-66CA3CB93DDE}"/>
                  </a:ext>
                </a:extLst>
              </p:cNvPr>
              <p:cNvSpPr>
                <a:spLocks/>
              </p:cNvSpPr>
              <p:nvPr/>
            </p:nvSpPr>
            <p:spPr bwMode="auto">
              <a:xfrm>
                <a:off x="1059" y="1920"/>
                <a:ext cx="238" cy="270"/>
              </a:xfrm>
              <a:custGeom>
                <a:avLst/>
                <a:gdLst>
                  <a:gd name="T0" fmla="*/ 0 w 20042"/>
                  <a:gd name="T1" fmla="*/ 0 h 21600"/>
                  <a:gd name="T2" fmla="*/ 238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44" name="Arc 46">
                <a:extLst>
                  <a:ext uri="{FF2B5EF4-FFF2-40B4-BE49-F238E27FC236}">
                    <a16:creationId xmlns:a16="http://schemas.microsoft.com/office/drawing/2014/main" id="{FA652FED-6900-8EF6-A93C-A17EB80887C2}"/>
                  </a:ext>
                </a:extLst>
              </p:cNvPr>
              <p:cNvSpPr>
                <a:spLocks/>
              </p:cNvSpPr>
              <p:nvPr/>
            </p:nvSpPr>
            <p:spPr bwMode="auto">
              <a:xfrm flipV="1">
                <a:off x="1068" y="1983"/>
                <a:ext cx="223" cy="270"/>
              </a:xfrm>
              <a:custGeom>
                <a:avLst/>
                <a:gdLst>
                  <a:gd name="T0" fmla="*/ 0 w 20042"/>
                  <a:gd name="T1" fmla="*/ 0 h 21600"/>
                  <a:gd name="T2" fmla="*/ 223 w 20042"/>
                  <a:gd name="T3" fmla="*/ 169 h 21600"/>
                  <a:gd name="T4" fmla="*/ 0 w 20042"/>
                  <a:gd name="T5" fmla="*/ 270 h 21600"/>
                  <a:gd name="T6" fmla="*/ 0 60000 65536"/>
                  <a:gd name="T7" fmla="*/ 0 60000 65536"/>
                  <a:gd name="T8" fmla="*/ 0 60000 65536"/>
                </a:gdLst>
                <a:ahLst/>
                <a:cxnLst>
                  <a:cxn ang="T6">
                    <a:pos x="T0" y="T1"/>
                  </a:cxn>
                  <a:cxn ang="T7">
                    <a:pos x="T2" y="T3"/>
                  </a:cxn>
                  <a:cxn ang="T8">
                    <a:pos x="T4" y="T5"/>
                  </a:cxn>
                </a:cxnLst>
                <a:rect l="0" t="0" r="r" b="b"/>
                <a:pathLst>
                  <a:path w="20042" h="21600" fill="none" extrusionOk="0">
                    <a:moveTo>
                      <a:pt x="0" y="0"/>
                    </a:moveTo>
                    <a:cubicBezTo>
                      <a:pt x="8819" y="0"/>
                      <a:pt x="16753" y="5362"/>
                      <a:pt x="20042" y="13545"/>
                    </a:cubicBezTo>
                  </a:path>
                  <a:path w="20042" h="21600" stroke="0" extrusionOk="0">
                    <a:moveTo>
                      <a:pt x="0" y="0"/>
                    </a:moveTo>
                    <a:cubicBezTo>
                      <a:pt x="8819" y="0"/>
                      <a:pt x="16753" y="5362"/>
                      <a:pt x="20042" y="13545"/>
                    </a:cubicBezTo>
                    <a:lnTo>
                      <a:pt x="0" y="21600"/>
                    </a:lnTo>
                    <a:lnTo>
                      <a:pt x="0" y="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9234" name="Line 47">
              <a:extLst>
                <a:ext uri="{FF2B5EF4-FFF2-40B4-BE49-F238E27FC236}">
                  <a16:creationId xmlns:a16="http://schemas.microsoft.com/office/drawing/2014/main" id="{C2A56279-E0FE-527A-FD41-5F52E0AA9ED9}"/>
                </a:ext>
              </a:extLst>
            </p:cNvPr>
            <p:cNvSpPr>
              <a:spLocks noChangeShapeType="1"/>
            </p:cNvSpPr>
            <p:nvPr/>
          </p:nvSpPr>
          <p:spPr bwMode="auto">
            <a:xfrm>
              <a:off x="1494" y="278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5" name="Line 48">
              <a:extLst>
                <a:ext uri="{FF2B5EF4-FFF2-40B4-BE49-F238E27FC236}">
                  <a16:creationId xmlns:a16="http://schemas.microsoft.com/office/drawing/2014/main" id="{275C86D8-32F2-225E-D4AC-E89D66AF29A1}"/>
                </a:ext>
              </a:extLst>
            </p:cNvPr>
            <p:cNvSpPr>
              <a:spLocks noChangeShapeType="1"/>
            </p:cNvSpPr>
            <p:nvPr/>
          </p:nvSpPr>
          <p:spPr bwMode="auto">
            <a:xfrm>
              <a:off x="996" y="2733"/>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36" name="Line 49">
              <a:extLst>
                <a:ext uri="{FF2B5EF4-FFF2-40B4-BE49-F238E27FC236}">
                  <a16:creationId xmlns:a16="http://schemas.microsoft.com/office/drawing/2014/main" id="{5EC2F0A6-3D1D-DDA3-BBB6-03037C45AEC9}"/>
                </a:ext>
              </a:extLst>
            </p:cNvPr>
            <p:cNvSpPr>
              <a:spLocks noChangeShapeType="1"/>
            </p:cNvSpPr>
            <p:nvPr/>
          </p:nvSpPr>
          <p:spPr bwMode="auto">
            <a:xfrm>
              <a:off x="1002" y="2901"/>
              <a:ext cx="9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223" name="Text Box 3">
            <a:extLst>
              <a:ext uri="{FF2B5EF4-FFF2-40B4-BE49-F238E27FC236}">
                <a16:creationId xmlns:a16="http://schemas.microsoft.com/office/drawing/2014/main" id="{E00C1CB4-EF65-BCD9-B5F9-FB22EC29B037}"/>
              </a:ext>
            </a:extLst>
          </p:cNvPr>
          <p:cNvSpPr txBox="1">
            <a:spLocks noChangeArrowheads="1"/>
          </p:cNvSpPr>
          <p:nvPr/>
        </p:nvSpPr>
        <p:spPr bwMode="auto">
          <a:xfrm>
            <a:off x="3810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b="1"/>
              <a:t>OR</a:t>
            </a:r>
            <a:r>
              <a:rPr lang="ja-JP" altLang="en-US" sz="2000" b="1"/>
              <a:t>回路の動作</a:t>
            </a:r>
          </a:p>
        </p:txBody>
      </p:sp>
      <p:sp>
        <p:nvSpPr>
          <p:cNvPr id="9224" name="Text Box 4">
            <a:extLst>
              <a:ext uri="{FF2B5EF4-FFF2-40B4-BE49-F238E27FC236}">
                <a16:creationId xmlns:a16="http://schemas.microsoft.com/office/drawing/2014/main" id="{6680A781-5840-BDCC-D50A-13D73ED0DB57}"/>
              </a:ext>
            </a:extLst>
          </p:cNvPr>
          <p:cNvSpPr txBox="1">
            <a:spLocks noChangeArrowheads="1"/>
          </p:cNvSpPr>
          <p:nvPr/>
        </p:nvSpPr>
        <p:spPr bwMode="auto">
          <a:xfrm>
            <a:off x="5207000" y="4235450"/>
            <a:ext cx="3308350" cy="132397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a:t>OR</a:t>
            </a:r>
            <a:r>
              <a:rPr lang="ja-JP" altLang="en-US"/>
              <a:t>回路は</a:t>
            </a:r>
            <a:r>
              <a:rPr lang="en-US" altLang="ja-JP"/>
              <a:t>2</a:t>
            </a:r>
            <a:r>
              <a:rPr lang="ja-JP" altLang="en-US"/>
              <a:t>つ入力を持ち、その状態によって出力が変化します。</a:t>
            </a:r>
            <a:br>
              <a:rPr lang="ja-JP" altLang="en-US"/>
            </a:br>
            <a:r>
              <a:rPr lang="ja-JP" altLang="en-US"/>
              <a:t>入力が</a:t>
            </a:r>
            <a:r>
              <a:rPr lang="en-US" altLang="ja-JP"/>
              <a:t>1</a:t>
            </a:r>
            <a:r>
              <a:rPr lang="ja-JP" altLang="en-US"/>
              <a:t>つでも</a:t>
            </a:r>
            <a:r>
              <a:rPr lang="en-US" altLang="ja-JP"/>
              <a:t>ON</a:t>
            </a:r>
            <a:r>
              <a:rPr lang="ja-JP" altLang="en-US"/>
              <a:t>の時は出力が</a:t>
            </a:r>
            <a:r>
              <a:rPr lang="en-US" altLang="ja-JP"/>
              <a:t>ON</a:t>
            </a:r>
            <a:r>
              <a:rPr lang="ja-JP" altLang="en-US"/>
              <a:t>になります。</a:t>
            </a:r>
            <a:r>
              <a:rPr lang="en-US" altLang="ja-JP"/>
              <a:t>2</a:t>
            </a:r>
            <a:r>
              <a:rPr lang="ja-JP" altLang="en-US"/>
              <a:t>つとも</a:t>
            </a:r>
            <a:r>
              <a:rPr lang="en-US" altLang="ja-JP"/>
              <a:t>OFF</a:t>
            </a:r>
            <a:r>
              <a:rPr lang="ja-JP" altLang="en-US"/>
              <a:t>の場合だけ</a:t>
            </a:r>
            <a:r>
              <a:rPr lang="en-US" altLang="ja-JP"/>
              <a:t>OFF</a:t>
            </a:r>
            <a:r>
              <a:rPr lang="ja-JP" altLang="en-US"/>
              <a:t>になります。</a:t>
            </a:r>
          </a:p>
        </p:txBody>
      </p:sp>
      <p:sp>
        <p:nvSpPr>
          <p:cNvPr id="9225" name="Rectangle 5">
            <a:extLst>
              <a:ext uri="{FF2B5EF4-FFF2-40B4-BE49-F238E27FC236}">
                <a16:creationId xmlns:a16="http://schemas.microsoft.com/office/drawing/2014/main" id="{03DEF213-0113-87AD-012E-250D0B2E6925}"/>
              </a:ext>
            </a:extLst>
          </p:cNvPr>
          <p:cNvSpPr>
            <a:spLocks noChangeArrowheads="1"/>
          </p:cNvSpPr>
          <p:nvPr/>
        </p:nvSpPr>
        <p:spPr bwMode="auto">
          <a:xfrm>
            <a:off x="180975" y="3767138"/>
            <a:ext cx="4371975"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9226" name="Picture 6" descr="A15_Flag_Outoff">
            <a:extLst>
              <a:ext uri="{FF2B5EF4-FFF2-40B4-BE49-F238E27FC236}">
                <a16:creationId xmlns:a16="http://schemas.microsoft.com/office/drawing/2014/main" id="{F9738E07-665B-A6D3-5251-DDF3834311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8100" y="1349375"/>
            <a:ext cx="1300163"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7" name="Rectangle 7">
            <a:extLst>
              <a:ext uri="{FF2B5EF4-FFF2-40B4-BE49-F238E27FC236}">
                <a16:creationId xmlns:a16="http://schemas.microsoft.com/office/drawing/2014/main" id="{A1BFD1E1-AA6F-6726-A4A3-A5E8F86A48E7}"/>
              </a:ext>
            </a:extLst>
          </p:cNvPr>
          <p:cNvSpPr>
            <a:spLocks noChangeArrowheads="1"/>
          </p:cNvSpPr>
          <p:nvPr/>
        </p:nvSpPr>
        <p:spPr bwMode="auto">
          <a:xfrm>
            <a:off x="4686300" y="852488"/>
            <a:ext cx="4286250"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9228" name="Picture 8" descr="A15_Flag_not">
            <a:extLst>
              <a:ext uri="{FF2B5EF4-FFF2-40B4-BE49-F238E27FC236}">
                <a16:creationId xmlns:a16="http://schemas.microsoft.com/office/drawing/2014/main" id="{E459FFD8-D132-54B6-DA60-E306747AD3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7763" y="1219200"/>
            <a:ext cx="1566862"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Picture 9" descr="A15_Flag_OutOn">
            <a:extLst>
              <a:ext uri="{FF2B5EF4-FFF2-40B4-BE49-F238E27FC236}">
                <a16:creationId xmlns:a16="http://schemas.microsoft.com/office/drawing/2014/main" id="{86368C5C-972C-8FFF-A249-83F0E66C7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8988" y="1117600"/>
            <a:ext cx="1190625"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0" name="Rectangle 10">
            <a:extLst>
              <a:ext uri="{FF2B5EF4-FFF2-40B4-BE49-F238E27FC236}">
                <a16:creationId xmlns:a16="http://schemas.microsoft.com/office/drawing/2014/main" id="{6C96943E-D7AA-C649-AD32-E997B0359992}"/>
              </a:ext>
            </a:extLst>
          </p:cNvPr>
          <p:cNvSpPr>
            <a:spLocks noChangeArrowheads="1"/>
          </p:cNvSpPr>
          <p:nvPr/>
        </p:nvSpPr>
        <p:spPr bwMode="auto">
          <a:xfrm>
            <a:off x="176213" y="890588"/>
            <a:ext cx="4386262" cy="2743200"/>
          </a:xfrm>
          <a:prstGeom prst="rect">
            <a:avLst/>
          </a:prstGeom>
          <a:noFill/>
          <a:ln w="9525" algn="ctr">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9231" name="Picture 11" descr="A15_Flag_and">
            <a:extLst>
              <a:ext uri="{FF2B5EF4-FFF2-40B4-BE49-F238E27FC236}">
                <a16:creationId xmlns:a16="http://schemas.microsoft.com/office/drawing/2014/main" id="{95FAB01C-E0A7-CFCB-793E-1504029C99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663" y="919163"/>
            <a:ext cx="1616075"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2" name="Picture 36" descr="A15_Flag_or">
            <a:extLst>
              <a:ext uri="{FF2B5EF4-FFF2-40B4-BE49-F238E27FC236}">
                <a16:creationId xmlns:a16="http://schemas.microsoft.com/office/drawing/2014/main" id="{A93100FD-74DE-47E4-2C33-A289AA65C3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813" y="3873500"/>
            <a:ext cx="1771650"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3">
            <a:extLst>
              <a:ext uri="{FF2B5EF4-FFF2-40B4-BE49-F238E27FC236}">
                <a16:creationId xmlns:a16="http://schemas.microsoft.com/office/drawing/2014/main" id="{C0637C88-D8A3-3EB2-BE52-38D38C3477A0}"/>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799BCCC2-FE2D-4BA6-9D1C-F8B83ABDFA4F}" type="slidenum">
              <a:rPr kumimoji="0" lang="en-US" altLang="ja-JP" sz="1400"/>
              <a:pPr/>
              <a:t>8</a:t>
            </a:fld>
            <a:endParaRPr kumimoji="0" lang="en-US" altLang="ja-JP" sz="1400"/>
          </a:p>
        </p:txBody>
      </p:sp>
      <p:sp>
        <p:nvSpPr>
          <p:cNvPr id="10243" name="Text Box 2">
            <a:extLst>
              <a:ext uri="{FF2B5EF4-FFF2-40B4-BE49-F238E27FC236}">
                <a16:creationId xmlns:a16="http://schemas.microsoft.com/office/drawing/2014/main" id="{847E2517-8B99-986F-67C4-2AAAEA81EE40}"/>
              </a:ext>
            </a:extLst>
          </p:cNvPr>
          <p:cNvSpPr txBox="1">
            <a:spLocks noChangeArrowheads="1"/>
          </p:cNvSpPr>
          <p:nvPr/>
        </p:nvSpPr>
        <p:spPr bwMode="auto">
          <a:xfrm>
            <a:off x="381000" y="290513"/>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ハンダ付け無しで電子回路を組む</a:t>
            </a:r>
          </a:p>
        </p:txBody>
      </p:sp>
      <p:pic>
        <p:nvPicPr>
          <p:cNvPr id="10244" name="Picture 25" descr="A15Curcuit00">
            <a:extLst>
              <a:ext uri="{FF2B5EF4-FFF2-40B4-BE49-F238E27FC236}">
                <a16:creationId xmlns:a16="http://schemas.microsoft.com/office/drawing/2014/main" id="{489184B5-D6D1-0B94-D286-7FED1855F7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900" y="911225"/>
            <a:ext cx="3146425"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26" descr="A15breadboard2">
            <a:extLst>
              <a:ext uri="{FF2B5EF4-FFF2-40B4-BE49-F238E27FC236}">
                <a16:creationId xmlns:a16="http://schemas.microsoft.com/office/drawing/2014/main" id="{28E5C810-6C96-E576-5E66-8BA45E49C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800" y="3571875"/>
            <a:ext cx="4000500" cy="262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28">
            <a:extLst>
              <a:ext uri="{FF2B5EF4-FFF2-40B4-BE49-F238E27FC236}">
                <a16:creationId xmlns:a16="http://schemas.microsoft.com/office/drawing/2014/main" id="{347DB42F-F40C-08A3-526A-0F04EF5867C4}"/>
              </a:ext>
            </a:extLst>
          </p:cNvPr>
          <p:cNvSpPr>
            <a:spLocks noChangeArrowheads="1"/>
          </p:cNvSpPr>
          <p:nvPr/>
        </p:nvSpPr>
        <p:spPr bwMode="auto">
          <a:xfrm>
            <a:off x="957263" y="3735388"/>
            <a:ext cx="3276600" cy="71437"/>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47" name="Rectangle 29">
            <a:extLst>
              <a:ext uri="{FF2B5EF4-FFF2-40B4-BE49-F238E27FC236}">
                <a16:creationId xmlns:a16="http://schemas.microsoft.com/office/drawing/2014/main" id="{FF9D7D54-7E7A-58C4-26EC-06DC0879EB28}"/>
              </a:ext>
            </a:extLst>
          </p:cNvPr>
          <p:cNvSpPr>
            <a:spLocks noChangeArrowheads="1"/>
          </p:cNvSpPr>
          <p:nvPr/>
        </p:nvSpPr>
        <p:spPr bwMode="auto">
          <a:xfrm>
            <a:off x="982663" y="3856038"/>
            <a:ext cx="3276600" cy="71437"/>
          </a:xfrm>
          <a:prstGeom prst="rect">
            <a:avLst/>
          </a:prstGeom>
          <a:solidFill>
            <a:schemeClr val="tx1">
              <a:alpha val="34117"/>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48" name="Rectangle 30">
            <a:extLst>
              <a:ext uri="{FF2B5EF4-FFF2-40B4-BE49-F238E27FC236}">
                <a16:creationId xmlns:a16="http://schemas.microsoft.com/office/drawing/2014/main" id="{FEB9B0BB-6ED7-BCF5-A453-1C3C52F002ED}"/>
              </a:ext>
            </a:extLst>
          </p:cNvPr>
          <p:cNvSpPr>
            <a:spLocks noChangeArrowheads="1"/>
          </p:cNvSpPr>
          <p:nvPr/>
        </p:nvSpPr>
        <p:spPr bwMode="auto">
          <a:xfrm>
            <a:off x="828675" y="4129088"/>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49" name="Rectangle 31">
            <a:extLst>
              <a:ext uri="{FF2B5EF4-FFF2-40B4-BE49-F238E27FC236}">
                <a16:creationId xmlns:a16="http://schemas.microsoft.com/office/drawing/2014/main" id="{36946D1F-5F85-70BF-6988-1341C95E5783}"/>
              </a:ext>
            </a:extLst>
          </p:cNvPr>
          <p:cNvSpPr>
            <a:spLocks noChangeArrowheads="1"/>
          </p:cNvSpPr>
          <p:nvPr/>
        </p:nvSpPr>
        <p:spPr bwMode="auto">
          <a:xfrm>
            <a:off x="933450" y="4138613"/>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0" name="Rectangle 32">
            <a:extLst>
              <a:ext uri="{FF2B5EF4-FFF2-40B4-BE49-F238E27FC236}">
                <a16:creationId xmlns:a16="http://schemas.microsoft.com/office/drawing/2014/main" id="{B047ADB1-B515-D7E3-C3FF-BEB43836E3C2}"/>
              </a:ext>
            </a:extLst>
          </p:cNvPr>
          <p:cNvSpPr>
            <a:spLocks noChangeArrowheads="1"/>
          </p:cNvSpPr>
          <p:nvPr/>
        </p:nvSpPr>
        <p:spPr bwMode="auto">
          <a:xfrm>
            <a:off x="1060450" y="4122738"/>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1" name="Rectangle 33">
            <a:extLst>
              <a:ext uri="{FF2B5EF4-FFF2-40B4-BE49-F238E27FC236}">
                <a16:creationId xmlns:a16="http://schemas.microsoft.com/office/drawing/2014/main" id="{A84879E4-81EE-D937-BE72-507BF1E0CD12}"/>
              </a:ext>
            </a:extLst>
          </p:cNvPr>
          <p:cNvSpPr>
            <a:spLocks noChangeArrowheads="1"/>
          </p:cNvSpPr>
          <p:nvPr/>
        </p:nvSpPr>
        <p:spPr bwMode="auto">
          <a:xfrm>
            <a:off x="1187450" y="4138613"/>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2" name="Rectangle 34">
            <a:extLst>
              <a:ext uri="{FF2B5EF4-FFF2-40B4-BE49-F238E27FC236}">
                <a16:creationId xmlns:a16="http://schemas.microsoft.com/office/drawing/2014/main" id="{3C983BAA-CABC-8189-241C-960CBB55B60D}"/>
              </a:ext>
            </a:extLst>
          </p:cNvPr>
          <p:cNvSpPr>
            <a:spLocks noChangeArrowheads="1"/>
          </p:cNvSpPr>
          <p:nvPr/>
        </p:nvSpPr>
        <p:spPr bwMode="auto">
          <a:xfrm>
            <a:off x="838200" y="4979988"/>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3" name="Rectangle 35">
            <a:extLst>
              <a:ext uri="{FF2B5EF4-FFF2-40B4-BE49-F238E27FC236}">
                <a16:creationId xmlns:a16="http://schemas.microsoft.com/office/drawing/2014/main" id="{752A8A03-1D7A-EA85-5CEA-D71D3981B9CA}"/>
              </a:ext>
            </a:extLst>
          </p:cNvPr>
          <p:cNvSpPr>
            <a:spLocks noChangeArrowheads="1"/>
          </p:cNvSpPr>
          <p:nvPr/>
        </p:nvSpPr>
        <p:spPr bwMode="auto">
          <a:xfrm>
            <a:off x="942975" y="4989513"/>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4" name="Rectangle 36">
            <a:extLst>
              <a:ext uri="{FF2B5EF4-FFF2-40B4-BE49-F238E27FC236}">
                <a16:creationId xmlns:a16="http://schemas.microsoft.com/office/drawing/2014/main" id="{F23F5BBF-3FEB-863C-D1D8-6C46847DA2C5}"/>
              </a:ext>
            </a:extLst>
          </p:cNvPr>
          <p:cNvSpPr>
            <a:spLocks noChangeArrowheads="1"/>
          </p:cNvSpPr>
          <p:nvPr/>
        </p:nvSpPr>
        <p:spPr bwMode="auto">
          <a:xfrm>
            <a:off x="1069975" y="4973638"/>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0255" name="Rectangle 37">
            <a:extLst>
              <a:ext uri="{FF2B5EF4-FFF2-40B4-BE49-F238E27FC236}">
                <a16:creationId xmlns:a16="http://schemas.microsoft.com/office/drawing/2014/main" id="{8BC6B917-F46B-F3BD-523A-A4EBAAE262DE}"/>
              </a:ext>
            </a:extLst>
          </p:cNvPr>
          <p:cNvSpPr>
            <a:spLocks noChangeArrowheads="1"/>
          </p:cNvSpPr>
          <p:nvPr/>
        </p:nvSpPr>
        <p:spPr bwMode="auto">
          <a:xfrm>
            <a:off x="1196975" y="4989513"/>
            <a:ext cx="60325" cy="606425"/>
          </a:xfrm>
          <a:prstGeom prst="rect">
            <a:avLst/>
          </a:prstGeom>
          <a:solidFill>
            <a:schemeClr val="tx1">
              <a:alpha val="38823"/>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pic>
        <p:nvPicPr>
          <p:cNvPr id="10256" name="Picture 38" descr="A15_教師2">
            <a:extLst>
              <a:ext uri="{FF2B5EF4-FFF2-40B4-BE49-F238E27FC236}">
                <a16:creationId xmlns:a16="http://schemas.microsoft.com/office/drawing/2014/main" id="{1F8541DE-74F1-E4A7-13C0-B3782157E2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7163" y="225425"/>
            <a:ext cx="1181100"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7" name="AutoShape 39">
            <a:extLst>
              <a:ext uri="{FF2B5EF4-FFF2-40B4-BE49-F238E27FC236}">
                <a16:creationId xmlns:a16="http://schemas.microsoft.com/office/drawing/2014/main" id="{DF1D17EF-65D6-B2C9-F126-D2488F765D52}"/>
              </a:ext>
            </a:extLst>
          </p:cNvPr>
          <p:cNvSpPr>
            <a:spLocks noChangeArrowheads="1"/>
          </p:cNvSpPr>
          <p:nvPr/>
        </p:nvSpPr>
        <p:spPr bwMode="auto">
          <a:xfrm>
            <a:off x="4786313" y="777875"/>
            <a:ext cx="2727325" cy="1933575"/>
          </a:xfrm>
          <a:prstGeom prst="wedgeRectCallout">
            <a:avLst>
              <a:gd name="adj1" fmla="val 65889"/>
              <a:gd name="adj2" fmla="val -1765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実際の電子回路は、ブレッドボードという基盤の上に、部品を配置して作成します。ブレッドボードは穴がたくさん開いている板で、部品を直接差しこんで回路を組むことができます。</a:t>
            </a:r>
          </a:p>
        </p:txBody>
      </p:sp>
      <p:sp>
        <p:nvSpPr>
          <p:cNvPr id="10258" name="Text Box 40">
            <a:extLst>
              <a:ext uri="{FF2B5EF4-FFF2-40B4-BE49-F238E27FC236}">
                <a16:creationId xmlns:a16="http://schemas.microsoft.com/office/drawing/2014/main" id="{6D6B6D55-8DF8-4839-0F94-EFE4F3132119}"/>
              </a:ext>
            </a:extLst>
          </p:cNvPr>
          <p:cNvSpPr txBox="1">
            <a:spLocks noChangeArrowheads="1"/>
          </p:cNvSpPr>
          <p:nvPr/>
        </p:nvSpPr>
        <p:spPr bwMode="auto">
          <a:xfrm>
            <a:off x="4816475" y="4237038"/>
            <a:ext cx="3505200" cy="181292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　ブレッドボードは左の写真のようなものです。上と下に</a:t>
            </a:r>
            <a:r>
              <a:rPr lang="en-US" altLang="ja-JP"/>
              <a:t>+</a:t>
            </a:r>
            <a:r>
              <a:rPr lang="ja-JP" altLang="en-US"/>
              <a:t>と</a:t>
            </a:r>
            <a:r>
              <a:rPr lang="en-US" altLang="ja-JP"/>
              <a:t>-</a:t>
            </a:r>
            <a:r>
              <a:rPr lang="ja-JP" altLang="en-US"/>
              <a:t>を流すラインがあり、真ん中に</a:t>
            </a:r>
            <a:r>
              <a:rPr lang="en-US" altLang="ja-JP"/>
              <a:t>IC</a:t>
            </a:r>
            <a:r>
              <a:rPr lang="ja-JP" altLang="en-US"/>
              <a:t>や部品を差し込む場所があります。</a:t>
            </a:r>
            <a:br>
              <a:rPr lang="ja-JP" altLang="en-US"/>
            </a:br>
            <a:r>
              <a:rPr lang="ja-JP" altLang="en-US"/>
              <a:t>　ブレッドボードの縦・横の穴は左の写真の灰色の</a:t>
            </a:r>
            <a:r>
              <a:rPr lang="en-US" altLang="ja-JP"/>
              <a:t>Line</a:t>
            </a:r>
            <a:r>
              <a:rPr lang="ja-JP" altLang="en-US"/>
              <a:t>の様に中でつながっています。</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ー 3">
            <a:extLst>
              <a:ext uri="{FF2B5EF4-FFF2-40B4-BE49-F238E27FC236}">
                <a16:creationId xmlns:a16="http://schemas.microsoft.com/office/drawing/2014/main" id="{0791056D-AA21-54E4-1F03-DF68D249A13B}"/>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E5E18821-7BB0-45D0-954A-DFB39639080A}" type="slidenum">
              <a:rPr kumimoji="0" lang="en-US" altLang="ja-JP" sz="1400"/>
              <a:pPr/>
              <a:t>9</a:t>
            </a:fld>
            <a:endParaRPr kumimoji="0" lang="en-US" altLang="ja-JP" sz="1400"/>
          </a:p>
        </p:txBody>
      </p:sp>
      <p:sp>
        <p:nvSpPr>
          <p:cNvPr id="11267" name="Text Box 4">
            <a:extLst>
              <a:ext uri="{FF2B5EF4-FFF2-40B4-BE49-F238E27FC236}">
                <a16:creationId xmlns:a16="http://schemas.microsoft.com/office/drawing/2014/main" id="{BB78978F-8377-B2D1-BBA2-D3767C5AB6B7}"/>
              </a:ext>
            </a:extLst>
          </p:cNvPr>
          <p:cNvSpPr txBox="1">
            <a:spLocks noChangeArrowheads="1"/>
          </p:cNvSpPr>
          <p:nvPr/>
        </p:nvSpPr>
        <p:spPr bwMode="auto">
          <a:xfrm>
            <a:off x="381000" y="381000"/>
            <a:ext cx="7162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発光ダイオード</a:t>
            </a:r>
            <a:r>
              <a:rPr lang="en-US" altLang="ja-JP" sz="2000" b="1"/>
              <a:t>(LED)</a:t>
            </a:r>
            <a:r>
              <a:rPr lang="ja-JP" altLang="en-US" sz="2000" b="1"/>
              <a:t>を光らせよう</a:t>
            </a:r>
          </a:p>
        </p:txBody>
      </p:sp>
      <p:grpSp>
        <p:nvGrpSpPr>
          <p:cNvPr id="11268" name="Group 73">
            <a:extLst>
              <a:ext uri="{FF2B5EF4-FFF2-40B4-BE49-F238E27FC236}">
                <a16:creationId xmlns:a16="http://schemas.microsoft.com/office/drawing/2014/main" id="{17FBBF6E-6E48-BBE7-0300-213F63C2E62D}"/>
              </a:ext>
            </a:extLst>
          </p:cNvPr>
          <p:cNvGrpSpPr>
            <a:grpSpLocks/>
          </p:cNvGrpSpPr>
          <p:nvPr/>
        </p:nvGrpSpPr>
        <p:grpSpPr bwMode="auto">
          <a:xfrm rot="5400000">
            <a:off x="6631782" y="1132681"/>
            <a:ext cx="762000" cy="795337"/>
            <a:chOff x="3420" y="2046"/>
            <a:chExt cx="480" cy="501"/>
          </a:xfrm>
        </p:grpSpPr>
        <p:sp>
          <p:nvSpPr>
            <p:cNvPr id="11346" name="Oval 74">
              <a:extLst>
                <a:ext uri="{FF2B5EF4-FFF2-40B4-BE49-F238E27FC236}">
                  <a16:creationId xmlns:a16="http://schemas.microsoft.com/office/drawing/2014/main" id="{D7245A12-8B9A-6D08-2C30-DC8B58C6A20F}"/>
                </a:ext>
              </a:extLst>
            </p:cNvPr>
            <p:cNvSpPr>
              <a:spLocks noChangeArrowheads="1"/>
            </p:cNvSpPr>
            <p:nvPr/>
          </p:nvSpPr>
          <p:spPr bwMode="auto">
            <a:xfrm>
              <a:off x="3420" y="2133"/>
              <a:ext cx="327" cy="327"/>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347" name="Line 75">
              <a:extLst>
                <a:ext uri="{FF2B5EF4-FFF2-40B4-BE49-F238E27FC236}">
                  <a16:creationId xmlns:a16="http://schemas.microsoft.com/office/drawing/2014/main" id="{E1554492-4D79-2207-2CCD-D4D1FF9C4935}"/>
                </a:ext>
              </a:extLst>
            </p:cNvPr>
            <p:cNvSpPr>
              <a:spLocks noChangeShapeType="1"/>
            </p:cNvSpPr>
            <p:nvPr/>
          </p:nvSpPr>
          <p:spPr bwMode="auto">
            <a:xfrm>
              <a:off x="3582" y="2046"/>
              <a:ext cx="0" cy="50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8" name="Line 76">
              <a:extLst>
                <a:ext uri="{FF2B5EF4-FFF2-40B4-BE49-F238E27FC236}">
                  <a16:creationId xmlns:a16="http://schemas.microsoft.com/office/drawing/2014/main" id="{A191B1BA-6E42-E80F-C861-A76990180860}"/>
                </a:ext>
              </a:extLst>
            </p:cNvPr>
            <p:cNvSpPr>
              <a:spLocks noChangeShapeType="1"/>
            </p:cNvSpPr>
            <p:nvPr/>
          </p:nvSpPr>
          <p:spPr bwMode="auto">
            <a:xfrm>
              <a:off x="3432" y="2343"/>
              <a:ext cx="30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9" name="AutoShape 77">
              <a:extLst>
                <a:ext uri="{FF2B5EF4-FFF2-40B4-BE49-F238E27FC236}">
                  <a16:creationId xmlns:a16="http://schemas.microsoft.com/office/drawing/2014/main" id="{A19AFCB4-4716-256A-216F-8A36C7FDE3F3}"/>
                </a:ext>
              </a:extLst>
            </p:cNvPr>
            <p:cNvSpPr>
              <a:spLocks noChangeArrowheads="1"/>
            </p:cNvSpPr>
            <p:nvPr/>
          </p:nvSpPr>
          <p:spPr bwMode="auto">
            <a:xfrm rot="10800000">
              <a:off x="3474" y="2193"/>
              <a:ext cx="216" cy="144"/>
            </a:xfrm>
            <a:prstGeom prst="triangle">
              <a:avLst>
                <a:gd name="adj" fmla="val 50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350" name="Line 78">
              <a:extLst>
                <a:ext uri="{FF2B5EF4-FFF2-40B4-BE49-F238E27FC236}">
                  <a16:creationId xmlns:a16="http://schemas.microsoft.com/office/drawing/2014/main" id="{6C7B897A-5C86-51A4-7DBA-25D723CDD264}"/>
                </a:ext>
              </a:extLst>
            </p:cNvPr>
            <p:cNvSpPr>
              <a:spLocks noChangeShapeType="1"/>
            </p:cNvSpPr>
            <p:nvPr/>
          </p:nvSpPr>
          <p:spPr bwMode="auto">
            <a:xfrm>
              <a:off x="3783" y="2322"/>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51" name="Line 79">
              <a:extLst>
                <a:ext uri="{FF2B5EF4-FFF2-40B4-BE49-F238E27FC236}">
                  <a16:creationId xmlns:a16="http://schemas.microsoft.com/office/drawing/2014/main" id="{7FC2AE1D-CFB2-62D2-7320-693D7478F091}"/>
                </a:ext>
              </a:extLst>
            </p:cNvPr>
            <p:cNvSpPr>
              <a:spLocks noChangeShapeType="1"/>
            </p:cNvSpPr>
            <p:nvPr/>
          </p:nvSpPr>
          <p:spPr bwMode="auto">
            <a:xfrm>
              <a:off x="3792" y="2241"/>
              <a:ext cx="108" cy="1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1269" name="Freeform 80">
            <a:extLst>
              <a:ext uri="{FF2B5EF4-FFF2-40B4-BE49-F238E27FC236}">
                <a16:creationId xmlns:a16="http://schemas.microsoft.com/office/drawing/2014/main" id="{00B81D81-57CD-3629-EB64-9CEDA945AB52}"/>
              </a:ext>
            </a:extLst>
          </p:cNvPr>
          <p:cNvSpPr>
            <a:spLocks/>
          </p:cNvSpPr>
          <p:nvPr/>
        </p:nvSpPr>
        <p:spPr bwMode="auto">
          <a:xfrm rot="-127266">
            <a:off x="5740400" y="1247775"/>
            <a:ext cx="695325" cy="342900"/>
          </a:xfrm>
          <a:custGeom>
            <a:avLst/>
            <a:gdLst>
              <a:gd name="T0" fmla="*/ 0 w 438"/>
              <a:gd name="T1" fmla="*/ 171450 h 216"/>
              <a:gd name="T2" fmla="*/ 88900 w 438"/>
              <a:gd name="T3" fmla="*/ 171450 h 216"/>
              <a:gd name="T4" fmla="*/ 133350 w 438"/>
              <a:gd name="T5" fmla="*/ 0 h 216"/>
              <a:gd name="T6" fmla="*/ 219075 w 438"/>
              <a:gd name="T7" fmla="*/ 339725 h 216"/>
              <a:gd name="T8" fmla="*/ 301625 w 438"/>
              <a:gd name="T9" fmla="*/ 3175 h 216"/>
              <a:gd name="T10" fmla="*/ 390525 w 438"/>
              <a:gd name="T11" fmla="*/ 336550 h 216"/>
              <a:gd name="T12" fmla="*/ 476250 w 438"/>
              <a:gd name="T13" fmla="*/ 6350 h 216"/>
              <a:gd name="T14" fmla="*/ 561975 w 438"/>
              <a:gd name="T15" fmla="*/ 342900 h 216"/>
              <a:gd name="T16" fmla="*/ 596900 w 438"/>
              <a:gd name="T17" fmla="*/ 168275 h 216"/>
              <a:gd name="T18" fmla="*/ 695325 w 438"/>
              <a:gd name="T19" fmla="*/ 171450 h 2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8" h="216">
                <a:moveTo>
                  <a:pt x="0" y="108"/>
                </a:moveTo>
                <a:lnTo>
                  <a:pt x="56" y="108"/>
                </a:lnTo>
                <a:lnTo>
                  <a:pt x="84" y="0"/>
                </a:lnTo>
                <a:lnTo>
                  <a:pt x="138" y="214"/>
                </a:lnTo>
                <a:lnTo>
                  <a:pt x="190" y="2"/>
                </a:lnTo>
                <a:lnTo>
                  <a:pt x="246" y="212"/>
                </a:lnTo>
                <a:lnTo>
                  <a:pt x="300" y="4"/>
                </a:lnTo>
                <a:lnTo>
                  <a:pt x="354" y="216"/>
                </a:lnTo>
                <a:lnTo>
                  <a:pt x="376" y="106"/>
                </a:lnTo>
                <a:lnTo>
                  <a:pt x="438" y="108"/>
                </a:lnTo>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1270" name="Group 81">
            <a:extLst>
              <a:ext uri="{FF2B5EF4-FFF2-40B4-BE49-F238E27FC236}">
                <a16:creationId xmlns:a16="http://schemas.microsoft.com/office/drawing/2014/main" id="{9B5F5B1E-249E-8995-C28B-1A5E9D6D3115}"/>
              </a:ext>
            </a:extLst>
          </p:cNvPr>
          <p:cNvGrpSpPr>
            <a:grpSpLocks/>
          </p:cNvGrpSpPr>
          <p:nvPr/>
        </p:nvGrpSpPr>
        <p:grpSpPr bwMode="auto">
          <a:xfrm>
            <a:off x="7473950" y="2074863"/>
            <a:ext cx="542925" cy="871537"/>
            <a:chOff x="2844" y="2301"/>
            <a:chExt cx="342" cy="549"/>
          </a:xfrm>
        </p:grpSpPr>
        <p:sp>
          <p:nvSpPr>
            <p:cNvPr id="11339" name="Line 82">
              <a:extLst>
                <a:ext uri="{FF2B5EF4-FFF2-40B4-BE49-F238E27FC236}">
                  <a16:creationId xmlns:a16="http://schemas.microsoft.com/office/drawing/2014/main" id="{81A57BFA-F670-984A-92DB-DB7685F786B2}"/>
                </a:ext>
              </a:extLst>
            </p:cNvPr>
            <p:cNvSpPr>
              <a:spLocks noChangeShapeType="1"/>
            </p:cNvSpPr>
            <p:nvPr/>
          </p:nvSpPr>
          <p:spPr bwMode="auto">
            <a:xfrm>
              <a:off x="2847" y="2460"/>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0" name="Line 83">
              <a:extLst>
                <a:ext uri="{FF2B5EF4-FFF2-40B4-BE49-F238E27FC236}">
                  <a16:creationId xmlns:a16="http://schemas.microsoft.com/office/drawing/2014/main" id="{68C5F016-5014-D244-1B31-F0B9F2BF7BC2}"/>
                </a:ext>
              </a:extLst>
            </p:cNvPr>
            <p:cNvSpPr>
              <a:spLocks noChangeShapeType="1"/>
            </p:cNvSpPr>
            <p:nvPr/>
          </p:nvSpPr>
          <p:spPr bwMode="auto">
            <a:xfrm>
              <a:off x="2928" y="2511"/>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1" name="Line 84">
              <a:extLst>
                <a:ext uri="{FF2B5EF4-FFF2-40B4-BE49-F238E27FC236}">
                  <a16:creationId xmlns:a16="http://schemas.microsoft.com/office/drawing/2014/main" id="{7A0DB86E-75B6-33D9-FC83-EC815EDCEA42}"/>
                </a:ext>
              </a:extLst>
            </p:cNvPr>
            <p:cNvSpPr>
              <a:spLocks noChangeShapeType="1"/>
            </p:cNvSpPr>
            <p:nvPr/>
          </p:nvSpPr>
          <p:spPr bwMode="auto">
            <a:xfrm>
              <a:off x="2844" y="2601"/>
              <a:ext cx="33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2" name="Line 85">
              <a:extLst>
                <a:ext uri="{FF2B5EF4-FFF2-40B4-BE49-F238E27FC236}">
                  <a16:creationId xmlns:a16="http://schemas.microsoft.com/office/drawing/2014/main" id="{B874FA7D-4620-E216-50EA-366CCE2898A3}"/>
                </a:ext>
              </a:extLst>
            </p:cNvPr>
            <p:cNvSpPr>
              <a:spLocks noChangeShapeType="1"/>
            </p:cNvSpPr>
            <p:nvPr/>
          </p:nvSpPr>
          <p:spPr bwMode="auto">
            <a:xfrm>
              <a:off x="2928" y="2652"/>
              <a:ext cx="171"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3" name="Line 86">
              <a:extLst>
                <a:ext uri="{FF2B5EF4-FFF2-40B4-BE49-F238E27FC236}">
                  <a16:creationId xmlns:a16="http://schemas.microsoft.com/office/drawing/2014/main" id="{5EE5840F-EAC1-93BC-F2FC-46800B4FF982}"/>
                </a:ext>
              </a:extLst>
            </p:cNvPr>
            <p:cNvSpPr>
              <a:spLocks noChangeShapeType="1"/>
            </p:cNvSpPr>
            <p:nvPr/>
          </p:nvSpPr>
          <p:spPr bwMode="auto">
            <a:xfrm>
              <a:off x="3012" y="2301"/>
              <a:ext cx="0" cy="15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4" name="Line 87">
              <a:extLst>
                <a:ext uri="{FF2B5EF4-FFF2-40B4-BE49-F238E27FC236}">
                  <a16:creationId xmlns:a16="http://schemas.microsoft.com/office/drawing/2014/main" id="{947DFE23-4F9B-FA8D-FF14-27A537FF1CFA}"/>
                </a:ext>
              </a:extLst>
            </p:cNvPr>
            <p:cNvSpPr>
              <a:spLocks noChangeShapeType="1"/>
            </p:cNvSpPr>
            <p:nvPr/>
          </p:nvSpPr>
          <p:spPr bwMode="auto">
            <a:xfrm>
              <a:off x="3012" y="2664"/>
              <a:ext cx="0" cy="18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45" name="Line 88">
              <a:extLst>
                <a:ext uri="{FF2B5EF4-FFF2-40B4-BE49-F238E27FC236}">
                  <a16:creationId xmlns:a16="http://schemas.microsoft.com/office/drawing/2014/main" id="{62CF13ED-45D0-9A4C-2C42-CFA5186B474E}"/>
                </a:ext>
              </a:extLst>
            </p:cNvPr>
            <p:cNvSpPr>
              <a:spLocks noChangeShapeType="1"/>
            </p:cNvSpPr>
            <p:nvPr/>
          </p:nvSpPr>
          <p:spPr bwMode="auto">
            <a:xfrm>
              <a:off x="3012" y="2532"/>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1271" name="Line 96">
            <a:extLst>
              <a:ext uri="{FF2B5EF4-FFF2-40B4-BE49-F238E27FC236}">
                <a16:creationId xmlns:a16="http://schemas.microsoft.com/office/drawing/2014/main" id="{30442416-8BEC-6A1E-C525-6C64B7CC8942}"/>
              </a:ext>
            </a:extLst>
          </p:cNvPr>
          <p:cNvSpPr>
            <a:spLocks noChangeShapeType="1"/>
          </p:cNvSpPr>
          <p:nvPr/>
        </p:nvSpPr>
        <p:spPr bwMode="auto">
          <a:xfrm>
            <a:off x="7410450" y="1404938"/>
            <a:ext cx="35401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2" name="Line 97">
            <a:extLst>
              <a:ext uri="{FF2B5EF4-FFF2-40B4-BE49-F238E27FC236}">
                <a16:creationId xmlns:a16="http://schemas.microsoft.com/office/drawing/2014/main" id="{95446223-6286-68D8-E299-989FC47EBFF5}"/>
              </a:ext>
            </a:extLst>
          </p:cNvPr>
          <p:cNvSpPr>
            <a:spLocks noChangeShapeType="1"/>
          </p:cNvSpPr>
          <p:nvPr/>
        </p:nvSpPr>
        <p:spPr bwMode="auto">
          <a:xfrm>
            <a:off x="7740650" y="1389063"/>
            <a:ext cx="0" cy="7143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3" name="Line 98">
            <a:extLst>
              <a:ext uri="{FF2B5EF4-FFF2-40B4-BE49-F238E27FC236}">
                <a16:creationId xmlns:a16="http://schemas.microsoft.com/office/drawing/2014/main" id="{F65184A0-F260-41BB-28E0-73710489A467}"/>
              </a:ext>
            </a:extLst>
          </p:cNvPr>
          <p:cNvSpPr>
            <a:spLocks noChangeShapeType="1"/>
          </p:cNvSpPr>
          <p:nvPr/>
        </p:nvSpPr>
        <p:spPr bwMode="auto">
          <a:xfrm>
            <a:off x="5302250" y="1427163"/>
            <a:ext cx="0" cy="5016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4" name="Line 99">
            <a:extLst>
              <a:ext uri="{FF2B5EF4-FFF2-40B4-BE49-F238E27FC236}">
                <a16:creationId xmlns:a16="http://schemas.microsoft.com/office/drawing/2014/main" id="{DFC12370-E9EA-DA01-C568-06926C2E4774}"/>
              </a:ext>
            </a:extLst>
          </p:cNvPr>
          <p:cNvSpPr>
            <a:spLocks noChangeShapeType="1"/>
          </p:cNvSpPr>
          <p:nvPr/>
        </p:nvSpPr>
        <p:spPr bwMode="auto">
          <a:xfrm>
            <a:off x="6375400" y="1408113"/>
            <a:ext cx="2476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5" name="Line 100">
            <a:extLst>
              <a:ext uri="{FF2B5EF4-FFF2-40B4-BE49-F238E27FC236}">
                <a16:creationId xmlns:a16="http://schemas.microsoft.com/office/drawing/2014/main" id="{E52DF145-5338-8839-46B5-F471EB64A61D}"/>
              </a:ext>
            </a:extLst>
          </p:cNvPr>
          <p:cNvSpPr>
            <a:spLocks noChangeShapeType="1"/>
          </p:cNvSpPr>
          <p:nvPr/>
        </p:nvSpPr>
        <p:spPr bwMode="auto">
          <a:xfrm flipH="1">
            <a:off x="5911850" y="2925763"/>
            <a:ext cx="1828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6" name="Line 101">
            <a:extLst>
              <a:ext uri="{FF2B5EF4-FFF2-40B4-BE49-F238E27FC236}">
                <a16:creationId xmlns:a16="http://schemas.microsoft.com/office/drawing/2014/main" id="{1CE13859-5976-612A-3BCA-403A8A49E56B}"/>
              </a:ext>
            </a:extLst>
          </p:cNvPr>
          <p:cNvSpPr>
            <a:spLocks noChangeShapeType="1"/>
          </p:cNvSpPr>
          <p:nvPr/>
        </p:nvSpPr>
        <p:spPr bwMode="auto">
          <a:xfrm>
            <a:off x="5897563" y="2208213"/>
            <a:ext cx="0" cy="723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7" name="Line 102">
            <a:extLst>
              <a:ext uri="{FF2B5EF4-FFF2-40B4-BE49-F238E27FC236}">
                <a16:creationId xmlns:a16="http://schemas.microsoft.com/office/drawing/2014/main" id="{7D789DA1-BCBF-6F56-60FA-8F41AAA0FA2D}"/>
              </a:ext>
            </a:extLst>
          </p:cNvPr>
          <p:cNvSpPr>
            <a:spLocks noChangeShapeType="1"/>
          </p:cNvSpPr>
          <p:nvPr/>
        </p:nvSpPr>
        <p:spPr bwMode="auto">
          <a:xfrm>
            <a:off x="5295900" y="1433513"/>
            <a:ext cx="4445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8" name="Text Box 103">
            <a:extLst>
              <a:ext uri="{FF2B5EF4-FFF2-40B4-BE49-F238E27FC236}">
                <a16:creationId xmlns:a16="http://schemas.microsoft.com/office/drawing/2014/main" id="{CD744CBC-F6C3-7CBB-EF8B-9B99EE989367}"/>
              </a:ext>
            </a:extLst>
          </p:cNvPr>
          <p:cNvSpPr txBox="1">
            <a:spLocks noChangeArrowheads="1"/>
          </p:cNvSpPr>
          <p:nvPr/>
        </p:nvSpPr>
        <p:spPr bwMode="auto">
          <a:xfrm>
            <a:off x="5519738" y="714375"/>
            <a:ext cx="111918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抵抗</a:t>
            </a:r>
            <a:br>
              <a:rPr lang="ja-JP" altLang="en-US" sz="1400"/>
            </a:br>
            <a:r>
              <a:rPr lang="en-US" altLang="ja-JP" sz="1400"/>
              <a:t>330</a:t>
            </a:r>
            <a:r>
              <a:rPr lang="ja-JP" altLang="en-US" sz="1400"/>
              <a:t>オーム</a:t>
            </a:r>
          </a:p>
        </p:txBody>
      </p:sp>
      <p:grpSp>
        <p:nvGrpSpPr>
          <p:cNvPr id="11279" name="Group 104">
            <a:extLst>
              <a:ext uri="{FF2B5EF4-FFF2-40B4-BE49-F238E27FC236}">
                <a16:creationId xmlns:a16="http://schemas.microsoft.com/office/drawing/2014/main" id="{E81762E2-693A-F15B-D91E-1C65DE6C7AEB}"/>
              </a:ext>
            </a:extLst>
          </p:cNvPr>
          <p:cNvGrpSpPr>
            <a:grpSpLocks/>
          </p:cNvGrpSpPr>
          <p:nvPr/>
        </p:nvGrpSpPr>
        <p:grpSpPr bwMode="auto">
          <a:xfrm>
            <a:off x="5248275" y="1843088"/>
            <a:ext cx="644525" cy="741362"/>
            <a:chOff x="3831" y="3205"/>
            <a:chExt cx="406" cy="467"/>
          </a:xfrm>
        </p:grpSpPr>
        <p:sp>
          <p:nvSpPr>
            <p:cNvPr id="11332" name="Oval 105">
              <a:extLst>
                <a:ext uri="{FF2B5EF4-FFF2-40B4-BE49-F238E27FC236}">
                  <a16:creationId xmlns:a16="http://schemas.microsoft.com/office/drawing/2014/main" id="{613874F9-FA68-2BE3-2575-243E170E8CAD}"/>
                </a:ext>
              </a:extLst>
            </p:cNvPr>
            <p:cNvSpPr>
              <a:spLocks noChangeArrowheads="1"/>
            </p:cNvSpPr>
            <p:nvPr/>
          </p:nvSpPr>
          <p:spPr bwMode="auto">
            <a:xfrm>
              <a:off x="3831" y="351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333" name="Oval 106">
              <a:extLst>
                <a:ext uri="{FF2B5EF4-FFF2-40B4-BE49-F238E27FC236}">
                  <a16:creationId xmlns:a16="http://schemas.microsoft.com/office/drawing/2014/main" id="{E1034240-09E1-3D5D-91F0-B273756599BC}"/>
                </a:ext>
              </a:extLst>
            </p:cNvPr>
            <p:cNvSpPr>
              <a:spLocks noChangeArrowheads="1"/>
            </p:cNvSpPr>
            <p:nvPr/>
          </p:nvSpPr>
          <p:spPr bwMode="auto">
            <a:xfrm>
              <a:off x="3831" y="3283"/>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334" name="Line 107">
              <a:extLst>
                <a:ext uri="{FF2B5EF4-FFF2-40B4-BE49-F238E27FC236}">
                  <a16:creationId xmlns:a16="http://schemas.microsoft.com/office/drawing/2014/main" id="{A58880EA-EFBB-1755-397D-83095C93E55E}"/>
                </a:ext>
              </a:extLst>
            </p:cNvPr>
            <p:cNvSpPr>
              <a:spLocks noChangeShapeType="1"/>
            </p:cNvSpPr>
            <p:nvPr/>
          </p:nvSpPr>
          <p:spPr bwMode="auto">
            <a:xfrm>
              <a:off x="3864" y="3205"/>
              <a:ext cx="0" cy="6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5" name="Line 108">
              <a:extLst>
                <a:ext uri="{FF2B5EF4-FFF2-40B4-BE49-F238E27FC236}">
                  <a16:creationId xmlns:a16="http://schemas.microsoft.com/office/drawing/2014/main" id="{5BDD03FF-5490-CA1B-E647-785BF220F940}"/>
                </a:ext>
              </a:extLst>
            </p:cNvPr>
            <p:cNvSpPr>
              <a:spLocks noChangeShapeType="1"/>
            </p:cNvSpPr>
            <p:nvPr/>
          </p:nvSpPr>
          <p:spPr bwMode="auto">
            <a:xfrm>
              <a:off x="3864" y="3594"/>
              <a:ext cx="0" cy="7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6" name="Line 109">
              <a:extLst>
                <a:ext uri="{FF2B5EF4-FFF2-40B4-BE49-F238E27FC236}">
                  <a16:creationId xmlns:a16="http://schemas.microsoft.com/office/drawing/2014/main" id="{622F6B9A-B13B-760E-61CC-39E117DB9DC6}"/>
                </a:ext>
              </a:extLst>
            </p:cNvPr>
            <p:cNvSpPr>
              <a:spLocks noChangeShapeType="1"/>
            </p:cNvSpPr>
            <p:nvPr/>
          </p:nvSpPr>
          <p:spPr bwMode="auto">
            <a:xfrm flipH="1">
              <a:off x="4146" y="3438"/>
              <a:ext cx="91"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7" name="Oval 110">
              <a:extLst>
                <a:ext uri="{FF2B5EF4-FFF2-40B4-BE49-F238E27FC236}">
                  <a16:creationId xmlns:a16="http://schemas.microsoft.com/office/drawing/2014/main" id="{F71D0A9D-A3DF-D104-E9D4-50D7623C3EC0}"/>
                </a:ext>
              </a:extLst>
            </p:cNvPr>
            <p:cNvSpPr>
              <a:spLocks noChangeArrowheads="1"/>
            </p:cNvSpPr>
            <p:nvPr/>
          </p:nvSpPr>
          <p:spPr bwMode="auto">
            <a:xfrm>
              <a:off x="4091" y="3399"/>
              <a:ext cx="65" cy="71"/>
            </a:xfrm>
            <a:prstGeom prst="ellipse">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1338" name="Line 111">
              <a:extLst>
                <a:ext uri="{FF2B5EF4-FFF2-40B4-BE49-F238E27FC236}">
                  <a16:creationId xmlns:a16="http://schemas.microsoft.com/office/drawing/2014/main" id="{15A082EB-D95E-ED85-CFFB-47C162CFAEFD}"/>
                </a:ext>
              </a:extLst>
            </p:cNvPr>
            <p:cNvSpPr>
              <a:spLocks noChangeShapeType="1"/>
            </p:cNvSpPr>
            <p:nvPr/>
          </p:nvSpPr>
          <p:spPr bwMode="auto">
            <a:xfrm flipH="1">
              <a:off x="3892" y="3456"/>
              <a:ext cx="196" cy="8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11280" name="Picture 112" descr="A15_Parts01">
            <a:extLst>
              <a:ext uri="{FF2B5EF4-FFF2-40B4-BE49-F238E27FC236}">
                <a16:creationId xmlns:a16="http://schemas.microsoft.com/office/drawing/2014/main" id="{9343402D-6D3C-C223-F7B7-9BE328D791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3775" y="1282700"/>
            <a:ext cx="22098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1" name="Text Box 113">
            <a:extLst>
              <a:ext uri="{FF2B5EF4-FFF2-40B4-BE49-F238E27FC236}">
                <a16:creationId xmlns:a16="http://schemas.microsoft.com/office/drawing/2014/main" id="{ED666F21-DEB2-3F10-1FBE-E842928F1FC2}"/>
              </a:ext>
            </a:extLst>
          </p:cNvPr>
          <p:cNvSpPr txBox="1">
            <a:spLocks noChangeArrowheads="1"/>
          </p:cNvSpPr>
          <p:nvPr/>
        </p:nvSpPr>
        <p:spPr bwMode="auto">
          <a:xfrm>
            <a:off x="6661150" y="774700"/>
            <a:ext cx="16986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発光ダイオード</a:t>
            </a:r>
          </a:p>
        </p:txBody>
      </p:sp>
      <p:sp>
        <p:nvSpPr>
          <p:cNvPr id="11282" name="Text Box 114">
            <a:extLst>
              <a:ext uri="{FF2B5EF4-FFF2-40B4-BE49-F238E27FC236}">
                <a16:creationId xmlns:a16="http://schemas.microsoft.com/office/drawing/2014/main" id="{757BFABB-2C97-3C99-007D-D46996AB32EE}"/>
              </a:ext>
            </a:extLst>
          </p:cNvPr>
          <p:cNvSpPr txBox="1">
            <a:spLocks noChangeArrowheads="1"/>
          </p:cNvSpPr>
          <p:nvPr/>
        </p:nvSpPr>
        <p:spPr bwMode="auto">
          <a:xfrm>
            <a:off x="4970463" y="2754313"/>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スイッチ</a:t>
            </a:r>
          </a:p>
        </p:txBody>
      </p:sp>
      <p:sp>
        <p:nvSpPr>
          <p:cNvPr id="11283" name="Text Box 115">
            <a:extLst>
              <a:ext uri="{FF2B5EF4-FFF2-40B4-BE49-F238E27FC236}">
                <a16:creationId xmlns:a16="http://schemas.microsoft.com/office/drawing/2014/main" id="{0A7A5954-E8A8-A5EC-953F-0B72A34015DF}"/>
              </a:ext>
            </a:extLst>
          </p:cNvPr>
          <p:cNvSpPr txBox="1">
            <a:spLocks noChangeArrowheads="1"/>
          </p:cNvSpPr>
          <p:nvPr/>
        </p:nvSpPr>
        <p:spPr bwMode="auto">
          <a:xfrm>
            <a:off x="8024813" y="2220913"/>
            <a:ext cx="111918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電源 </a:t>
            </a:r>
            <a:r>
              <a:rPr lang="en-US" altLang="ja-JP" sz="1400"/>
              <a:t>3V</a:t>
            </a:r>
            <a:br>
              <a:rPr lang="en-US" altLang="ja-JP" sz="1400"/>
            </a:br>
            <a:r>
              <a:rPr lang="ja-JP" altLang="en-US" sz="1400"/>
              <a:t>乾電池</a:t>
            </a:r>
            <a:r>
              <a:rPr lang="en-US" altLang="ja-JP" sz="1400"/>
              <a:t>x2</a:t>
            </a:r>
            <a:br>
              <a:rPr lang="en-US" altLang="ja-JP" sz="1400"/>
            </a:br>
            <a:endParaRPr lang="en-US" altLang="ja-JP" sz="1400"/>
          </a:p>
        </p:txBody>
      </p:sp>
      <p:grpSp>
        <p:nvGrpSpPr>
          <p:cNvPr id="11284" name="Group 121">
            <a:extLst>
              <a:ext uri="{FF2B5EF4-FFF2-40B4-BE49-F238E27FC236}">
                <a16:creationId xmlns:a16="http://schemas.microsoft.com/office/drawing/2014/main" id="{854E7684-5CD2-9A32-A94D-679BA1E75FA9}"/>
              </a:ext>
            </a:extLst>
          </p:cNvPr>
          <p:cNvGrpSpPr>
            <a:grpSpLocks/>
          </p:cNvGrpSpPr>
          <p:nvPr/>
        </p:nvGrpSpPr>
        <p:grpSpPr bwMode="auto">
          <a:xfrm>
            <a:off x="488950" y="942975"/>
            <a:ext cx="1698625" cy="2971800"/>
            <a:chOff x="337" y="546"/>
            <a:chExt cx="1070" cy="1872"/>
          </a:xfrm>
        </p:grpSpPr>
        <p:pic>
          <p:nvPicPr>
            <p:cNvPr id="11328" name="Picture 116" descr="A15_Parts02">
              <a:extLst>
                <a:ext uri="{FF2B5EF4-FFF2-40B4-BE49-F238E27FC236}">
                  <a16:creationId xmlns:a16="http://schemas.microsoft.com/office/drawing/2014/main" id="{D32C384D-E9BD-0A69-88BE-1775D2AC22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 y="753"/>
              <a:ext cx="498" cy="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29" name="Line 118">
              <a:extLst>
                <a:ext uri="{FF2B5EF4-FFF2-40B4-BE49-F238E27FC236}">
                  <a16:creationId xmlns:a16="http://schemas.microsoft.com/office/drawing/2014/main" id="{D1664AAD-055A-BF8E-C6D0-A695809BAA0E}"/>
                </a:ext>
              </a:extLst>
            </p:cNvPr>
            <p:cNvSpPr>
              <a:spLocks noChangeShapeType="1"/>
            </p:cNvSpPr>
            <p:nvPr/>
          </p:nvSpPr>
          <p:spPr bwMode="auto">
            <a:xfrm flipV="1">
              <a:off x="643" y="1987"/>
              <a:ext cx="0" cy="1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30" name="Text Box 119">
              <a:extLst>
                <a:ext uri="{FF2B5EF4-FFF2-40B4-BE49-F238E27FC236}">
                  <a16:creationId xmlns:a16="http://schemas.microsoft.com/office/drawing/2014/main" id="{1C53695F-68E1-278E-F674-169EC6FF1901}"/>
                </a:ext>
              </a:extLst>
            </p:cNvPr>
            <p:cNvSpPr txBox="1">
              <a:spLocks noChangeArrowheads="1"/>
            </p:cNvSpPr>
            <p:nvPr/>
          </p:nvSpPr>
          <p:spPr bwMode="auto">
            <a:xfrm>
              <a:off x="337" y="546"/>
              <a:ext cx="10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発光ダイオード</a:t>
              </a:r>
            </a:p>
          </p:txBody>
        </p:sp>
        <p:sp>
          <p:nvSpPr>
            <p:cNvPr id="11331" name="Text Box 120">
              <a:extLst>
                <a:ext uri="{FF2B5EF4-FFF2-40B4-BE49-F238E27FC236}">
                  <a16:creationId xmlns:a16="http://schemas.microsoft.com/office/drawing/2014/main" id="{42A461F4-11BB-D58A-6195-ADD370D81A73}"/>
                </a:ext>
              </a:extLst>
            </p:cNvPr>
            <p:cNvSpPr txBox="1">
              <a:spLocks noChangeArrowheads="1"/>
            </p:cNvSpPr>
            <p:nvPr/>
          </p:nvSpPr>
          <p:spPr bwMode="auto">
            <a:xfrm>
              <a:off x="366" y="2092"/>
              <a:ext cx="831"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長い方を</a:t>
              </a:r>
              <a:r>
                <a:rPr lang="en-US" altLang="ja-JP" sz="1400"/>
                <a:t>+</a:t>
              </a:r>
              <a:r>
                <a:rPr lang="ja-JP" altLang="en-US" sz="1400"/>
                <a:t>側に</a:t>
              </a:r>
              <a:br>
                <a:rPr lang="ja-JP" altLang="en-US" sz="1400"/>
              </a:br>
              <a:r>
                <a:rPr lang="ja-JP" altLang="en-US" sz="1400"/>
                <a:t>接続</a:t>
              </a:r>
            </a:p>
          </p:txBody>
        </p:sp>
      </p:grpSp>
      <p:sp>
        <p:nvSpPr>
          <p:cNvPr id="11285" name="Text Box 122">
            <a:extLst>
              <a:ext uri="{FF2B5EF4-FFF2-40B4-BE49-F238E27FC236}">
                <a16:creationId xmlns:a16="http://schemas.microsoft.com/office/drawing/2014/main" id="{C648114A-3289-1D34-0C7E-9B88857C2DC3}"/>
              </a:ext>
            </a:extLst>
          </p:cNvPr>
          <p:cNvSpPr txBox="1">
            <a:spLocks noChangeArrowheads="1"/>
          </p:cNvSpPr>
          <p:nvPr/>
        </p:nvSpPr>
        <p:spPr bwMode="auto">
          <a:xfrm>
            <a:off x="3036888" y="908050"/>
            <a:ext cx="1119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400"/>
              <a:t>抵抗</a:t>
            </a:r>
          </a:p>
        </p:txBody>
      </p:sp>
      <p:graphicFrame>
        <p:nvGraphicFramePr>
          <p:cNvPr id="31940" name="Group 196">
            <a:extLst>
              <a:ext uri="{FF2B5EF4-FFF2-40B4-BE49-F238E27FC236}">
                <a16:creationId xmlns:a16="http://schemas.microsoft.com/office/drawing/2014/main" id="{2FFA6884-4A7D-044D-CC70-BB3A0DD14958}"/>
              </a:ext>
            </a:extLst>
          </p:cNvPr>
          <p:cNvGraphicFramePr>
            <a:graphicFrameLocks noGrp="1"/>
          </p:cNvGraphicFramePr>
          <p:nvPr/>
        </p:nvGraphicFramePr>
        <p:xfrm>
          <a:off x="3568700" y="3232150"/>
          <a:ext cx="1049338" cy="631825"/>
        </p:xfrm>
        <a:graphic>
          <a:graphicData uri="http://schemas.openxmlformats.org/drawingml/2006/table">
            <a:tbl>
              <a:tblPr/>
              <a:tblGrid>
                <a:gridCol w="255588">
                  <a:extLst>
                    <a:ext uri="{9D8B030D-6E8A-4147-A177-3AD203B41FA5}">
                      <a16:colId xmlns:a16="http://schemas.microsoft.com/office/drawing/2014/main" val="1412269731"/>
                    </a:ext>
                  </a:extLst>
                </a:gridCol>
                <a:gridCol w="261937">
                  <a:extLst>
                    <a:ext uri="{9D8B030D-6E8A-4147-A177-3AD203B41FA5}">
                      <a16:colId xmlns:a16="http://schemas.microsoft.com/office/drawing/2014/main" val="4136657402"/>
                    </a:ext>
                  </a:extLst>
                </a:gridCol>
                <a:gridCol w="263525">
                  <a:extLst>
                    <a:ext uri="{9D8B030D-6E8A-4147-A177-3AD203B41FA5}">
                      <a16:colId xmlns:a16="http://schemas.microsoft.com/office/drawing/2014/main" val="754736272"/>
                    </a:ext>
                  </a:extLst>
                </a:gridCol>
                <a:gridCol w="268288">
                  <a:extLst>
                    <a:ext uri="{9D8B030D-6E8A-4147-A177-3AD203B41FA5}">
                      <a16:colId xmlns:a16="http://schemas.microsoft.com/office/drawing/2014/main" val="2914148276"/>
                    </a:ext>
                  </a:extLst>
                </a:gridCol>
              </a:tblGrid>
              <a:tr h="1952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CC33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367064951"/>
                  </a:ext>
                </a:extLst>
              </a:tr>
              <a:tr h="21907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橙</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橙</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茶</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金</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71343430"/>
                  </a:ext>
                </a:extLst>
              </a:tr>
              <a:tr h="217488">
                <a:tc gridSpan="4">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330</a:t>
                      </a: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オーム</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89043254"/>
                  </a:ext>
                </a:extLst>
              </a:tr>
            </a:tbl>
          </a:graphicData>
        </a:graphic>
      </p:graphicFrame>
      <p:graphicFrame>
        <p:nvGraphicFramePr>
          <p:cNvPr id="31966" name="Group 222">
            <a:extLst>
              <a:ext uri="{FF2B5EF4-FFF2-40B4-BE49-F238E27FC236}">
                <a16:creationId xmlns:a16="http://schemas.microsoft.com/office/drawing/2014/main" id="{71D79E03-CDA9-BC47-4FCF-9DE546EF8FE6}"/>
              </a:ext>
            </a:extLst>
          </p:cNvPr>
          <p:cNvGraphicFramePr>
            <a:graphicFrameLocks noGrp="1"/>
          </p:cNvGraphicFramePr>
          <p:nvPr/>
        </p:nvGraphicFramePr>
        <p:xfrm>
          <a:off x="2227263" y="3246438"/>
          <a:ext cx="1049337" cy="631825"/>
        </p:xfrm>
        <a:graphic>
          <a:graphicData uri="http://schemas.openxmlformats.org/drawingml/2006/table">
            <a:tbl>
              <a:tblPr/>
              <a:tblGrid>
                <a:gridCol w="255587">
                  <a:extLst>
                    <a:ext uri="{9D8B030D-6E8A-4147-A177-3AD203B41FA5}">
                      <a16:colId xmlns:a16="http://schemas.microsoft.com/office/drawing/2014/main" val="2848067223"/>
                    </a:ext>
                  </a:extLst>
                </a:gridCol>
                <a:gridCol w="261938">
                  <a:extLst>
                    <a:ext uri="{9D8B030D-6E8A-4147-A177-3AD203B41FA5}">
                      <a16:colId xmlns:a16="http://schemas.microsoft.com/office/drawing/2014/main" val="206315721"/>
                    </a:ext>
                  </a:extLst>
                </a:gridCol>
                <a:gridCol w="263525">
                  <a:extLst>
                    <a:ext uri="{9D8B030D-6E8A-4147-A177-3AD203B41FA5}">
                      <a16:colId xmlns:a16="http://schemas.microsoft.com/office/drawing/2014/main" val="1100657605"/>
                    </a:ext>
                  </a:extLst>
                </a:gridCol>
                <a:gridCol w="268287">
                  <a:extLst>
                    <a:ext uri="{9D8B030D-6E8A-4147-A177-3AD203B41FA5}">
                      <a16:colId xmlns:a16="http://schemas.microsoft.com/office/drawing/2014/main" val="1839344674"/>
                    </a:ext>
                  </a:extLst>
                </a:gridCol>
              </a:tblGrid>
              <a:tr h="19526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CC33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3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rgbClr val="FFFF66"/>
                    </a:solidFill>
                  </a:tcPr>
                </a:tc>
                <a:extLst>
                  <a:ext uri="{0D108BD9-81ED-4DB2-BD59-A6C34878D82A}">
                    <a16:rowId xmlns:a16="http://schemas.microsoft.com/office/drawing/2014/main" val="1584696404"/>
                  </a:ext>
                </a:extLst>
              </a:tr>
              <a:tr h="21907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茶</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黒</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黄</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金</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75492810"/>
                  </a:ext>
                </a:extLst>
              </a:tr>
              <a:tr h="217488">
                <a:tc gridSpan="4">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100K</a:t>
                      </a:r>
                      <a:r>
                        <a:rPr kumimoji="1"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オーム</a:t>
                      </a:r>
                    </a:p>
                  </a:txBody>
                  <a:tcPr marL="0" marR="0" marT="0" marB="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31484173"/>
                  </a:ext>
                </a:extLst>
              </a:tr>
            </a:tbl>
          </a:graphicData>
        </a:graphic>
      </p:graphicFrame>
      <p:sp>
        <p:nvSpPr>
          <p:cNvPr id="11324" name="Text Box 223">
            <a:extLst>
              <a:ext uri="{FF2B5EF4-FFF2-40B4-BE49-F238E27FC236}">
                <a16:creationId xmlns:a16="http://schemas.microsoft.com/office/drawing/2014/main" id="{E4563C6F-2A63-8173-EDC4-379DB6D15729}"/>
              </a:ext>
            </a:extLst>
          </p:cNvPr>
          <p:cNvSpPr txBox="1">
            <a:spLocks noChangeArrowheads="1"/>
          </p:cNvSpPr>
          <p:nvPr/>
        </p:nvSpPr>
        <p:spPr bwMode="auto">
          <a:xfrm>
            <a:off x="6278563" y="3108325"/>
            <a:ext cx="1082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回路図</a:t>
            </a:r>
          </a:p>
        </p:txBody>
      </p:sp>
      <p:pic>
        <p:nvPicPr>
          <p:cNvPr id="11325" name="Picture 224" descr="A15_教師3">
            <a:extLst>
              <a:ext uri="{FF2B5EF4-FFF2-40B4-BE49-F238E27FC236}">
                <a16:creationId xmlns:a16="http://schemas.microsoft.com/office/drawing/2014/main" id="{E3BE5941-C183-385C-31FF-F6672F63A3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2375" y="4238625"/>
            <a:ext cx="157162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26" name="AutoShape 225">
            <a:extLst>
              <a:ext uri="{FF2B5EF4-FFF2-40B4-BE49-F238E27FC236}">
                <a16:creationId xmlns:a16="http://schemas.microsoft.com/office/drawing/2014/main" id="{5987DB79-92E6-EA90-CD8F-15007F819DB2}"/>
              </a:ext>
            </a:extLst>
          </p:cNvPr>
          <p:cNvSpPr>
            <a:spLocks noChangeArrowheads="1"/>
          </p:cNvSpPr>
          <p:nvPr/>
        </p:nvSpPr>
        <p:spPr bwMode="auto">
          <a:xfrm>
            <a:off x="4818063" y="4054475"/>
            <a:ext cx="2741612" cy="2208213"/>
          </a:xfrm>
          <a:prstGeom prst="wedgeRectCallout">
            <a:avLst>
              <a:gd name="adj1" fmla="val 67023"/>
              <a:gd name="adj2" fmla="val -2095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t>ブレッドボード上で回路を組む練習として、まず発光ダイオードを光らせる回路を組んでみましょう。</a:t>
            </a:r>
            <a:br>
              <a:rPr lang="ja-JP" altLang="en-US"/>
            </a:br>
            <a:r>
              <a:rPr lang="ja-JP" altLang="en-US"/>
              <a:t>発光ダイオードをそのまま入れると電流が流れすぎるため抵抗を直列にいれます。</a:t>
            </a:r>
          </a:p>
        </p:txBody>
      </p:sp>
      <p:sp>
        <p:nvSpPr>
          <p:cNvPr id="11327" name="Text Box 226">
            <a:extLst>
              <a:ext uri="{FF2B5EF4-FFF2-40B4-BE49-F238E27FC236}">
                <a16:creationId xmlns:a16="http://schemas.microsoft.com/office/drawing/2014/main" id="{5D92A919-3D02-8BD1-DDFA-F4629D748550}"/>
              </a:ext>
            </a:extLst>
          </p:cNvPr>
          <p:cNvSpPr txBox="1">
            <a:spLocks noChangeArrowheads="1"/>
          </p:cNvSpPr>
          <p:nvPr/>
        </p:nvSpPr>
        <p:spPr bwMode="auto">
          <a:xfrm>
            <a:off x="519113" y="4375150"/>
            <a:ext cx="3779837" cy="181292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a:t>発光ダイオードは、発光部の下に</a:t>
            </a:r>
            <a:r>
              <a:rPr lang="en-US" altLang="ja-JP"/>
              <a:t>2</a:t>
            </a:r>
            <a:r>
              <a:rPr lang="ja-JP" altLang="en-US"/>
              <a:t>本の足が出ています。長い方を</a:t>
            </a:r>
            <a:r>
              <a:rPr lang="en-US" altLang="ja-JP"/>
              <a:t>+</a:t>
            </a:r>
            <a:r>
              <a:rPr lang="ja-JP" altLang="en-US"/>
              <a:t>側に接続します。ダイオードや</a:t>
            </a:r>
            <a:r>
              <a:rPr lang="en-US" altLang="ja-JP"/>
              <a:t>IC</a:t>
            </a:r>
            <a:r>
              <a:rPr lang="ja-JP" altLang="en-US"/>
              <a:t>などはプラスとマイナスのつなぎ方を逆にすると壊れます。</a:t>
            </a:r>
            <a:br>
              <a:rPr lang="ja-JP" altLang="en-US"/>
            </a:br>
            <a:r>
              <a:rPr lang="ja-JP" altLang="en-US"/>
              <a:t>また、ここで使う抵抗は色で抵抗の大きさを示しています。授業では</a:t>
            </a:r>
            <a:r>
              <a:rPr lang="en-US" altLang="ja-JP"/>
              <a:t>100K</a:t>
            </a:r>
            <a:r>
              <a:rPr lang="ja-JP" altLang="en-US"/>
              <a:t>オームと</a:t>
            </a:r>
            <a:r>
              <a:rPr lang="en-US" altLang="ja-JP"/>
              <a:t>330</a:t>
            </a:r>
            <a:r>
              <a:rPr lang="ja-JP" altLang="en-US"/>
              <a:t>オームの</a:t>
            </a:r>
            <a:r>
              <a:rPr lang="en-US" altLang="ja-JP"/>
              <a:t>2</a:t>
            </a:r>
            <a:r>
              <a:rPr lang="ja-JP" altLang="en-US"/>
              <a:t>種類の抵抗を使います。</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7062</TotalTime>
  <Words>2208</Words>
  <Application>Microsoft Office PowerPoint</Application>
  <PresentationFormat>画面に合わせる (4:3)</PresentationFormat>
  <Paragraphs>449</Paragraphs>
  <Slides>24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24</vt:i4>
      </vt:variant>
    </vt:vector>
  </HeadingPairs>
  <TitlesOfParts>
    <vt:vector size="28" baseType="lpstr">
      <vt:lpstr>Arial</vt:lpstr>
      <vt:lpstr>ＭＳ Ｐゴシック</vt:lpstr>
      <vt:lpstr>ＭＳ Ｐ明朝</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79</cp:revision>
  <cp:lastPrinted>1601-01-01T00:00:00Z</cp:lastPrinted>
  <dcterms:created xsi:type="dcterms:W3CDTF">2014-03-24T13:08:44Z</dcterms:created>
  <dcterms:modified xsi:type="dcterms:W3CDTF">2022-07-21T21:03:13Z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