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87" r:id="rId2"/>
    <p:sldId id="393" r:id="rId3"/>
    <p:sldId id="385" r:id="rId4"/>
    <p:sldId id="380" r:id="rId5"/>
    <p:sldId id="392" r:id="rId6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FFCC"/>
    <a:srgbClr val="FF99FF"/>
    <a:srgbClr val="FF7C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35" autoAdjust="0"/>
    <p:restoredTop sz="94660"/>
  </p:normalViewPr>
  <p:slideViewPr>
    <p:cSldViewPr>
      <p:cViewPr varScale="1">
        <p:scale>
          <a:sx n="62" d="100"/>
          <a:sy n="62" d="100"/>
        </p:scale>
        <p:origin x="118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12501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3200" dirty="0" smtClean="0">
                <a:ea typeface="メイリオ" panose="020B0604030504040204" pitchFamily="50" charset="-128"/>
              </a:rPr>
              <a:t>情報の授業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966470"/>
            <a:ext cx="8458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が喜ぶスマホアプリを開発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しよう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スマホでの動作と報告書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2400" dirty="0"/>
          </a:p>
        </p:txBody>
      </p:sp>
      <p:pic>
        <p:nvPicPr>
          <p:cNvPr id="10" name="図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971383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783352" y="6018812"/>
            <a:ext cx="12525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962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kumimoji="1" lang="ja-JP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スマホでの動作確認、改良</a:t>
            </a:r>
            <a:endParaRPr kumimoji="1" lang="en-US" altLang="ja-JP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7200" y="990600"/>
            <a:ext cx="853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〇 キーボードを使っていた人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以降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のスライドを参考に、キーボード無しでも動作できるようにします。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〇マウス操作を使っていた人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正しく動作するか確認します。また、指で隠れたりしないか注意します。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〇全般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のサイズが小さくなるので、見えなかったり</a:t>
            </a:r>
            <a:r>
              <a:rPr lang="ja-JP" altLang="en-US" sz="2400" dirty="0" err="1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ことが無いか確認します。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385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Tips10</a:t>
            </a:r>
            <a:r>
              <a:rPr kumimoji="1" lang="ja-JP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6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方向キーボタン</a:t>
            </a:r>
            <a:endParaRPr kumimoji="1" lang="en-US" altLang="ja-JP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4800" y="805824"/>
            <a:ext cx="48669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スマホで動作させる場合、キーボードが使えないのでキー相当のスプライトを自分で作る必要があります。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97" y="2493887"/>
            <a:ext cx="2786063" cy="21353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350" y="2405030"/>
            <a:ext cx="942975" cy="9429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975" y="4884607"/>
            <a:ext cx="609600" cy="59055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4175" y="4816123"/>
            <a:ext cx="638175" cy="59055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5896" y="4005667"/>
            <a:ext cx="2545104" cy="276812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7749" y="5574307"/>
            <a:ext cx="2124075" cy="11049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2286" y="5570736"/>
            <a:ext cx="2095500" cy="107632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3608" y="568108"/>
            <a:ext cx="2577392" cy="2426464"/>
          </a:xfrm>
          <a:prstGeom prst="rect">
            <a:avLst/>
          </a:prstGeom>
        </p:spPr>
      </p:pic>
      <p:sp>
        <p:nvSpPr>
          <p:cNvPr id="3" name="下矢印 2"/>
          <p:cNvSpPr/>
          <p:nvPr/>
        </p:nvSpPr>
        <p:spPr bwMode="auto">
          <a:xfrm>
            <a:off x="4823224" y="3363503"/>
            <a:ext cx="457200" cy="53819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55896" y="3217101"/>
            <a:ext cx="29973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スプライトと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メッセージ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に書き換える</a:t>
            </a:r>
            <a:r>
              <a:rPr kumimoji="1" lang="ja-JP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。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1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Tips11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クリック位置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82802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クリックした</a:t>
            </a:r>
            <a:r>
              <a:rPr lang="en-US" altLang="ja-JP" sz="24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X,Y</a:t>
            </a:r>
            <a:r>
              <a:rPr lang="ja-JP" altLang="en-US" sz="24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の座標位置をとりだします。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24000"/>
            <a:ext cx="3307599" cy="250507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300844"/>
            <a:ext cx="1633143" cy="122301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990600" y="5540644"/>
            <a:ext cx="2520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には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方眼紙のような背景が用意されています。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039" y="1524000"/>
            <a:ext cx="4218361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52400" y="270387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報告書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に記載する内容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 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構成内容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8416" y="1462169"/>
            <a:ext cx="8534400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ja-JP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アプリケーション名　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学年クラス出席番号　氏名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8416" y="2133600"/>
            <a:ext cx="7101348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1.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アプリ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の概要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・動作画面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or 2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画面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機能　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・主な特徴　・操作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概要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9708" y="5181600"/>
            <a:ext cx="5486400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3.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評価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結果と今後の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改良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開発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・外部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の評価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結果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自己の評価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・今後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の改良したい点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708" y="3657600"/>
            <a:ext cx="7467600" cy="12003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2.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開発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の経緯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・アプリ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のテーマを選んだ理由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・アプリ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のデザインや作成時の工夫、苦労した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78416" y="793607"/>
            <a:ext cx="7774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Word A4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枚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12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8866</TotalTime>
  <Words>212</Words>
  <Application>Microsoft Office PowerPoint</Application>
  <PresentationFormat>画面に合わせる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ＭＳ Ｐ明朝</vt:lpstr>
      <vt:lpstr>メイリオ</vt:lpstr>
      <vt:lpstr>Arial</vt:lpstr>
      <vt:lpstr>標準デザイン</vt:lpstr>
      <vt:lpstr>情報の授業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328</cp:revision>
  <cp:lastPrinted>2019-10-21T23:18:33Z</cp:lastPrinted>
  <dcterms:created xsi:type="dcterms:W3CDTF">2014-03-24T13:08:44Z</dcterms:created>
  <dcterms:modified xsi:type="dcterms:W3CDTF">2019-12-25T04:05:06Z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