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43" r:id="rId2"/>
    <p:sldId id="417" r:id="rId3"/>
    <p:sldId id="421" r:id="rId4"/>
    <p:sldId id="418" r:id="rId5"/>
    <p:sldId id="419" r:id="rId6"/>
    <p:sldId id="420" r:id="rId7"/>
    <p:sldId id="396" r:id="rId8"/>
    <p:sldId id="397" r:id="rId9"/>
    <p:sldId id="398" r:id="rId10"/>
    <p:sldId id="399" r:id="rId11"/>
    <p:sldId id="401" r:id="rId12"/>
    <p:sldId id="422" r:id="rId13"/>
    <p:sldId id="424" r:id="rId14"/>
    <p:sldId id="400" r:id="rId15"/>
    <p:sldId id="402" r:id="rId16"/>
    <p:sldId id="403" r:id="rId17"/>
    <p:sldId id="287" r:id="rId18"/>
    <p:sldId id="404" r:id="rId19"/>
    <p:sldId id="381" r:id="rId20"/>
    <p:sldId id="423" r:id="rId21"/>
    <p:sldId id="416" r:id="rId22"/>
    <p:sldId id="425" r:id="rId23"/>
    <p:sldId id="406" r:id="rId24"/>
    <p:sldId id="426" r:id="rId25"/>
    <p:sldId id="427" r:id="rId26"/>
    <p:sldId id="428" r:id="rId27"/>
    <p:sldId id="429" r:id="rId28"/>
    <p:sldId id="412" r:id="rId29"/>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161645"/>
    <a:srgbClr val="FFCCFF"/>
    <a:srgbClr val="66FF66"/>
    <a:srgbClr val="FF0000"/>
    <a:srgbClr val="CC6600"/>
    <a:srgbClr val="FFFFCC"/>
    <a:srgbClr val="FF99CC"/>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64" d="100"/>
          <a:sy n="64" d="100"/>
        </p:scale>
        <p:origin x="1350"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bg1"/>
              </a:solidFill>
              <a:round/>
            </a:ln>
            <a:effectLst/>
          </c:spPr>
          <c:marker>
            <c:symbol val="none"/>
          </c:marker>
          <c:cat>
            <c:strRef>
              <c:f>Sheet1!$A$16:$A$22</c:f>
              <c:strCache>
                <c:ptCount val="7"/>
                <c:pt idx="0">
                  <c:v>0分</c:v>
                </c:pt>
                <c:pt idx="1">
                  <c:v>1日後</c:v>
                </c:pt>
                <c:pt idx="2">
                  <c:v>1日後</c:v>
                </c:pt>
                <c:pt idx="3">
                  <c:v>1日後</c:v>
                </c:pt>
                <c:pt idx="4">
                  <c:v>1日後</c:v>
                </c:pt>
                <c:pt idx="5">
                  <c:v>1日後</c:v>
                </c:pt>
                <c:pt idx="6">
                  <c:v>1日後</c:v>
                </c:pt>
              </c:strCache>
            </c:strRef>
          </c:cat>
          <c:val>
            <c:numRef>
              <c:f>Sheet1!$B$16:$B$22</c:f>
              <c:numCache>
                <c:formatCode>0%</c:formatCode>
                <c:ptCount val="7"/>
                <c:pt idx="0">
                  <c:v>1</c:v>
                </c:pt>
                <c:pt idx="1">
                  <c:v>0.34</c:v>
                </c:pt>
                <c:pt idx="2">
                  <c:v>0.56440000000000001</c:v>
                </c:pt>
                <c:pt idx="3">
                  <c:v>0.71250400000000003</c:v>
                </c:pt>
                <c:pt idx="4">
                  <c:v>0.81025264000000008</c:v>
                </c:pt>
                <c:pt idx="5">
                  <c:v>0.87476674240000007</c:v>
                </c:pt>
                <c:pt idx="6">
                  <c:v>0.91734604998400004</c:v>
                </c:pt>
              </c:numCache>
            </c:numRef>
          </c:val>
          <c:smooth val="0"/>
          <c:extLst>
            <c:ext xmlns:c16="http://schemas.microsoft.com/office/drawing/2014/chart" uri="{C3380CC4-5D6E-409C-BE32-E72D297353CC}">
              <c16:uniqueId val="{00000000-A169-4D62-BAB8-F405D59B581A}"/>
            </c:ext>
          </c:extLst>
        </c:ser>
        <c:dLbls>
          <c:showLegendKey val="0"/>
          <c:showVal val="0"/>
          <c:showCatName val="0"/>
          <c:showSerName val="0"/>
          <c:showPercent val="0"/>
          <c:showBubbleSize val="0"/>
        </c:dLbls>
        <c:smooth val="0"/>
        <c:axId val="560083264"/>
        <c:axId val="560089744"/>
      </c:lineChart>
      <c:catAx>
        <c:axId val="560083264"/>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60089744"/>
        <c:crosses val="autoZero"/>
        <c:auto val="1"/>
        <c:lblAlgn val="ctr"/>
        <c:lblOffset val="100"/>
        <c:noMultiLvlLbl val="0"/>
      </c:catAx>
      <c:valAx>
        <c:axId val="560089744"/>
        <c:scaling>
          <c:orientation val="minMax"/>
          <c:max val="1"/>
        </c:scaling>
        <c:delete val="0"/>
        <c:axPos val="l"/>
        <c:majorGridlines>
          <c:spPr>
            <a:ln w="9525" cap="flat" cmpd="sng" algn="ctr">
              <a:solidFill>
                <a:srgbClr val="161645"/>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6008326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B40743-5404-4ED4-8EF7-F070D8788BA7}"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kumimoji="1" lang="ja-JP" altLang="en-US"/>
        </a:p>
      </dgm:t>
    </dgm:pt>
    <dgm:pt modelId="{6A16F4A2-44AC-4722-AC29-FD7F3961D35E}">
      <dgm:prSet phldrT="[テキスト]"/>
      <dgm:spPr/>
      <dgm:t>
        <a:bodyPr/>
        <a:lstStyle/>
        <a:p>
          <a:r>
            <a:rPr kumimoji="1" lang="ja-JP" altLang="en-US" dirty="0"/>
            <a:t>　</a:t>
          </a:r>
        </a:p>
      </dgm:t>
    </dgm:pt>
    <dgm:pt modelId="{A9BEF810-65A5-4D0C-8BDC-EA3530F63EBC}" type="parTrans" cxnId="{6FD73ABF-DD23-4329-AF1B-8ABE6BEF2E5D}">
      <dgm:prSet/>
      <dgm:spPr/>
      <dgm:t>
        <a:bodyPr/>
        <a:lstStyle/>
        <a:p>
          <a:endParaRPr kumimoji="1" lang="ja-JP" altLang="en-US"/>
        </a:p>
      </dgm:t>
    </dgm:pt>
    <dgm:pt modelId="{8DFBFF11-AD43-4DEA-837F-21912B190828}" type="sibTrans" cxnId="{6FD73ABF-DD23-4329-AF1B-8ABE6BEF2E5D}">
      <dgm:prSet/>
      <dgm:spPr/>
      <dgm:t>
        <a:bodyPr/>
        <a:lstStyle/>
        <a:p>
          <a:endParaRPr kumimoji="1" lang="ja-JP" altLang="en-US"/>
        </a:p>
      </dgm:t>
    </dgm:pt>
    <dgm:pt modelId="{18811A3A-6BB1-451A-8B2C-F407CCDE4948}" type="asst">
      <dgm:prSet phldrT="[テキスト]"/>
      <dgm:spPr/>
      <dgm:t>
        <a:bodyPr/>
        <a:lstStyle/>
        <a:p>
          <a:r>
            <a:rPr kumimoji="1" lang="ja-JP" altLang="en-US" dirty="0"/>
            <a:t>　</a:t>
          </a:r>
        </a:p>
      </dgm:t>
    </dgm:pt>
    <dgm:pt modelId="{C21CCE46-60B0-428B-A019-BD6E14430078}" type="parTrans" cxnId="{4ED808FD-162F-4518-B123-CCBD6A2898CF}">
      <dgm:prSet/>
      <dgm:spPr/>
      <dgm:t>
        <a:bodyPr/>
        <a:lstStyle/>
        <a:p>
          <a:endParaRPr kumimoji="1" lang="ja-JP" altLang="en-US"/>
        </a:p>
      </dgm:t>
    </dgm:pt>
    <dgm:pt modelId="{E20341E6-AA51-48BB-99A4-1871CD1B3F6A}" type="sibTrans" cxnId="{4ED808FD-162F-4518-B123-CCBD6A2898CF}">
      <dgm:prSet/>
      <dgm:spPr/>
      <dgm:t>
        <a:bodyPr/>
        <a:lstStyle/>
        <a:p>
          <a:endParaRPr kumimoji="1" lang="ja-JP" altLang="en-US"/>
        </a:p>
      </dgm:t>
    </dgm:pt>
    <dgm:pt modelId="{04A70E22-6CE3-4846-9E9C-048287677CF1}">
      <dgm:prSet phldrT="[テキスト]"/>
      <dgm:spPr/>
      <dgm:t>
        <a:bodyPr/>
        <a:lstStyle/>
        <a:p>
          <a:r>
            <a:rPr kumimoji="1" lang="ja-JP" altLang="en-US" dirty="0"/>
            <a:t>　</a:t>
          </a:r>
        </a:p>
      </dgm:t>
    </dgm:pt>
    <dgm:pt modelId="{13A5EE23-F07F-4EF2-AADC-1342A9FAE23F}" type="parTrans" cxnId="{E240BC78-5989-495B-9DB9-20D5A349FB30}">
      <dgm:prSet/>
      <dgm:spPr/>
      <dgm:t>
        <a:bodyPr/>
        <a:lstStyle/>
        <a:p>
          <a:endParaRPr kumimoji="1" lang="ja-JP" altLang="en-US"/>
        </a:p>
      </dgm:t>
    </dgm:pt>
    <dgm:pt modelId="{B36275CD-2FC8-4E13-8765-12EF4A7B0C8F}" type="sibTrans" cxnId="{E240BC78-5989-495B-9DB9-20D5A349FB30}">
      <dgm:prSet/>
      <dgm:spPr/>
      <dgm:t>
        <a:bodyPr/>
        <a:lstStyle/>
        <a:p>
          <a:endParaRPr kumimoji="1" lang="ja-JP" altLang="en-US"/>
        </a:p>
      </dgm:t>
    </dgm:pt>
    <dgm:pt modelId="{8480ACAA-4FB0-4595-B19F-8D6F6DDF0537}">
      <dgm:prSet phldrT="[テキスト]"/>
      <dgm:spPr/>
      <dgm:t>
        <a:bodyPr/>
        <a:lstStyle/>
        <a:p>
          <a:r>
            <a:rPr kumimoji="1" lang="ja-JP" altLang="en-US" dirty="0"/>
            <a:t>　</a:t>
          </a:r>
        </a:p>
      </dgm:t>
    </dgm:pt>
    <dgm:pt modelId="{901BFFC1-2422-4467-B203-726BAF70A6CB}" type="parTrans" cxnId="{75BC79D9-DA00-45C0-A727-8A1A32EB1A9B}">
      <dgm:prSet/>
      <dgm:spPr/>
      <dgm:t>
        <a:bodyPr/>
        <a:lstStyle/>
        <a:p>
          <a:endParaRPr kumimoji="1" lang="ja-JP" altLang="en-US"/>
        </a:p>
      </dgm:t>
    </dgm:pt>
    <dgm:pt modelId="{341C57AF-B31F-44B9-86E6-CEAD272F1E39}" type="sibTrans" cxnId="{75BC79D9-DA00-45C0-A727-8A1A32EB1A9B}">
      <dgm:prSet/>
      <dgm:spPr/>
      <dgm:t>
        <a:bodyPr/>
        <a:lstStyle/>
        <a:p>
          <a:endParaRPr kumimoji="1" lang="ja-JP" altLang="en-US"/>
        </a:p>
      </dgm:t>
    </dgm:pt>
    <dgm:pt modelId="{42108248-0BD1-4DD9-82D9-9CABC260808E}">
      <dgm:prSet phldrT="[テキスト]"/>
      <dgm:spPr/>
      <dgm:t>
        <a:bodyPr/>
        <a:lstStyle/>
        <a:p>
          <a:r>
            <a:rPr kumimoji="1" lang="ja-JP" altLang="en-US" dirty="0"/>
            <a:t>　</a:t>
          </a:r>
        </a:p>
      </dgm:t>
    </dgm:pt>
    <dgm:pt modelId="{CA567590-4139-49D8-A6B8-EA497DB3670C}" type="parTrans" cxnId="{1BD90974-8728-4A13-8203-86DC45B2E6D9}">
      <dgm:prSet/>
      <dgm:spPr/>
      <dgm:t>
        <a:bodyPr/>
        <a:lstStyle/>
        <a:p>
          <a:endParaRPr kumimoji="1" lang="ja-JP" altLang="en-US"/>
        </a:p>
      </dgm:t>
    </dgm:pt>
    <dgm:pt modelId="{15C14FA5-91BE-4C0E-80CE-76CFA5E80FE3}" type="sibTrans" cxnId="{1BD90974-8728-4A13-8203-86DC45B2E6D9}">
      <dgm:prSet/>
      <dgm:spPr/>
      <dgm:t>
        <a:bodyPr/>
        <a:lstStyle/>
        <a:p>
          <a:endParaRPr kumimoji="1" lang="ja-JP" altLang="en-US"/>
        </a:p>
      </dgm:t>
    </dgm:pt>
    <dgm:pt modelId="{E1B5EC5B-99C0-4F2D-8C7D-A4F4CE20B681}" type="pres">
      <dgm:prSet presAssocID="{D5B40743-5404-4ED4-8EF7-F070D8788BA7}" presName="hierChild1" presStyleCnt="0">
        <dgm:presLayoutVars>
          <dgm:orgChart val="1"/>
          <dgm:chPref val="1"/>
          <dgm:dir/>
          <dgm:animOne val="branch"/>
          <dgm:animLvl val="lvl"/>
          <dgm:resizeHandles/>
        </dgm:presLayoutVars>
      </dgm:prSet>
      <dgm:spPr/>
    </dgm:pt>
    <dgm:pt modelId="{3986E262-EF03-4398-994B-DC1F0A48C3A7}" type="pres">
      <dgm:prSet presAssocID="{6A16F4A2-44AC-4722-AC29-FD7F3961D35E}" presName="hierRoot1" presStyleCnt="0">
        <dgm:presLayoutVars>
          <dgm:hierBranch val="init"/>
        </dgm:presLayoutVars>
      </dgm:prSet>
      <dgm:spPr/>
    </dgm:pt>
    <dgm:pt modelId="{D24D48D0-8F76-469B-9DDF-7C23605EA393}" type="pres">
      <dgm:prSet presAssocID="{6A16F4A2-44AC-4722-AC29-FD7F3961D35E}" presName="rootComposite1" presStyleCnt="0"/>
      <dgm:spPr/>
    </dgm:pt>
    <dgm:pt modelId="{6B76BD5D-7056-4206-83A9-F4982A0986EC}" type="pres">
      <dgm:prSet presAssocID="{6A16F4A2-44AC-4722-AC29-FD7F3961D35E}" presName="rootText1" presStyleLbl="node0" presStyleIdx="0" presStyleCnt="1">
        <dgm:presLayoutVars>
          <dgm:chPref val="3"/>
        </dgm:presLayoutVars>
      </dgm:prSet>
      <dgm:spPr/>
    </dgm:pt>
    <dgm:pt modelId="{58D665B7-3319-4754-9A29-0C338CD136EB}" type="pres">
      <dgm:prSet presAssocID="{6A16F4A2-44AC-4722-AC29-FD7F3961D35E}" presName="rootConnector1" presStyleLbl="node1" presStyleIdx="0" presStyleCnt="0"/>
      <dgm:spPr/>
    </dgm:pt>
    <dgm:pt modelId="{B388A461-A0BD-482F-A5AF-1992A53C396F}" type="pres">
      <dgm:prSet presAssocID="{6A16F4A2-44AC-4722-AC29-FD7F3961D35E}" presName="hierChild2" presStyleCnt="0"/>
      <dgm:spPr/>
    </dgm:pt>
    <dgm:pt modelId="{A46214C0-3E82-4451-A2ED-DFD72F231917}" type="pres">
      <dgm:prSet presAssocID="{13A5EE23-F07F-4EF2-AADC-1342A9FAE23F}" presName="Name37" presStyleLbl="parChTrans1D2" presStyleIdx="0" presStyleCnt="4"/>
      <dgm:spPr/>
    </dgm:pt>
    <dgm:pt modelId="{718B9503-4E28-4A5E-BEF6-3A49B4A1EBDD}" type="pres">
      <dgm:prSet presAssocID="{04A70E22-6CE3-4846-9E9C-048287677CF1}" presName="hierRoot2" presStyleCnt="0">
        <dgm:presLayoutVars>
          <dgm:hierBranch val="init"/>
        </dgm:presLayoutVars>
      </dgm:prSet>
      <dgm:spPr/>
    </dgm:pt>
    <dgm:pt modelId="{1249B599-8F70-4E05-95A0-A05C6E136566}" type="pres">
      <dgm:prSet presAssocID="{04A70E22-6CE3-4846-9E9C-048287677CF1}" presName="rootComposite" presStyleCnt="0"/>
      <dgm:spPr/>
    </dgm:pt>
    <dgm:pt modelId="{F1A45577-1443-48EF-B8A3-285705DCAD15}" type="pres">
      <dgm:prSet presAssocID="{04A70E22-6CE3-4846-9E9C-048287677CF1}" presName="rootText" presStyleLbl="node2" presStyleIdx="0" presStyleCnt="3">
        <dgm:presLayoutVars>
          <dgm:chPref val="3"/>
        </dgm:presLayoutVars>
      </dgm:prSet>
      <dgm:spPr/>
    </dgm:pt>
    <dgm:pt modelId="{464837DB-477B-49F8-BB58-3B70F7C9D08F}" type="pres">
      <dgm:prSet presAssocID="{04A70E22-6CE3-4846-9E9C-048287677CF1}" presName="rootConnector" presStyleLbl="node2" presStyleIdx="0" presStyleCnt="3"/>
      <dgm:spPr/>
    </dgm:pt>
    <dgm:pt modelId="{6A5F454B-FA54-4318-A87A-3872B980CB1A}" type="pres">
      <dgm:prSet presAssocID="{04A70E22-6CE3-4846-9E9C-048287677CF1}" presName="hierChild4" presStyleCnt="0"/>
      <dgm:spPr/>
    </dgm:pt>
    <dgm:pt modelId="{3A2501C8-41D9-4C11-9A2F-AEBEE510294A}" type="pres">
      <dgm:prSet presAssocID="{04A70E22-6CE3-4846-9E9C-048287677CF1}" presName="hierChild5" presStyleCnt="0"/>
      <dgm:spPr/>
    </dgm:pt>
    <dgm:pt modelId="{3D5951EC-87EB-4372-B4FE-D259A8C48001}" type="pres">
      <dgm:prSet presAssocID="{901BFFC1-2422-4467-B203-726BAF70A6CB}" presName="Name37" presStyleLbl="parChTrans1D2" presStyleIdx="1" presStyleCnt="4"/>
      <dgm:spPr/>
    </dgm:pt>
    <dgm:pt modelId="{731D742A-2C69-49AB-984D-6501D96D9DCA}" type="pres">
      <dgm:prSet presAssocID="{8480ACAA-4FB0-4595-B19F-8D6F6DDF0537}" presName="hierRoot2" presStyleCnt="0">
        <dgm:presLayoutVars>
          <dgm:hierBranch val="init"/>
        </dgm:presLayoutVars>
      </dgm:prSet>
      <dgm:spPr/>
    </dgm:pt>
    <dgm:pt modelId="{B17AD474-6FA2-4F75-83EA-16B7D60E21CE}" type="pres">
      <dgm:prSet presAssocID="{8480ACAA-4FB0-4595-B19F-8D6F6DDF0537}" presName="rootComposite" presStyleCnt="0"/>
      <dgm:spPr/>
    </dgm:pt>
    <dgm:pt modelId="{3076BA80-4E86-4E60-AC02-533ACF27F777}" type="pres">
      <dgm:prSet presAssocID="{8480ACAA-4FB0-4595-B19F-8D6F6DDF0537}" presName="rootText" presStyleLbl="node2" presStyleIdx="1" presStyleCnt="3">
        <dgm:presLayoutVars>
          <dgm:chPref val="3"/>
        </dgm:presLayoutVars>
      </dgm:prSet>
      <dgm:spPr/>
    </dgm:pt>
    <dgm:pt modelId="{A3827AD5-7C09-42A4-B8C5-0B7C5965ED75}" type="pres">
      <dgm:prSet presAssocID="{8480ACAA-4FB0-4595-B19F-8D6F6DDF0537}" presName="rootConnector" presStyleLbl="node2" presStyleIdx="1" presStyleCnt="3"/>
      <dgm:spPr/>
    </dgm:pt>
    <dgm:pt modelId="{30B5BEA3-CC8C-468C-BA95-779DDD5D31C0}" type="pres">
      <dgm:prSet presAssocID="{8480ACAA-4FB0-4595-B19F-8D6F6DDF0537}" presName="hierChild4" presStyleCnt="0"/>
      <dgm:spPr/>
    </dgm:pt>
    <dgm:pt modelId="{40B5CD73-3C92-48EC-80D8-D0EA1121AD70}" type="pres">
      <dgm:prSet presAssocID="{8480ACAA-4FB0-4595-B19F-8D6F6DDF0537}" presName="hierChild5" presStyleCnt="0"/>
      <dgm:spPr/>
    </dgm:pt>
    <dgm:pt modelId="{12355E92-CC99-47B7-B83E-7C1074644C57}" type="pres">
      <dgm:prSet presAssocID="{CA567590-4139-49D8-A6B8-EA497DB3670C}" presName="Name37" presStyleLbl="parChTrans1D2" presStyleIdx="2" presStyleCnt="4"/>
      <dgm:spPr/>
    </dgm:pt>
    <dgm:pt modelId="{350F29E2-ECFB-4554-8480-C6646466EACA}" type="pres">
      <dgm:prSet presAssocID="{42108248-0BD1-4DD9-82D9-9CABC260808E}" presName="hierRoot2" presStyleCnt="0">
        <dgm:presLayoutVars>
          <dgm:hierBranch val="init"/>
        </dgm:presLayoutVars>
      </dgm:prSet>
      <dgm:spPr/>
    </dgm:pt>
    <dgm:pt modelId="{D722E668-7581-4C78-8EDD-97454997297B}" type="pres">
      <dgm:prSet presAssocID="{42108248-0BD1-4DD9-82D9-9CABC260808E}" presName="rootComposite" presStyleCnt="0"/>
      <dgm:spPr/>
    </dgm:pt>
    <dgm:pt modelId="{C1AD5462-C532-4817-A170-EAA62D77298F}" type="pres">
      <dgm:prSet presAssocID="{42108248-0BD1-4DD9-82D9-9CABC260808E}" presName="rootText" presStyleLbl="node2" presStyleIdx="2" presStyleCnt="3">
        <dgm:presLayoutVars>
          <dgm:chPref val="3"/>
        </dgm:presLayoutVars>
      </dgm:prSet>
      <dgm:spPr/>
    </dgm:pt>
    <dgm:pt modelId="{2E580E5C-01C3-42CC-931B-0746560DA9EF}" type="pres">
      <dgm:prSet presAssocID="{42108248-0BD1-4DD9-82D9-9CABC260808E}" presName="rootConnector" presStyleLbl="node2" presStyleIdx="2" presStyleCnt="3"/>
      <dgm:spPr/>
    </dgm:pt>
    <dgm:pt modelId="{84956357-D5A2-46E3-BE34-66D1947B992B}" type="pres">
      <dgm:prSet presAssocID="{42108248-0BD1-4DD9-82D9-9CABC260808E}" presName="hierChild4" presStyleCnt="0"/>
      <dgm:spPr/>
    </dgm:pt>
    <dgm:pt modelId="{C58A5339-6A42-437A-991A-5CD4A7E3A0A8}" type="pres">
      <dgm:prSet presAssocID="{42108248-0BD1-4DD9-82D9-9CABC260808E}" presName="hierChild5" presStyleCnt="0"/>
      <dgm:spPr/>
    </dgm:pt>
    <dgm:pt modelId="{0C0E4884-5EC5-4755-93FD-D71D4BE21E60}" type="pres">
      <dgm:prSet presAssocID="{6A16F4A2-44AC-4722-AC29-FD7F3961D35E}" presName="hierChild3" presStyleCnt="0"/>
      <dgm:spPr/>
    </dgm:pt>
    <dgm:pt modelId="{A000DEA5-071A-490D-A116-5FA26D0F19D8}" type="pres">
      <dgm:prSet presAssocID="{C21CCE46-60B0-428B-A019-BD6E14430078}" presName="Name111" presStyleLbl="parChTrans1D2" presStyleIdx="3" presStyleCnt="4"/>
      <dgm:spPr/>
    </dgm:pt>
    <dgm:pt modelId="{D02C5400-6EB6-499E-9DBB-531FD6B8B0EF}" type="pres">
      <dgm:prSet presAssocID="{18811A3A-6BB1-451A-8B2C-F407CCDE4948}" presName="hierRoot3" presStyleCnt="0">
        <dgm:presLayoutVars>
          <dgm:hierBranch val="init"/>
        </dgm:presLayoutVars>
      </dgm:prSet>
      <dgm:spPr/>
    </dgm:pt>
    <dgm:pt modelId="{BDFD40A8-8CE7-4A28-B36B-29BFC5DE0310}" type="pres">
      <dgm:prSet presAssocID="{18811A3A-6BB1-451A-8B2C-F407CCDE4948}" presName="rootComposite3" presStyleCnt="0"/>
      <dgm:spPr/>
    </dgm:pt>
    <dgm:pt modelId="{CEDAB296-8EA8-4FAD-9528-76B618C14D58}" type="pres">
      <dgm:prSet presAssocID="{18811A3A-6BB1-451A-8B2C-F407CCDE4948}" presName="rootText3" presStyleLbl="asst1" presStyleIdx="0" presStyleCnt="1" custLinFactNeighborX="492" custLinFactNeighborY="10957">
        <dgm:presLayoutVars>
          <dgm:chPref val="3"/>
        </dgm:presLayoutVars>
      </dgm:prSet>
      <dgm:spPr/>
    </dgm:pt>
    <dgm:pt modelId="{F7BF508A-89FA-41DC-A518-BDA70D393F11}" type="pres">
      <dgm:prSet presAssocID="{18811A3A-6BB1-451A-8B2C-F407CCDE4948}" presName="rootConnector3" presStyleLbl="asst1" presStyleIdx="0" presStyleCnt="1"/>
      <dgm:spPr/>
    </dgm:pt>
    <dgm:pt modelId="{15BBAD63-2450-4D7F-8C8B-BDF92D9505D5}" type="pres">
      <dgm:prSet presAssocID="{18811A3A-6BB1-451A-8B2C-F407CCDE4948}" presName="hierChild6" presStyleCnt="0"/>
      <dgm:spPr/>
    </dgm:pt>
    <dgm:pt modelId="{65CDFFE4-DA82-46E2-9D1D-766601796D56}" type="pres">
      <dgm:prSet presAssocID="{18811A3A-6BB1-451A-8B2C-F407CCDE4948}" presName="hierChild7" presStyleCnt="0"/>
      <dgm:spPr/>
    </dgm:pt>
  </dgm:ptLst>
  <dgm:cxnLst>
    <dgm:cxn modelId="{D7BAEF04-3425-429A-B11D-852D96D9D7CA}" type="presOf" srcId="{8480ACAA-4FB0-4595-B19F-8D6F6DDF0537}" destId="{A3827AD5-7C09-42A4-B8C5-0B7C5965ED75}" srcOrd="1" destOrd="0" presId="urn:microsoft.com/office/officeart/2005/8/layout/orgChart1"/>
    <dgm:cxn modelId="{F0FF983A-6C35-4782-B6D9-16E92C8D1E95}" type="presOf" srcId="{04A70E22-6CE3-4846-9E9C-048287677CF1}" destId="{F1A45577-1443-48EF-B8A3-285705DCAD15}" srcOrd="0" destOrd="0" presId="urn:microsoft.com/office/officeart/2005/8/layout/orgChart1"/>
    <dgm:cxn modelId="{BB15F73D-9320-4E48-872D-487147A2D179}" type="presOf" srcId="{6A16F4A2-44AC-4722-AC29-FD7F3961D35E}" destId="{58D665B7-3319-4754-9A29-0C338CD136EB}" srcOrd="1" destOrd="0" presId="urn:microsoft.com/office/officeart/2005/8/layout/orgChart1"/>
    <dgm:cxn modelId="{C66B013E-1A49-422A-8D5D-262734B7F55D}" type="presOf" srcId="{901BFFC1-2422-4467-B203-726BAF70A6CB}" destId="{3D5951EC-87EB-4372-B4FE-D259A8C48001}" srcOrd="0" destOrd="0" presId="urn:microsoft.com/office/officeart/2005/8/layout/orgChart1"/>
    <dgm:cxn modelId="{024CA66C-8A4D-4FC5-A384-234E67DE6196}" type="presOf" srcId="{42108248-0BD1-4DD9-82D9-9CABC260808E}" destId="{C1AD5462-C532-4817-A170-EAA62D77298F}" srcOrd="0" destOrd="0" presId="urn:microsoft.com/office/officeart/2005/8/layout/orgChart1"/>
    <dgm:cxn modelId="{1BD90974-8728-4A13-8203-86DC45B2E6D9}" srcId="{6A16F4A2-44AC-4722-AC29-FD7F3961D35E}" destId="{42108248-0BD1-4DD9-82D9-9CABC260808E}" srcOrd="3" destOrd="0" parTransId="{CA567590-4139-49D8-A6B8-EA497DB3670C}" sibTransId="{15C14FA5-91BE-4C0E-80CE-76CFA5E80FE3}"/>
    <dgm:cxn modelId="{1426BC76-8BC8-4C5C-98B4-6A88105AFD9B}" type="presOf" srcId="{CA567590-4139-49D8-A6B8-EA497DB3670C}" destId="{12355E92-CC99-47B7-B83E-7C1074644C57}" srcOrd="0" destOrd="0" presId="urn:microsoft.com/office/officeart/2005/8/layout/orgChart1"/>
    <dgm:cxn modelId="{E240BC78-5989-495B-9DB9-20D5A349FB30}" srcId="{6A16F4A2-44AC-4722-AC29-FD7F3961D35E}" destId="{04A70E22-6CE3-4846-9E9C-048287677CF1}" srcOrd="1" destOrd="0" parTransId="{13A5EE23-F07F-4EF2-AADC-1342A9FAE23F}" sibTransId="{B36275CD-2FC8-4E13-8765-12EF4A7B0C8F}"/>
    <dgm:cxn modelId="{54D1097C-5DFB-4ED4-95D8-9A28AB1D304B}" type="presOf" srcId="{18811A3A-6BB1-451A-8B2C-F407CCDE4948}" destId="{CEDAB296-8EA8-4FAD-9528-76B618C14D58}" srcOrd="0" destOrd="0" presId="urn:microsoft.com/office/officeart/2005/8/layout/orgChart1"/>
    <dgm:cxn modelId="{2BA1148E-B96B-4B8C-BDF6-2F4940961DFA}" type="presOf" srcId="{13A5EE23-F07F-4EF2-AADC-1342A9FAE23F}" destId="{A46214C0-3E82-4451-A2ED-DFD72F231917}" srcOrd="0" destOrd="0" presId="urn:microsoft.com/office/officeart/2005/8/layout/orgChart1"/>
    <dgm:cxn modelId="{A175ED90-1460-4B09-97D3-EC741F5DF14F}" type="presOf" srcId="{C21CCE46-60B0-428B-A019-BD6E14430078}" destId="{A000DEA5-071A-490D-A116-5FA26D0F19D8}" srcOrd="0" destOrd="0" presId="urn:microsoft.com/office/officeart/2005/8/layout/orgChart1"/>
    <dgm:cxn modelId="{BD731098-BB3B-4C5A-B419-98BCE94611B0}" type="presOf" srcId="{42108248-0BD1-4DD9-82D9-9CABC260808E}" destId="{2E580E5C-01C3-42CC-931B-0746560DA9EF}" srcOrd="1" destOrd="0" presId="urn:microsoft.com/office/officeart/2005/8/layout/orgChart1"/>
    <dgm:cxn modelId="{B981D8AA-9A4C-4098-8D70-50AD299AEAC4}" type="presOf" srcId="{D5B40743-5404-4ED4-8EF7-F070D8788BA7}" destId="{E1B5EC5B-99C0-4F2D-8C7D-A4F4CE20B681}" srcOrd="0" destOrd="0" presId="urn:microsoft.com/office/officeart/2005/8/layout/orgChart1"/>
    <dgm:cxn modelId="{D4108AB9-D963-4E7E-8455-759CF290A74E}" type="presOf" srcId="{18811A3A-6BB1-451A-8B2C-F407CCDE4948}" destId="{F7BF508A-89FA-41DC-A518-BDA70D393F11}" srcOrd="1" destOrd="0" presId="urn:microsoft.com/office/officeart/2005/8/layout/orgChart1"/>
    <dgm:cxn modelId="{6FD73ABF-DD23-4329-AF1B-8ABE6BEF2E5D}" srcId="{D5B40743-5404-4ED4-8EF7-F070D8788BA7}" destId="{6A16F4A2-44AC-4722-AC29-FD7F3961D35E}" srcOrd="0" destOrd="0" parTransId="{A9BEF810-65A5-4D0C-8BDC-EA3530F63EBC}" sibTransId="{8DFBFF11-AD43-4DEA-837F-21912B190828}"/>
    <dgm:cxn modelId="{C11E58CE-F4BA-4DDF-A5A9-286B4E6F1AD8}" type="presOf" srcId="{6A16F4A2-44AC-4722-AC29-FD7F3961D35E}" destId="{6B76BD5D-7056-4206-83A9-F4982A0986EC}" srcOrd="0" destOrd="0" presId="urn:microsoft.com/office/officeart/2005/8/layout/orgChart1"/>
    <dgm:cxn modelId="{75BC79D9-DA00-45C0-A727-8A1A32EB1A9B}" srcId="{6A16F4A2-44AC-4722-AC29-FD7F3961D35E}" destId="{8480ACAA-4FB0-4595-B19F-8D6F6DDF0537}" srcOrd="2" destOrd="0" parTransId="{901BFFC1-2422-4467-B203-726BAF70A6CB}" sibTransId="{341C57AF-B31F-44B9-86E6-CEAD272F1E39}"/>
    <dgm:cxn modelId="{19E7A2EF-ED47-46DC-B7B0-3CDCA476F69E}" type="presOf" srcId="{04A70E22-6CE3-4846-9E9C-048287677CF1}" destId="{464837DB-477B-49F8-BB58-3B70F7C9D08F}" srcOrd="1" destOrd="0" presId="urn:microsoft.com/office/officeart/2005/8/layout/orgChart1"/>
    <dgm:cxn modelId="{C1C9CFF6-6E05-4190-BD0A-77B967FC5B68}" type="presOf" srcId="{8480ACAA-4FB0-4595-B19F-8D6F6DDF0537}" destId="{3076BA80-4E86-4E60-AC02-533ACF27F777}" srcOrd="0" destOrd="0" presId="urn:microsoft.com/office/officeart/2005/8/layout/orgChart1"/>
    <dgm:cxn modelId="{4ED808FD-162F-4518-B123-CCBD6A2898CF}" srcId="{6A16F4A2-44AC-4722-AC29-FD7F3961D35E}" destId="{18811A3A-6BB1-451A-8B2C-F407CCDE4948}" srcOrd="0" destOrd="0" parTransId="{C21CCE46-60B0-428B-A019-BD6E14430078}" sibTransId="{E20341E6-AA51-48BB-99A4-1871CD1B3F6A}"/>
    <dgm:cxn modelId="{69BBB22B-91B6-45AD-853B-32A818EFF3ED}" type="presParOf" srcId="{E1B5EC5B-99C0-4F2D-8C7D-A4F4CE20B681}" destId="{3986E262-EF03-4398-994B-DC1F0A48C3A7}" srcOrd="0" destOrd="0" presId="urn:microsoft.com/office/officeart/2005/8/layout/orgChart1"/>
    <dgm:cxn modelId="{950BA692-45F1-4634-9A0F-943FA5621E88}" type="presParOf" srcId="{3986E262-EF03-4398-994B-DC1F0A48C3A7}" destId="{D24D48D0-8F76-469B-9DDF-7C23605EA393}" srcOrd="0" destOrd="0" presId="urn:microsoft.com/office/officeart/2005/8/layout/orgChart1"/>
    <dgm:cxn modelId="{26669A42-EFC1-4E82-B9A3-63B31A3631D0}" type="presParOf" srcId="{D24D48D0-8F76-469B-9DDF-7C23605EA393}" destId="{6B76BD5D-7056-4206-83A9-F4982A0986EC}" srcOrd="0" destOrd="0" presId="urn:microsoft.com/office/officeart/2005/8/layout/orgChart1"/>
    <dgm:cxn modelId="{19557E1E-2A8A-4A01-98E7-3C6BAAE1CEDB}" type="presParOf" srcId="{D24D48D0-8F76-469B-9DDF-7C23605EA393}" destId="{58D665B7-3319-4754-9A29-0C338CD136EB}" srcOrd="1" destOrd="0" presId="urn:microsoft.com/office/officeart/2005/8/layout/orgChart1"/>
    <dgm:cxn modelId="{95097633-EF90-4466-8BB2-2BA000893845}" type="presParOf" srcId="{3986E262-EF03-4398-994B-DC1F0A48C3A7}" destId="{B388A461-A0BD-482F-A5AF-1992A53C396F}" srcOrd="1" destOrd="0" presId="urn:microsoft.com/office/officeart/2005/8/layout/orgChart1"/>
    <dgm:cxn modelId="{2660F97B-3D8F-4E75-9A93-DD9F5CCA778D}" type="presParOf" srcId="{B388A461-A0BD-482F-A5AF-1992A53C396F}" destId="{A46214C0-3E82-4451-A2ED-DFD72F231917}" srcOrd="0" destOrd="0" presId="urn:microsoft.com/office/officeart/2005/8/layout/orgChart1"/>
    <dgm:cxn modelId="{586E16DE-0C47-427C-994E-29474432BA21}" type="presParOf" srcId="{B388A461-A0BD-482F-A5AF-1992A53C396F}" destId="{718B9503-4E28-4A5E-BEF6-3A49B4A1EBDD}" srcOrd="1" destOrd="0" presId="urn:microsoft.com/office/officeart/2005/8/layout/orgChart1"/>
    <dgm:cxn modelId="{2170D3E4-5880-4C96-84C4-27F01C46C85C}" type="presParOf" srcId="{718B9503-4E28-4A5E-BEF6-3A49B4A1EBDD}" destId="{1249B599-8F70-4E05-95A0-A05C6E136566}" srcOrd="0" destOrd="0" presId="urn:microsoft.com/office/officeart/2005/8/layout/orgChart1"/>
    <dgm:cxn modelId="{63FB8BA0-BA87-4101-AB59-4C14EECE2AF0}" type="presParOf" srcId="{1249B599-8F70-4E05-95A0-A05C6E136566}" destId="{F1A45577-1443-48EF-B8A3-285705DCAD15}" srcOrd="0" destOrd="0" presId="urn:microsoft.com/office/officeart/2005/8/layout/orgChart1"/>
    <dgm:cxn modelId="{B4DCA233-4D2C-4A37-8503-CF32DFC8361F}" type="presParOf" srcId="{1249B599-8F70-4E05-95A0-A05C6E136566}" destId="{464837DB-477B-49F8-BB58-3B70F7C9D08F}" srcOrd="1" destOrd="0" presId="urn:microsoft.com/office/officeart/2005/8/layout/orgChart1"/>
    <dgm:cxn modelId="{0FC93E07-8570-4A27-B840-926FCD5002D2}" type="presParOf" srcId="{718B9503-4E28-4A5E-BEF6-3A49B4A1EBDD}" destId="{6A5F454B-FA54-4318-A87A-3872B980CB1A}" srcOrd="1" destOrd="0" presId="urn:microsoft.com/office/officeart/2005/8/layout/orgChart1"/>
    <dgm:cxn modelId="{7574EDF3-9FA6-40D0-B814-D25AD6BCD1C5}" type="presParOf" srcId="{718B9503-4E28-4A5E-BEF6-3A49B4A1EBDD}" destId="{3A2501C8-41D9-4C11-9A2F-AEBEE510294A}" srcOrd="2" destOrd="0" presId="urn:microsoft.com/office/officeart/2005/8/layout/orgChart1"/>
    <dgm:cxn modelId="{EEDCC9BC-E875-4CD3-B698-9164EBC8400A}" type="presParOf" srcId="{B388A461-A0BD-482F-A5AF-1992A53C396F}" destId="{3D5951EC-87EB-4372-B4FE-D259A8C48001}" srcOrd="2" destOrd="0" presId="urn:microsoft.com/office/officeart/2005/8/layout/orgChart1"/>
    <dgm:cxn modelId="{26606169-5ED0-485E-81E0-5AE026C050C3}" type="presParOf" srcId="{B388A461-A0BD-482F-A5AF-1992A53C396F}" destId="{731D742A-2C69-49AB-984D-6501D96D9DCA}" srcOrd="3" destOrd="0" presId="urn:microsoft.com/office/officeart/2005/8/layout/orgChart1"/>
    <dgm:cxn modelId="{97B1AD97-9B97-4F77-9329-C4B14492BF9F}" type="presParOf" srcId="{731D742A-2C69-49AB-984D-6501D96D9DCA}" destId="{B17AD474-6FA2-4F75-83EA-16B7D60E21CE}" srcOrd="0" destOrd="0" presId="urn:microsoft.com/office/officeart/2005/8/layout/orgChart1"/>
    <dgm:cxn modelId="{60C0E847-B5BB-44CA-8B2B-5413B4B21328}" type="presParOf" srcId="{B17AD474-6FA2-4F75-83EA-16B7D60E21CE}" destId="{3076BA80-4E86-4E60-AC02-533ACF27F777}" srcOrd="0" destOrd="0" presId="urn:microsoft.com/office/officeart/2005/8/layout/orgChart1"/>
    <dgm:cxn modelId="{0149E309-2BD3-4A5C-BB9C-D0BE929A062D}" type="presParOf" srcId="{B17AD474-6FA2-4F75-83EA-16B7D60E21CE}" destId="{A3827AD5-7C09-42A4-B8C5-0B7C5965ED75}" srcOrd="1" destOrd="0" presId="urn:microsoft.com/office/officeart/2005/8/layout/orgChart1"/>
    <dgm:cxn modelId="{31DDC0F6-C678-4F55-8CAB-28C1DBE35322}" type="presParOf" srcId="{731D742A-2C69-49AB-984D-6501D96D9DCA}" destId="{30B5BEA3-CC8C-468C-BA95-779DDD5D31C0}" srcOrd="1" destOrd="0" presId="urn:microsoft.com/office/officeart/2005/8/layout/orgChart1"/>
    <dgm:cxn modelId="{CAA97669-74B5-4CD2-B904-D0E7608BB456}" type="presParOf" srcId="{731D742A-2C69-49AB-984D-6501D96D9DCA}" destId="{40B5CD73-3C92-48EC-80D8-D0EA1121AD70}" srcOrd="2" destOrd="0" presId="urn:microsoft.com/office/officeart/2005/8/layout/orgChart1"/>
    <dgm:cxn modelId="{1622FE36-6CF1-47CD-B642-47E1F426DFCC}" type="presParOf" srcId="{B388A461-A0BD-482F-A5AF-1992A53C396F}" destId="{12355E92-CC99-47B7-B83E-7C1074644C57}" srcOrd="4" destOrd="0" presId="urn:microsoft.com/office/officeart/2005/8/layout/orgChart1"/>
    <dgm:cxn modelId="{DF0D44FC-86D7-45F6-8E93-3886C6060B64}" type="presParOf" srcId="{B388A461-A0BD-482F-A5AF-1992A53C396F}" destId="{350F29E2-ECFB-4554-8480-C6646466EACA}" srcOrd="5" destOrd="0" presId="urn:microsoft.com/office/officeart/2005/8/layout/orgChart1"/>
    <dgm:cxn modelId="{CF3B8302-2A05-42CA-945B-9908F894801F}" type="presParOf" srcId="{350F29E2-ECFB-4554-8480-C6646466EACA}" destId="{D722E668-7581-4C78-8EDD-97454997297B}" srcOrd="0" destOrd="0" presId="urn:microsoft.com/office/officeart/2005/8/layout/orgChart1"/>
    <dgm:cxn modelId="{814BEB64-5F78-4100-868D-79C40A94ADDA}" type="presParOf" srcId="{D722E668-7581-4C78-8EDD-97454997297B}" destId="{C1AD5462-C532-4817-A170-EAA62D77298F}" srcOrd="0" destOrd="0" presId="urn:microsoft.com/office/officeart/2005/8/layout/orgChart1"/>
    <dgm:cxn modelId="{435E7A1E-5B6A-4EE9-8409-FC6B246B6489}" type="presParOf" srcId="{D722E668-7581-4C78-8EDD-97454997297B}" destId="{2E580E5C-01C3-42CC-931B-0746560DA9EF}" srcOrd="1" destOrd="0" presId="urn:microsoft.com/office/officeart/2005/8/layout/orgChart1"/>
    <dgm:cxn modelId="{EB7BD53C-87DC-4D90-BDC8-0FF7D4737277}" type="presParOf" srcId="{350F29E2-ECFB-4554-8480-C6646466EACA}" destId="{84956357-D5A2-46E3-BE34-66D1947B992B}" srcOrd="1" destOrd="0" presId="urn:microsoft.com/office/officeart/2005/8/layout/orgChart1"/>
    <dgm:cxn modelId="{61C1F849-5CA2-4330-8C05-7F0A41D6E51D}" type="presParOf" srcId="{350F29E2-ECFB-4554-8480-C6646466EACA}" destId="{C58A5339-6A42-437A-991A-5CD4A7E3A0A8}" srcOrd="2" destOrd="0" presId="urn:microsoft.com/office/officeart/2005/8/layout/orgChart1"/>
    <dgm:cxn modelId="{63704792-4803-4B08-A11A-694E99A099A3}" type="presParOf" srcId="{3986E262-EF03-4398-994B-DC1F0A48C3A7}" destId="{0C0E4884-5EC5-4755-93FD-D71D4BE21E60}" srcOrd="2" destOrd="0" presId="urn:microsoft.com/office/officeart/2005/8/layout/orgChart1"/>
    <dgm:cxn modelId="{DCFAA9A9-1797-4273-990C-E7AFDA942FB7}" type="presParOf" srcId="{0C0E4884-5EC5-4755-93FD-D71D4BE21E60}" destId="{A000DEA5-071A-490D-A116-5FA26D0F19D8}" srcOrd="0" destOrd="0" presId="urn:microsoft.com/office/officeart/2005/8/layout/orgChart1"/>
    <dgm:cxn modelId="{924C69BE-ACB0-4931-B57E-5590E6F559AF}" type="presParOf" srcId="{0C0E4884-5EC5-4755-93FD-D71D4BE21E60}" destId="{D02C5400-6EB6-499E-9DBB-531FD6B8B0EF}" srcOrd="1" destOrd="0" presId="urn:microsoft.com/office/officeart/2005/8/layout/orgChart1"/>
    <dgm:cxn modelId="{E6AD268D-2436-4450-9D5C-96ADFBF768B6}" type="presParOf" srcId="{D02C5400-6EB6-499E-9DBB-531FD6B8B0EF}" destId="{BDFD40A8-8CE7-4A28-B36B-29BFC5DE0310}" srcOrd="0" destOrd="0" presId="urn:microsoft.com/office/officeart/2005/8/layout/orgChart1"/>
    <dgm:cxn modelId="{16AEE540-A051-4F95-88BA-9EC0C4D924CC}" type="presParOf" srcId="{BDFD40A8-8CE7-4A28-B36B-29BFC5DE0310}" destId="{CEDAB296-8EA8-4FAD-9528-76B618C14D58}" srcOrd="0" destOrd="0" presId="urn:microsoft.com/office/officeart/2005/8/layout/orgChart1"/>
    <dgm:cxn modelId="{92D44BE0-D217-4845-88E6-515D6114CED8}" type="presParOf" srcId="{BDFD40A8-8CE7-4A28-B36B-29BFC5DE0310}" destId="{F7BF508A-89FA-41DC-A518-BDA70D393F11}" srcOrd="1" destOrd="0" presId="urn:microsoft.com/office/officeart/2005/8/layout/orgChart1"/>
    <dgm:cxn modelId="{BE145237-D36B-412B-A860-B18860ACBE15}" type="presParOf" srcId="{D02C5400-6EB6-499E-9DBB-531FD6B8B0EF}" destId="{15BBAD63-2450-4D7F-8C8B-BDF92D9505D5}" srcOrd="1" destOrd="0" presId="urn:microsoft.com/office/officeart/2005/8/layout/orgChart1"/>
    <dgm:cxn modelId="{BFC34429-3532-425B-83E4-857222483E37}" type="presParOf" srcId="{D02C5400-6EB6-499E-9DBB-531FD6B8B0EF}" destId="{65CDFFE4-DA82-46E2-9D1D-766601796D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68EB34-EAD2-49BA-BEAB-C3B82602360F}" type="doc">
      <dgm:prSet loTypeId="urn:microsoft.com/office/officeart/2005/8/layout/radial1" loCatId="cycle" qsTypeId="urn:microsoft.com/office/officeart/2005/8/quickstyle/simple1" qsCatId="simple" csTypeId="urn:microsoft.com/office/officeart/2005/8/colors/accent2_2" csCatId="accent2" phldr="1"/>
      <dgm:spPr/>
      <dgm:t>
        <a:bodyPr/>
        <a:lstStyle/>
        <a:p>
          <a:endParaRPr kumimoji="1" lang="ja-JP" altLang="en-US"/>
        </a:p>
      </dgm:t>
    </dgm:pt>
    <dgm:pt modelId="{F5DF2FC9-7400-44B1-BE70-A3031F33CED1}">
      <dgm:prSet phldrT="[テキスト]"/>
      <dgm:spPr/>
      <dgm:t>
        <a:bodyPr/>
        <a:lstStyle/>
        <a:p>
          <a:r>
            <a:rPr kumimoji="1" lang="ja-JP" altLang="en-US" dirty="0"/>
            <a:t>　</a:t>
          </a:r>
        </a:p>
      </dgm:t>
    </dgm:pt>
    <dgm:pt modelId="{CF29E469-27A6-4386-885E-640547D60C88}" type="parTrans" cxnId="{179EAD42-0A79-4B0B-8551-68A0F324C8AB}">
      <dgm:prSet/>
      <dgm:spPr/>
      <dgm:t>
        <a:bodyPr/>
        <a:lstStyle/>
        <a:p>
          <a:endParaRPr kumimoji="1" lang="ja-JP" altLang="en-US"/>
        </a:p>
      </dgm:t>
    </dgm:pt>
    <dgm:pt modelId="{6BC82840-E02F-47F8-89AB-52DC7D6D9E02}" type="sibTrans" cxnId="{179EAD42-0A79-4B0B-8551-68A0F324C8AB}">
      <dgm:prSet/>
      <dgm:spPr/>
      <dgm:t>
        <a:bodyPr/>
        <a:lstStyle/>
        <a:p>
          <a:endParaRPr kumimoji="1" lang="ja-JP" altLang="en-US"/>
        </a:p>
      </dgm:t>
    </dgm:pt>
    <dgm:pt modelId="{40E659F4-EB20-4D11-B6D9-BA1E16D8ECA6}">
      <dgm:prSet phldrT="[テキスト]"/>
      <dgm:spPr/>
      <dgm:t>
        <a:bodyPr/>
        <a:lstStyle/>
        <a:p>
          <a:r>
            <a:rPr kumimoji="1" lang="ja-JP" altLang="en-US" dirty="0"/>
            <a:t>　</a:t>
          </a:r>
        </a:p>
      </dgm:t>
    </dgm:pt>
    <dgm:pt modelId="{85E9AA22-22AC-4785-9105-7A1A77B290B2}" type="parTrans" cxnId="{5D96DF07-2FB4-4532-B3F1-43A843AB9C25}">
      <dgm:prSet/>
      <dgm:spPr/>
      <dgm:t>
        <a:bodyPr/>
        <a:lstStyle/>
        <a:p>
          <a:endParaRPr kumimoji="1" lang="ja-JP" altLang="en-US"/>
        </a:p>
      </dgm:t>
    </dgm:pt>
    <dgm:pt modelId="{425D7F75-61EE-456C-B51D-10A9DE34D795}" type="sibTrans" cxnId="{5D96DF07-2FB4-4532-B3F1-43A843AB9C25}">
      <dgm:prSet/>
      <dgm:spPr/>
      <dgm:t>
        <a:bodyPr/>
        <a:lstStyle/>
        <a:p>
          <a:endParaRPr kumimoji="1" lang="ja-JP" altLang="en-US"/>
        </a:p>
      </dgm:t>
    </dgm:pt>
    <dgm:pt modelId="{3E1C7638-E48E-4C43-BC97-447F9112876B}">
      <dgm:prSet phldrT="[テキスト]"/>
      <dgm:spPr/>
      <dgm:t>
        <a:bodyPr/>
        <a:lstStyle/>
        <a:p>
          <a:r>
            <a:rPr kumimoji="1" lang="ja-JP" altLang="en-US" dirty="0"/>
            <a:t>　</a:t>
          </a:r>
        </a:p>
      </dgm:t>
    </dgm:pt>
    <dgm:pt modelId="{E8B2C3E2-7386-4144-8C48-6F4E67253F7E}" type="parTrans" cxnId="{2436368F-9306-4F0F-9E19-1F0930A15093}">
      <dgm:prSet/>
      <dgm:spPr/>
      <dgm:t>
        <a:bodyPr/>
        <a:lstStyle/>
        <a:p>
          <a:endParaRPr kumimoji="1" lang="ja-JP" altLang="en-US"/>
        </a:p>
      </dgm:t>
    </dgm:pt>
    <dgm:pt modelId="{82640B51-3A43-4944-B395-9CE12F6FCD49}" type="sibTrans" cxnId="{2436368F-9306-4F0F-9E19-1F0930A15093}">
      <dgm:prSet/>
      <dgm:spPr/>
      <dgm:t>
        <a:bodyPr/>
        <a:lstStyle/>
        <a:p>
          <a:endParaRPr kumimoji="1" lang="ja-JP" altLang="en-US"/>
        </a:p>
      </dgm:t>
    </dgm:pt>
    <dgm:pt modelId="{966C9D93-6F9C-4FEE-9054-2DCCF5207757}">
      <dgm:prSet phldrT="[テキスト]"/>
      <dgm:spPr/>
      <dgm:t>
        <a:bodyPr/>
        <a:lstStyle/>
        <a:p>
          <a:r>
            <a:rPr kumimoji="1" lang="ja-JP" altLang="en-US" dirty="0"/>
            <a:t>　</a:t>
          </a:r>
        </a:p>
      </dgm:t>
    </dgm:pt>
    <dgm:pt modelId="{3B4C25EB-11C7-4E45-9D2D-9C03B1ABFBCD}" type="parTrans" cxnId="{2E7B8E95-432E-4DF1-8068-FCA835142154}">
      <dgm:prSet/>
      <dgm:spPr/>
      <dgm:t>
        <a:bodyPr/>
        <a:lstStyle/>
        <a:p>
          <a:endParaRPr kumimoji="1" lang="ja-JP" altLang="en-US"/>
        </a:p>
      </dgm:t>
    </dgm:pt>
    <dgm:pt modelId="{4F2FA276-6439-462D-9FB4-B35E1E25AC99}" type="sibTrans" cxnId="{2E7B8E95-432E-4DF1-8068-FCA835142154}">
      <dgm:prSet/>
      <dgm:spPr/>
      <dgm:t>
        <a:bodyPr/>
        <a:lstStyle/>
        <a:p>
          <a:endParaRPr kumimoji="1" lang="ja-JP" altLang="en-US"/>
        </a:p>
      </dgm:t>
    </dgm:pt>
    <dgm:pt modelId="{7E3C23B1-3232-4816-AF29-9361EC656A30}">
      <dgm:prSet phldrT="[テキスト]"/>
      <dgm:spPr/>
      <dgm:t>
        <a:bodyPr/>
        <a:lstStyle/>
        <a:p>
          <a:r>
            <a:rPr kumimoji="1" lang="ja-JP" altLang="en-US" dirty="0"/>
            <a:t>　</a:t>
          </a:r>
        </a:p>
      </dgm:t>
    </dgm:pt>
    <dgm:pt modelId="{70153B8E-3A79-4CB9-A701-68D278E0F364}" type="parTrans" cxnId="{FBA27D68-0D24-443B-AA94-2A14201D9EBA}">
      <dgm:prSet/>
      <dgm:spPr/>
      <dgm:t>
        <a:bodyPr/>
        <a:lstStyle/>
        <a:p>
          <a:endParaRPr kumimoji="1" lang="ja-JP" altLang="en-US"/>
        </a:p>
      </dgm:t>
    </dgm:pt>
    <dgm:pt modelId="{31812531-12D6-4BD4-9FAC-F701D3BB9878}" type="sibTrans" cxnId="{FBA27D68-0D24-443B-AA94-2A14201D9EBA}">
      <dgm:prSet/>
      <dgm:spPr/>
      <dgm:t>
        <a:bodyPr/>
        <a:lstStyle/>
        <a:p>
          <a:endParaRPr kumimoji="1" lang="ja-JP" altLang="en-US"/>
        </a:p>
      </dgm:t>
    </dgm:pt>
    <dgm:pt modelId="{B6A56721-7879-40A4-A901-B3352E61F320}">
      <dgm:prSet/>
      <dgm:spPr/>
      <dgm:t>
        <a:bodyPr/>
        <a:lstStyle/>
        <a:p>
          <a:endParaRPr kumimoji="1" lang="ja-JP" altLang="en-US"/>
        </a:p>
      </dgm:t>
    </dgm:pt>
    <dgm:pt modelId="{05765D24-DEE3-4AF1-A099-6F6265682145}" type="parTrans" cxnId="{B10AB32F-0D1F-4B33-B26E-AFAC71E8CD4F}">
      <dgm:prSet/>
      <dgm:spPr/>
      <dgm:t>
        <a:bodyPr/>
        <a:lstStyle/>
        <a:p>
          <a:endParaRPr kumimoji="1" lang="ja-JP" altLang="en-US"/>
        </a:p>
      </dgm:t>
    </dgm:pt>
    <dgm:pt modelId="{D7EE37C4-DD21-476A-9989-A3938D1BE628}" type="sibTrans" cxnId="{B10AB32F-0D1F-4B33-B26E-AFAC71E8CD4F}">
      <dgm:prSet/>
      <dgm:spPr/>
      <dgm:t>
        <a:bodyPr/>
        <a:lstStyle/>
        <a:p>
          <a:endParaRPr kumimoji="1" lang="ja-JP" altLang="en-US"/>
        </a:p>
      </dgm:t>
    </dgm:pt>
    <dgm:pt modelId="{355D0DB7-E9F6-4DC1-8384-DAABE0916D96}" type="pres">
      <dgm:prSet presAssocID="{B668EB34-EAD2-49BA-BEAB-C3B82602360F}" presName="cycle" presStyleCnt="0">
        <dgm:presLayoutVars>
          <dgm:chMax val="1"/>
          <dgm:dir/>
          <dgm:animLvl val="ctr"/>
          <dgm:resizeHandles val="exact"/>
        </dgm:presLayoutVars>
      </dgm:prSet>
      <dgm:spPr/>
    </dgm:pt>
    <dgm:pt modelId="{03074019-E3B9-4433-BC12-99B558969FAB}" type="pres">
      <dgm:prSet presAssocID="{F5DF2FC9-7400-44B1-BE70-A3031F33CED1}" presName="centerShape" presStyleLbl="node0" presStyleIdx="0" presStyleCnt="1"/>
      <dgm:spPr/>
    </dgm:pt>
    <dgm:pt modelId="{119563A5-DB16-48EA-A434-25B890889905}" type="pres">
      <dgm:prSet presAssocID="{85E9AA22-22AC-4785-9105-7A1A77B290B2}" presName="Name9" presStyleLbl="parChTrans1D2" presStyleIdx="0" presStyleCnt="5"/>
      <dgm:spPr/>
    </dgm:pt>
    <dgm:pt modelId="{637034E7-672C-4278-9067-74B8DC2EB722}" type="pres">
      <dgm:prSet presAssocID="{85E9AA22-22AC-4785-9105-7A1A77B290B2}" presName="connTx" presStyleLbl="parChTrans1D2" presStyleIdx="0" presStyleCnt="5"/>
      <dgm:spPr/>
    </dgm:pt>
    <dgm:pt modelId="{6B95523F-0C98-4FA2-99D0-8F08EB4BE528}" type="pres">
      <dgm:prSet presAssocID="{40E659F4-EB20-4D11-B6D9-BA1E16D8ECA6}" presName="node" presStyleLbl="node1" presStyleIdx="0" presStyleCnt="5">
        <dgm:presLayoutVars>
          <dgm:bulletEnabled val="1"/>
        </dgm:presLayoutVars>
      </dgm:prSet>
      <dgm:spPr/>
    </dgm:pt>
    <dgm:pt modelId="{9D33113D-3875-4489-B4CA-52438BC64983}" type="pres">
      <dgm:prSet presAssocID="{E8B2C3E2-7386-4144-8C48-6F4E67253F7E}" presName="Name9" presStyleLbl="parChTrans1D2" presStyleIdx="1" presStyleCnt="5"/>
      <dgm:spPr/>
    </dgm:pt>
    <dgm:pt modelId="{F50B8E15-2AA1-437C-9EC8-252281196B1F}" type="pres">
      <dgm:prSet presAssocID="{E8B2C3E2-7386-4144-8C48-6F4E67253F7E}" presName="connTx" presStyleLbl="parChTrans1D2" presStyleIdx="1" presStyleCnt="5"/>
      <dgm:spPr/>
    </dgm:pt>
    <dgm:pt modelId="{3F154E86-AEBA-40CD-ACC8-BFBCB08ACC26}" type="pres">
      <dgm:prSet presAssocID="{3E1C7638-E48E-4C43-BC97-447F9112876B}" presName="node" presStyleLbl="node1" presStyleIdx="1" presStyleCnt="5">
        <dgm:presLayoutVars>
          <dgm:bulletEnabled val="1"/>
        </dgm:presLayoutVars>
      </dgm:prSet>
      <dgm:spPr/>
    </dgm:pt>
    <dgm:pt modelId="{1940D5D0-C7EC-42F4-AD1A-5C1563CA4DFA}" type="pres">
      <dgm:prSet presAssocID="{3B4C25EB-11C7-4E45-9D2D-9C03B1ABFBCD}" presName="Name9" presStyleLbl="parChTrans1D2" presStyleIdx="2" presStyleCnt="5"/>
      <dgm:spPr/>
    </dgm:pt>
    <dgm:pt modelId="{7ECFB28B-3045-4BE8-BCB5-8EAD6F88E9F0}" type="pres">
      <dgm:prSet presAssocID="{3B4C25EB-11C7-4E45-9D2D-9C03B1ABFBCD}" presName="connTx" presStyleLbl="parChTrans1D2" presStyleIdx="2" presStyleCnt="5"/>
      <dgm:spPr/>
    </dgm:pt>
    <dgm:pt modelId="{4DD33CFF-161C-4E34-B08B-B722A7F59E22}" type="pres">
      <dgm:prSet presAssocID="{966C9D93-6F9C-4FEE-9054-2DCCF5207757}" presName="node" presStyleLbl="node1" presStyleIdx="2" presStyleCnt="5">
        <dgm:presLayoutVars>
          <dgm:bulletEnabled val="1"/>
        </dgm:presLayoutVars>
      </dgm:prSet>
      <dgm:spPr/>
    </dgm:pt>
    <dgm:pt modelId="{783E2C9C-779E-4F2A-8B36-30BA2CF219FE}" type="pres">
      <dgm:prSet presAssocID="{05765D24-DEE3-4AF1-A099-6F6265682145}" presName="Name9" presStyleLbl="parChTrans1D2" presStyleIdx="3" presStyleCnt="5"/>
      <dgm:spPr/>
    </dgm:pt>
    <dgm:pt modelId="{4C81A4C5-DAAE-4655-B59A-93C315256F07}" type="pres">
      <dgm:prSet presAssocID="{05765D24-DEE3-4AF1-A099-6F6265682145}" presName="connTx" presStyleLbl="parChTrans1D2" presStyleIdx="3" presStyleCnt="5"/>
      <dgm:spPr/>
    </dgm:pt>
    <dgm:pt modelId="{145E23B0-DC27-4153-84D3-C6797D400C94}" type="pres">
      <dgm:prSet presAssocID="{B6A56721-7879-40A4-A901-B3352E61F320}" presName="node" presStyleLbl="node1" presStyleIdx="3" presStyleCnt="5">
        <dgm:presLayoutVars>
          <dgm:bulletEnabled val="1"/>
        </dgm:presLayoutVars>
      </dgm:prSet>
      <dgm:spPr/>
    </dgm:pt>
    <dgm:pt modelId="{7CF8BA63-09D2-499A-B300-7310FFF194D6}" type="pres">
      <dgm:prSet presAssocID="{70153B8E-3A79-4CB9-A701-68D278E0F364}" presName="Name9" presStyleLbl="parChTrans1D2" presStyleIdx="4" presStyleCnt="5"/>
      <dgm:spPr/>
    </dgm:pt>
    <dgm:pt modelId="{75FEE92A-310F-4BB3-92EF-380700D5A8FE}" type="pres">
      <dgm:prSet presAssocID="{70153B8E-3A79-4CB9-A701-68D278E0F364}" presName="connTx" presStyleLbl="parChTrans1D2" presStyleIdx="4" presStyleCnt="5"/>
      <dgm:spPr/>
    </dgm:pt>
    <dgm:pt modelId="{C3F58894-6263-4FBC-A93A-78239EC9E4A1}" type="pres">
      <dgm:prSet presAssocID="{7E3C23B1-3232-4816-AF29-9361EC656A30}" presName="node" presStyleLbl="node1" presStyleIdx="4" presStyleCnt="5">
        <dgm:presLayoutVars>
          <dgm:bulletEnabled val="1"/>
        </dgm:presLayoutVars>
      </dgm:prSet>
      <dgm:spPr/>
    </dgm:pt>
  </dgm:ptLst>
  <dgm:cxnLst>
    <dgm:cxn modelId="{A79B0C00-882C-44A8-BF01-72813BE84F2D}" type="presOf" srcId="{85E9AA22-22AC-4785-9105-7A1A77B290B2}" destId="{119563A5-DB16-48EA-A434-25B890889905}" srcOrd="0" destOrd="0" presId="urn:microsoft.com/office/officeart/2005/8/layout/radial1"/>
    <dgm:cxn modelId="{ABAB4601-81FE-4A22-B774-76194102ACE9}" type="presOf" srcId="{F5DF2FC9-7400-44B1-BE70-A3031F33CED1}" destId="{03074019-E3B9-4433-BC12-99B558969FAB}" srcOrd="0" destOrd="0" presId="urn:microsoft.com/office/officeart/2005/8/layout/radial1"/>
    <dgm:cxn modelId="{B63FAD02-EF1D-4301-9E3B-CCD35839F7BF}" type="presOf" srcId="{40E659F4-EB20-4D11-B6D9-BA1E16D8ECA6}" destId="{6B95523F-0C98-4FA2-99D0-8F08EB4BE528}" srcOrd="0" destOrd="0" presId="urn:microsoft.com/office/officeart/2005/8/layout/radial1"/>
    <dgm:cxn modelId="{5D96DF07-2FB4-4532-B3F1-43A843AB9C25}" srcId="{F5DF2FC9-7400-44B1-BE70-A3031F33CED1}" destId="{40E659F4-EB20-4D11-B6D9-BA1E16D8ECA6}" srcOrd="0" destOrd="0" parTransId="{85E9AA22-22AC-4785-9105-7A1A77B290B2}" sibTransId="{425D7F75-61EE-456C-B51D-10A9DE34D795}"/>
    <dgm:cxn modelId="{9401EE0B-55F8-4D95-A141-4390BD3C8097}" type="presOf" srcId="{7E3C23B1-3232-4816-AF29-9361EC656A30}" destId="{C3F58894-6263-4FBC-A93A-78239EC9E4A1}" srcOrd="0" destOrd="0" presId="urn:microsoft.com/office/officeart/2005/8/layout/radial1"/>
    <dgm:cxn modelId="{7DE89C1A-35B6-46AE-B233-E57492AA71DD}" type="presOf" srcId="{05765D24-DEE3-4AF1-A099-6F6265682145}" destId="{4C81A4C5-DAAE-4655-B59A-93C315256F07}" srcOrd="1" destOrd="0" presId="urn:microsoft.com/office/officeart/2005/8/layout/radial1"/>
    <dgm:cxn modelId="{D1200127-A68C-4D6C-8800-DDCE1AD254B2}" type="presOf" srcId="{3B4C25EB-11C7-4E45-9D2D-9C03B1ABFBCD}" destId="{1940D5D0-C7EC-42F4-AD1A-5C1563CA4DFA}" srcOrd="0" destOrd="0" presId="urn:microsoft.com/office/officeart/2005/8/layout/radial1"/>
    <dgm:cxn modelId="{B10AB32F-0D1F-4B33-B26E-AFAC71E8CD4F}" srcId="{F5DF2FC9-7400-44B1-BE70-A3031F33CED1}" destId="{B6A56721-7879-40A4-A901-B3352E61F320}" srcOrd="3" destOrd="0" parTransId="{05765D24-DEE3-4AF1-A099-6F6265682145}" sibTransId="{D7EE37C4-DD21-476A-9989-A3938D1BE628}"/>
    <dgm:cxn modelId="{364BF73F-8AB0-4B21-B2A1-5C8F74A1CC0A}" type="presOf" srcId="{3B4C25EB-11C7-4E45-9D2D-9C03B1ABFBCD}" destId="{7ECFB28B-3045-4BE8-BCB5-8EAD6F88E9F0}" srcOrd="1" destOrd="0" presId="urn:microsoft.com/office/officeart/2005/8/layout/radial1"/>
    <dgm:cxn modelId="{179EAD42-0A79-4B0B-8551-68A0F324C8AB}" srcId="{B668EB34-EAD2-49BA-BEAB-C3B82602360F}" destId="{F5DF2FC9-7400-44B1-BE70-A3031F33CED1}" srcOrd="0" destOrd="0" parTransId="{CF29E469-27A6-4386-885E-640547D60C88}" sibTransId="{6BC82840-E02F-47F8-89AB-52DC7D6D9E02}"/>
    <dgm:cxn modelId="{D6482B67-BAF6-4687-8CF0-D5E9BF0C51E0}" type="presOf" srcId="{966C9D93-6F9C-4FEE-9054-2DCCF5207757}" destId="{4DD33CFF-161C-4E34-B08B-B722A7F59E22}" srcOrd="0" destOrd="0" presId="urn:microsoft.com/office/officeart/2005/8/layout/radial1"/>
    <dgm:cxn modelId="{FBA27D68-0D24-443B-AA94-2A14201D9EBA}" srcId="{F5DF2FC9-7400-44B1-BE70-A3031F33CED1}" destId="{7E3C23B1-3232-4816-AF29-9361EC656A30}" srcOrd="4" destOrd="0" parTransId="{70153B8E-3A79-4CB9-A701-68D278E0F364}" sibTransId="{31812531-12D6-4BD4-9FAC-F701D3BB9878}"/>
    <dgm:cxn modelId="{A960E96C-E9CA-4D7B-96A2-FEDFA8740201}" type="presOf" srcId="{E8B2C3E2-7386-4144-8C48-6F4E67253F7E}" destId="{9D33113D-3875-4489-B4CA-52438BC64983}" srcOrd="0" destOrd="0" presId="urn:microsoft.com/office/officeart/2005/8/layout/radial1"/>
    <dgm:cxn modelId="{958D1E57-98F4-48DA-99A7-8C8B32924818}" type="presOf" srcId="{70153B8E-3A79-4CB9-A701-68D278E0F364}" destId="{75FEE92A-310F-4BB3-92EF-380700D5A8FE}" srcOrd="1" destOrd="0" presId="urn:microsoft.com/office/officeart/2005/8/layout/radial1"/>
    <dgm:cxn modelId="{1BFEEE79-BD7D-4FB7-A62B-C4460B000F9A}" type="presOf" srcId="{3E1C7638-E48E-4C43-BC97-447F9112876B}" destId="{3F154E86-AEBA-40CD-ACC8-BFBCB08ACC26}" srcOrd="0" destOrd="0" presId="urn:microsoft.com/office/officeart/2005/8/layout/radial1"/>
    <dgm:cxn modelId="{CF7D6F7E-604B-40A3-A357-C07475D6433F}" type="presOf" srcId="{B668EB34-EAD2-49BA-BEAB-C3B82602360F}" destId="{355D0DB7-E9F6-4DC1-8384-DAABE0916D96}" srcOrd="0" destOrd="0" presId="urn:microsoft.com/office/officeart/2005/8/layout/radial1"/>
    <dgm:cxn modelId="{3D78198C-C57F-405A-9A69-15471854A265}" type="presOf" srcId="{05765D24-DEE3-4AF1-A099-6F6265682145}" destId="{783E2C9C-779E-4F2A-8B36-30BA2CF219FE}" srcOrd="0" destOrd="0" presId="urn:microsoft.com/office/officeart/2005/8/layout/radial1"/>
    <dgm:cxn modelId="{2436368F-9306-4F0F-9E19-1F0930A15093}" srcId="{F5DF2FC9-7400-44B1-BE70-A3031F33CED1}" destId="{3E1C7638-E48E-4C43-BC97-447F9112876B}" srcOrd="1" destOrd="0" parTransId="{E8B2C3E2-7386-4144-8C48-6F4E67253F7E}" sibTransId="{82640B51-3A43-4944-B395-9CE12F6FCD49}"/>
    <dgm:cxn modelId="{9B10D791-7B12-4E24-B33D-9E14FB2325E3}" type="presOf" srcId="{70153B8E-3A79-4CB9-A701-68D278E0F364}" destId="{7CF8BA63-09D2-499A-B300-7310FFF194D6}" srcOrd="0" destOrd="0" presId="urn:microsoft.com/office/officeart/2005/8/layout/radial1"/>
    <dgm:cxn modelId="{2E7B8E95-432E-4DF1-8068-FCA835142154}" srcId="{F5DF2FC9-7400-44B1-BE70-A3031F33CED1}" destId="{966C9D93-6F9C-4FEE-9054-2DCCF5207757}" srcOrd="2" destOrd="0" parTransId="{3B4C25EB-11C7-4E45-9D2D-9C03B1ABFBCD}" sibTransId="{4F2FA276-6439-462D-9FB4-B35E1E25AC99}"/>
    <dgm:cxn modelId="{A0728EB3-32FC-4FDD-A47F-B854222C527D}" type="presOf" srcId="{85E9AA22-22AC-4785-9105-7A1A77B290B2}" destId="{637034E7-672C-4278-9067-74B8DC2EB722}" srcOrd="1" destOrd="0" presId="urn:microsoft.com/office/officeart/2005/8/layout/radial1"/>
    <dgm:cxn modelId="{28CC38C6-5352-42D3-83BF-3608255AF6D5}" type="presOf" srcId="{B6A56721-7879-40A4-A901-B3352E61F320}" destId="{145E23B0-DC27-4153-84D3-C6797D400C94}" srcOrd="0" destOrd="0" presId="urn:microsoft.com/office/officeart/2005/8/layout/radial1"/>
    <dgm:cxn modelId="{31909DD6-F5F8-4B97-8095-7476970E725F}" type="presOf" srcId="{E8B2C3E2-7386-4144-8C48-6F4E67253F7E}" destId="{F50B8E15-2AA1-437C-9EC8-252281196B1F}" srcOrd="1" destOrd="0" presId="urn:microsoft.com/office/officeart/2005/8/layout/radial1"/>
    <dgm:cxn modelId="{1374E02E-8F94-4AE6-9868-DBC4B19C84AF}" type="presParOf" srcId="{355D0DB7-E9F6-4DC1-8384-DAABE0916D96}" destId="{03074019-E3B9-4433-BC12-99B558969FAB}" srcOrd="0" destOrd="0" presId="urn:microsoft.com/office/officeart/2005/8/layout/radial1"/>
    <dgm:cxn modelId="{EDE913C8-D262-4B3D-8618-683C7AE3FFAC}" type="presParOf" srcId="{355D0DB7-E9F6-4DC1-8384-DAABE0916D96}" destId="{119563A5-DB16-48EA-A434-25B890889905}" srcOrd="1" destOrd="0" presId="urn:microsoft.com/office/officeart/2005/8/layout/radial1"/>
    <dgm:cxn modelId="{8CBDED98-4610-442A-A587-64B4B55FAE0F}" type="presParOf" srcId="{119563A5-DB16-48EA-A434-25B890889905}" destId="{637034E7-672C-4278-9067-74B8DC2EB722}" srcOrd="0" destOrd="0" presId="urn:microsoft.com/office/officeart/2005/8/layout/radial1"/>
    <dgm:cxn modelId="{7E894856-1F63-42B1-A798-3EA1B88F23E9}" type="presParOf" srcId="{355D0DB7-E9F6-4DC1-8384-DAABE0916D96}" destId="{6B95523F-0C98-4FA2-99D0-8F08EB4BE528}" srcOrd="2" destOrd="0" presId="urn:microsoft.com/office/officeart/2005/8/layout/radial1"/>
    <dgm:cxn modelId="{6DAB0468-DCC9-4433-A210-317BC5E7D7E9}" type="presParOf" srcId="{355D0DB7-E9F6-4DC1-8384-DAABE0916D96}" destId="{9D33113D-3875-4489-B4CA-52438BC64983}" srcOrd="3" destOrd="0" presId="urn:microsoft.com/office/officeart/2005/8/layout/radial1"/>
    <dgm:cxn modelId="{3F1F58DB-0710-4479-AFAC-70694BDE7893}" type="presParOf" srcId="{9D33113D-3875-4489-B4CA-52438BC64983}" destId="{F50B8E15-2AA1-437C-9EC8-252281196B1F}" srcOrd="0" destOrd="0" presId="urn:microsoft.com/office/officeart/2005/8/layout/radial1"/>
    <dgm:cxn modelId="{DBC3AD94-0BC6-4430-A3C4-F602EC1B8DFE}" type="presParOf" srcId="{355D0DB7-E9F6-4DC1-8384-DAABE0916D96}" destId="{3F154E86-AEBA-40CD-ACC8-BFBCB08ACC26}" srcOrd="4" destOrd="0" presId="urn:microsoft.com/office/officeart/2005/8/layout/radial1"/>
    <dgm:cxn modelId="{8337AE91-9CF2-4DA2-AC01-8E71A24A37C8}" type="presParOf" srcId="{355D0DB7-E9F6-4DC1-8384-DAABE0916D96}" destId="{1940D5D0-C7EC-42F4-AD1A-5C1563CA4DFA}" srcOrd="5" destOrd="0" presId="urn:microsoft.com/office/officeart/2005/8/layout/radial1"/>
    <dgm:cxn modelId="{82DF82DD-179F-46C0-830A-B8AE6187AB06}" type="presParOf" srcId="{1940D5D0-C7EC-42F4-AD1A-5C1563CA4DFA}" destId="{7ECFB28B-3045-4BE8-BCB5-8EAD6F88E9F0}" srcOrd="0" destOrd="0" presId="urn:microsoft.com/office/officeart/2005/8/layout/radial1"/>
    <dgm:cxn modelId="{40A580A5-9C33-411B-95CA-237845E95342}" type="presParOf" srcId="{355D0DB7-E9F6-4DC1-8384-DAABE0916D96}" destId="{4DD33CFF-161C-4E34-B08B-B722A7F59E22}" srcOrd="6" destOrd="0" presId="urn:microsoft.com/office/officeart/2005/8/layout/radial1"/>
    <dgm:cxn modelId="{2DD5EEDD-D3A9-4687-8CB7-51B8038B98B0}" type="presParOf" srcId="{355D0DB7-E9F6-4DC1-8384-DAABE0916D96}" destId="{783E2C9C-779E-4F2A-8B36-30BA2CF219FE}" srcOrd="7" destOrd="0" presId="urn:microsoft.com/office/officeart/2005/8/layout/radial1"/>
    <dgm:cxn modelId="{767F1595-3532-447C-A9D2-1BA86EDF1B01}" type="presParOf" srcId="{783E2C9C-779E-4F2A-8B36-30BA2CF219FE}" destId="{4C81A4C5-DAAE-4655-B59A-93C315256F07}" srcOrd="0" destOrd="0" presId="urn:microsoft.com/office/officeart/2005/8/layout/radial1"/>
    <dgm:cxn modelId="{BA523142-11DA-4DB0-9E20-DFC4E40F68BE}" type="presParOf" srcId="{355D0DB7-E9F6-4DC1-8384-DAABE0916D96}" destId="{145E23B0-DC27-4153-84D3-C6797D400C94}" srcOrd="8" destOrd="0" presId="urn:microsoft.com/office/officeart/2005/8/layout/radial1"/>
    <dgm:cxn modelId="{ADAA1651-E98B-432E-94E5-D1924EF534A9}" type="presParOf" srcId="{355D0DB7-E9F6-4DC1-8384-DAABE0916D96}" destId="{7CF8BA63-09D2-499A-B300-7310FFF194D6}" srcOrd="9" destOrd="0" presId="urn:microsoft.com/office/officeart/2005/8/layout/radial1"/>
    <dgm:cxn modelId="{11071E87-9361-458F-BCC8-1B41A79F1425}" type="presParOf" srcId="{7CF8BA63-09D2-499A-B300-7310FFF194D6}" destId="{75FEE92A-310F-4BB3-92EF-380700D5A8FE}" srcOrd="0" destOrd="0" presId="urn:microsoft.com/office/officeart/2005/8/layout/radial1"/>
    <dgm:cxn modelId="{4826B824-A472-4520-B2FA-12FD0846235B}" type="presParOf" srcId="{355D0DB7-E9F6-4DC1-8384-DAABE0916D96}" destId="{C3F58894-6263-4FBC-A93A-78239EC9E4A1}" srcOrd="10" destOrd="0" presId="urn:microsoft.com/office/officeart/2005/8/layout/radial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00DEA5-071A-490D-A116-5FA26D0F19D8}">
      <dsp:nvSpPr>
        <dsp:cNvPr id="0" name=""/>
        <dsp:cNvSpPr/>
      </dsp:nvSpPr>
      <dsp:spPr>
        <a:xfrm>
          <a:off x="1523186" y="653205"/>
          <a:ext cx="94674" cy="486981"/>
        </a:xfrm>
        <a:custGeom>
          <a:avLst/>
          <a:gdLst/>
          <a:ahLst/>
          <a:cxnLst/>
          <a:rect l="0" t="0" r="0" b="0"/>
          <a:pathLst>
            <a:path>
              <a:moveTo>
                <a:pt x="94674" y="0"/>
              </a:moveTo>
              <a:lnTo>
                <a:pt x="94674" y="486981"/>
              </a:lnTo>
              <a:lnTo>
                <a:pt x="0" y="48698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2355E92-CC99-47B7-B83E-7C1074644C57}">
      <dsp:nvSpPr>
        <dsp:cNvPr id="0" name=""/>
        <dsp:cNvSpPr/>
      </dsp:nvSpPr>
      <dsp:spPr>
        <a:xfrm>
          <a:off x="1617861" y="653205"/>
          <a:ext cx="1144648" cy="870311"/>
        </a:xfrm>
        <a:custGeom>
          <a:avLst/>
          <a:gdLst/>
          <a:ahLst/>
          <a:cxnLst/>
          <a:rect l="0" t="0" r="0" b="0"/>
          <a:pathLst>
            <a:path>
              <a:moveTo>
                <a:pt x="0" y="0"/>
              </a:moveTo>
              <a:lnTo>
                <a:pt x="0" y="770982"/>
              </a:lnTo>
              <a:lnTo>
                <a:pt x="1144648" y="770982"/>
              </a:lnTo>
              <a:lnTo>
                <a:pt x="1144648"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5951EC-87EB-4372-B4FE-D259A8C48001}">
      <dsp:nvSpPr>
        <dsp:cNvPr id="0" name=""/>
        <dsp:cNvSpPr/>
      </dsp:nvSpPr>
      <dsp:spPr>
        <a:xfrm>
          <a:off x="1572141" y="653205"/>
          <a:ext cx="91440" cy="870311"/>
        </a:xfrm>
        <a:custGeom>
          <a:avLst/>
          <a:gdLst/>
          <a:ahLst/>
          <a:cxnLst/>
          <a:rect l="0" t="0" r="0" b="0"/>
          <a:pathLst>
            <a:path>
              <a:moveTo>
                <a:pt x="45720" y="0"/>
              </a:moveTo>
              <a:lnTo>
                <a:pt x="45720"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6214C0-3E82-4451-A2ED-DFD72F231917}">
      <dsp:nvSpPr>
        <dsp:cNvPr id="0" name=""/>
        <dsp:cNvSpPr/>
      </dsp:nvSpPr>
      <dsp:spPr>
        <a:xfrm>
          <a:off x="473212" y="653205"/>
          <a:ext cx="1144648" cy="870311"/>
        </a:xfrm>
        <a:custGeom>
          <a:avLst/>
          <a:gdLst/>
          <a:ahLst/>
          <a:cxnLst/>
          <a:rect l="0" t="0" r="0" b="0"/>
          <a:pathLst>
            <a:path>
              <a:moveTo>
                <a:pt x="1144648" y="0"/>
              </a:moveTo>
              <a:lnTo>
                <a:pt x="1144648" y="770982"/>
              </a:lnTo>
              <a:lnTo>
                <a:pt x="0" y="770982"/>
              </a:lnTo>
              <a:lnTo>
                <a:pt x="0" y="87031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76BD5D-7056-4206-83A9-F4982A0986EC}">
      <dsp:nvSpPr>
        <dsp:cNvPr id="0" name=""/>
        <dsp:cNvSpPr/>
      </dsp:nvSpPr>
      <dsp:spPr>
        <a:xfrm>
          <a:off x="1144866" y="180210"/>
          <a:ext cx="945990" cy="47299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1144866" y="180210"/>
        <a:ext cx="945990" cy="472995"/>
      </dsp:txXfrm>
    </dsp:sp>
    <dsp:sp modelId="{F1A45577-1443-48EF-B8A3-285705DCAD15}">
      <dsp:nvSpPr>
        <dsp:cNvPr id="0" name=""/>
        <dsp:cNvSpPr/>
      </dsp:nvSpPr>
      <dsp:spPr>
        <a:xfrm>
          <a:off x="217"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217" y="1523517"/>
        <a:ext cx="945990" cy="472995"/>
      </dsp:txXfrm>
    </dsp:sp>
    <dsp:sp modelId="{3076BA80-4E86-4E60-AC02-533ACF27F777}">
      <dsp:nvSpPr>
        <dsp:cNvPr id="0" name=""/>
        <dsp:cNvSpPr/>
      </dsp:nvSpPr>
      <dsp:spPr>
        <a:xfrm>
          <a:off x="1144866"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1144866" y="1523517"/>
        <a:ext cx="945990" cy="472995"/>
      </dsp:txXfrm>
    </dsp:sp>
    <dsp:sp modelId="{C1AD5462-C532-4817-A170-EAA62D77298F}">
      <dsp:nvSpPr>
        <dsp:cNvPr id="0" name=""/>
        <dsp:cNvSpPr/>
      </dsp:nvSpPr>
      <dsp:spPr>
        <a:xfrm>
          <a:off x="2289514" y="1523517"/>
          <a:ext cx="945990" cy="47299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2289514" y="1523517"/>
        <a:ext cx="945990" cy="472995"/>
      </dsp:txXfrm>
    </dsp:sp>
    <dsp:sp modelId="{CEDAB296-8EA8-4FAD-9528-76B618C14D58}">
      <dsp:nvSpPr>
        <dsp:cNvPr id="0" name=""/>
        <dsp:cNvSpPr/>
      </dsp:nvSpPr>
      <dsp:spPr>
        <a:xfrm>
          <a:off x="577195" y="903689"/>
          <a:ext cx="945990" cy="472995"/>
        </a:xfrm>
        <a:prstGeom prst="rect">
          <a:avLst/>
        </a:prstGeom>
        <a:solidFill>
          <a:schemeClr val="accent6">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kumimoji="1" lang="ja-JP" altLang="en-US" sz="2900" kern="1200" dirty="0"/>
            <a:t>　</a:t>
          </a:r>
        </a:p>
      </dsp:txBody>
      <dsp:txXfrm>
        <a:off x="577195" y="903689"/>
        <a:ext cx="945990" cy="472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74019-E3B9-4433-BC12-99B558969FAB}">
      <dsp:nvSpPr>
        <dsp:cNvPr id="0" name=""/>
        <dsp:cNvSpPr/>
      </dsp:nvSpPr>
      <dsp:spPr>
        <a:xfrm>
          <a:off x="1585787" y="73051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1667093" y="811816"/>
        <a:ext cx="392577" cy="392577"/>
      </dsp:txXfrm>
    </dsp:sp>
    <dsp:sp modelId="{119563A5-DB16-48EA-A434-25B890889905}">
      <dsp:nvSpPr>
        <dsp:cNvPr id="0" name=""/>
        <dsp:cNvSpPr/>
      </dsp:nvSpPr>
      <dsp:spPr>
        <a:xfrm rot="16200000">
          <a:off x="1779439" y="633159"/>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859185" y="642370"/>
        <a:ext cx="8394" cy="8394"/>
      </dsp:txXfrm>
    </dsp:sp>
    <dsp:sp modelId="{6B95523F-0C98-4FA2-99D0-8F08EB4BE528}">
      <dsp:nvSpPr>
        <dsp:cNvPr id="0" name=""/>
        <dsp:cNvSpPr/>
      </dsp:nvSpPr>
      <dsp:spPr>
        <a:xfrm>
          <a:off x="1585787" y="7435"/>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1667093" y="88741"/>
        <a:ext cx="392577" cy="392577"/>
      </dsp:txXfrm>
    </dsp:sp>
    <dsp:sp modelId="{9D33113D-3875-4489-B4CA-52438BC64983}">
      <dsp:nvSpPr>
        <dsp:cNvPr id="0" name=""/>
        <dsp:cNvSpPr/>
      </dsp:nvSpPr>
      <dsp:spPr>
        <a:xfrm rot="20520000">
          <a:off x="2123282" y="882976"/>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203027" y="892186"/>
        <a:ext cx="8394" cy="8394"/>
      </dsp:txXfrm>
    </dsp:sp>
    <dsp:sp modelId="{3F154E86-AEBA-40CD-ACC8-BFBCB08ACC26}">
      <dsp:nvSpPr>
        <dsp:cNvPr id="0" name=""/>
        <dsp:cNvSpPr/>
      </dsp:nvSpPr>
      <dsp:spPr>
        <a:xfrm>
          <a:off x="2273472" y="507068"/>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2354778" y="588374"/>
        <a:ext cx="392577" cy="392577"/>
      </dsp:txXfrm>
    </dsp:sp>
    <dsp:sp modelId="{1940D5D0-C7EC-42F4-AD1A-5C1563CA4DFA}">
      <dsp:nvSpPr>
        <dsp:cNvPr id="0" name=""/>
        <dsp:cNvSpPr/>
      </dsp:nvSpPr>
      <dsp:spPr>
        <a:xfrm rot="3240000">
          <a:off x="1991945" y="1287187"/>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2071691" y="1296397"/>
        <a:ext cx="8394" cy="8394"/>
      </dsp:txXfrm>
    </dsp:sp>
    <dsp:sp modelId="{4DD33CFF-161C-4E34-B08B-B722A7F59E22}">
      <dsp:nvSpPr>
        <dsp:cNvPr id="0" name=""/>
        <dsp:cNvSpPr/>
      </dsp:nvSpPr>
      <dsp:spPr>
        <a:xfrm>
          <a:off x="2010800" y="131549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2092106" y="1396796"/>
        <a:ext cx="392577" cy="392577"/>
      </dsp:txXfrm>
    </dsp:sp>
    <dsp:sp modelId="{783E2C9C-779E-4F2A-8B36-30BA2CF219FE}">
      <dsp:nvSpPr>
        <dsp:cNvPr id="0" name=""/>
        <dsp:cNvSpPr/>
      </dsp:nvSpPr>
      <dsp:spPr>
        <a:xfrm rot="7560000">
          <a:off x="1566933" y="1287187"/>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646679" y="1296397"/>
        <a:ext cx="8394" cy="8394"/>
      </dsp:txXfrm>
    </dsp:sp>
    <dsp:sp modelId="{145E23B0-DC27-4153-84D3-C6797D400C94}">
      <dsp:nvSpPr>
        <dsp:cNvPr id="0" name=""/>
        <dsp:cNvSpPr/>
      </dsp:nvSpPr>
      <dsp:spPr>
        <a:xfrm>
          <a:off x="1160775" y="1315490"/>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kumimoji="1" lang="ja-JP" altLang="en-US" sz="2400" kern="1200"/>
        </a:p>
      </dsp:txBody>
      <dsp:txXfrm>
        <a:off x="1242081" y="1396796"/>
        <a:ext cx="392577" cy="392577"/>
      </dsp:txXfrm>
    </dsp:sp>
    <dsp:sp modelId="{7CF8BA63-09D2-499A-B300-7310FFF194D6}">
      <dsp:nvSpPr>
        <dsp:cNvPr id="0" name=""/>
        <dsp:cNvSpPr/>
      </dsp:nvSpPr>
      <dsp:spPr>
        <a:xfrm rot="11880000">
          <a:off x="1435597" y="882976"/>
          <a:ext cx="167885" cy="26815"/>
        </a:xfrm>
        <a:custGeom>
          <a:avLst/>
          <a:gdLst/>
          <a:ahLst/>
          <a:cxnLst/>
          <a:rect l="0" t="0" r="0" b="0"/>
          <a:pathLst>
            <a:path>
              <a:moveTo>
                <a:pt x="0" y="13407"/>
              </a:moveTo>
              <a:lnTo>
                <a:pt x="167885" y="13407"/>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515342" y="892186"/>
        <a:ext cx="8394" cy="8394"/>
      </dsp:txXfrm>
    </dsp:sp>
    <dsp:sp modelId="{C3F58894-6263-4FBC-A93A-78239EC9E4A1}">
      <dsp:nvSpPr>
        <dsp:cNvPr id="0" name=""/>
        <dsp:cNvSpPr/>
      </dsp:nvSpPr>
      <dsp:spPr>
        <a:xfrm>
          <a:off x="898102" y="507068"/>
          <a:ext cx="555189" cy="55518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dsp:txBody>
      <dsp:txXfrm>
        <a:off x="979408" y="588374"/>
        <a:ext cx="392577" cy="39257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a:t>
            </a:fld>
            <a:endParaRPr kumimoji="1" lang="ja-JP" altLang="en-US"/>
          </a:p>
        </p:txBody>
      </p:sp>
    </p:spTree>
    <p:extLst>
      <p:ext uri="{BB962C8B-B14F-4D97-AF65-F5344CB8AC3E}">
        <p14:creationId xmlns:p14="http://schemas.microsoft.com/office/powerpoint/2010/main" val="16675648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12</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59251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13</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921741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14</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243458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15</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1243779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16</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9262685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19</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42311328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20</a:t>
            </a:fld>
            <a:endParaRPr kumimoji="1" lang="ja-JP" altLang="en-US"/>
          </a:p>
        </p:txBody>
      </p:sp>
    </p:spTree>
    <p:extLst>
      <p:ext uri="{BB962C8B-B14F-4D97-AF65-F5344CB8AC3E}">
        <p14:creationId xmlns:p14="http://schemas.microsoft.com/office/powerpoint/2010/main" val="441804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21</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691644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22</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872059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23</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455210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3</a:t>
            </a:fld>
            <a:endParaRPr kumimoji="1" lang="ja-JP" altLang="en-US"/>
          </a:p>
        </p:txBody>
      </p:sp>
    </p:spTree>
    <p:extLst>
      <p:ext uri="{BB962C8B-B14F-4D97-AF65-F5344CB8AC3E}">
        <p14:creationId xmlns:p14="http://schemas.microsoft.com/office/powerpoint/2010/main" val="22351512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24</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1264576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25</a:t>
            </a:fld>
            <a:endParaRPr kumimoji="1" lang="ja-JP" altLang="en-US"/>
          </a:p>
        </p:txBody>
      </p:sp>
    </p:spTree>
    <p:extLst>
      <p:ext uri="{BB962C8B-B14F-4D97-AF65-F5344CB8AC3E}">
        <p14:creationId xmlns:p14="http://schemas.microsoft.com/office/powerpoint/2010/main" val="39901270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8F0FECE-B105-42F0-A48F-15C6A13A1856}" type="slidenum">
              <a:rPr kumimoji="1" lang="ja-JP" altLang="en-US" smtClean="0"/>
              <a:t>26</a:t>
            </a:fld>
            <a:endParaRPr kumimoji="1" lang="ja-JP" altLang="en-US"/>
          </a:p>
        </p:txBody>
      </p:sp>
    </p:spTree>
    <p:extLst>
      <p:ext uri="{BB962C8B-B14F-4D97-AF65-F5344CB8AC3E}">
        <p14:creationId xmlns:p14="http://schemas.microsoft.com/office/powerpoint/2010/main" val="1902992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27</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5555828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115043A-6836-412C-A800-7C35AAB2AF0A}" type="slidenum">
              <a:rPr lang="en-US" altLang="ja-JP" sz="1200"/>
              <a:pPr algn="r"/>
              <a:t>28</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492605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9446678"/>
            <a:ext cx="2971800" cy="497285"/>
          </a:xfrm>
          <a:prstGeom prst="rect">
            <a:avLst/>
          </a:prstGeom>
          <a:noFill/>
          <a:ln w="9525">
            <a:noFill/>
            <a:miter lim="800000"/>
            <a:headEnd/>
            <a:tailEnd/>
          </a:ln>
        </p:spPr>
        <p:txBody>
          <a:bodyPr lIns="96017" tIns="48009" rIns="96017" bIns="48009" anchor="b"/>
          <a:lstStyle/>
          <a:p>
            <a:pPr algn="r"/>
            <a:fld id="{DF0CFA34-859E-42D4-B283-2EA2C16D2C51}" type="slidenum">
              <a:rPr lang="en-US" altLang="ja-JP" sz="1300"/>
              <a:pPr algn="r"/>
              <a:t>5</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522638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9446678"/>
            <a:ext cx="2971800" cy="497285"/>
          </a:xfrm>
          <a:prstGeom prst="rect">
            <a:avLst/>
          </a:prstGeom>
          <a:noFill/>
          <a:ln w="9525">
            <a:noFill/>
            <a:miter lim="800000"/>
            <a:headEnd/>
            <a:tailEnd/>
          </a:ln>
        </p:spPr>
        <p:txBody>
          <a:bodyPr lIns="96017" tIns="48009" rIns="96017" bIns="48009" anchor="b"/>
          <a:lstStyle/>
          <a:p>
            <a:pPr algn="r"/>
            <a:fld id="{DF0CFA34-859E-42D4-B283-2EA2C16D2C51}" type="slidenum">
              <a:rPr lang="en-US" altLang="ja-JP" sz="1300"/>
              <a:pPr algn="r"/>
              <a:t>6</a:t>
            </a:fld>
            <a:endParaRPr lang="en-US" altLang="ja-JP" sz="13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859500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7</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594583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8</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4282901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9</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354344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10</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368574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F0CFA34-859E-42D4-B283-2EA2C16D2C51}" type="slidenum">
              <a:rPr lang="en-US" altLang="ja-JP" sz="1200"/>
              <a:pPr algn="r"/>
              <a:t>11</a:t>
            </a:fld>
            <a:endParaRPr lang="en-US" altLang="ja-JP" sz="120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kumimoji="0" lang="ja-JP" altLang="en-US"/>
          </a:p>
        </p:txBody>
      </p:sp>
    </p:spTree>
    <p:extLst>
      <p:ext uri="{BB962C8B-B14F-4D97-AF65-F5344CB8AC3E}">
        <p14:creationId xmlns:p14="http://schemas.microsoft.com/office/powerpoint/2010/main" val="253897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a:t>
            </a:r>
            <a:r>
              <a:rPr lang="en-US" altLang="ja-JP"/>
              <a:t>, 2014</a:t>
            </a:r>
            <a:endParaRPr lang="en-US" altLang="ja-JP" dirty="0"/>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a:t>
            </a:r>
            <a:r>
              <a:rPr lang="en-US" altLang="ja-JP"/>
              <a:t>, 2014</a:t>
            </a:r>
            <a:endParaRPr lang="en-US" altLang="ja-JP"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shingakunet.com/journal/exam/20220216000010/" TargetMode="External"/><Relationship Id="rId5" Type="http://schemas.openxmlformats.org/officeDocument/2006/relationships/hyperlink" Target="https://www.gakken.jp/homestudy-support/edu-info/21657/" TargetMode="External"/><Relationship Id="rId4" Type="http://schemas.openxmlformats.org/officeDocument/2006/relationships/hyperlink" Target="https://benesse.jp/kyouiku/201606/20160610-2.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4.jpe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p:cNvSpPr>
            <a:spLocks noGrp="1"/>
          </p:cNvSpPr>
          <p:nvPr>
            <p:ph type="sldNum" sz="quarter" idx="12"/>
          </p:nvPr>
        </p:nvSpPr>
        <p:spPr>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36154131-6F86-4F0E-96D0-1BC446C24231}" type="slidenum">
              <a:rPr kumimoji="0" lang="en-US" altLang="ja-JP"/>
              <a:pPr/>
              <a:t>1</a:t>
            </a:fld>
            <a:endParaRPr kumimoji="0" lang="en-US" altLang="ja-JP"/>
          </a:p>
        </p:txBody>
      </p:sp>
      <p:sp>
        <p:nvSpPr>
          <p:cNvPr id="11" name="Rectangle 2"/>
          <p:cNvSpPr txBox="1">
            <a:spLocks noChangeArrowheads="1"/>
          </p:cNvSpPr>
          <p:nvPr/>
        </p:nvSpPr>
        <p:spPr>
          <a:xfrm>
            <a:off x="248141" y="262814"/>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ea typeface="メイリオ" panose="020B0604030504040204" pitchFamily="50" charset="-128"/>
              </a:rPr>
              <a:t>「問題解決</a:t>
            </a:r>
            <a:r>
              <a:rPr lang="en-US" altLang="ja-JP" sz="3200" dirty="0">
                <a:ea typeface="メイリオ" panose="020B0604030504040204" pitchFamily="50" charset="-128"/>
              </a:rPr>
              <a:t>(</a:t>
            </a:r>
            <a:r>
              <a:rPr lang="ja-JP" altLang="en-US" sz="3200" dirty="0">
                <a:ea typeface="メイリオ" panose="020B0604030504040204" pitchFamily="50" charset="-128"/>
              </a:rPr>
              <a:t>課題説明</a:t>
            </a:r>
            <a:r>
              <a:rPr lang="en-US" altLang="ja-JP" sz="3200" dirty="0">
                <a:ea typeface="メイリオ" panose="020B0604030504040204" pitchFamily="50" charset="-128"/>
              </a:rPr>
              <a:t>)</a:t>
            </a:r>
            <a:r>
              <a:rPr lang="ja-JP" altLang="en-US" sz="3200" dirty="0">
                <a:ea typeface="メイリオ" panose="020B0604030504040204" pitchFamily="50" charset="-128"/>
              </a:rPr>
              <a:t>」</a:t>
            </a:r>
            <a:endParaRPr lang="ja-JP" altLang="en-US" sz="2800" dirty="0">
              <a:ea typeface="メイリオ" panose="020B0604030504040204" pitchFamily="50" charset="-128"/>
            </a:endParaRPr>
          </a:p>
        </p:txBody>
      </p:sp>
      <p:pic>
        <p:nvPicPr>
          <p:cNvPr id="2" name="図 1"/>
          <p:cNvPicPr>
            <a:picLocks noChangeAspect="1"/>
          </p:cNvPicPr>
          <p:nvPr/>
        </p:nvPicPr>
        <p:blipFill>
          <a:blip r:embed="rId2">
            <a:clrChange>
              <a:clrFrom>
                <a:srgbClr val="FFFFFF"/>
              </a:clrFrom>
              <a:clrTo>
                <a:srgbClr val="FFFFFF">
                  <a:alpha val="0"/>
                </a:srgbClr>
              </a:clrTo>
            </a:clrChange>
          </a:blip>
          <a:stretch>
            <a:fillRect/>
          </a:stretch>
        </p:blipFill>
        <p:spPr>
          <a:xfrm>
            <a:off x="2210083" y="3778177"/>
            <a:ext cx="4723834" cy="3200899"/>
          </a:xfrm>
          <a:prstGeom prst="rect">
            <a:avLst/>
          </a:prstGeom>
        </p:spPr>
      </p:pic>
      <p:sp>
        <p:nvSpPr>
          <p:cNvPr id="3" name="思考の吹き出し: 雲形 2">
            <a:extLst>
              <a:ext uri="{FF2B5EF4-FFF2-40B4-BE49-F238E27FC236}">
                <a16:creationId xmlns:a16="http://schemas.microsoft.com/office/drawing/2014/main" id="{55EBC85D-7098-22C8-0F46-4898DCE65880}"/>
              </a:ext>
            </a:extLst>
          </p:cNvPr>
          <p:cNvSpPr/>
          <p:nvPr/>
        </p:nvSpPr>
        <p:spPr bwMode="auto">
          <a:xfrm>
            <a:off x="4495517" y="990600"/>
            <a:ext cx="2438400" cy="1447800"/>
          </a:xfrm>
          <a:prstGeom prst="cloudCallou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5059AAC0-D5B5-FF51-5626-986602DFD010}"/>
              </a:ext>
            </a:extLst>
          </p:cNvPr>
          <p:cNvSpPr txBox="1"/>
          <p:nvPr/>
        </p:nvSpPr>
        <p:spPr>
          <a:xfrm>
            <a:off x="4686017" y="1237446"/>
            <a:ext cx="2057400" cy="954107"/>
          </a:xfrm>
          <a:prstGeom prst="rect">
            <a:avLst/>
          </a:prstGeom>
          <a:noFill/>
        </p:spPr>
        <p:txBody>
          <a:bodyPr wrap="square" rtlCol="0">
            <a:spAutoFit/>
          </a:bodyPr>
          <a:lstStyle/>
          <a:p>
            <a:r>
              <a:rPr lang="ja-JP" altLang="en-US" sz="2800" dirty="0">
                <a:latin typeface="メイリオ" panose="020B0604030504040204" pitchFamily="50" charset="-128"/>
                <a:ea typeface="メイリオ" panose="020B0604030504040204" pitchFamily="50" charset="-128"/>
              </a:rPr>
              <a:t>国立</a:t>
            </a:r>
            <a:r>
              <a:rPr kumimoji="1" lang="ja-JP" altLang="en-US" sz="2800" dirty="0">
                <a:latin typeface="メイリオ" panose="020B0604030504040204" pitchFamily="50" charset="-128"/>
                <a:ea typeface="メイリオ" panose="020B0604030504040204" pitchFamily="50" charset="-128"/>
              </a:rPr>
              <a:t>大</a:t>
            </a:r>
            <a:br>
              <a:rPr kumimoji="1" lang="en-US" altLang="ja-JP"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入りたい</a:t>
            </a:r>
          </a:p>
        </p:txBody>
      </p:sp>
      <p:sp>
        <p:nvSpPr>
          <p:cNvPr id="7" name="思考の吹き出し: 雲形 6">
            <a:extLst>
              <a:ext uri="{FF2B5EF4-FFF2-40B4-BE49-F238E27FC236}">
                <a16:creationId xmlns:a16="http://schemas.microsoft.com/office/drawing/2014/main" id="{B0EAFA6B-25A7-E297-9F86-EE4BC2AF28FA}"/>
              </a:ext>
            </a:extLst>
          </p:cNvPr>
          <p:cNvSpPr/>
          <p:nvPr/>
        </p:nvSpPr>
        <p:spPr bwMode="auto">
          <a:xfrm>
            <a:off x="1752600" y="1602983"/>
            <a:ext cx="2438400" cy="1447800"/>
          </a:xfrm>
          <a:prstGeom prst="cloudCallout">
            <a:avLst>
              <a:gd name="adj1" fmla="val 3473"/>
              <a:gd name="adj2" fmla="val 6483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F80244C-1F0F-CE1A-D043-E59C1B10B26A}"/>
              </a:ext>
            </a:extLst>
          </p:cNvPr>
          <p:cNvSpPr txBox="1"/>
          <p:nvPr/>
        </p:nvSpPr>
        <p:spPr>
          <a:xfrm>
            <a:off x="1788726" y="1854407"/>
            <a:ext cx="2417233" cy="954107"/>
          </a:xfrm>
          <a:prstGeom prst="rect">
            <a:avLst/>
          </a:prstGeom>
          <a:noFill/>
        </p:spPr>
        <p:txBody>
          <a:bodyPr wrap="square" rtlCol="0">
            <a:spAutoFit/>
          </a:bodyPr>
          <a:lstStyle/>
          <a:p>
            <a:r>
              <a:rPr kumimoji="1" lang="ja-JP" altLang="en-US" sz="2800" dirty="0">
                <a:latin typeface="メイリオ" panose="020B0604030504040204" pitchFamily="50" charset="-128"/>
                <a:ea typeface="メイリオ" panose="020B0604030504040204" pitchFamily="50" charset="-128"/>
              </a:rPr>
              <a:t>英単語</a:t>
            </a:r>
            <a:br>
              <a:rPr kumimoji="1" lang="ja-JP" altLang="en-US"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覚えたい</a:t>
            </a:r>
          </a:p>
        </p:txBody>
      </p:sp>
      <p:sp>
        <p:nvSpPr>
          <p:cNvPr id="12" name="テキスト ボックス 11">
            <a:extLst>
              <a:ext uri="{FF2B5EF4-FFF2-40B4-BE49-F238E27FC236}">
                <a16:creationId xmlns:a16="http://schemas.microsoft.com/office/drawing/2014/main" id="{03C42885-D9CC-C5FC-33C2-54C36A5152F5}"/>
              </a:ext>
            </a:extLst>
          </p:cNvPr>
          <p:cNvSpPr txBox="1"/>
          <p:nvPr/>
        </p:nvSpPr>
        <p:spPr>
          <a:xfrm>
            <a:off x="4186235" y="3075494"/>
            <a:ext cx="3581400" cy="954107"/>
          </a:xfrm>
          <a:prstGeom prst="rect">
            <a:avLst/>
          </a:prstGeom>
          <a:noFill/>
        </p:spPr>
        <p:txBody>
          <a:bodyPr wrap="square" rtlCol="0">
            <a:spAutoFit/>
          </a:bodyPr>
          <a:lstStyle/>
          <a:p>
            <a:r>
              <a:rPr lang="ja-JP" altLang="en-US" sz="2800" dirty="0">
                <a:solidFill>
                  <a:srgbClr val="FF0000"/>
                </a:solidFill>
                <a:latin typeface="メイリオ" panose="020B0604030504040204" pitchFamily="50" charset="-128"/>
                <a:ea typeface="メイリオ" panose="020B0604030504040204" pitchFamily="50" charset="-128"/>
              </a:rPr>
              <a:t>高校生の最も重要な活動は学習すること</a:t>
            </a:r>
            <a:r>
              <a:rPr lang="ja-JP" altLang="en-US"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22670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a:extLst>
              <a:ext uri="{FF2B5EF4-FFF2-40B4-BE49-F238E27FC236}">
                <a16:creationId xmlns:a16="http://schemas.microsoft.com/office/drawing/2014/main" id="{5193394F-F4E9-110C-A278-27626A3F76DB}"/>
              </a:ext>
            </a:extLst>
          </p:cNvPr>
          <p:cNvPicPr>
            <a:picLocks noChangeAspect="1"/>
          </p:cNvPicPr>
          <p:nvPr/>
        </p:nvPicPr>
        <p:blipFill>
          <a:blip r:embed="rId3"/>
          <a:stretch>
            <a:fillRect/>
          </a:stretch>
        </p:blipFill>
        <p:spPr>
          <a:xfrm flipH="1">
            <a:off x="4572000" y="4105238"/>
            <a:ext cx="2070336" cy="2532716"/>
          </a:xfrm>
          <a:prstGeom prst="rect">
            <a:avLst/>
          </a:prstGeom>
        </p:spPr>
      </p:pic>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負荷の高い学習</a:t>
            </a:r>
            <a:endParaRPr lang="ja-JP" altLang="ja-JP" sz="3200" dirty="0">
              <a:latin typeface="メイリオ" panose="020B0604030504040204" pitchFamily="50" charset="-128"/>
              <a:ea typeface="メイリオ" panose="020B0604030504040204" pitchFamily="50" charset="-128"/>
            </a:endParaRPr>
          </a:p>
        </p:txBody>
      </p:sp>
      <p:grpSp>
        <p:nvGrpSpPr>
          <p:cNvPr id="3" name="グループ化 2">
            <a:extLst>
              <a:ext uri="{FF2B5EF4-FFF2-40B4-BE49-F238E27FC236}">
                <a16:creationId xmlns:a16="http://schemas.microsoft.com/office/drawing/2014/main" id="{F67E084F-9A18-34EB-6761-078DB8BC0678}"/>
              </a:ext>
            </a:extLst>
          </p:cNvPr>
          <p:cNvGrpSpPr/>
          <p:nvPr/>
        </p:nvGrpSpPr>
        <p:grpSpPr>
          <a:xfrm>
            <a:off x="529474" y="826253"/>
            <a:ext cx="2883396" cy="2864346"/>
            <a:chOff x="-198799" y="703832"/>
            <a:chExt cx="4402249" cy="4617429"/>
          </a:xfrm>
        </p:grpSpPr>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130261"/>
              <a:ext cx="3593850" cy="419100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FE30DA35-D02D-2AFE-B34F-A7D5519147EB}"/>
                </a:ext>
              </a:extLst>
            </p:cNvPr>
            <p:cNvSpPr txBox="1"/>
            <p:nvPr/>
          </p:nvSpPr>
          <p:spPr>
            <a:xfrm>
              <a:off x="900741" y="1968461"/>
              <a:ext cx="1219200" cy="838110"/>
            </a:xfrm>
            <a:prstGeom prst="rect">
              <a:avLst/>
            </a:prstGeom>
            <a:solidFill>
              <a:schemeClr val="bg1"/>
            </a:solidFill>
            <a:ln>
              <a:solidFill>
                <a:schemeClr val="tx1"/>
              </a:solidFill>
            </a:ln>
          </p:spPr>
          <p:txBody>
            <a:bodyPr wrap="square" rtlCol="0">
              <a:spAutoFit/>
            </a:bodyPr>
            <a:lstStyle/>
            <a:p>
              <a:pPr>
                <a:lnSpc>
                  <a:spcPts val="2000"/>
                </a:lnSpc>
              </a:pPr>
              <a:r>
                <a:rPr kumimoji="1" lang="ja-JP" altLang="en-US" sz="1600" dirty="0">
                  <a:solidFill>
                    <a:srgbClr val="FF0000"/>
                  </a:solidFill>
                  <a:latin typeface="メイリオ" panose="020B0604030504040204" pitchFamily="50" charset="-128"/>
                  <a:ea typeface="メイリオ" panose="020B0604030504040204" pitchFamily="50" charset="-128"/>
                </a:rPr>
                <a:t>短期</a:t>
              </a:r>
              <a:br>
                <a:rPr kumimoji="1" lang="en-US" altLang="ja-JP" sz="1600" dirty="0">
                  <a:solidFill>
                    <a:srgbClr val="FF0000"/>
                  </a:solidFill>
                  <a:latin typeface="メイリオ" panose="020B0604030504040204" pitchFamily="50" charset="-128"/>
                  <a:ea typeface="メイリオ" panose="020B0604030504040204" pitchFamily="50" charset="-128"/>
                </a:rPr>
              </a:br>
              <a:r>
                <a:rPr kumimoji="1" lang="ja-JP" altLang="en-US" sz="1600" dirty="0">
                  <a:solidFill>
                    <a:srgbClr val="FF0000"/>
                  </a:solidFill>
                  <a:latin typeface="メイリオ" panose="020B0604030504040204" pitchFamily="50" charset="-128"/>
                  <a:ea typeface="メイリオ" panose="020B0604030504040204" pitchFamily="50" charset="-128"/>
                </a:rPr>
                <a:t>記憶</a:t>
              </a:r>
            </a:p>
          </p:txBody>
        </p:sp>
        <p:sp>
          <p:nvSpPr>
            <p:cNvPr id="7" name="テキスト ボックス 6">
              <a:extLst>
                <a:ext uri="{FF2B5EF4-FFF2-40B4-BE49-F238E27FC236}">
                  <a16:creationId xmlns:a16="http://schemas.microsoft.com/office/drawing/2014/main" id="{E85C9D1E-0998-FC02-065C-C889D08E6FDB}"/>
                </a:ext>
              </a:extLst>
            </p:cNvPr>
            <p:cNvSpPr txBox="1"/>
            <p:nvPr/>
          </p:nvSpPr>
          <p:spPr>
            <a:xfrm>
              <a:off x="2736736" y="1968461"/>
              <a:ext cx="1219200" cy="838110"/>
            </a:xfrm>
            <a:prstGeom prst="rect">
              <a:avLst/>
            </a:prstGeom>
            <a:solidFill>
              <a:schemeClr val="bg1"/>
            </a:solidFill>
            <a:ln>
              <a:solidFill>
                <a:schemeClr val="tx1"/>
              </a:solidFill>
            </a:ln>
          </p:spPr>
          <p:txBody>
            <a:bodyPr wrap="square" rtlCol="0">
              <a:spAutoFit/>
            </a:bodyPr>
            <a:lstStyle/>
            <a:p>
              <a:pPr>
                <a:lnSpc>
                  <a:spcPts val="2000"/>
                </a:lnSpc>
              </a:pPr>
              <a:r>
                <a:rPr lang="ja-JP" altLang="en-US" sz="1600" dirty="0">
                  <a:solidFill>
                    <a:srgbClr val="FF0000"/>
                  </a:solidFill>
                  <a:latin typeface="メイリオ" panose="020B0604030504040204" pitchFamily="50" charset="-128"/>
                  <a:ea typeface="メイリオ" panose="020B0604030504040204" pitchFamily="50" charset="-128"/>
                </a:rPr>
                <a:t>長期</a:t>
              </a:r>
              <a:br>
                <a:rPr kumimoji="1" lang="en-US" altLang="ja-JP" sz="1600" dirty="0">
                  <a:solidFill>
                    <a:srgbClr val="FF0000"/>
                  </a:solidFill>
                  <a:latin typeface="メイリオ" panose="020B0604030504040204" pitchFamily="50" charset="-128"/>
                  <a:ea typeface="メイリオ" panose="020B0604030504040204" pitchFamily="50" charset="-128"/>
                </a:rPr>
              </a:br>
              <a:r>
                <a:rPr kumimoji="1" lang="ja-JP" altLang="en-US" sz="1600" dirty="0">
                  <a:solidFill>
                    <a:srgbClr val="FF0000"/>
                  </a:solidFill>
                  <a:latin typeface="メイリオ" panose="020B0604030504040204" pitchFamily="50" charset="-128"/>
                  <a:ea typeface="メイリオ" panose="020B0604030504040204" pitchFamily="50" charset="-128"/>
                </a:rPr>
                <a:t>記憶</a:t>
              </a:r>
            </a:p>
          </p:txBody>
        </p:sp>
        <p:sp>
          <p:nvSpPr>
            <p:cNvPr id="9" name="環状矢印 4">
              <a:extLst>
                <a:ext uri="{FF2B5EF4-FFF2-40B4-BE49-F238E27FC236}">
                  <a16:creationId xmlns:a16="http://schemas.microsoft.com/office/drawing/2014/main" id="{4745D816-6750-C2CC-AE62-2B269B1DC5D4}"/>
                </a:ext>
              </a:extLst>
            </p:cNvPr>
            <p:cNvSpPr/>
            <p:nvPr/>
          </p:nvSpPr>
          <p:spPr>
            <a:xfrm>
              <a:off x="1835995" y="1043979"/>
              <a:ext cx="1118667" cy="1636295"/>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solidFill>
                  <a:schemeClr val="tx1"/>
                </a:solidFill>
              </a:endParaRPr>
            </a:p>
          </p:txBody>
        </p:sp>
        <p:sp>
          <p:nvSpPr>
            <p:cNvPr id="10" name="テキスト ボックス 9">
              <a:extLst>
                <a:ext uri="{FF2B5EF4-FFF2-40B4-BE49-F238E27FC236}">
                  <a16:creationId xmlns:a16="http://schemas.microsoft.com/office/drawing/2014/main" id="{A7C9FB79-2B1B-C71C-5C98-9AE88F9F0D68}"/>
                </a:ext>
              </a:extLst>
            </p:cNvPr>
            <p:cNvSpPr txBox="1"/>
            <p:nvPr/>
          </p:nvSpPr>
          <p:spPr>
            <a:xfrm>
              <a:off x="561559" y="703832"/>
              <a:ext cx="3593849"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繰り返し</a:t>
              </a:r>
              <a:r>
                <a:rPr kumimoji="1" lang="en-US" altLang="ja-JP" sz="1600" dirty="0">
                  <a:latin typeface="メイリオ" panose="020B0604030504040204" pitchFamily="50" charset="-128"/>
                  <a:ea typeface="メイリオ" panose="020B0604030504040204" pitchFamily="50" charset="-128"/>
                </a:rPr>
                <a:t>(</a:t>
              </a:r>
              <a:r>
                <a:rPr kumimoji="1" lang="ja-JP" altLang="en-US" sz="1600" dirty="0">
                  <a:latin typeface="メイリオ" panose="020B0604030504040204" pitchFamily="50" charset="-128"/>
                  <a:ea typeface="メイリオ" panose="020B0604030504040204" pitchFamily="50" charset="-128"/>
                </a:rPr>
                <a:t>リハーサル</a:t>
              </a:r>
              <a:r>
                <a:rPr kumimoji="1" lang="en-US" altLang="ja-JP" sz="1600" dirty="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2" name="矢印: 下 1">
              <a:extLst>
                <a:ext uri="{FF2B5EF4-FFF2-40B4-BE49-F238E27FC236}">
                  <a16:creationId xmlns:a16="http://schemas.microsoft.com/office/drawing/2014/main" id="{AB16FB3E-38F4-EFD2-14BA-B81765068242}"/>
                </a:ext>
              </a:extLst>
            </p:cNvPr>
            <p:cNvSpPr/>
            <p:nvPr/>
          </p:nvSpPr>
          <p:spPr bwMode="auto">
            <a:xfrm rot="16200000">
              <a:off x="242501" y="1770101"/>
              <a:ext cx="484387" cy="57851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A3BFA759-B8C5-C701-7BF2-E7054D1B8656}"/>
                </a:ext>
              </a:extLst>
            </p:cNvPr>
            <p:cNvSpPr txBox="1"/>
            <p:nvPr/>
          </p:nvSpPr>
          <p:spPr>
            <a:xfrm>
              <a:off x="-198799" y="1351229"/>
              <a:ext cx="1366986" cy="338554"/>
            </a:xfrm>
            <a:prstGeom prst="rect">
              <a:avLst/>
            </a:prstGeom>
            <a:noFill/>
          </p:spPr>
          <p:txBody>
            <a:bodyPr wrap="square" rtlCol="0">
              <a:spAutoFit/>
            </a:bodyPr>
            <a:lstStyle/>
            <a:p>
              <a:r>
                <a:rPr lang="ja-JP" altLang="en-US" sz="1600" dirty="0">
                  <a:solidFill>
                    <a:srgbClr val="FF0000"/>
                  </a:solidFill>
                  <a:latin typeface="メイリオ" panose="020B0604030504040204" pitchFamily="50" charset="-128"/>
                  <a:ea typeface="メイリオ" panose="020B0604030504040204" pitchFamily="50" charset="-128"/>
                </a:rPr>
                <a:t>入力</a:t>
              </a:r>
              <a:endParaRPr kumimoji="1" lang="ja-JP" altLang="en-US" sz="1600" dirty="0">
                <a:solidFill>
                  <a:srgbClr val="FF0000"/>
                </a:solidFill>
                <a:latin typeface="メイリオ" panose="020B0604030504040204" pitchFamily="50" charset="-128"/>
                <a:ea typeface="メイリオ" panose="020B0604030504040204" pitchFamily="50" charset="-128"/>
              </a:endParaRPr>
            </a:p>
          </p:txBody>
        </p:sp>
        <p:sp>
          <p:nvSpPr>
            <p:cNvPr id="15" name="矢印: 左右 14">
              <a:extLst>
                <a:ext uri="{FF2B5EF4-FFF2-40B4-BE49-F238E27FC236}">
                  <a16:creationId xmlns:a16="http://schemas.microsoft.com/office/drawing/2014/main" id="{CDB3442C-F1DA-9D77-0277-FE2909082ADA}"/>
                </a:ext>
              </a:extLst>
            </p:cNvPr>
            <p:cNvSpPr/>
            <p:nvPr/>
          </p:nvSpPr>
          <p:spPr bwMode="auto">
            <a:xfrm>
              <a:off x="2089575" y="2128280"/>
              <a:ext cx="749470" cy="556153"/>
            </a:xfrm>
            <a:prstGeom prst="leftRightArrow">
              <a:avLst>
                <a:gd name="adj1" fmla="val 50000"/>
                <a:gd name="adj2" fmla="val 378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sp>
        <p:nvSpPr>
          <p:cNvPr id="23" name="思考の吹き出し: 雲形 22">
            <a:extLst>
              <a:ext uri="{FF2B5EF4-FFF2-40B4-BE49-F238E27FC236}">
                <a16:creationId xmlns:a16="http://schemas.microsoft.com/office/drawing/2014/main" id="{24CD8ED5-821E-1E2D-CAD4-95A6048E1D0A}"/>
              </a:ext>
            </a:extLst>
          </p:cNvPr>
          <p:cNvSpPr/>
          <p:nvPr/>
        </p:nvSpPr>
        <p:spPr bwMode="auto">
          <a:xfrm>
            <a:off x="3745411" y="1190162"/>
            <a:ext cx="2111283" cy="773536"/>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3CF263E0-EB02-5B44-AAF4-E161520E4D7B}"/>
              </a:ext>
            </a:extLst>
          </p:cNvPr>
          <p:cNvSpPr txBox="1"/>
          <p:nvPr/>
        </p:nvSpPr>
        <p:spPr>
          <a:xfrm>
            <a:off x="3290554" y="1394721"/>
            <a:ext cx="3080542" cy="253379"/>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意味記憶</a:t>
            </a:r>
          </a:p>
        </p:txBody>
      </p:sp>
      <p:sp>
        <p:nvSpPr>
          <p:cNvPr id="29" name="テキスト ボックス 28">
            <a:extLst>
              <a:ext uri="{FF2B5EF4-FFF2-40B4-BE49-F238E27FC236}">
                <a16:creationId xmlns:a16="http://schemas.microsoft.com/office/drawing/2014/main" id="{19179EE3-FF3D-C0BC-0548-8500B45BA3E3}"/>
              </a:ext>
            </a:extLst>
          </p:cNvPr>
          <p:cNvSpPr txBox="1"/>
          <p:nvPr/>
        </p:nvSpPr>
        <p:spPr>
          <a:xfrm>
            <a:off x="2917752" y="2074289"/>
            <a:ext cx="3593849" cy="46166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強引なリハーサル</a:t>
            </a:r>
          </a:p>
        </p:txBody>
      </p:sp>
      <p:sp>
        <p:nvSpPr>
          <p:cNvPr id="16385" name="テキスト ボックス 16384">
            <a:extLst>
              <a:ext uri="{FF2B5EF4-FFF2-40B4-BE49-F238E27FC236}">
                <a16:creationId xmlns:a16="http://schemas.microsoft.com/office/drawing/2014/main" id="{D98EFD7D-420B-A065-9090-E3F1E45538F3}"/>
              </a:ext>
            </a:extLst>
          </p:cNvPr>
          <p:cNvSpPr txBox="1"/>
          <p:nvPr/>
        </p:nvSpPr>
        <p:spPr>
          <a:xfrm>
            <a:off x="4419764" y="2535578"/>
            <a:ext cx="4197178" cy="1569660"/>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何回も単純に</a:t>
            </a:r>
            <a:r>
              <a:rPr kumimoji="1" lang="ja-JP" altLang="en-US" sz="2400" dirty="0">
                <a:solidFill>
                  <a:srgbClr val="FF0000"/>
                </a:solidFill>
                <a:latin typeface="メイリオ" panose="020B0604030504040204" pitchFamily="50" charset="-128"/>
                <a:ea typeface="メイリオ" panose="020B0604030504040204" pitchFamily="50" charset="-128"/>
              </a:rPr>
              <a:t>見る</a:t>
            </a:r>
            <a:r>
              <a:rPr kumimoji="1" lang="en-US" altLang="ja-JP" sz="2400" dirty="0">
                <a:solidFill>
                  <a:srgbClr val="FF0000"/>
                </a:solidFill>
                <a:latin typeface="メイリオ" panose="020B0604030504040204" pitchFamily="50" charset="-128"/>
                <a:ea typeface="メイリオ" panose="020B0604030504040204" pitchFamily="50" charset="-128"/>
              </a:rPr>
              <a:t>/</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solidFill>
                  <a:srgbClr val="FF0000"/>
                </a:solidFill>
                <a:latin typeface="メイリオ" panose="020B0604030504040204" pitchFamily="50" charset="-128"/>
                <a:ea typeface="メイリオ" panose="020B0604030504040204" pitchFamily="50" charset="-128"/>
              </a:rPr>
              <a:t>繰り返し書いて</a:t>
            </a:r>
            <a:r>
              <a:rPr kumimoji="1" lang="ja-JP" altLang="en-US" sz="2400" dirty="0">
                <a:latin typeface="メイリオ" panose="020B0604030504040204" pitchFamily="50" charset="-128"/>
                <a:ea typeface="メイリオ" panose="020B0604030504040204" pitchFamily="50" charset="-128"/>
              </a:rPr>
              <a:t>覚える。</a:t>
            </a:r>
            <a:endParaRPr kumimoji="1" lang="en-US" altLang="ja-JP"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一番ダメなのは、このような、やった気になる学習。</a:t>
            </a:r>
          </a:p>
        </p:txBody>
      </p:sp>
      <p:pic>
        <p:nvPicPr>
          <p:cNvPr id="11" name="図 10">
            <a:extLst>
              <a:ext uri="{FF2B5EF4-FFF2-40B4-BE49-F238E27FC236}">
                <a16:creationId xmlns:a16="http://schemas.microsoft.com/office/drawing/2014/main" id="{04380204-4E45-CF67-25D4-A7DF046EC9D9}"/>
              </a:ext>
            </a:extLst>
          </p:cNvPr>
          <p:cNvPicPr>
            <a:picLocks noChangeAspect="1"/>
          </p:cNvPicPr>
          <p:nvPr/>
        </p:nvPicPr>
        <p:blipFill>
          <a:blip r:embed="rId5"/>
          <a:stretch>
            <a:fillRect/>
          </a:stretch>
        </p:blipFill>
        <p:spPr>
          <a:xfrm>
            <a:off x="529474" y="3554473"/>
            <a:ext cx="3530270" cy="2772632"/>
          </a:xfrm>
          <a:prstGeom prst="rect">
            <a:avLst/>
          </a:prstGeom>
        </p:spPr>
      </p:pic>
    </p:spTree>
    <p:extLst>
      <p:ext uri="{BB962C8B-B14F-4D97-AF65-F5344CB8AC3E}">
        <p14:creationId xmlns:p14="http://schemas.microsoft.com/office/powerpoint/2010/main" val="41919313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記憶の忘却</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リハーサルの意味</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graphicFrame>
        <p:nvGraphicFramePr>
          <p:cNvPr id="3" name="表 7">
            <a:extLst>
              <a:ext uri="{FF2B5EF4-FFF2-40B4-BE49-F238E27FC236}">
                <a16:creationId xmlns:a16="http://schemas.microsoft.com/office/drawing/2014/main" id="{811CC69A-C4B5-6C21-F223-A9FFBE1128EC}"/>
              </a:ext>
            </a:extLst>
          </p:cNvPr>
          <p:cNvGraphicFramePr>
            <a:graphicFrameLocks noGrp="1"/>
          </p:cNvGraphicFramePr>
          <p:nvPr>
            <p:extLst>
              <p:ext uri="{D42A27DB-BD31-4B8C-83A1-F6EECF244321}">
                <p14:modId xmlns:p14="http://schemas.microsoft.com/office/powerpoint/2010/main" val="1739256498"/>
              </p:ext>
            </p:extLst>
          </p:nvPr>
        </p:nvGraphicFramePr>
        <p:xfrm>
          <a:off x="838200" y="1058231"/>
          <a:ext cx="3048000" cy="4518309"/>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3654023349"/>
                    </a:ext>
                  </a:extLst>
                </a:gridCol>
                <a:gridCol w="508000">
                  <a:extLst>
                    <a:ext uri="{9D8B030D-6E8A-4147-A177-3AD203B41FA5}">
                      <a16:colId xmlns:a16="http://schemas.microsoft.com/office/drawing/2014/main" val="2112379388"/>
                    </a:ext>
                  </a:extLst>
                </a:gridCol>
                <a:gridCol w="508000">
                  <a:extLst>
                    <a:ext uri="{9D8B030D-6E8A-4147-A177-3AD203B41FA5}">
                      <a16:colId xmlns:a16="http://schemas.microsoft.com/office/drawing/2014/main" val="2893202269"/>
                    </a:ext>
                  </a:extLst>
                </a:gridCol>
                <a:gridCol w="508000">
                  <a:extLst>
                    <a:ext uri="{9D8B030D-6E8A-4147-A177-3AD203B41FA5}">
                      <a16:colId xmlns:a16="http://schemas.microsoft.com/office/drawing/2014/main" val="404949435"/>
                    </a:ext>
                  </a:extLst>
                </a:gridCol>
                <a:gridCol w="508000">
                  <a:extLst>
                    <a:ext uri="{9D8B030D-6E8A-4147-A177-3AD203B41FA5}">
                      <a16:colId xmlns:a16="http://schemas.microsoft.com/office/drawing/2014/main" val="362871594"/>
                    </a:ext>
                  </a:extLst>
                </a:gridCol>
                <a:gridCol w="508000">
                  <a:extLst>
                    <a:ext uri="{9D8B030D-6E8A-4147-A177-3AD203B41FA5}">
                      <a16:colId xmlns:a16="http://schemas.microsoft.com/office/drawing/2014/main" val="1569622117"/>
                    </a:ext>
                  </a:extLst>
                </a:gridCol>
              </a:tblGrid>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4616896"/>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2236076"/>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2610478"/>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910986602"/>
                  </a:ext>
                </a:extLst>
              </a:tr>
              <a:tr h="444461">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377771075"/>
                  </a:ext>
                </a:extLst>
              </a:tr>
              <a:tr h="444461">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828574846"/>
                  </a:ext>
                </a:extLst>
              </a:tr>
              <a:tr h="444461">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59441716"/>
                  </a:ext>
                </a:extLst>
              </a:tr>
              <a:tr h="444461">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877177920"/>
                  </a:ext>
                </a:extLst>
              </a:tr>
              <a:tr h="444461">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780002533"/>
                  </a:ext>
                </a:extLst>
              </a:tr>
              <a:tr h="485078">
                <a:tc>
                  <a:txBody>
                    <a:bodyPr/>
                    <a:lstStyle/>
                    <a:p>
                      <a:r>
                        <a:rPr kumimoji="1" lang="en-US" altLang="ja-JP" sz="1400" dirty="0"/>
                        <a:t>day1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day2</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3</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4</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day5</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day6</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5396324"/>
                  </a:ext>
                </a:extLst>
              </a:tr>
            </a:tbl>
          </a:graphicData>
        </a:graphic>
      </p:graphicFrame>
      <p:sp>
        <p:nvSpPr>
          <p:cNvPr id="8" name="テキスト ボックス 7">
            <a:extLst>
              <a:ext uri="{FF2B5EF4-FFF2-40B4-BE49-F238E27FC236}">
                <a16:creationId xmlns:a16="http://schemas.microsoft.com/office/drawing/2014/main" id="{87ED8D4F-0ADD-1865-18DE-B9A788A8B306}"/>
              </a:ext>
            </a:extLst>
          </p:cNvPr>
          <p:cNvSpPr txBox="1"/>
          <p:nvPr/>
        </p:nvSpPr>
        <p:spPr>
          <a:xfrm>
            <a:off x="2057400" y="4225416"/>
            <a:ext cx="1828800" cy="830997"/>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記憶されたもの</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1" name="吹き出し: 線 10">
            <a:extLst>
              <a:ext uri="{FF2B5EF4-FFF2-40B4-BE49-F238E27FC236}">
                <a16:creationId xmlns:a16="http://schemas.microsoft.com/office/drawing/2014/main" id="{A73B79A1-1599-EE1D-04F6-3F4FEBC0FCEA}"/>
              </a:ext>
            </a:extLst>
          </p:cNvPr>
          <p:cNvSpPr/>
          <p:nvPr/>
        </p:nvSpPr>
        <p:spPr bwMode="auto">
          <a:xfrm>
            <a:off x="228600" y="2549016"/>
            <a:ext cx="1371600" cy="838200"/>
          </a:xfrm>
          <a:prstGeom prst="borderCallout1">
            <a:avLst>
              <a:gd name="adj1" fmla="val 115720"/>
              <a:gd name="adj2" fmla="val 64260"/>
              <a:gd name="adj3" fmla="val 165025"/>
              <a:gd name="adj4" fmla="val 137963"/>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新しく記憶</a:t>
            </a:r>
          </a:p>
        </p:txBody>
      </p:sp>
      <p:sp>
        <p:nvSpPr>
          <p:cNvPr id="12" name="乗算記号 11">
            <a:extLst>
              <a:ext uri="{FF2B5EF4-FFF2-40B4-BE49-F238E27FC236}">
                <a16:creationId xmlns:a16="http://schemas.microsoft.com/office/drawing/2014/main" id="{FBDA183B-5562-0354-87A1-82952527859E}"/>
              </a:ext>
            </a:extLst>
          </p:cNvPr>
          <p:cNvSpPr/>
          <p:nvPr/>
        </p:nvSpPr>
        <p:spPr bwMode="auto">
          <a:xfrm>
            <a:off x="1295400" y="746166"/>
            <a:ext cx="2133600" cy="2133600"/>
          </a:xfrm>
          <a:prstGeom prst="mathMultiply">
            <a:avLst>
              <a:gd name="adj1" fmla="val 6853"/>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aphicFrame>
        <p:nvGraphicFramePr>
          <p:cNvPr id="14" name="表 7">
            <a:extLst>
              <a:ext uri="{FF2B5EF4-FFF2-40B4-BE49-F238E27FC236}">
                <a16:creationId xmlns:a16="http://schemas.microsoft.com/office/drawing/2014/main" id="{CFD8BA4C-1AEF-A704-2F0B-0FE94AB5E461}"/>
              </a:ext>
            </a:extLst>
          </p:cNvPr>
          <p:cNvGraphicFramePr>
            <a:graphicFrameLocks noGrp="1"/>
          </p:cNvGraphicFramePr>
          <p:nvPr>
            <p:extLst>
              <p:ext uri="{D42A27DB-BD31-4B8C-83A1-F6EECF244321}">
                <p14:modId xmlns:p14="http://schemas.microsoft.com/office/powerpoint/2010/main" val="649058590"/>
              </p:ext>
            </p:extLst>
          </p:nvPr>
        </p:nvGraphicFramePr>
        <p:xfrm>
          <a:off x="5402768" y="1058230"/>
          <a:ext cx="3048000" cy="4518309"/>
        </p:xfrm>
        <a:graphic>
          <a:graphicData uri="http://schemas.openxmlformats.org/drawingml/2006/table">
            <a:tbl>
              <a:tblPr firstRow="1" bandRow="1">
                <a:tableStyleId>{5C22544A-7EE6-4342-B048-85BDC9FD1C3A}</a:tableStyleId>
              </a:tblPr>
              <a:tblGrid>
                <a:gridCol w="508000">
                  <a:extLst>
                    <a:ext uri="{9D8B030D-6E8A-4147-A177-3AD203B41FA5}">
                      <a16:colId xmlns:a16="http://schemas.microsoft.com/office/drawing/2014/main" val="3654023349"/>
                    </a:ext>
                  </a:extLst>
                </a:gridCol>
                <a:gridCol w="508000">
                  <a:extLst>
                    <a:ext uri="{9D8B030D-6E8A-4147-A177-3AD203B41FA5}">
                      <a16:colId xmlns:a16="http://schemas.microsoft.com/office/drawing/2014/main" val="2112379388"/>
                    </a:ext>
                  </a:extLst>
                </a:gridCol>
                <a:gridCol w="508000">
                  <a:extLst>
                    <a:ext uri="{9D8B030D-6E8A-4147-A177-3AD203B41FA5}">
                      <a16:colId xmlns:a16="http://schemas.microsoft.com/office/drawing/2014/main" val="2893202269"/>
                    </a:ext>
                  </a:extLst>
                </a:gridCol>
                <a:gridCol w="508000">
                  <a:extLst>
                    <a:ext uri="{9D8B030D-6E8A-4147-A177-3AD203B41FA5}">
                      <a16:colId xmlns:a16="http://schemas.microsoft.com/office/drawing/2014/main" val="404949435"/>
                    </a:ext>
                  </a:extLst>
                </a:gridCol>
                <a:gridCol w="508000">
                  <a:extLst>
                    <a:ext uri="{9D8B030D-6E8A-4147-A177-3AD203B41FA5}">
                      <a16:colId xmlns:a16="http://schemas.microsoft.com/office/drawing/2014/main" val="362871594"/>
                    </a:ext>
                  </a:extLst>
                </a:gridCol>
                <a:gridCol w="508000">
                  <a:extLst>
                    <a:ext uri="{9D8B030D-6E8A-4147-A177-3AD203B41FA5}">
                      <a16:colId xmlns:a16="http://schemas.microsoft.com/office/drawing/2014/main" val="1569622117"/>
                    </a:ext>
                  </a:extLst>
                </a:gridCol>
              </a:tblGrid>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744616896"/>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752236076"/>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222610478"/>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910986602"/>
                  </a:ext>
                </a:extLst>
              </a:tr>
              <a:tr h="444461">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1377771075"/>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828574846"/>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59441716"/>
                  </a:ext>
                </a:extLst>
              </a:tr>
              <a:tr h="444461">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877177920"/>
                  </a:ext>
                </a:extLst>
              </a:tr>
              <a:tr h="444461">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kumimoji="1" lang="ja-JP" altLang="en-US" dirty="0">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780002533"/>
                  </a:ext>
                </a:extLst>
              </a:tr>
              <a:tr h="485078">
                <a:tc>
                  <a:txBody>
                    <a:bodyPr/>
                    <a:lstStyle/>
                    <a:p>
                      <a:r>
                        <a:rPr kumimoji="1" lang="en-US" altLang="ja-JP" sz="1400" dirty="0"/>
                        <a:t>day1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day2</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3</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4</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day5</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0000"/>
                          </a:solidFill>
                          <a:effectLst/>
                          <a:uLnTx/>
                          <a:uFillTx/>
                          <a:latin typeface="Arial"/>
                          <a:ea typeface="ＭＳ Ｐゴシック"/>
                          <a:cs typeface="+mn-cs"/>
                        </a:rPr>
                        <a:t>day6</a:t>
                      </a:r>
                      <a:endParaRPr kumimoji="1" lang="ja-JP" altLang="en-US" sz="1400" b="0" i="0" u="none" strike="noStrike" kern="1200" cap="none" spc="0" normalizeH="0" baseline="0" noProof="0" dirty="0">
                        <a:ln>
                          <a:noFill/>
                        </a:ln>
                        <a:solidFill>
                          <a:srgbClr val="000000"/>
                        </a:solidFill>
                        <a:effectLst/>
                        <a:uLnTx/>
                        <a:uFillTx/>
                        <a:latin typeface="Arial"/>
                        <a:ea typeface="ＭＳ Ｐゴシック"/>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5396324"/>
                  </a:ext>
                </a:extLst>
              </a:tr>
            </a:tbl>
          </a:graphicData>
        </a:graphic>
      </p:graphicFrame>
      <p:sp>
        <p:nvSpPr>
          <p:cNvPr id="16" name="テキスト ボックス 15">
            <a:extLst>
              <a:ext uri="{FF2B5EF4-FFF2-40B4-BE49-F238E27FC236}">
                <a16:creationId xmlns:a16="http://schemas.microsoft.com/office/drawing/2014/main" id="{9F691C56-58D0-DF5D-5058-39C861DFB42C}"/>
              </a:ext>
            </a:extLst>
          </p:cNvPr>
          <p:cNvSpPr txBox="1"/>
          <p:nvPr/>
        </p:nvSpPr>
        <p:spPr>
          <a:xfrm>
            <a:off x="520951" y="5666239"/>
            <a:ext cx="3593849"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こうはならない</a:t>
            </a:r>
            <a:endParaRPr kumimoji="1" lang="ja-JP" altLang="en-US" sz="2400" dirty="0">
              <a:latin typeface="メイリオ" panose="020B0604030504040204" pitchFamily="50" charset="-128"/>
              <a:ea typeface="メイリオ" panose="020B0604030504040204" pitchFamily="50" charset="-128"/>
            </a:endParaRPr>
          </a:p>
        </p:txBody>
      </p:sp>
      <p:sp>
        <p:nvSpPr>
          <p:cNvPr id="17" name="左中かっこ 16">
            <a:extLst>
              <a:ext uri="{FF2B5EF4-FFF2-40B4-BE49-F238E27FC236}">
                <a16:creationId xmlns:a16="http://schemas.microsoft.com/office/drawing/2014/main" id="{A754D1B5-F981-20D0-05C2-2AF2F58DC987}"/>
              </a:ext>
            </a:extLst>
          </p:cNvPr>
          <p:cNvSpPr/>
          <p:nvPr/>
        </p:nvSpPr>
        <p:spPr bwMode="auto">
          <a:xfrm>
            <a:off x="4953000" y="3276600"/>
            <a:ext cx="304802" cy="1295400"/>
          </a:xfrm>
          <a:prstGeom prst="lef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CBBAB091-C112-070D-92D8-0C9074992BD1}"/>
              </a:ext>
            </a:extLst>
          </p:cNvPr>
          <p:cNvSpPr txBox="1"/>
          <p:nvPr/>
        </p:nvSpPr>
        <p:spPr>
          <a:xfrm>
            <a:off x="4343400" y="1462895"/>
            <a:ext cx="464634" cy="452431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次の日には忘れている部分</a:t>
            </a:r>
          </a:p>
        </p:txBody>
      </p:sp>
    </p:spTree>
    <p:extLst>
      <p:ext uri="{BB962C8B-B14F-4D97-AF65-F5344CB8AC3E}">
        <p14:creationId xmlns:p14="http://schemas.microsoft.com/office/powerpoint/2010/main" val="143637324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432279" y="43418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記憶コスト</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単語などの単純なもの</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graphicFrame>
        <p:nvGraphicFramePr>
          <p:cNvPr id="3" name="グラフ 2">
            <a:extLst>
              <a:ext uri="{FF2B5EF4-FFF2-40B4-BE49-F238E27FC236}">
                <a16:creationId xmlns:a16="http://schemas.microsoft.com/office/drawing/2014/main" id="{CC5EE7C0-1B28-BB47-19DF-E2C0CF94CB20}"/>
              </a:ext>
            </a:extLst>
          </p:cNvPr>
          <p:cNvGraphicFramePr>
            <a:graphicFrameLocks/>
          </p:cNvGraphicFramePr>
          <p:nvPr/>
        </p:nvGraphicFramePr>
        <p:xfrm>
          <a:off x="1066800" y="1219200"/>
          <a:ext cx="6698168" cy="4419600"/>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直線コネクタ 4">
            <a:extLst>
              <a:ext uri="{FF2B5EF4-FFF2-40B4-BE49-F238E27FC236}">
                <a16:creationId xmlns:a16="http://schemas.microsoft.com/office/drawing/2014/main" id="{C2A0A44F-5EB9-4079-5ADE-6A0A051A0C01}"/>
              </a:ext>
            </a:extLst>
          </p:cNvPr>
          <p:cNvCxnSpPr/>
          <p:nvPr/>
        </p:nvCxnSpPr>
        <p:spPr bwMode="auto">
          <a:xfrm>
            <a:off x="25146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直線コネクタ 5">
            <a:extLst>
              <a:ext uri="{FF2B5EF4-FFF2-40B4-BE49-F238E27FC236}">
                <a16:creationId xmlns:a16="http://schemas.microsoft.com/office/drawing/2014/main" id="{F6766758-D6E3-1369-E918-ADEF5A4B1468}"/>
              </a:ext>
            </a:extLst>
          </p:cNvPr>
          <p:cNvCxnSpPr/>
          <p:nvPr/>
        </p:nvCxnSpPr>
        <p:spPr bwMode="auto">
          <a:xfrm>
            <a:off x="72390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線コネクタ 6">
            <a:extLst>
              <a:ext uri="{FF2B5EF4-FFF2-40B4-BE49-F238E27FC236}">
                <a16:creationId xmlns:a16="http://schemas.microsoft.com/office/drawing/2014/main" id="{D50519AC-1CE0-7297-FA15-FA894DB421BC}"/>
              </a:ext>
            </a:extLst>
          </p:cNvPr>
          <p:cNvCxnSpPr/>
          <p:nvPr/>
        </p:nvCxnSpPr>
        <p:spPr bwMode="auto">
          <a:xfrm>
            <a:off x="33020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線コネクタ 7">
            <a:extLst>
              <a:ext uri="{FF2B5EF4-FFF2-40B4-BE49-F238E27FC236}">
                <a16:creationId xmlns:a16="http://schemas.microsoft.com/office/drawing/2014/main" id="{051301B5-D476-B194-69DE-B5B8DC00D337}"/>
              </a:ext>
            </a:extLst>
          </p:cNvPr>
          <p:cNvCxnSpPr/>
          <p:nvPr/>
        </p:nvCxnSpPr>
        <p:spPr bwMode="auto">
          <a:xfrm>
            <a:off x="40894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線コネクタ 8">
            <a:extLst>
              <a:ext uri="{FF2B5EF4-FFF2-40B4-BE49-F238E27FC236}">
                <a16:creationId xmlns:a16="http://schemas.microsoft.com/office/drawing/2014/main" id="{F2083D66-6B63-FF0C-A987-A1A259D24BE8}"/>
              </a:ext>
            </a:extLst>
          </p:cNvPr>
          <p:cNvCxnSpPr/>
          <p:nvPr/>
        </p:nvCxnSpPr>
        <p:spPr bwMode="auto">
          <a:xfrm>
            <a:off x="48768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コネクタ 9">
            <a:extLst>
              <a:ext uri="{FF2B5EF4-FFF2-40B4-BE49-F238E27FC236}">
                <a16:creationId xmlns:a16="http://schemas.microsoft.com/office/drawing/2014/main" id="{0372B126-D4EE-0EF6-814B-25A004207B1C}"/>
              </a:ext>
            </a:extLst>
          </p:cNvPr>
          <p:cNvCxnSpPr/>
          <p:nvPr/>
        </p:nvCxnSpPr>
        <p:spPr bwMode="auto">
          <a:xfrm>
            <a:off x="56642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a:extLst>
              <a:ext uri="{FF2B5EF4-FFF2-40B4-BE49-F238E27FC236}">
                <a16:creationId xmlns:a16="http://schemas.microsoft.com/office/drawing/2014/main" id="{51A854BD-7E61-5AFD-A9F2-9BA97BAE7B66}"/>
              </a:ext>
            </a:extLst>
          </p:cNvPr>
          <p:cNvCxnSpPr/>
          <p:nvPr/>
        </p:nvCxnSpPr>
        <p:spPr bwMode="auto">
          <a:xfrm>
            <a:off x="6451600" y="1447800"/>
            <a:ext cx="0" cy="342900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コネクタ 12">
            <a:extLst>
              <a:ext uri="{FF2B5EF4-FFF2-40B4-BE49-F238E27FC236}">
                <a16:creationId xmlns:a16="http://schemas.microsoft.com/office/drawing/2014/main" id="{9CF1C348-BA28-71F4-BB5D-310F85088C18}"/>
              </a:ext>
            </a:extLst>
          </p:cNvPr>
          <p:cNvCxnSpPr/>
          <p:nvPr/>
        </p:nvCxnSpPr>
        <p:spPr bwMode="auto">
          <a:xfrm>
            <a:off x="2514600" y="1447800"/>
            <a:ext cx="787399" cy="220980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a:extLst>
              <a:ext uri="{FF2B5EF4-FFF2-40B4-BE49-F238E27FC236}">
                <a16:creationId xmlns:a16="http://schemas.microsoft.com/office/drawing/2014/main" id="{45B73318-F037-BF60-0393-868D0F25BD3B}"/>
              </a:ext>
            </a:extLst>
          </p:cNvPr>
          <p:cNvCxnSpPr/>
          <p:nvPr/>
        </p:nvCxnSpPr>
        <p:spPr bwMode="auto">
          <a:xfrm>
            <a:off x="3327402" y="1447800"/>
            <a:ext cx="755522" cy="152400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直線コネクタ 17">
            <a:extLst>
              <a:ext uri="{FF2B5EF4-FFF2-40B4-BE49-F238E27FC236}">
                <a16:creationId xmlns:a16="http://schemas.microsoft.com/office/drawing/2014/main" id="{610D3A87-37B5-1862-841D-60D6003302C1}"/>
              </a:ext>
            </a:extLst>
          </p:cNvPr>
          <p:cNvCxnSpPr/>
          <p:nvPr/>
        </p:nvCxnSpPr>
        <p:spPr bwMode="auto">
          <a:xfrm>
            <a:off x="4108325" y="1447800"/>
            <a:ext cx="793876" cy="959558"/>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コネクタ 19">
            <a:extLst>
              <a:ext uri="{FF2B5EF4-FFF2-40B4-BE49-F238E27FC236}">
                <a16:creationId xmlns:a16="http://schemas.microsoft.com/office/drawing/2014/main" id="{FA8AC224-C459-B206-7A1B-1DB87B8ACF04}"/>
              </a:ext>
            </a:extLst>
          </p:cNvPr>
          <p:cNvCxnSpPr/>
          <p:nvPr/>
        </p:nvCxnSpPr>
        <p:spPr bwMode="auto">
          <a:xfrm>
            <a:off x="4923118" y="1447800"/>
            <a:ext cx="722158" cy="60960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コネクタ 21">
            <a:extLst>
              <a:ext uri="{FF2B5EF4-FFF2-40B4-BE49-F238E27FC236}">
                <a16:creationId xmlns:a16="http://schemas.microsoft.com/office/drawing/2014/main" id="{E9757613-643A-23B6-9165-57D8E2891932}"/>
              </a:ext>
            </a:extLst>
          </p:cNvPr>
          <p:cNvCxnSpPr/>
          <p:nvPr/>
        </p:nvCxnSpPr>
        <p:spPr bwMode="auto">
          <a:xfrm>
            <a:off x="5664200" y="1447800"/>
            <a:ext cx="787400" cy="479779"/>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コネクタ 23">
            <a:extLst>
              <a:ext uri="{FF2B5EF4-FFF2-40B4-BE49-F238E27FC236}">
                <a16:creationId xmlns:a16="http://schemas.microsoft.com/office/drawing/2014/main" id="{8B8342F8-C2EF-6A63-59AF-0740582BA42E}"/>
              </a:ext>
            </a:extLst>
          </p:cNvPr>
          <p:cNvCxnSpPr/>
          <p:nvPr/>
        </p:nvCxnSpPr>
        <p:spPr bwMode="auto">
          <a:xfrm>
            <a:off x="6451600" y="1447800"/>
            <a:ext cx="787399" cy="30480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コネクタ 26">
            <a:extLst>
              <a:ext uri="{FF2B5EF4-FFF2-40B4-BE49-F238E27FC236}">
                <a16:creationId xmlns:a16="http://schemas.microsoft.com/office/drawing/2014/main" id="{D251F722-42C7-05D1-1AD5-076DC8873108}"/>
              </a:ext>
            </a:extLst>
          </p:cNvPr>
          <p:cNvCxnSpPr/>
          <p:nvPr/>
        </p:nvCxnSpPr>
        <p:spPr bwMode="auto">
          <a:xfrm>
            <a:off x="2514600" y="1447800"/>
            <a:ext cx="0" cy="3429000"/>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コネクタ 27">
            <a:extLst>
              <a:ext uri="{FF2B5EF4-FFF2-40B4-BE49-F238E27FC236}">
                <a16:creationId xmlns:a16="http://schemas.microsoft.com/office/drawing/2014/main" id="{4E3C00A8-48EE-1100-B63A-A9CAAE0FABEA}"/>
              </a:ext>
            </a:extLst>
          </p:cNvPr>
          <p:cNvCxnSpPr/>
          <p:nvPr/>
        </p:nvCxnSpPr>
        <p:spPr bwMode="auto">
          <a:xfrm>
            <a:off x="3285066" y="1447800"/>
            <a:ext cx="16933" cy="2209800"/>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線コネクタ 29">
            <a:extLst>
              <a:ext uri="{FF2B5EF4-FFF2-40B4-BE49-F238E27FC236}">
                <a16:creationId xmlns:a16="http://schemas.microsoft.com/office/drawing/2014/main" id="{0BBD34D3-3391-6E83-5E57-77AD33C09E0B}"/>
              </a:ext>
            </a:extLst>
          </p:cNvPr>
          <p:cNvCxnSpPr/>
          <p:nvPr/>
        </p:nvCxnSpPr>
        <p:spPr bwMode="auto">
          <a:xfrm>
            <a:off x="4074458" y="1447800"/>
            <a:ext cx="0" cy="1524000"/>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84" name="直線コネクタ 16383">
            <a:extLst>
              <a:ext uri="{FF2B5EF4-FFF2-40B4-BE49-F238E27FC236}">
                <a16:creationId xmlns:a16="http://schemas.microsoft.com/office/drawing/2014/main" id="{63A3C2CD-7662-2894-DB69-0A5A1BD89365}"/>
              </a:ext>
            </a:extLst>
          </p:cNvPr>
          <p:cNvCxnSpPr/>
          <p:nvPr/>
        </p:nvCxnSpPr>
        <p:spPr bwMode="auto">
          <a:xfrm>
            <a:off x="4876800" y="1447800"/>
            <a:ext cx="0" cy="959558"/>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87" name="直線コネクタ 16386">
            <a:extLst>
              <a:ext uri="{FF2B5EF4-FFF2-40B4-BE49-F238E27FC236}">
                <a16:creationId xmlns:a16="http://schemas.microsoft.com/office/drawing/2014/main" id="{418BA80B-6FBE-BF33-3C7F-F75AD7670914}"/>
              </a:ext>
            </a:extLst>
          </p:cNvPr>
          <p:cNvCxnSpPr/>
          <p:nvPr/>
        </p:nvCxnSpPr>
        <p:spPr bwMode="auto">
          <a:xfrm flipH="1">
            <a:off x="5645276" y="1447800"/>
            <a:ext cx="18924" cy="609600"/>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89" name="直線コネクタ 16388">
            <a:extLst>
              <a:ext uri="{FF2B5EF4-FFF2-40B4-BE49-F238E27FC236}">
                <a16:creationId xmlns:a16="http://schemas.microsoft.com/office/drawing/2014/main" id="{94409C56-217E-0CA6-4506-F154FCE75F5A}"/>
              </a:ext>
            </a:extLst>
          </p:cNvPr>
          <p:cNvCxnSpPr/>
          <p:nvPr/>
        </p:nvCxnSpPr>
        <p:spPr bwMode="auto">
          <a:xfrm>
            <a:off x="6434667" y="1447800"/>
            <a:ext cx="0" cy="479779"/>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91" name="直線コネクタ 16390">
            <a:extLst>
              <a:ext uri="{FF2B5EF4-FFF2-40B4-BE49-F238E27FC236}">
                <a16:creationId xmlns:a16="http://schemas.microsoft.com/office/drawing/2014/main" id="{DA053D82-D51B-7AE3-2ABA-2EE3939FCA3D}"/>
              </a:ext>
            </a:extLst>
          </p:cNvPr>
          <p:cNvCxnSpPr/>
          <p:nvPr/>
        </p:nvCxnSpPr>
        <p:spPr bwMode="auto">
          <a:xfrm>
            <a:off x="7222066" y="1447800"/>
            <a:ext cx="16933" cy="304800"/>
          </a:xfrm>
          <a:prstGeom prst="line">
            <a:avLst/>
          </a:prstGeom>
          <a:solidFill>
            <a:schemeClr val="accent1"/>
          </a:solidFill>
          <a:ln w="762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393" name="吹き出し: 四角形 16392">
            <a:extLst>
              <a:ext uri="{FF2B5EF4-FFF2-40B4-BE49-F238E27FC236}">
                <a16:creationId xmlns:a16="http://schemas.microsoft.com/office/drawing/2014/main" id="{A21258BD-5B4D-9ED9-5F25-33BE98CA79D0}"/>
              </a:ext>
            </a:extLst>
          </p:cNvPr>
          <p:cNvSpPr/>
          <p:nvPr/>
        </p:nvSpPr>
        <p:spPr bwMode="auto">
          <a:xfrm>
            <a:off x="3705163" y="3429000"/>
            <a:ext cx="1433070" cy="914401"/>
          </a:xfrm>
          <a:prstGeom prst="wedgeRectCallout">
            <a:avLst>
              <a:gd name="adj1" fmla="val -64553"/>
              <a:gd name="adj2" fmla="val -8935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記憶</a:t>
            </a:r>
            <a:br>
              <a:rPr kumimoji="1" lang="en-US" altLang="ja-JP"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br>
            <a:r>
              <a:rPr kumimoji="1" lang="ja-JP" altLang="en-US" sz="28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コスト</a:t>
            </a:r>
          </a:p>
        </p:txBody>
      </p:sp>
      <p:sp>
        <p:nvSpPr>
          <p:cNvPr id="2" name="テキスト ボックス 1">
            <a:extLst>
              <a:ext uri="{FF2B5EF4-FFF2-40B4-BE49-F238E27FC236}">
                <a16:creationId xmlns:a16="http://schemas.microsoft.com/office/drawing/2014/main" id="{7914E35E-962E-F506-A501-1B9BA22D980B}"/>
              </a:ext>
            </a:extLst>
          </p:cNvPr>
          <p:cNvSpPr txBox="1"/>
          <p:nvPr/>
        </p:nvSpPr>
        <p:spPr>
          <a:xfrm>
            <a:off x="430181" y="5592821"/>
            <a:ext cx="8256617" cy="769441"/>
          </a:xfrm>
          <a:prstGeom prst="rect">
            <a:avLst/>
          </a:prstGeom>
          <a:noFill/>
        </p:spPr>
        <p:txBody>
          <a:bodyPr wrap="square" rtlCol="0">
            <a:spAutoFit/>
          </a:bodyPr>
          <a:lstStyle/>
          <a:p>
            <a:pPr algn="l"/>
            <a:r>
              <a:rPr kumimoji="1" lang="en-US" altLang="ja-JP" sz="2200" dirty="0">
                <a:latin typeface="メイリオ" panose="020B0604030504040204" pitchFamily="50" charset="-128"/>
                <a:ea typeface="メイリオ" panose="020B0604030504040204" pitchFamily="50" charset="-128"/>
              </a:rPr>
              <a:t>Web</a:t>
            </a:r>
            <a:r>
              <a:rPr kumimoji="1" lang="ja-JP" altLang="en-US" sz="2200" dirty="0">
                <a:latin typeface="メイリオ" panose="020B0604030504040204" pitchFamily="50" charset="-128"/>
                <a:ea typeface="メイリオ" panose="020B0604030504040204" pitchFamily="50" charset="-128"/>
              </a:rPr>
              <a:t>など</a:t>
            </a:r>
            <a:r>
              <a:rPr lang="ja-JP" altLang="en-US" sz="2200" dirty="0">
                <a:latin typeface="メイリオ" panose="020B0604030504040204" pitchFamily="50" charset="-128"/>
                <a:ea typeface="メイリオ" panose="020B0604030504040204" pitchFamily="50" charset="-128"/>
              </a:rPr>
              <a:t>の情報</a:t>
            </a:r>
            <a:r>
              <a:rPr kumimoji="1" lang="ja-JP" altLang="en-US" sz="2200" dirty="0">
                <a:latin typeface="メイリオ" panose="020B0604030504040204" pitchFamily="50" charset="-128"/>
                <a:ea typeface="メイリオ" panose="020B0604030504040204" pitchFamily="50" charset="-128"/>
              </a:rPr>
              <a:t>では、英単語１９００の場合一日</a:t>
            </a:r>
            <a:r>
              <a:rPr kumimoji="1" lang="en-US" altLang="ja-JP" sz="2200" dirty="0">
                <a:latin typeface="メイリオ" panose="020B0604030504040204" pitchFamily="50" charset="-128"/>
                <a:ea typeface="メイリオ" panose="020B0604030504040204" pitchFamily="50" charset="-128"/>
              </a:rPr>
              <a:t>100</a:t>
            </a:r>
            <a:r>
              <a:rPr kumimoji="1" lang="ja-JP" altLang="en-US" sz="2200" dirty="0">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3</a:t>
            </a:r>
            <a:r>
              <a:rPr lang="en-US" altLang="ja-JP" sz="2200" dirty="0">
                <a:latin typeface="メイリオ" panose="020B0604030504040204" pitchFamily="50" charset="-128"/>
                <a:ea typeface="メイリオ" panose="020B0604030504040204" pitchFamily="50" charset="-128"/>
              </a:rPr>
              <a:t>00</a:t>
            </a:r>
            <a:r>
              <a:rPr kumimoji="1" lang="ja-JP" altLang="en-US" sz="2200" dirty="0">
                <a:latin typeface="メイリオ" panose="020B0604030504040204" pitchFamily="50" charset="-128"/>
                <a:ea typeface="メイリオ" panose="020B0604030504040204" pitchFamily="50" charset="-128"/>
              </a:rPr>
              <a:t>語</a:t>
            </a:r>
            <a:br>
              <a:rPr kumimoji="1" lang="en-US" altLang="ja-JP" sz="2200" dirty="0">
                <a:latin typeface="メイリオ" panose="020B0604030504040204" pitchFamily="50" charset="-128"/>
                <a:ea typeface="メイリオ" panose="020B0604030504040204" pitchFamily="50" charset="-128"/>
              </a:rPr>
            </a:br>
            <a:r>
              <a:rPr kumimoji="1" lang="ja-JP" altLang="en-US" sz="2200" dirty="0">
                <a:latin typeface="メイリオ" panose="020B0604030504040204" pitchFamily="50" charset="-128"/>
                <a:ea typeface="メイリオ" panose="020B0604030504040204" pitchFamily="50" charset="-128"/>
              </a:rPr>
              <a:t>程度</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復習部分含む</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の学習がいいみたい</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人によりま</a:t>
            </a:r>
            <a:r>
              <a:rPr lang="ja-JP" altLang="en-US" sz="2200" dirty="0">
                <a:latin typeface="メイリオ" panose="020B0604030504040204" pitchFamily="50" charset="-128"/>
                <a:ea typeface="メイリオ" panose="020B0604030504040204" pitchFamily="50" charset="-128"/>
              </a:rPr>
              <a:t>す</a:t>
            </a:r>
            <a:r>
              <a:rPr lang="en-US" altLang="ja-JP" sz="2200" dirty="0">
                <a:latin typeface="メイリオ" panose="020B0604030504040204" pitchFamily="50" charset="-128"/>
                <a:ea typeface="メイリオ" panose="020B0604030504040204" pitchFamily="50" charset="-128"/>
              </a:rPr>
              <a:t>)</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0864570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432278" y="434182"/>
            <a:ext cx="8406921" cy="503237"/>
          </a:xfrm>
        </p:spPr>
        <p:txBody>
          <a:bodyPr/>
          <a:lstStyle/>
          <a:p>
            <a:pPr algn="l"/>
            <a:r>
              <a:rPr lang="ja-JP" altLang="en-US" sz="2800" dirty="0">
                <a:solidFill>
                  <a:schemeClr val="tx1"/>
                </a:solidFill>
                <a:latin typeface="メイリオ" panose="020B0604030504040204" pitchFamily="50" charset="-128"/>
                <a:ea typeface="メイリオ" panose="020B0604030504040204" pitchFamily="50" charset="-128"/>
              </a:rPr>
              <a:t>いろいろな繰り返し復習方法</a:t>
            </a:r>
            <a:r>
              <a:rPr lang="en-US" altLang="ja-JP" sz="2800" dirty="0">
                <a:solidFill>
                  <a:schemeClr val="tx1"/>
                </a:solidFill>
                <a:latin typeface="メイリオ" panose="020B0604030504040204" pitchFamily="50" charset="-128"/>
                <a:ea typeface="メイリオ" panose="020B0604030504040204" pitchFamily="50" charset="-128"/>
              </a:rPr>
              <a:t>(</a:t>
            </a:r>
            <a:r>
              <a:rPr lang="ja-JP" altLang="en-US" sz="2800" dirty="0">
                <a:solidFill>
                  <a:schemeClr val="tx1"/>
                </a:solidFill>
                <a:latin typeface="メイリオ" panose="020B0604030504040204" pitchFamily="50" charset="-128"/>
                <a:ea typeface="メイリオ" panose="020B0604030504040204" pitchFamily="50" charset="-128"/>
              </a:rPr>
              <a:t>個人によって違う</a:t>
            </a:r>
            <a:r>
              <a:rPr lang="en-US" altLang="ja-JP" sz="2800" dirty="0">
                <a:solidFill>
                  <a:schemeClr val="tx1"/>
                </a:solidFill>
                <a:latin typeface="メイリオ" panose="020B0604030504040204" pitchFamily="50" charset="-128"/>
                <a:ea typeface="メイリオ" panose="020B0604030504040204" pitchFamily="50" charset="-128"/>
              </a:rPr>
              <a:t>)</a:t>
            </a:r>
            <a:endParaRPr lang="ja-JP" altLang="ja-JP" sz="28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7914E35E-962E-F506-A501-1B9BA22D980B}"/>
              </a:ext>
            </a:extLst>
          </p:cNvPr>
          <p:cNvSpPr txBox="1"/>
          <p:nvPr/>
        </p:nvSpPr>
        <p:spPr>
          <a:xfrm>
            <a:off x="443691" y="937419"/>
            <a:ext cx="8256617" cy="5355312"/>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一日</a:t>
            </a:r>
            <a:r>
              <a:rPr kumimoji="1" lang="en-US" altLang="ja-JP" sz="2000" dirty="0">
                <a:latin typeface="メイリオ" panose="020B0604030504040204" pitchFamily="50" charset="-128"/>
                <a:ea typeface="メイリオ" panose="020B0604030504040204" pitchFamily="50" charset="-128"/>
              </a:rPr>
              <a:t>3</a:t>
            </a:r>
            <a:r>
              <a:rPr lang="en-US" altLang="ja-JP" sz="2000" dirty="0">
                <a:latin typeface="メイリオ" panose="020B0604030504040204" pitchFamily="50" charset="-128"/>
                <a:ea typeface="メイリオ" panose="020B0604030504040204" pitchFamily="50" charset="-128"/>
              </a:rPr>
              <a:t>00</a:t>
            </a:r>
            <a:r>
              <a:rPr kumimoji="1" lang="ja-JP" altLang="en-US" sz="2000" dirty="0">
                <a:latin typeface="メイリオ" panose="020B0604030504040204" pitchFamily="50" charset="-128"/>
                <a:ea typeface="メイリオ" panose="020B0604030504040204" pitchFamily="50" charset="-128"/>
              </a:rPr>
              <a:t>語程度の学習を想定</a:t>
            </a:r>
          </a:p>
          <a:p>
            <a:pPr algn="l"/>
            <a:endParaRPr lang="ja-JP" altLang="en-US" sz="2000" dirty="0">
              <a:latin typeface="メイリオ" panose="020B0604030504040204" pitchFamily="50" charset="-128"/>
              <a:ea typeface="メイリオ" panose="020B0604030504040204" pitchFamily="50" charset="-128"/>
            </a:endParaRPr>
          </a:p>
          <a:p>
            <a:pPr algn="l"/>
            <a:r>
              <a:rPr kumimoji="1" lang="ja-JP" altLang="en-US" sz="2000" dirty="0">
                <a:latin typeface="メイリオ" panose="020B0604030504040204" pitchFamily="50" charset="-128"/>
                <a:ea typeface="メイリオ" panose="020B0604030504040204" pitchFamily="50" charset="-128"/>
              </a:rPr>
              <a:t>考えた</a:t>
            </a:r>
            <a:r>
              <a:rPr lang="ja-JP" altLang="en-US" sz="2000" dirty="0">
                <a:latin typeface="メイリオ" panose="020B0604030504040204" pitchFamily="50" charset="-128"/>
                <a:ea typeface="メイリオ" panose="020B0604030504040204" pitchFamily="50" charset="-128"/>
              </a:rPr>
              <a:t>方例</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セクションの重複復習</a:t>
            </a:r>
          </a:p>
          <a:p>
            <a:pPr algn="l"/>
            <a:r>
              <a:rPr kumimoji="1" lang="ja-JP" altLang="en-US" sz="2000" dirty="0">
                <a:latin typeface="メイリオ" panose="020B0604030504040204" pitchFamily="50" charset="-128"/>
                <a:ea typeface="メイリオ" panose="020B0604030504040204" pitchFamily="50" charset="-128"/>
              </a:rPr>
              <a:t>・一日三セクション学習</a:t>
            </a:r>
            <a:r>
              <a:rPr kumimoji="1" lang="en-US" altLang="ja-JP" sz="2000" dirty="0">
                <a:latin typeface="メイリオ" panose="020B0604030504040204" pitchFamily="50" charset="-128"/>
                <a:ea typeface="メイリオ" panose="020B0604030504040204" pitchFamily="50" charset="-128"/>
              </a:rPr>
              <a:t>(300</a:t>
            </a:r>
            <a:r>
              <a:rPr kumimoji="1" lang="ja-JP" altLang="en-US" sz="2000" dirty="0">
                <a:latin typeface="メイリオ" panose="020B0604030504040204" pitchFamily="50" charset="-128"/>
                <a:ea typeface="メイリオ" panose="020B0604030504040204" pitchFamily="50" charset="-128"/>
              </a:rPr>
              <a:t>語</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、次の日は</a:t>
            </a:r>
            <a:r>
              <a:rPr kumimoji="1"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セクションずらして</a:t>
            </a:r>
            <a:r>
              <a:rPr kumimoji="1" lang="ja-JP" altLang="en-US" sz="2000" dirty="0">
                <a:latin typeface="メイリオ" panose="020B0604030504040204" pitchFamily="50" charset="-128"/>
                <a:ea typeface="メイリオ" panose="020B0604030504040204" pitchFamily="50" charset="-128"/>
              </a:rPr>
              <a:t>三セクション学習</a:t>
            </a:r>
            <a:r>
              <a:rPr kumimoji="1" lang="en-US" altLang="ja-JP" sz="2000" dirty="0">
                <a:latin typeface="メイリオ" panose="020B0604030504040204" pitchFamily="50" charset="-128"/>
                <a:ea typeface="メイリオ" panose="020B0604030504040204" pitchFamily="50" charset="-128"/>
              </a:rPr>
              <a:t>(300</a:t>
            </a:r>
            <a:r>
              <a:rPr kumimoji="1" lang="ja-JP" altLang="en-US" sz="2000" dirty="0">
                <a:latin typeface="メイリオ" panose="020B0604030504040204" pitchFamily="50" charset="-128"/>
                <a:ea typeface="メイリオ" panose="020B0604030504040204" pitchFamily="50" charset="-128"/>
              </a:rPr>
              <a:t>語</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a:latin typeface="メイリオ" panose="020B0604030504040204" pitchFamily="50" charset="-128"/>
                <a:ea typeface="メイリオ" panose="020B0604030504040204" pitchFamily="50" charset="-128"/>
              </a:rPr>
              <a:t>2</a:t>
            </a:r>
            <a:r>
              <a:rPr kumimoji="1" lang="ja-JP" altLang="en-US" sz="2000" dirty="0">
                <a:latin typeface="メイリオ" panose="020B0604030504040204" pitchFamily="50" charset="-128"/>
                <a:ea typeface="メイリオ" panose="020B0604030504040204" pitchFamily="50" charset="-128"/>
              </a:rPr>
              <a:t>セクション分は復習</a:t>
            </a:r>
          </a:p>
          <a:p>
            <a:pPr algn="l"/>
            <a:r>
              <a:rPr lang="ja-JP" altLang="en-US" sz="2000" dirty="0">
                <a:latin typeface="メイリオ" panose="020B0604030504040204" pitchFamily="50" charset="-128"/>
                <a:ea typeface="メイリオ" panose="020B0604030504040204" pitchFamily="50" charset="-128"/>
              </a:rPr>
              <a:t>・分からない単語はチェックをしていて、副酒は分からない単語のみ確認する。</a:t>
            </a:r>
          </a:p>
          <a:p>
            <a:pPr algn="l"/>
            <a:r>
              <a:rPr kumimoji="1" lang="ja-JP" altLang="en-US" sz="2000" dirty="0">
                <a:latin typeface="メイリオ" panose="020B0604030504040204" pitchFamily="50" charset="-128"/>
                <a:ea typeface="メイリオ" panose="020B0604030504040204" pitchFamily="50" charset="-128"/>
              </a:rPr>
              <a:t>・これを繰り替えす。分からな単語、二週目は日本語</a:t>
            </a:r>
            <a:r>
              <a:rPr kumimoji="1" lang="en-US" altLang="ja-JP" sz="2000" dirty="0">
                <a:latin typeface="メイリオ" panose="020B0604030504040204" pitchFamily="50" charset="-128"/>
                <a:ea typeface="メイリオ" panose="020B0604030504040204" pitchFamily="50" charset="-128"/>
              </a:rPr>
              <a:t>-&gt;</a:t>
            </a:r>
            <a:r>
              <a:rPr kumimoji="1" lang="ja-JP" altLang="en-US" sz="2000" dirty="0">
                <a:latin typeface="メイリオ" panose="020B0604030504040204" pitchFamily="50" charset="-128"/>
                <a:ea typeface="メイリオ" panose="020B0604030504040204" pitchFamily="50" charset="-128"/>
              </a:rPr>
              <a:t>英語、二週目はリセットなど。</a:t>
            </a:r>
            <a:endParaRPr kumimoji="1" lang="en-US" altLang="ja-JP" sz="2000" dirty="0">
              <a:latin typeface="メイリオ" panose="020B0604030504040204" pitchFamily="50" charset="-128"/>
              <a:ea typeface="メイリオ" panose="020B0604030504040204" pitchFamily="50" charset="-128"/>
            </a:endParaRPr>
          </a:p>
          <a:p>
            <a:pPr algn="l"/>
            <a:endParaRPr lang="en-US" altLang="ja-JP" sz="2000" dirty="0">
              <a:latin typeface="メイリオ" panose="020B0604030504040204" pitchFamily="50" charset="-128"/>
              <a:ea typeface="メイリオ" panose="020B0604030504040204" pitchFamily="50" charset="-128"/>
            </a:endParaRPr>
          </a:p>
          <a:p>
            <a:pPr algn="l"/>
            <a:r>
              <a:rPr kumimoji="1" lang="ja-JP" altLang="en-US" sz="2000" dirty="0">
                <a:latin typeface="メイリオ" panose="020B0604030504040204" pitchFamily="50" charset="-128"/>
                <a:ea typeface="メイリオ" panose="020B0604030504040204" pitchFamily="50" charset="-128"/>
              </a:rPr>
              <a:t>考え方</a:t>
            </a:r>
            <a:r>
              <a:rPr lang="ja-JP" altLang="en-US" sz="2000" dirty="0">
                <a:latin typeface="メイリオ" panose="020B0604030504040204" pitchFamily="50" charset="-128"/>
                <a:ea typeface="メイリオ" panose="020B0604030504040204" pitchFamily="50" charset="-128"/>
              </a:rPr>
              <a:t>例</a:t>
            </a:r>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重複無しで全体復習</a:t>
            </a:r>
          </a:p>
          <a:p>
            <a:pPr algn="l"/>
            <a:r>
              <a:rPr lang="ja-JP" altLang="en-US"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一日三セクション学習</a:t>
            </a:r>
            <a:r>
              <a:rPr kumimoji="1" lang="en-US" altLang="ja-JP" sz="2000" dirty="0">
                <a:latin typeface="メイリオ" panose="020B0604030504040204" pitchFamily="50" charset="-128"/>
                <a:ea typeface="メイリオ" panose="020B0604030504040204" pitchFamily="50" charset="-128"/>
              </a:rPr>
              <a:t>(300</a:t>
            </a:r>
            <a:r>
              <a:rPr kumimoji="1" lang="ja-JP" altLang="en-US" sz="2000" dirty="0">
                <a:latin typeface="メイリオ" panose="020B0604030504040204" pitchFamily="50" charset="-128"/>
                <a:ea typeface="メイリオ" panose="020B0604030504040204" pitchFamily="50" charset="-128"/>
              </a:rPr>
              <a:t>語</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、次の日は新しい三セクション学習</a:t>
            </a:r>
            <a:r>
              <a:rPr kumimoji="1" lang="en-US" altLang="ja-JP" sz="2000" dirty="0">
                <a:latin typeface="メイリオ" panose="020B0604030504040204" pitchFamily="50" charset="-128"/>
                <a:ea typeface="メイリオ" panose="020B0604030504040204" pitchFamily="50" charset="-128"/>
              </a:rPr>
              <a:t>(300</a:t>
            </a:r>
            <a:r>
              <a:rPr kumimoji="1" lang="ja-JP" altLang="en-US" sz="2000" dirty="0">
                <a:latin typeface="メイリオ" panose="020B0604030504040204" pitchFamily="50" charset="-128"/>
                <a:ea typeface="メイリオ" panose="020B0604030504040204" pitchFamily="50" charset="-128"/>
              </a:rPr>
              <a:t>語</a:t>
            </a:r>
            <a:r>
              <a:rPr kumimoji="1"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a:p>
            <a:pPr algn="l"/>
            <a:r>
              <a:rPr kumimoji="1" lang="ja-JP" altLang="en-US" sz="2000" dirty="0">
                <a:latin typeface="メイリオ" panose="020B0604030504040204" pitchFamily="50" charset="-128"/>
                <a:ea typeface="メイリオ" panose="020B0604030504040204" pitchFamily="50" charset="-128"/>
              </a:rPr>
              <a:t>・</a:t>
            </a:r>
            <a:r>
              <a:rPr kumimoji="1" lang="en-US" altLang="ja-JP" sz="2000" dirty="0">
                <a:latin typeface="メイリオ" panose="020B0604030504040204" pitchFamily="50" charset="-128"/>
                <a:ea typeface="メイリオ" panose="020B0604030504040204" pitchFamily="50" charset="-128"/>
              </a:rPr>
              <a:t>19</a:t>
            </a:r>
            <a:r>
              <a:rPr kumimoji="1" lang="ja-JP" altLang="en-US" sz="2000" dirty="0">
                <a:latin typeface="メイリオ" panose="020B0604030504040204" pitchFamily="50" charset="-128"/>
                <a:ea typeface="メイリオ" panose="020B0604030504040204" pitchFamily="50" charset="-128"/>
              </a:rPr>
              <a:t>セクションまで終わったら、初めから同じとをする。</a:t>
            </a:r>
          </a:p>
          <a:p>
            <a:pPr algn="l"/>
            <a:endParaRPr lang="ja-JP" altLang="en-US" sz="2000" dirty="0">
              <a:latin typeface="メイリオ" panose="020B0604030504040204" pitchFamily="50" charset="-128"/>
              <a:ea typeface="メイリオ" panose="020B0604030504040204" pitchFamily="50" charset="-128"/>
            </a:endParaRPr>
          </a:p>
          <a:p>
            <a:pPr algn="l"/>
            <a:r>
              <a:rPr kumimoji="1" lang="ja-JP" altLang="en-US" sz="2000" dirty="0">
                <a:latin typeface="メイリオ" panose="020B0604030504040204" pitchFamily="50" charset="-128"/>
                <a:ea typeface="メイリオ" panose="020B0604030504040204" pitchFamily="50" charset="-128"/>
              </a:rPr>
              <a:t>考え方例</a:t>
            </a:r>
            <a:r>
              <a:rPr kumimoji="1" lang="en-US" altLang="ja-JP" sz="2000" dirty="0">
                <a:latin typeface="メイリオ" panose="020B0604030504040204" pitchFamily="50" charset="-128"/>
                <a:ea typeface="メイリオ" panose="020B0604030504040204" pitchFamily="50" charset="-128"/>
              </a:rPr>
              <a:t>3:</a:t>
            </a:r>
            <a:r>
              <a:rPr kumimoji="1" lang="ja-JP" altLang="en-US" sz="2000" dirty="0">
                <a:latin typeface="メイリオ" panose="020B0604030504040204" pitchFamily="50" charset="-128"/>
                <a:ea typeface="メイリオ" panose="020B0604030504040204" pitchFamily="50" charset="-128"/>
              </a:rPr>
              <a:t>重複無しで全体復習</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チェックあり</a:t>
            </a:r>
            <a:r>
              <a:rPr kumimoji="1" lang="en-US" altLang="ja-JP" sz="2000" dirty="0">
                <a:latin typeface="メイリオ" panose="020B0604030504040204" pitchFamily="50" charset="-128"/>
                <a:ea typeface="メイリオ" panose="020B0604030504040204" pitchFamily="50" charset="-128"/>
              </a:rPr>
              <a:t>)</a:t>
            </a:r>
          </a:p>
          <a:p>
            <a:pPr algn="l"/>
            <a:r>
              <a:rPr kumimoji="1" lang="ja-JP" altLang="en-US" sz="2000" dirty="0">
                <a:latin typeface="メイリオ" panose="020B0604030504040204" pitchFamily="50" charset="-128"/>
                <a:ea typeface="メイリオ" panose="020B0604030504040204" pitchFamily="50" charset="-128"/>
              </a:rPr>
              <a:t>・考え方例</a:t>
            </a:r>
            <a:r>
              <a:rPr kumimoji="1" lang="en-US" altLang="ja-JP" sz="2000" dirty="0">
                <a:latin typeface="メイリオ" panose="020B0604030504040204" pitchFamily="50" charset="-128"/>
                <a:ea typeface="メイリオ" panose="020B0604030504040204" pitchFamily="50" charset="-128"/>
              </a:rPr>
              <a:t>2</a:t>
            </a:r>
            <a:r>
              <a:rPr kumimoji="1" lang="ja-JP" altLang="en-US" sz="2000" dirty="0">
                <a:latin typeface="メイリオ" panose="020B0604030504040204" pitchFamily="50" charset="-128"/>
                <a:ea typeface="メイリオ" panose="020B0604030504040204" pitchFamily="50" charset="-128"/>
              </a:rPr>
              <a:t>で分からない単語のチェックを組み合わせる</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2577913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いろいろな学習方法</a:t>
            </a:r>
            <a:r>
              <a:rPr lang="en-US" altLang="ja-JP" sz="3200" dirty="0">
                <a:solidFill>
                  <a:schemeClr val="tx1"/>
                </a:solidFill>
                <a:latin typeface="メイリオ" panose="020B0604030504040204" pitchFamily="50" charset="-128"/>
                <a:ea typeface="メイリオ" panose="020B0604030504040204" pitchFamily="50" charset="-128"/>
              </a:rPr>
              <a:t>(1)</a:t>
            </a:r>
            <a:endParaRPr lang="ja-JP" altLang="ja-JP" sz="3200" dirty="0">
              <a:latin typeface="メイリオ" panose="020B0604030504040204" pitchFamily="50" charset="-128"/>
              <a:ea typeface="メイリオ" panose="020B0604030504040204" pitchFamily="50" charset="-128"/>
            </a:endParaRPr>
          </a:p>
        </p:txBody>
      </p:sp>
      <p:sp>
        <p:nvSpPr>
          <p:cNvPr id="16385" name="テキスト ボックス 16384">
            <a:extLst>
              <a:ext uri="{FF2B5EF4-FFF2-40B4-BE49-F238E27FC236}">
                <a16:creationId xmlns:a16="http://schemas.microsoft.com/office/drawing/2014/main" id="{D98EFD7D-420B-A065-9090-E3F1E45538F3}"/>
              </a:ext>
            </a:extLst>
          </p:cNvPr>
          <p:cNvSpPr txBox="1"/>
          <p:nvPr/>
        </p:nvSpPr>
        <p:spPr>
          <a:xfrm>
            <a:off x="420213" y="4267052"/>
            <a:ext cx="3593849"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家中に単語カードを</a:t>
            </a:r>
          </a:p>
          <a:p>
            <a:pPr algn="l"/>
            <a:r>
              <a:rPr kumimoji="1" lang="ja-JP" altLang="en-US" sz="2400" dirty="0">
                <a:latin typeface="メイリオ" panose="020B0604030504040204" pitchFamily="50" charset="-128"/>
                <a:ea typeface="メイリオ" panose="020B0604030504040204" pitchFamily="50" charset="-128"/>
              </a:rPr>
              <a:t>貼る</a:t>
            </a:r>
            <a:endParaRPr kumimoji="1" lang="en-US" altLang="ja-JP" sz="2400" dirty="0">
              <a:latin typeface="メイリオ" panose="020B0604030504040204" pitchFamily="50" charset="-128"/>
              <a:ea typeface="メイリオ" panose="020B0604030504040204" pitchFamily="50" charset="-128"/>
            </a:endParaRPr>
          </a:p>
          <a:p>
            <a:pPr algn="l"/>
            <a:r>
              <a:rPr kumimoji="1" lang="ja-JP" altLang="en-US" sz="2400" dirty="0">
                <a:solidFill>
                  <a:schemeClr val="accent6">
                    <a:lumMod val="75000"/>
                  </a:schemeClr>
                </a:solidFill>
                <a:latin typeface="メイリオ" panose="020B0604030504040204" pitchFamily="50" charset="-128"/>
                <a:ea typeface="メイリオ" panose="020B0604030504040204" pitchFamily="50" charset="-128"/>
              </a:rPr>
              <a:t>視覚からの学習機会</a:t>
            </a:r>
            <a:br>
              <a:rPr kumimoji="1" lang="ja-JP" altLang="en-US" sz="2400" dirty="0">
                <a:solidFill>
                  <a:schemeClr val="accent6">
                    <a:lumMod val="75000"/>
                  </a:schemeClr>
                </a:solidFill>
                <a:latin typeface="メイリオ" panose="020B0604030504040204" pitchFamily="50" charset="-128"/>
                <a:ea typeface="メイリオ" panose="020B0604030504040204" pitchFamily="50" charset="-128"/>
              </a:rPr>
            </a:br>
            <a:r>
              <a:rPr kumimoji="1" lang="ja-JP" altLang="en-US" sz="2400" dirty="0">
                <a:solidFill>
                  <a:schemeClr val="accent6">
                    <a:lumMod val="75000"/>
                  </a:schemeClr>
                </a:solidFill>
                <a:latin typeface="メイリオ" panose="020B0604030504040204" pitchFamily="50" charset="-128"/>
                <a:ea typeface="メイリオ" panose="020B0604030504040204" pitchFamily="50" charset="-128"/>
              </a:rPr>
              <a:t>の増大</a:t>
            </a:r>
          </a:p>
        </p:txBody>
      </p:sp>
      <p:pic>
        <p:nvPicPr>
          <p:cNvPr id="3" name="Picture 2">
            <a:extLst>
              <a:ext uri="{FF2B5EF4-FFF2-40B4-BE49-F238E27FC236}">
                <a16:creationId xmlns:a16="http://schemas.microsoft.com/office/drawing/2014/main" id="{0C4D5D05-A82B-122F-FC89-A8BE3AE198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990600"/>
            <a:ext cx="2148274" cy="2994383"/>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a:extLst>
              <a:ext uri="{FF2B5EF4-FFF2-40B4-BE49-F238E27FC236}">
                <a16:creationId xmlns:a16="http://schemas.microsoft.com/office/drawing/2014/main" id="{07410F59-3BE2-06CC-3130-959DF88B224E}"/>
              </a:ext>
            </a:extLst>
          </p:cNvPr>
          <p:cNvPicPr>
            <a:picLocks noChangeAspect="1"/>
          </p:cNvPicPr>
          <p:nvPr/>
        </p:nvPicPr>
        <p:blipFill>
          <a:blip r:embed="rId4"/>
          <a:stretch>
            <a:fillRect/>
          </a:stretch>
        </p:blipFill>
        <p:spPr>
          <a:xfrm>
            <a:off x="4247281" y="919526"/>
            <a:ext cx="2621091" cy="18576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3" name="直線コネクタ 12">
            <a:extLst>
              <a:ext uri="{FF2B5EF4-FFF2-40B4-BE49-F238E27FC236}">
                <a16:creationId xmlns:a16="http://schemas.microsoft.com/office/drawing/2014/main" id="{6DA892FC-D811-B33A-3B94-9321AF2B76D9}"/>
              </a:ext>
            </a:extLst>
          </p:cNvPr>
          <p:cNvCxnSpPr/>
          <p:nvPr/>
        </p:nvCxnSpPr>
        <p:spPr bwMode="auto">
          <a:xfrm>
            <a:off x="4014062" y="838200"/>
            <a:ext cx="0" cy="5334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6" name="図 15">
            <a:extLst>
              <a:ext uri="{FF2B5EF4-FFF2-40B4-BE49-F238E27FC236}">
                <a16:creationId xmlns:a16="http://schemas.microsoft.com/office/drawing/2014/main" id="{A7876557-7AD3-2240-E7B5-DAAF4C94D917}"/>
              </a:ext>
            </a:extLst>
          </p:cNvPr>
          <p:cNvPicPr>
            <a:picLocks noChangeAspect="1"/>
          </p:cNvPicPr>
          <p:nvPr/>
        </p:nvPicPr>
        <p:blipFill>
          <a:blip r:embed="rId5"/>
          <a:stretch>
            <a:fillRect/>
          </a:stretch>
        </p:blipFill>
        <p:spPr>
          <a:xfrm flipH="1">
            <a:off x="7238088" y="366641"/>
            <a:ext cx="1133356" cy="1247917"/>
          </a:xfrm>
          <a:prstGeom prst="rect">
            <a:avLst/>
          </a:prstGeom>
        </p:spPr>
      </p:pic>
      <p:pic>
        <p:nvPicPr>
          <p:cNvPr id="18" name="図 17">
            <a:extLst>
              <a:ext uri="{FF2B5EF4-FFF2-40B4-BE49-F238E27FC236}">
                <a16:creationId xmlns:a16="http://schemas.microsoft.com/office/drawing/2014/main" id="{CE8B780B-7B95-AB9E-34F7-2424990398F9}"/>
              </a:ext>
            </a:extLst>
          </p:cNvPr>
          <p:cNvPicPr>
            <a:picLocks noChangeAspect="1"/>
          </p:cNvPicPr>
          <p:nvPr/>
        </p:nvPicPr>
        <p:blipFill>
          <a:blip r:embed="rId6"/>
          <a:stretch>
            <a:fillRect/>
          </a:stretch>
        </p:blipFill>
        <p:spPr>
          <a:xfrm>
            <a:off x="7206712" y="1456593"/>
            <a:ext cx="1751651" cy="1569661"/>
          </a:xfrm>
          <a:prstGeom prst="rect">
            <a:avLst/>
          </a:prstGeom>
        </p:spPr>
      </p:pic>
      <p:sp>
        <p:nvSpPr>
          <p:cNvPr id="19" name="テキスト ボックス 18">
            <a:extLst>
              <a:ext uri="{FF2B5EF4-FFF2-40B4-BE49-F238E27FC236}">
                <a16:creationId xmlns:a16="http://schemas.microsoft.com/office/drawing/2014/main" id="{50F9B92A-3C89-EB84-E2BA-743227599098}"/>
              </a:ext>
            </a:extLst>
          </p:cNvPr>
          <p:cNvSpPr txBox="1"/>
          <p:nvPr/>
        </p:nvSpPr>
        <p:spPr>
          <a:xfrm>
            <a:off x="4407151" y="3146710"/>
            <a:ext cx="4551210" cy="2677656"/>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・単語を見て発音する。</a:t>
            </a:r>
          </a:p>
          <a:p>
            <a:pPr algn="l"/>
            <a:r>
              <a:rPr lang="ja-JP" altLang="en-US" sz="2400" dirty="0">
                <a:latin typeface="メイリオ" panose="020B0604030504040204" pitchFamily="50" charset="-128"/>
                <a:ea typeface="メイリオ" panose="020B0604030504040204" pitchFamily="50" charset="-128"/>
              </a:rPr>
              <a:t>・例文を声を出して読んで覚える。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・日本語から英語</a:t>
            </a:r>
          </a:p>
          <a:p>
            <a:pPr algn="l"/>
            <a:r>
              <a:rPr kumimoji="1" lang="ja-JP" altLang="en-US" sz="2400" dirty="0">
                <a:latin typeface="メイリオ" panose="020B0604030504040204" pitchFamily="50" charset="-128"/>
                <a:ea typeface="メイリオ" panose="020B0604030504040204" pitchFamily="50" charset="-128"/>
              </a:rPr>
              <a:t>・音声聞いて意味が言えるか</a:t>
            </a:r>
            <a:endParaRPr kumimoji="1" lang="en-US" altLang="ja-JP" sz="2400" dirty="0">
              <a:latin typeface="メイリオ" panose="020B0604030504040204" pitchFamily="50" charset="-128"/>
              <a:ea typeface="メイリオ" panose="020B0604030504040204" pitchFamily="50" charset="-128"/>
            </a:endParaRPr>
          </a:p>
          <a:p>
            <a:pPr algn="l"/>
            <a:r>
              <a:rPr kumimoji="1" lang="ja-JP" altLang="en-US" sz="2400" dirty="0">
                <a:solidFill>
                  <a:schemeClr val="accent6">
                    <a:lumMod val="75000"/>
                  </a:schemeClr>
                </a:solidFill>
                <a:latin typeface="メイリオ" panose="020B0604030504040204" pitchFamily="50" charset="-128"/>
                <a:ea typeface="メイリオ" panose="020B0604030504040204" pitchFamily="50" charset="-128"/>
              </a:rPr>
              <a:t>視覚、聴覚、運動感覚の多様な入力情報</a:t>
            </a:r>
          </a:p>
        </p:txBody>
      </p:sp>
    </p:spTree>
    <p:extLst>
      <p:ext uri="{BB962C8B-B14F-4D97-AF65-F5344CB8AC3E}">
        <p14:creationId xmlns:p14="http://schemas.microsoft.com/office/powerpoint/2010/main" val="362659991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いろいろな学習方法</a:t>
            </a:r>
            <a:r>
              <a:rPr lang="en-US" altLang="ja-JP" sz="3200" dirty="0">
                <a:solidFill>
                  <a:schemeClr val="tx1"/>
                </a:solidFill>
                <a:latin typeface="メイリオ" panose="020B0604030504040204" pitchFamily="50" charset="-128"/>
                <a:ea typeface="メイリオ" panose="020B0604030504040204" pitchFamily="50" charset="-128"/>
              </a:rPr>
              <a:t>(2)</a:t>
            </a:r>
            <a:endParaRPr lang="ja-JP" altLang="ja-JP" sz="3200" dirty="0">
              <a:latin typeface="メイリオ" panose="020B0604030504040204" pitchFamily="50" charset="-128"/>
              <a:ea typeface="メイリオ" panose="020B0604030504040204" pitchFamily="50" charset="-128"/>
            </a:endParaRPr>
          </a:p>
        </p:txBody>
      </p:sp>
      <p:sp>
        <p:nvSpPr>
          <p:cNvPr id="16385" name="テキスト ボックス 16384">
            <a:extLst>
              <a:ext uri="{FF2B5EF4-FFF2-40B4-BE49-F238E27FC236}">
                <a16:creationId xmlns:a16="http://schemas.microsoft.com/office/drawing/2014/main" id="{D98EFD7D-420B-A065-9090-E3F1E45538F3}"/>
              </a:ext>
            </a:extLst>
          </p:cNvPr>
          <p:cNvSpPr txBox="1"/>
          <p:nvPr/>
        </p:nvSpPr>
        <p:spPr>
          <a:xfrm>
            <a:off x="16933" y="976217"/>
            <a:ext cx="3593849"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アプリの利用</a:t>
            </a:r>
            <a:endParaRPr kumimoji="1" lang="ja-JP" altLang="en-US" sz="2400" dirty="0">
              <a:solidFill>
                <a:schemeClr val="accent6">
                  <a:lumMod val="75000"/>
                </a:schemeClr>
              </a:solidFill>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50F9B92A-3C89-EB84-E2BA-743227599098}"/>
              </a:ext>
            </a:extLst>
          </p:cNvPr>
          <p:cNvSpPr txBox="1"/>
          <p:nvPr/>
        </p:nvSpPr>
        <p:spPr>
          <a:xfrm>
            <a:off x="3689743" y="1790869"/>
            <a:ext cx="4572000" cy="1200329"/>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・ゲーム感覚で学習。</a:t>
            </a:r>
            <a:br>
              <a:rPr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・音声だけで学習可能。</a:t>
            </a:r>
          </a:p>
          <a:p>
            <a:pPr algn="l"/>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・苦手単語だけの学習</a:t>
            </a:r>
            <a:r>
              <a:rPr kumimoji="1" lang="en-US" altLang="ja-JP" sz="2400" dirty="0">
                <a:solidFill>
                  <a:schemeClr val="accent6">
                    <a:lumMod val="50000"/>
                  </a:schemeClr>
                </a:solidFill>
                <a:latin typeface="メイリオ" panose="020B0604030504040204" pitchFamily="50" charset="-128"/>
                <a:ea typeface="メイリオ" panose="020B0604030504040204" pitchFamily="50" charset="-128"/>
              </a:rPr>
              <a:t>(</a:t>
            </a:r>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課金版</a:t>
            </a:r>
            <a:r>
              <a:rPr kumimoji="1" lang="en-US" altLang="ja-JP" sz="2400" dirty="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B1ECADEF-6D5D-F8F5-2CE3-F05A743CD79F}"/>
              </a:ext>
            </a:extLst>
          </p:cNvPr>
          <p:cNvPicPr>
            <a:picLocks noChangeAspect="1"/>
          </p:cNvPicPr>
          <p:nvPr/>
        </p:nvPicPr>
        <p:blipFill>
          <a:blip r:embed="rId3"/>
          <a:stretch>
            <a:fillRect/>
          </a:stretch>
        </p:blipFill>
        <p:spPr>
          <a:xfrm>
            <a:off x="990600" y="1790869"/>
            <a:ext cx="2257740" cy="30388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6601728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いろいろな学習方法</a:t>
            </a:r>
            <a:r>
              <a:rPr lang="en-US" altLang="ja-JP" sz="3200" dirty="0">
                <a:solidFill>
                  <a:schemeClr val="tx1"/>
                </a:solidFill>
                <a:latin typeface="メイリオ" panose="020B0604030504040204" pitchFamily="50" charset="-128"/>
                <a:ea typeface="メイリオ" panose="020B0604030504040204" pitchFamily="50" charset="-128"/>
              </a:rPr>
              <a:t>(3)</a:t>
            </a:r>
            <a:endParaRPr lang="ja-JP" altLang="ja-JP" sz="3200" dirty="0">
              <a:latin typeface="メイリオ" panose="020B0604030504040204" pitchFamily="50" charset="-128"/>
              <a:ea typeface="メイリオ" panose="020B0604030504040204" pitchFamily="50" charset="-128"/>
            </a:endParaRPr>
          </a:p>
        </p:txBody>
      </p:sp>
      <p:sp>
        <p:nvSpPr>
          <p:cNvPr id="16385" name="テキスト ボックス 16384">
            <a:extLst>
              <a:ext uri="{FF2B5EF4-FFF2-40B4-BE49-F238E27FC236}">
                <a16:creationId xmlns:a16="http://schemas.microsoft.com/office/drawing/2014/main" id="{D98EFD7D-420B-A065-9090-E3F1E45538F3}"/>
              </a:ext>
            </a:extLst>
          </p:cNvPr>
          <p:cNvSpPr txBox="1"/>
          <p:nvPr/>
        </p:nvSpPr>
        <p:spPr>
          <a:xfrm>
            <a:off x="533400" y="921023"/>
            <a:ext cx="3593849" cy="46166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語呂合わせで覚える</a:t>
            </a:r>
          </a:p>
        </p:txBody>
      </p:sp>
      <p:sp>
        <p:nvSpPr>
          <p:cNvPr id="19" name="テキスト ボックス 18">
            <a:extLst>
              <a:ext uri="{FF2B5EF4-FFF2-40B4-BE49-F238E27FC236}">
                <a16:creationId xmlns:a16="http://schemas.microsoft.com/office/drawing/2014/main" id="{50F9B92A-3C89-EB84-E2BA-743227599098}"/>
              </a:ext>
            </a:extLst>
          </p:cNvPr>
          <p:cNvSpPr txBox="1"/>
          <p:nvPr/>
        </p:nvSpPr>
        <p:spPr>
          <a:xfrm>
            <a:off x="1297207" y="5758674"/>
            <a:ext cx="6549585" cy="830997"/>
          </a:xfrm>
          <a:prstGeom prst="rect">
            <a:avLst/>
          </a:prstGeom>
          <a:noFill/>
        </p:spPr>
        <p:txBody>
          <a:bodyPr wrap="square" rtlCol="0">
            <a:spAutoFit/>
          </a:bodyPr>
          <a:lstStyle/>
          <a:p>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単純なリハーサルでは覚えられない人には</a:t>
            </a:r>
            <a:br>
              <a:rPr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向いているかも</a:t>
            </a:r>
            <a:r>
              <a:rPr lang="en-US" altLang="ja-JP" sz="2400" dirty="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3" name="図 2">
            <a:extLst>
              <a:ext uri="{FF2B5EF4-FFF2-40B4-BE49-F238E27FC236}">
                <a16:creationId xmlns:a16="http://schemas.microsoft.com/office/drawing/2014/main" id="{5E38F129-344D-0A30-BE72-4E1C99C63A45}"/>
              </a:ext>
            </a:extLst>
          </p:cNvPr>
          <p:cNvPicPr>
            <a:picLocks noChangeAspect="1"/>
          </p:cNvPicPr>
          <p:nvPr/>
        </p:nvPicPr>
        <p:blipFill>
          <a:blip r:embed="rId3"/>
          <a:stretch>
            <a:fillRect/>
          </a:stretch>
        </p:blipFill>
        <p:spPr>
          <a:xfrm>
            <a:off x="694000" y="1579424"/>
            <a:ext cx="2525049" cy="4047326"/>
          </a:xfrm>
          <a:prstGeom prst="rect">
            <a:avLst/>
          </a:prstGeom>
        </p:spPr>
      </p:pic>
      <p:sp>
        <p:nvSpPr>
          <p:cNvPr id="7" name="テキスト ボックス 6">
            <a:extLst>
              <a:ext uri="{FF2B5EF4-FFF2-40B4-BE49-F238E27FC236}">
                <a16:creationId xmlns:a16="http://schemas.microsoft.com/office/drawing/2014/main" id="{929B6BBD-B5BE-7E18-6657-2765DE6828FC}"/>
              </a:ext>
            </a:extLst>
          </p:cNvPr>
          <p:cNvSpPr txBox="1"/>
          <p:nvPr/>
        </p:nvSpPr>
        <p:spPr>
          <a:xfrm>
            <a:off x="3573200" y="2001691"/>
            <a:ext cx="4876800" cy="2123658"/>
          </a:xfrm>
          <a:prstGeom prst="rect">
            <a:avLst/>
          </a:prstGeom>
          <a:noFill/>
          <a:ln>
            <a:solidFill>
              <a:schemeClr val="tx1"/>
            </a:solidFill>
          </a:ln>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abandon</a:t>
            </a:r>
          </a:p>
          <a:p>
            <a:pPr algn="l"/>
            <a:endParaRPr lang="en-US" altLang="ja-JP" sz="2200" dirty="0">
              <a:latin typeface="メイリオ" panose="020B0604030504040204" pitchFamily="50" charset="-128"/>
              <a:ea typeface="メイリオ" panose="020B0604030504040204" pitchFamily="50" charset="-128"/>
            </a:endParaRPr>
          </a:p>
          <a:p>
            <a:pPr algn="l"/>
            <a:r>
              <a:rPr lang="ja-JP" altLang="en-US" sz="2200" u="sng" dirty="0">
                <a:latin typeface="メイリオ" panose="020B0604030504040204" pitchFamily="50" charset="-128"/>
                <a:ea typeface="メイリオ" panose="020B0604030504040204" pitchFamily="50" charset="-128"/>
              </a:rPr>
              <a:t>あ、晩だ</a:t>
            </a:r>
            <a:r>
              <a:rPr lang="ja-JP" altLang="en-US" sz="2200" dirty="0">
                <a:latin typeface="メイリオ" panose="020B0604030504040204" pitchFamily="50" charset="-128"/>
                <a:ea typeface="メイリオ" panose="020B0604030504040204" pitchFamily="50" charset="-128"/>
              </a:rPr>
              <a:t>と勉強捨てる</a:t>
            </a:r>
          </a:p>
          <a:p>
            <a:pPr algn="l"/>
            <a:endParaRPr lang="ja-JP" altLang="en-US" sz="2200" dirty="0">
              <a:latin typeface="メイリオ" panose="020B0604030504040204" pitchFamily="50" charset="-128"/>
              <a:ea typeface="メイリオ" panose="020B0604030504040204" pitchFamily="50" charset="-128"/>
            </a:endParaRPr>
          </a:p>
          <a:p>
            <a:pPr algn="l"/>
            <a:r>
              <a:rPr lang="ja-JP" altLang="en-US" sz="2200" dirty="0">
                <a:latin typeface="メイリオ" panose="020B0604030504040204" pitchFamily="50" charset="-128"/>
                <a:ea typeface="メイリオ" panose="020B0604030504040204" pitchFamily="50" charset="-128"/>
              </a:rPr>
              <a:t>＜応用例文＞</a:t>
            </a:r>
            <a:r>
              <a:rPr lang="en-US" altLang="ja-JP" sz="2200" dirty="0">
                <a:latin typeface="メイリオ" panose="020B0604030504040204" pitchFamily="50" charset="-128"/>
                <a:ea typeface="メイリオ" panose="020B0604030504040204" pitchFamily="50" charset="-128"/>
              </a:rPr>
              <a:t>Abandon law for art.</a:t>
            </a:r>
            <a:br>
              <a:rPr lang="en-US" altLang="ja-JP"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（法律をやめて美術をやれ）</a:t>
            </a:r>
          </a:p>
        </p:txBody>
      </p:sp>
    </p:spTree>
    <p:extLst>
      <p:ext uri="{BB962C8B-B14F-4D97-AF65-F5344CB8AC3E}">
        <p14:creationId xmlns:p14="http://schemas.microsoft.com/office/powerpoint/2010/main" val="373064658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357756" y="2246604"/>
            <a:ext cx="4283243" cy="26209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8" name="スライド番号プレースホルダー 5"/>
          <p:cNvSpPr>
            <a:spLocks noGrp="1"/>
          </p:cNvSpPr>
          <p:nvPr>
            <p:ph type="sldNum" sz="quarter" idx="12"/>
          </p:nvPr>
        </p:nvSpPr>
        <p:spPr>
          <a:xfrm>
            <a:off x="6925336" y="633564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17</a:t>
            </a:fld>
            <a:endParaRPr lang="en-US" altLang="ja-JP" sz="1400" dirty="0"/>
          </a:p>
        </p:txBody>
      </p:sp>
      <p:sp>
        <p:nvSpPr>
          <p:cNvPr id="3" name="テキスト ボックス 2"/>
          <p:cNvSpPr txBox="1"/>
          <p:nvPr/>
        </p:nvSpPr>
        <p:spPr>
          <a:xfrm>
            <a:off x="2723418" y="2890391"/>
            <a:ext cx="3689684" cy="1200329"/>
          </a:xfrm>
          <a:prstGeom prst="rect">
            <a:avLst/>
          </a:prstGeom>
          <a:solidFill>
            <a:schemeClr val="bg1"/>
          </a:solidFill>
          <a:ln>
            <a:solidFill>
              <a:schemeClr val="tx1"/>
            </a:solidFill>
          </a:ln>
        </p:spPr>
        <p:txBody>
          <a:bodyPr wrap="square" rtlCol="0">
            <a:spAutoFit/>
          </a:bodyPr>
          <a:lstStyle/>
          <a:p>
            <a:pPr algn="ctr"/>
            <a:r>
              <a:rPr kumimoji="1" lang="en-US" altLang="ja-JP" sz="2400" dirty="0">
                <a:latin typeface="メイリオ" panose="020B0604030504040204" pitchFamily="50" charset="-128"/>
                <a:ea typeface="メイリオ" panose="020B0604030504040204" pitchFamily="50" charset="-128"/>
              </a:rPr>
              <a:t>port</a:t>
            </a:r>
          </a:p>
          <a:p>
            <a:pPr algn="ct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ラテン語</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運ぶ</a:t>
            </a:r>
            <a:r>
              <a:rPr kumimoji="1" lang="en-US" altLang="ja-JP" sz="2400" dirty="0">
                <a:latin typeface="メイリオ" panose="020B0604030504040204" pitchFamily="50" charset="-128"/>
                <a:ea typeface="メイリオ" panose="020B0604030504040204" pitchFamily="50" charset="-128"/>
              </a:rPr>
              <a:t>)</a:t>
            </a:r>
            <a:br>
              <a:rPr kumimoji="1" lang="en-US" altLang="ja-JP"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運ぶ所</a:t>
            </a:r>
            <a:r>
              <a:rPr kumimoji="1" lang="en-US" altLang="ja-JP" sz="2400" dirty="0">
                <a:latin typeface="メイリオ" panose="020B0604030504040204" pitchFamily="50" charset="-128"/>
                <a:ea typeface="メイリオ" panose="020B0604030504040204" pitchFamily="50" charset="-128"/>
              </a:rPr>
              <a:t>: </a:t>
            </a:r>
            <a:r>
              <a:rPr kumimoji="1" lang="ja-JP" altLang="en-US" sz="2400" b="1" dirty="0">
                <a:latin typeface="メイリオ" panose="020B0604030504040204" pitchFamily="50" charset="-128"/>
                <a:ea typeface="メイリオ" panose="020B0604030504040204" pitchFamily="50" charset="-128"/>
              </a:rPr>
              <a:t>港</a:t>
            </a:r>
          </a:p>
        </p:txBody>
      </p:sp>
      <p:sp>
        <p:nvSpPr>
          <p:cNvPr id="7" name="テキスト ボックス 6"/>
          <p:cNvSpPr txBox="1"/>
          <p:nvPr/>
        </p:nvSpPr>
        <p:spPr>
          <a:xfrm>
            <a:off x="1105591" y="1128426"/>
            <a:ext cx="2754962" cy="1569660"/>
          </a:xfrm>
          <a:prstGeom prst="rect">
            <a:avLst/>
          </a:prstGeom>
          <a:solidFill>
            <a:schemeClr val="bg1"/>
          </a:solidFill>
          <a:ln>
            <a:solidFill>
              <a:schemeClr val="tx1"/>
            </a:solidFill>
          </a:ln>
        </p:spPr>
        <p:txBody>
          <a:bodyPr wrap="square" rtlCol="0">
            <a:spAutoFit/>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im</a:t>
            </a:r>
            <a:r>
              <a:rPr kumimoji="1" lang="en-US" altLang="ja-JP" sz="2400" dirty="0">
                <a:latin typeface="メイリオ" panose="020B0604030504040204" pitchFamily="50" charset="-128"/>
                <a:ea typeface="メイリオ" panose="020B0604030504040204" pitchFamily="50" charset="-128"/>
              </a:rPr>
              <a:t>port</a:t>
            </a:r>
            <a:br>
              <a:rPr kumimoji="1" lang="en-US" altLang="ja-JP" sz="2400" dirty="0">
                <a:latin typeface="メイリオ" panose="020B0604030504040204" pitchFamily="50" charset="-128"/>
                <a:ea typeface="メイリオ" panose="020B0604030504040204" pitchFamily="50" charset="-128"/>
              </a:rPr>
            </a:br>
            <a:r>
              <a:rPr kumimoji="1" lang="en-US" altLang="ja-JP" sz="2400" dirty="0" err="1">
                <a:solidFill>
                  <a:srgbClr val="FF0000"/>
                </a:solidFill>
                <a:latin typeface="メイリオ" panose="020B0604030504040204" pitchFamily="50" charset="-128"/>
                <a:ea typeface="メイリオ" panose="020B0604030504040204" pitchFamily="50" charset="-128"/>
              </a:rPr>
              <a:t>im</a:t>
            </a:r>
            <a:r>
              <a:rPr kumimoji="1" lang="en-US" altLang="ja-JP" sz="2400" dirty="0">
                <a:latin typeface="メイリオ" panose="020B0604030504040204" pitchFamily="50" charset="-128"/>
                <a:ea typeface="メイリオ" panose="020B0604030504040204" pitchFamily="50" charset="-128"/>
              </a:rPr>
              <a:t> + port</a:t>
            </a:r>
          </a:p>
          <a:p>
            <a:pPr algn="ctr"/>
            <a:r>
              <a:rPr kumimoji="1" lang="ja-JP" altLang="en-US" sz="2400" dirty="0">
                <a:latin typeface="メイリオ" panose="020B0604030504040204" pitchFamily="50" charset="-128"/>
                <a:ea typeface="メイリオ" panose="020B0604030504040204" pitchFamily="50" charset="-128"/>
              </a:rPr>
              <a:t>中へ</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運ぶ</a:t>
            </a:r>
            <a:r>
              <a:rPr kumimoji="1" lang="en-US" altLang="ja-JP" sz="2400" dirty="0">
                <a:latin typeface="メイリオ" panose="020B0604030504040204" pitchFamily="50" charset="-128"/>
                <a:ea typeface="メイリオ" panose="020B0604030504040204" pitchFamily="50" charset="-128"/>
              </a:rPr>
              <a:t>)</a:t>
            </a:r>
          </a:p>
          <a:p>
            <a:pPr algn="ctr"/>
            <a:r>
              <a:rPr kumimoji="1" lang="en-US" altLang="ja-JP" sz="2400" dirty="0">
                <a:latin typeface="メイリオ" panose="020B0604030504040204" pitchFamily="50" charset="-128"/>
                <a:ea typeface="メイリオ" panose="020B0604030504040204" pitchFamily="50" charset="-128"/>
              </a:rPr>
              <a:t>= </a:t>
            </a:r>
            <a:r>
              <a:rPr kumimoji="1" lang="ja-JP" altLang="en-US" sz="2400" b="1" dirty="0">
                <a:latin typeface="メイリオ" panose="020B0604030504040204" pitchFamily="50" charset="-128"/>
                <a:ea typeface="メイリオ" panose="020B0604030504040204" pitchFamily="50" charset="-128"/>
              </a:rPr>
              <a:t>輸入</a:t>
            </a:r>
          </a:p>
        </p:txBody>
      </p:sp>
      <p:sp>
        <p:nvSpPr>
          <p:cNvPr id="8" name="テキスト ボックス 7"/>
          <p:cNvSpPr txBox="1"/>
          <p:nvPr/>
        </p:nvSpPr>
        <p:spPr>
          <a:xfrm>
            <a:off x="5401676" y="4475134"/>
            <a:ext cx="2754962" cy="1938992"/>
          </a:xfrm>
          <a:prstGeom prst="rect">
            <a:avLst/>
          </a:prstGeom>
          <a:solidFill>
            <a:schemeClr val="bg1"/>
          </a:solidFill>
          <a:ln>
            <a:solidFill>
              <a:schemeClr val="tx1"/>
            </a:solidFill>
          </a:ln>
        </p:spPr>
        <p:txBody>
          <a:bodyPr wrap="square" rtlCol="0">
            <a:spAutoFit/>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re</a:t>
            </a:r>
            <a:r>
              <a:rPr kumimoji="1" lang="en-US" altLang="ja-JP" sz="2400" dirty="0">
                <a:latin typeface="メイリオ" panose="020B0604030504040204" pitchFamily="50" charset="-128"/>
                <a:ea typeface="メイリオ" panose="020B0604030504040204" pitchFamily="50" charset="-128"/>
              </a:rPr>
              <a:t>port</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re</a:t>
            </a:r>
            <a:r>
              <a:rPr kumimoji="1" lang="en-US" altLang="ja-JP" sz="2400" dirty="0">
                <a:latin typeface="メイリオ" panose="020B0604030504040204" pitchFamily="50" charset="-128"/>
                <a:ea typeface="メイリオ" panose="020B0604030504040204" pitchFamily="50" charset="-128"/>
              </a:rPr>
              <a:t> + port</a:t>
            </a:r>
          </a:p>
          <a:p>
            <a:pPr algn="ctr"/>
            <a:r>
              <a:rPr kumimoji="1" lang="ja-JP" altLang="en-US" sz="2400" dirty="0">
                <a:latin typeface="メイリオ" panose="020B0604030504040204" pitchFamily="50" charset="-128"/>
                <a:ea typeface="メイリオ" panose="020B0604030504040204" pitchFamily="50" charset="-128"/>
              </a:rPr>
              <a:t>後ろへ</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運ぶ</a:t>
            </a:r>
            <a:r>
              <a:rPr kumimoji="1" lang="en-US" altLang="ja-JP" sz="2400" dirty="0">
                <a:latin typeface="メイリオ" panose="020B0604030504040204" pitchFamily="50" charset="-128"/>
                <a:ea typeface="メイリオ" panose="020B0604030504040204" pitchFamily="50" charset="-128"/>
              </a:rPr>
              <a:t>)</a:t>
            </a:r>
          </a:p>
          <a:p>
            <a:pPr algn="ctr"/>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運び戻る</a:t>
            </a:r>
            <a:br>
              <a:rPr kumimoji="1" lang="ja-JP" altLang="en-US"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a:t>
            </a:r>
            <a:r>
              <a:rPr kumimoji="1" lang="ja-JP" altLang="en-US" sz="2400" b="1" dirty="0">
                <a:latin typeface="メイリオ" panose="020B0604030504040204" pitchFamily="50" charset="-128"/>
                <a:ea typeface="メイリオ" panose="020B0604030504040204" pitchFamily="50" charset="-128"/>
              </a:rPr>
              <a:t>報告する</a:t>
            </a:r>
          </a:p>
        </p:txBody>
      </p:sp>
      <p:sp>
        <p:nvSpPr>
          <p:cNvPr id="9" name="テキスト ボックス 8"/>
          <p:cNvSpPr txBox="1"/>
          <p:nvPr/>
        </p:nvSpPr>
        <p:spPr>
          <a:xfrm>
            <a:off x="5401676" y="1069359"/>
            <a:ext cx="2754962" cy="1569660"/>
          </a:xfrm>
          <a:prstGeom prst="rect">
            <a:avLst/>
          </a:prstGeom>
          <a:solidFill>
            <a:schemeClr val="bg1"/>
          </a:solidFill>
          <a:ln>
            <a:solidFill>
              <a:schemeClr val="tx1"/>
            </a:solidFill>
          </a:ln>
        </p:spPr>
        <p:txBody>
          <a:bodyPr wrap="square" rtlCol="0">
            <a:spAutoFit/>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ex</a:t>
            </a:r>
            <a:r>
              <a:rPr kumimoji="1" lang="en-US" altLang="ja-JP" sz="2400" dirty="0">
                <a:latin typeface="メイリオ" panose="020B0604030504040204" pitchFamily="50" charset="-128"/>
                <a:ea typeface="メイリオ" panose="020B0604030504040204" pitchFamily="50" charset="-128"/>
              </a:rPr>
              <a:t>port</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ex</a:t>
            </a:r>
            <a:r>
              <a:rPr kumimoji="1" lang="en-US" altLang="ja-JP" sz="2400" dirty="0">
                <a:latin typeface="メイリオ" panose="020B0604030504040204" pitchFamily="50" charset="-128"/>
                <a:ea typeface="メイリオ" panose="020B0604030504040204" pitchFamily="50" charset="-128"/>
              </a:rPr>
              <a:t> + port</a:t>
            </a:r>
          </a:p>
          <a:p>
            <a:pPr algn="ctr"/>
            <a:r>
              <a:rPr kumimoji="1" lang="ja-JP" altLang="en-US" sz="2400" dirty="0">
                <a:latin typeface="メイリオ" panose="020B0604030504040204" pitchFamily="50" charset="-128"/>
                <a:ea typeface="メイリオ" panose="020B0604030504040204" pitchFamily="50" charset="-128"/>
              </a:rPr>
              <a:t>外へ</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運ぶ</a:t>
            </a:r>
            <a:r>
              <a:rPr kumimoji="1" lang="en-US" altLang="ja-JP" sz="2400" dirty="0">
                <a:latin typeface="メイリオ" panose="020B0604030504040204" pitchFamily="50" charset="-128"/>
                <a:ea typeface="メイリオ" panose="020B0604030504040204" pitchFamily="50" charset="-128"/>
              </a:rPr>
              <a:t>)</a:t>
            </a:r>
          </a:p>
          <a:p>
            <a:pPr algn="ctr"/>
            <a:r>
              <a:rPr kumimoji="1" lang="en-US" altLang="ja-JP" sz="2400" dirty="0">
                <a:latin typeface="メイリオ" panose="020B0604030504040204" pitchFamily="50" charset="-128"/>
                <a:ea typeface="メイリオ" panose="020B0604030504040204" pitchFamily="50" charset="-128"/>
              </a:rPr>
              <a:t>= </a:t>
            </a:r>
            <a:r>
              <a:rPr kumimoji="1" lang="ja-JP" altLang="en-US" sz="2400" b="1" dirty="0">
                <a:latin typeface="メイリオ" panose="020B0604030504040204" pitchFamily="50" charset="-128"/>
                <a:ea typeface="メイリオ" panose="020B0604030504040204" pitchFamily="50" charset="-128"/>
              </a:rPr>
              <a:t>輸出</a:t>
            </a:r>
          </a:p>
        </p:txBody>
      </p:sp>
      <p:sp>
        <p:nvSpPr>
          <p:cNvPr id="10" name="テキスト ボックス 9"/>
          <p:cNvSpPr txBox="1"/>
          <p:nvPr/>
        </p:nvSpPr>
        <p:spPr>
          <a:xfrm>
            <a:off x="1105591" y="4475134"/>
            <a:ext cx="2754962" cy="1938992"/>
          </a:xfrm>
          <a:prstGeom prst="rect">
            <a:avLst/>
          </a:prstGeom>
          <a:solidFill>
            <a:schemeClr val="bg1"/>
          </a:solidFill>
          <a:ln>
            <a:solidFill>
              <a:schemeClr val="tx1"/>
            </a:solidFill>
          </a:ln>
        </p:spPr>
        <p:txBody>
          <a:bodyPr wrap="square" rtlCol="0">
            <a:spAutoFit/>
          </a:bodyPr>
          <a:lstStyle/>
          <a:p>
            <a:pPr algn="ctr"/>
            <a:r>
              <a:rPr kumimoji="1" lang="en-US" altLang="ja-JP" sz="2400" dirty="0">
                <a:solidFill>
                  <a:srgbClr val="FF0000"/>
                </a:solidFill>
                <a:latin typeface="メイリオ" panose="020B0604030504040204" pitchFamily="50" charset="-128"/>
                <a:ea typeface="メイリオ" panose="020B0604030504040204" pitchFamily="50" charset="-128"/>
              </a:rPr>
              <a:t>trans</a:t>
            </a:r>
            <a:r>
              <a:rPr kumimoji="1" lang="en-US" altLang="ja-JP" sz="2400" dirty="0">
                <a:latin typeface="メイリオ" panose="020B0604030504040204" pitchFamily="50" charset="-128"/>
                <a:ea typeface="メイリオ" panose="020B0604030504040204" pitchFamily="50" charset="-128"/>
              </a:rPr>
              <a:t>port</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trans</a:t>
            </a:r>
            <a:r>
              <a:rPr kumimoji="1" lang="en-US" altLang="ja-JP" sz="2400" dirty="0">
                <a:latin typeface="メイリオ" panose="020B0604030504040204" pitchFamily="50" charset="-128"/>
                <a:ea typeface="メイリオ" panose="020B0604030504040204" pitchFamily="50" charset="-128"/>
              </a:rPr>
              <a:t> + port</a:t>
            </a:r>
          </a:p>
          <a:p>
            <a:pPr algn="ctr"/>
            <a:r>
              <a:rPr kumimoji="1" lang="ja-JP" altLang="en-US" sz="2400" dirty="0">
                <a:latin typeface="メイリオ" panose="020B0604030504040204" pitchFamily="50" charset="-128"/>
                <a:ea typeface="メイリオ" panose="020B0604030504040204" pitchFamily="50" charset="-128"/>
              </a:rPr>
              <a:t>向こう</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運ぶ</a:t>
            </a:r>
            <a:r>
              <a:rPr kumimoji="1" lang="en-US" altLang="ja-JP" sz="2400" dirty="0">
                <a:latin typeface="メイリオ" panose="020B0604030504040204" pitchFamily="50" charset="-128"/>
                <a:ea typeface="メイリオ" panose="020B0604030504040204" pitchFamily="50" charset="-128"/>
              </a:rPr>
              <a:t>)</a:t>
            </a:r>
          </a:p>
          <a:p>
            <a:pPr algn="ctr"/>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向こうへ運ぶ</a:t>
            </a:r>
            <a:br>
              <a:rPr kumimoji="1" lang="ja-JP" altLang="en-US"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a:t>
            </a:r>
            <a:r>
              <a:rPr kumimoji="1" lang="ja-JP" altLang="en-US" sz="2400" b="1" dirty="0">
                <a:latin typeface="メイリオ" panose="020B0604030504040204" pitchFamily="50" charset="-128"/>
                <a:ea typeface="メイリオ" panose="020B0604030504040204" pitchFamily="50" charset="-128"/>
              </a:rPr>
              <a:t>輸送する</a:t>
            </a:r>
          </a:p>
        </p:txBody>
      </p:sp>
      <p:sp>
        <p:nvSpPr>
          <p:cNvPr id="2" name="Rectangle 2">
            <a:extLst>
              <a:ext uri="{FF2B5EF4-FFF2-40B4-BE49-F238E27FC236}">
                <a16:creationId xmlns:a16="http://schemas.microsoft.com/office/drawing/2014/main" id="{DF6694CF-B88B-335C-C064-6167DDC9B80F}"/>
              </a:ext>
            </a:extLst>
          </p:cNvPr>
          <p:cNvSpPr txBox="1">
            <a:spLocks noChangeArrowheads="1"/>
          </p:cNvSpPr>
          <p:nvPr/>
        </p:nvSpPr>
        <p:spPr bwMode="auto">
          <a:xfrm>
            <a:off x="304800" y="234462"/>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いろいろな学習方法</a:t>
            </a:r>
            <a:r>
              <a:rPr lang="en-US" altLang="ja-JP" sz="3200" dirty="0">
                <a:solidFill>
                  <a:schemeClr val="tx1"/>
                </a:solidFill>
                <a:latin typeface="メイリオ" panose="020B0604030504040204" pitchFamily="50" charset="-128"/>
                <a:ea typeface="メイリオ" panose="020B0604030504040204" pitchFamily="50" charset="-128"/>
              </a:rPr>
              <a:t>(4-1) </a:t>
            </a:r>
            <a:r>
              <a:rPr lang="ja-JP" altLang="en-US" sz="3200" dirty="0">
                <a:solidFill>
                  <a:schemeClr val="tx1"/>
                </a:solidFill>
                <a:latin typeface="メイリオ" panose="020B0604030504040204" pitchFamily="50" charset="-128"/>
                <a:ea typeface="メイリオ" panose="020B0604030504040204" pitchFamily="50" charset="-128"/>
              </a:rPr>
              <a:t>やや上級</a:t>
            </a:r>
            <a:endParaRPr lang="ja-JP"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62885352"/>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925336" y="633564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18</a:t>
            </a:fld>
            <a:endParaRPr lang="en-US" altLang="ja-JP" sz="1400" dirty="0"/>
          </a:p>
        </p:txBody>
      </p:sp>
      <p:sp>
        <p:nvSpPr>
          <p:cNvPr id="2" name="Rectangle 2">
            <a:extLst>
              <a:ext uri="{FF2B5EF4-FFF2-40B4-BE49-F238E27FC236}">
                <a16:creationId xmlns:a16="http://schemas.microsoft.com/office/drawing/2014/main" id="{DF6694CF-B88B-335C-C064-6167DDC9B80F}"/>
              </a:ext>
            </a:extLst>
          </p:cNvPr>
          <p:cNvSpPr txBox="1">
            <a:spLocks noChangeArrowheads="1"/>
          </p:cNvSpPr>
          <p:nvPr/>
        </p:nvSpPr>
        <p:spPr bwMode="auto">
          <a:xfrm>
            <a:off x="304800" y="234462"/>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いろいろな学習方法</a:t>
            </a:r>
            <a:r>
              <a:rPr lang="en-US" altLang="ja-JP" sz="3200" dirty="0">
                <a:solidFill>
                  <a:schemeClr val="tx1"/>
                </a:solidFill>
                <a:latin typeface="メイリオ" panose="020B0604030504040204" pitchFamily="50" charset="-128"/>
                <a:ea typeface="メイリオ" panose="020B0604030504040204" pitchFamily="50" charset="-128"/>
              </a:rPr>
              <a:t>(4-1)</a:t>
            </a:r>
            <a:r>
              <a:rPr lang="ja-JP" altLang="en-US" sz="3200" dirty="0">
                <a:solidFill>
                  <a:schemeClr val="tx1"/>
                </a:solidFill>
                <a:latin typeface="メイリオ" panose="020B0604030504040204" pitchFamily="50" charset="-128"/>
                <a:ea typeface="メイリオ" panose="020B0604030504040204" pitchFamily="50" charset="-128"/>
              </a:rPr>
              <a:t>やや上級</a:t>
            </a:r>
            <a:endParaRPr lang="ja-JP" altLang="ja-JP" sz="3200" dirty="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05A6A728-65FE-4C05-2D41-BB459CEC0DB6}"/>
              </a:ext>
            </a:extLst>
          </p:cNvPr>
          <p:cNvPicPr>
            <a:picLocks noChangeAspect="1"/>
          </p:cNvPicPr>
          <p:nvPr/>
        </p:nvPicPr>
        <p:blipFill>
          <a:blip r:embed="rId2"/>
          <a:stretch>
            <a:fillRect/>
          </a:stretch>
        </p:blipFill>
        <p:spPr>
          <a:xfrm>
            <a:off x="838200" y="1608667"/>
            <a:ext cx="2210108" cy="3172268"/>
          </a:xfrm>
          <a:prstGeom prst="rect">
            <a:avLst/>
          </a:prstGeom>
        </p:spPr>
      </p:pic>
      <p:sp>
        <p:nvSpPr>
          <p:cNvPr id="11" name="テキスト ボックス 10">
            <a:extLst>
              <a:ext uri="{FF2B5EF4-FFF2-40B4-BE49-F238E27FC236}">
                <a16:creationId xmlns:a16="http://schemas.microsoft.com/office/drawing/2014/main" id="{7A219373-CC29-69B9-2380-A7EB6BE10F13}"/>
              </a:ext>
            </a:extLst>
          </p:cNvPr>
          <p:cNvSpPr txBox="1"/>
          <p:nvPr/>
        </p:nvSpPr>
        <p:spPr>
          <a:xfrm>
            <a:off x="381308" y="938117"/>
            <a:ext cx="5638800" cy="461665"/>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語源、ことばの成り立ちから記憶</a:t>
            </a:r>
            <a:endParaRPr kumimoji="1" lang="ja-JP" altLang="en-US" sz="2400" dirty="0">
              <a:latin typeface="メイリオ" panose="020B0604030504040204" pitchFamily="50" charset="-128"/>
              <a:ea typeface="メイリオ" panose="020B0604030504040204" pitchFamily="50" charset="-128"/>
            </a:endParaRPr>
          </a:p>
        </p:txBody>
      </p:sp>
      <p:pic>
        <p:nvPicPr>
          <p:cNvPr id="1026" name="Picture 2">
            <a:extLst>
              <a:ext uri="{FF2B5EF4-FFF2-40B4-BE49-F238E27FC236}">
                <a16:creationId xmlns:a16="http://schemas.microsoft.com/office/drawing/2014/main" id="{FF46B2A6-2C2E-87A2-3313-EDB03F9A2F6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0128" y="1600200"/>
            <a:ext cx="4775672" cy="35734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テキスト ボックス 11">
            <a:extLst>
              <a:ext uri="{FF2B5EF4-FFF2-40B4-BE49-F238E27FC236}">
                <a16:creationId xmlns:a16="http://schemas.microsoft.com/office/drawing/2014/main" id="{D97AE704-3215-CEB2-9E74-2B3BD23997DC}"/>
              </a:ext>
            </a:extLst>
          </p:cNvPr>
          <p:cNvSpPr txBox="1"/>
          <p:nvPr/>
        </p:nvSpPr>
        <p:spPr>
          <a:xfrm>
            <a:off x="1943254" y="5689050"/>
            <a:ext cx="5638800" cy="830997"/>
          </a:xfrm>
          <a:prstGeom prst="rect">
            <a:avLst/>
          </a:prstGeom>
          <a:noFill/>
        </p:spPr>
        <p:txBody>
          <a:bodyPr wrap="square" rtlCol="0">
            <a:spAutoFit/>
          </a:bodyPr>
          <a:lstStyle/>
          <a:p>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ある程度単語をおぼえてからかも</a:t>
            </a:r>
          </a:p>
          <a:p>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新しい単語の意味も推測できる</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64914179"/>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103tommy.com/wp-content/uploads/2017/05/trial-1024x40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1"/>
            <a:ext cx="8543370" cy="3362284"/>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253408" y="5943600"/>
            <a:ext cx="6705600" cy="338554"/>
          </a:xfrm>
          <a:prstGeom prst="rect">
            <a:avLst/>
          </a:prstGeom>
          <a:noFill/>
        </p:spPr>
        <p:txBody>
          <a:bodyPr wrap="square" rtlCol="0">
            <a:spAutoFit/>
          </a:bodyPr>
          <a:lstStyle/>
          <a:p>
            <a:pPr algn="l"/>
            <a:r>
              <a:rPr kumimoji="1" lang="ja-JP" altLang="en-US" sz="1600" dirty="0">
                <a:latin typeface="メイリオ" panose="020B0604030504040204" pitchFamily="50" charset="-128"/>
                <a:ea typeface="メイリオ" panose="020B0604030504040204" pitchFamily="50" charset="-128"/>
              </a:rPr>
              <a:t>画像引用</a:t>
            </a:r>
            <a:r>
              <a:rPr lang="en-US" altLang="ja-JP" sz="1600" dirty="0">
                <a:latin typeface="メイリオ" panose="020B0604030504040204" pitchFamily="50" charset="-128"/>
                <a:ea typeface="メイリオ" panose="020B0604030504040204" pitchFamily="50" charset="-128"/>
              </a:rPr>
              <a:t>: https://103tommy.com/mindmap-vocabulary</a:t>
            </a:r>
            <a:endParaRPr kumimoji="1" lang="ja-JP" altLang="en-US" sz="1600" dirty="0">
              <a:latin typeface="メイリオ" panose="020B0604030504040204" pitchFamily="50" charset="-128"/>
              <a:ea typeface="メイリオ" panose="020B0604030504040204" pitchFamily="50" charset="-128"/>
            </a:endParaRPr>
          </a:p>
        </p:txBody>
      </p:sp>
      <p:sp>
        <p:nvSpPr>
          <p:cNvPr id="2" name="Rectangle 2">
            <a:extLst>
              <a:ext uri="{FF2B5EF4-FFF2-40B4-BE49-F238E27FC236}">
                <a16:creationId xmlns:a16="http://schemas.microsoft.com/office/drawing/2014/main" id="{4EBB095A-B0F7-F664-CFBF-EA67A4872075}"/>
              </a:ext>
            </a:extLst>
          </p:cNvPr>
          <p:cNvSpPr txBox="1">
            <a:spLocks noChangeArrowheads="1"/>
          </p:cNvSpPr>
          <p:nvPr/>
        </p:nvSpPr>
        <p:spPr bwMode="auto">
          <a:xfrm>
            <a:off x="304800" y="234462"/>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いろいろな学習方法</a:t>
            </a:r>
            <a:r>
              <a:rPr lang="en-US" altLang="ja-JP" sz="3200" dirty="0">
                <a:solidFill>
                  <a:schemeClr val="tx1"/>
                </a:solidFill>
                <a:latin typeface="メイリオ" panose="020B0604030504040204" pitchFamily="50" charset="-128"/>
                <a:ea typeface="メイリオ" panose="020B0604030504040204" pitchFamily="50" charset="-128"/>
              </a:rPr>
              <a:t>(5)</a:t>
            </a:r>
            <a:r>
              <a:rPr lang="ja-JP" altLang="en-US" sz="3200" dirty="0">
                <a:solidFill>
                  <a:schemeClr val="tx1"/>
                </a:solidFill>
                <a:latin typeface="メイリオ" panose="020B0604030504040204" pitchFamily="50" charset="-128"/>
                <a:ea typeface="メイリオ" panose="020B0604030504040204" pitchFamily="50" charset="-128"/>
              </a:rPr>
              <a:t>やや上級</a:t>
            </a:r>
            <a:endParaRPr lang="ja-JP" altLang="ja-JP" sz="3200" dirty="0">
              <a:latin typeface="メイリオ" panose="020B0604030504040204" pitchFamily="50" charset="-128"/>
              <a:ea typeface="メイリオ" panose="020B0604030504040204" pitchFamily="50" charset="-128"/>
            </a:endParaRPr>
          </a:p>
        </p:txBody>
      </p:sp>
      <p:sp>
        <p:nvSpPr>
          <p:cNvPr id="3" name="Rectangle 2">
            <a:extLst>
              <a:ext uri="{FF2B5EF4-FFF2-40B4-BE49-F238E27FC236}">
                <a16:creationId xmlns:a16="http://schemas.microsoft.com/office/drawing/2014/main" id="{AB2DB45A-26EB-BA70-32C0-27DCFCCF0D6D}"/>
              </a:ext>
            </a:extLst>
          </p:cNvPr>
          <p:cNvSpPr txBox="1">
            <a:spLocks noChangeArrowheads="1"/>
          </p:cNvSpPr>
          <p:nvPr/>
        </p:nvSpPr>
        <p:spPr bwMode="auto">
          <a:xfrm>
            <a:off x="457200" y="915519"/>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マインドマップ</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コンセプトマップ</a:t>
            </a:r>
            <a:endParaRPr lang="ja-JP" altLang="ja-JP" sz="32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6D1F4338-9A5D-9FC2-A105-964E8AF6BB2B}"/>
              </a:ext>
            </a:extLst>
          </p:cNvPr>
          <p:cNvSpPr txBox="1"/>
          <p:nvPr/>
        </p:nvSpPr>
        <p:spPr>
          <a:xfrm>
            <a:off x="1448240" y="4581484"/>
            <a:ext cx="6549585" cy="1200329"/>
          </a:xfrm>
          <a:prstGeom prst="rect">
            <a:avLst/>
          </a:prstGeom>
          <a:noFill/>
        </p:spPr>
        <p:txBody>
          <a:bodyPr wrap="square" rtlCol="0">
            <a:spAutoFit/>
          </a:bodyPr>
          <a:lstStyle/>
          <a:p>
            <a:pPr algn="l"/>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頭の中に入りやすように、ネットワークで</a:t>
            </a:r>
            <a:b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単語を記述</a:t>
            </a:r>
            <a:b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rPr>
              <a:t>手間がかかるとの指摘もあり</a:t>
            </a:r>
          </a:p>
        </p:txBody>
      </p:sp>
    </p:spTree>
    <p:extLst>
      <p:ext uri="{BB962C8B-B14F-4D97-AF65-F5344CB8AC3E}">
        <p14:creationId xmlns:p14="http://schemas.microsoft.com/office/powerpoint/2010/main" val="142109791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20A85AB3-6E94-B45F-5213-A891BB95EB8B}"/>
              </a:ext>
            </a:extLst>
          </p:cNvPr>
          <p:cNvSpPr txBox="1"/>
          <p:nvPr/>
        </p:nvSpPr>
        <p:spPr>
          <a:xfrm>
            <a:off x="3505200" y="809111"/>
            <a:ext cx="5029201" cy="5632311"/>
          </a:xfrm>
          <a:prstGeom prst="rect">
            <a:avLst/>
          </a:prstGeom>
          <a:noFill/>
        </p:spPr>
        <p:txBody>
          <a:bodyPr wrap="square" rtlCol="0">
            <a:spAutoFit/>
          </a:bodyPr>
          <a:lstStyle/>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問題</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課題</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lang="ja-JP" altLang="en-US" sz="20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latin typeface="UD デジタル 教科書体 NP-B" panose="02020700000000000000" pitchFamily="18" charset="-128"/>
                <a:ea typeface="UD デジタル 教科書体 NP-B" panose="02020700000000000000" pitchFamily="18" charset="-128"/>
              </a:rPr>
              <a:t>英単語ターゲット</a:t>
            </a:r>
            <a:r>
              <a:rPr lang="ja-JP" altLang="en-US" sz="2400" dirty="0">
                <a:latin typeface="UD デジタル 教科書体 NP-B" panose="02020700000000000000" pitchFamily="18" charset="-128"/>
                <a:ea typeface="UD デジタル 教科書体 NP-B" panose="02020700000000000000" pitchFamily="18" charset="-128"/>
              </a:rPr>
              <a:t>相当</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他の英単語教材でも可</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の英単語</a:t>
            </a:r>
            <a:r>
              <a:rPr kumimoji="1" lang="ja-JP" altLang="en-US" sz="2400" dirty="0">
                <a:latin typeface="UD デジタル 教科書体 NP-B" panose="02020700000000000000" pitchFamily="18" charset="-128"/>
                <a:ea typeface="UD デジタル 教科書体 NP-B" panose="02020700000000000000" pitchFamily="18" charset="-128"/>
              </a:rPr>
              <a:t>を一カ月で出来るだけ多く覚える</a:t>
            </a:r>
            <a:r>
              <a:rPr kumimoji="1" lang="en-US" altLang="ja-JP" sz="2400" dirty="0">
                <a:latin typeface="UD デジタル 教科書体 NP-B" panose="02020700000000000000" pitchFamily="18" charset="-128"/>
                <a:ea typeface="UD デジタル 教科書体 NP-B" panose="02020700000000000000" pitchFamily="18" charset="-128"/>
              </a:rPr>
              <a:t>(</a:t>
            </a:r>
            <a:r>
              <a:rPr kumimoji="1" lang="ja-JP" altLang="en-US" sz="2400" dirty="0">
                <a:latin typeface="UD デジタル 教科書体 NP-B" panose="02020700000000000000" pitchFamily="18" charset="-128"/>
                <a:ea typeface="UD デジタル 教科書体 NP-B" panose="02020700000000000000" pitchFamily="18" charset="-128"/>
              </a:rPr>
              <a:t>英単語以外でも</a:t>
            </a:r>
            <a:r>
              <a:rPr kumimoji="1" lang="en-US" altLang="ja-JP" sz="2400" dirty="0">
                <a:latin typeface="UD デジタル 教科書体 NP-B" panose="02020700000000000000" pitchFamily="18" charset="-128"/>
                <a:ea typeface="UD デジタル 教科書体 NP-B" panose="02020700000000000000" pitchFamily="18" charset="-128"/>
              </a:rPr>
              <a:t>OK)</a:t>
            </a: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実際の活動</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lang="en-US" altLang="ja-JP" sz="2400" dirty="0">
                <a:latin typeface="UD デジタル 教科書体 NP-B" panose="02020700000000000000" pitchFamily="18" charset="-128"/>
                <a:ea typeface="UD デジタル 教科書体 NP-B" panose="02020700000000000000" pitchFamily="18" charset="-128"/>
              </a:rPr>
              <a:t>1)</a:t>
            </a:r>
            <a:r>
              <a:rPr lang="ja-JP" altLang="en-US" sz="2400" dirty="0">
                <a:latin typeface="UD デジタル 教科書体 NP-B" panose="02020700000000000000" pitchFamily="18" charset="-128"/>
                <a:ea typeface="UD デジタル 教科書体 NP-B" panose="02020700000000000000" pitchFamily="18" charset="-128"/>
              </a:rPr>
              <a:t>自分にあった学習方法をいろいろ調べて計画する</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計画書は</a:t>
            </a:r>
            <a:r>
              <a:rPr lang="en-US" altLang="ja-JP" sz="2400" dirty="0">
                <a:latin typeface="UD デジタル 教科書体 NP-B" panose="02020700000000000000" pitchFamily="18" charset="-128"/>
                <a:ea typeface="UD デジタル 教科書体 NP-B" panose="02020700000000000000" pitchFamily="18" charset="-128"/>
              </a:rPr>
              <a:t>Word</a:t>
            </a:r>
            <a:r>
              <a:rPr lang="ja-JP" altLang="en-US" sz="2400" dirty="0">
                <a:latin typeface="UD デジタル 教科書体 NP-B" panose="02020700000000000000" pitchFamily="18" charset="-128"/>
                <a:ea typeface="UD デジタル 教科書体 NP-B" panose="02020700000000000000" pitchFamily="18" charset="-128"/>
              </a:rPr>
              <a:t>で提出</a:t>
            </a:r>
            <a:r>
              <a:rPr lang="en-US" altLang="ja-JP" sz="2400" dirty="0">
                <a:latin typeface="UD デジタル 教科書体 NP-B" panose="02020700000000000000" pitchFamily="18" charset="-128"/>
                <a:ea typeface="UD デジタル 教科書体 NP-B" panose="02020700000000000000" pitchFamily="18" charset="-128"/>
              </a:rPr>
              <a:t>)</a:t>
            </a:r>
          </a:p>
          <a:p>
            <a:pPr algn="l"/>
            <a:r>
              <a:rPr lang="en-US" altLang="ja-JP" sz="2400" dirty="0">
                <a:latin typeface="UD デジタル 教科書体 NP-B" panose="02020700000000000000" pitchFamily="18" charset="-128"/>
                <a:ea typeface="UD デジタル 教科書体 NP-B" panose="02020700000000000000" pitchFamily="18" charset="-128"/>
              </a:rPr>
              <a:t>2)</a:t>
            </a:r>
            <a:r>
              <a:rPr lang="ja-JP" altLang="en-US" sz="2400" dirty="0">
                <a:latin typeface="UD デジタル 教科書体 NP-B" panose="02020700000000000000" pitchFamily="18" charset="-128"/>
                <a:ea typeface="UD デジタル 教科書体 NP-B" panose="02020700000000000000" pitchFamily="18" charset="-128"/>
              </a:rPr>
              <a:t>計画書に基づいて実施する。実施状況を計画書に記録する。</a:t>
            </a:r>
          </a:p>
          <a:p>
            <a:pPr algn="l"/>
            <a:r>
              <a:rPr lang="en-US" altLang="ja-JP" sz="2400" dirty="0">
                <a:latin typeface="UD デジタル 教科書体 NP-B" panose="02020700000000000000" pitchFamily="18" charset="-128"/>
                <a:ea typeface="UD デジタル 教科書体 NP-B" panose="02020700000000000000" pitchFamily="18" charset="-128"/>
              </a:rPr>
              <a:t>3)</a:t>
            </a:r>
            <a:r>
              <a:rPr kumimoji="1" lang="ja-JP" altLang="en-US" sz="2400" dirty="0">
                <a:latin typeface="UD デジタル 教科書体 NP-B" panose="02020700000000000000" pitchFamily="18" charset="-128"/>
                <a:ea typeface="UD デジタル 教科書体 NP-B" panose="02020700000000000000" pitchFamily="18" charset="-128"/>
              </a:rPr>
              <a:t>一カ月の学習状況を見直し、計画表に記入する。</a:t>
            </a:r>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活動の補足</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p>
          <a:p>
            <a:pPr algn="l"/>
            <a:r>
              <a:rPr kumimoji="1" lang="en-US" altLang="ja-JP" sz="2400" dirty="0">
                <a:latin typeface="UD デジタル 教科書体 NP-B" panose="02020700000000000000" pitchFamily="18" charset="-128"/>
                <a:ea typeface="UD デジタル 教科書体 NP-B" panose="02020700000000000000" pitchFamily="18" charset="-128"/>
              </a:rPr>
              <a:t>1)</a:t>
            </a:r>
            <a:r>
              <a:rPr kumimoji="1" lang="ja-JP" altLang="en-US" sz="2400" dirty="0">
                <a:latin typeface="UD デジタル 教科書体 NP-B" panose="02020700000000000000" pitchFamily="18" charset="-128"/>
                <a:ea typeface="UD デジタル 教科書体 NP-B" panose="02020700000000000000" pitchFamily="18" charset="-128"/>
              </a:rPr>
              <a:t> の計画をパワポにして発表する。</a:t>
            </a:r>
            <a:endParaRPr kumimoji="1" lang="en-US" altLang="ja-JP" sz="2400" dirty="0">
              <a:latin typeface="UD デジタル 教科書体 NP-B" panose="02020700000000000000" pitchFamily="18" charset="-128"/>
              <a:ea typeface="UD デジタル 教科書体 NP-B" panose="02020700000000000000" pitchFamily="18" charset="-128"/>
            </a:endParaRPr>
          </a:p>
        </p:txBody>
      </p:sp>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457200" y="272444"/>
            <a:ext cx="7315200" cy="523220"/>
          </a:xfrm>
          <a:prstGeom prst="rect">
            <a:avLst/>
          </a:prstGeom>
          <a:noFill/>
        </p:spPr>
        <p:txBody>
          <a:bodyPr wrap="square" rtlCol="0">
            <a:spAutoFit/>
          </a:bodyPr>
          <a:lstStyle/>
          <a:p>
            <a:pPr algn="l"/>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問題解決の課題</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pic>
        <p:nvPicPr>
          <p:cNvPr id="3" name="図 2">
            <a:extLst>
              <a:ext uri="{FF2B5EF4-FFF2-40B4-BE49-F238E27FC236}">
                <a16:creationId xmlns:a16="http://schemas.microsoft.com/office/drawing/2014/main" id="{4BCF56D3-3D87-0C9E-6C45-E7F98ED92A5F}"/>
              </a:ext>
            </a:extLst>
          </p:cNvPr>
          <p:cNvPicPr>
            <a:picLocks noChangeAspect="1"/>
          </p:cNvPicPr>
          <p:nvPr/>
        </p:nvPicPr>
        <p:blipFill>
          <a:blip r:embed="rId3"/>
          <a:stretch>
            <a:fillRect/>
          </a:stretch>
        </p:blipFill>
        <p:spPr>
          <a:xfrm>
            <a:off x="762000" y="1295400"/>
            <a:ext cx="2486372" cy="4020111"/>
          </a:xfrm>
          <a:prstGeom prst="rect">
            <a:avLst/>
          </a:prstGeom>
        </p:spPr>
      </p:pic>
    </p:spTree>
    <p:extLst>
      <p:ext uri="{BB962C8B-B14F-4D97-AF65-F5344CB8AC3E}">
        <p14:creationId xmlns:p14="http://schemas.microsoft.com/office/powerpoint/2010/main" val="3457302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1295400" y="685800"/>
            <a:ext cx="4114800" cy="954107"/>
          </a:xfrm>
          <a:prstGeom prst="rect">
            <a:avLst/>
          </a:prstGeom>
          <a:noFill/>
        </p:spPr>
        <p:txBody>
          <a:bodyPr wrap="square" rtlCol="0">
            <a:spAutoFit/>
          </a:bodyPr>
          <a:lstStyle/>
          <a:p>
            <a:pPr algn="l"/>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課題の詳細説明</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p>
          <a:p>
            <a:pPr algn="l"/>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計画書の作り方と内容</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
        <p:nvSpPr>
          <p:cNvPr id="2" name="Rectangle 2">
            <a:extLst>
              <a:ext uri="{FF2B5EF4-FFF2-40B4-BE49-F238E27FC236}">
                <a16:creationId xmlns:a16="http://schemas.microsoft.com/office/drawing/2014/main" id="{DB3282A7-60A5-0F83-08E7-8443DF7FA155}"/>
              </a:ext>
            </a:extLst>
          </p:cNvPr>
          <p:cNvSpPr txBox="1">
            <a:spLocks noChangeArrowheads="1"/>
          </p:cNvSpPr>
          <p:nvPr/>
        </p:nvSpPr>
        <p:spPr>
          <a:xfrm>
            <a:off x="1295400" y="1676400"/>
            <a:ext cx="7239000" cy="1752600"/>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動機づけ</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 </a:t>
            </a:r>
            <a:r>
              <a:rPr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やる気スイッチを入れる</a:t>
            </a:r>
            <a:endParaRPr lang="en-US" altLang="ja-JP" sz="2400" dirty="0">
              <a:solidFill>
                <a:schemeClr val="tx1"/>
              </a:solidFill>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内因的</a:t>
            </a:r>
            <a:r>
              <a:rPr lang="en-US" altLang="ja-JP" sz="2400" dirty="0">
                <a:latin typeface="UD デジタル 教科書体 NP-B" panose="02020700000000000000" pitchFamily="18" charset="-128"/>
                <a:ea typeface="UD デジタル 教科書体 NP-B" panose="02020700000000000000" pitchFamily="18" charset="-128"/>
              </a:rPr>
              <a:t>: </a:t>
            </a:r>
            <a:r>
              <a:rPr lang="ja-JP" altLang="en-US" sz="2400" dirty="0">
                <a:latin typeface="UD デジタル 教科書体 NP-B" panose="02020700000000000000" pitchFamily="18" charset="-128"/>
                <a:ea typeface="UD デジタル 教科書体 NP-B" panose="02020700000000000000" pitchFamily="18" charset="-128"/>
              </a:rPr>
              <a:t>出来るとうれしい、解ると楽しい。自分の力の成長が楽しい</a:t>
            </a:r>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ドラゴンボールの孫悟空になろう。</a:t>
            </a:r>
          </a:p>
          <a:p>
            <a:pPr algn="l"/>
            <a:endParaRPr lang="ja-JP" altLang="en-US" sz="20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3" name="Rectangle 2">
            <a:extLst>
              <a:ext uri="{FF2B5EF4-FFF2-40B4-BE49-F238E27FC236}">
                <a16:creationId xmlns:a16="http://schemas.microsoft.com/office/drawing/2014/main" id="{074ABA07-4E0B-3FD1-B94F-B762A6D7CC56}"/>
              </a:ext>
            </a:extLst>
          </p:cNvPr>
          <p:cNvSpPr txBox="1">
            <a:spLocks noChangeArrowheads="1"/>
          </p:cNvSpPr>
          <p:nvPr/>
        </p:nvSpPr>
        <p:spPr>
          <a:xfrm>
            <a:off x="1275413" y="3810000"/>
            <a:ext cx="7543800" cy="2114181"/>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課題</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1: Word</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で学習計画書を作成する。</a:t>
            </a:r>
          </a:p>
          <a:p>
            <a:pPr algn="l"/>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課題</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2(</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別資料</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 学習計画書の内容を発表</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プレゼンテーション</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するためのスライド</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(PowerPoint)</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を作成する</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発表は</a:t>
            </a:r>
            <a:r>
              <a:rPr lang="en-US" altLang="ja-JP" sz="2800" dirty="0">
                <a:solidFill>
                  <a:schemeClr val="tx1"/>
                </a:solidFill>
                <a:latin typeface="UD デジタル 教科書体 NP-B" panose="02020700000000000000" pitchFamily="18" charset="-128"/>
                <a:ea typeface="UD デジタル 教科書体 NP-B" panose="02020700000000000000" pitchFamily="18" charset="-128"/>
              </a:rPr>
              <a:t>2</a:t>
            </a:r>
            <a:r>
              <a:rPr lang="ja-JP" altLang="en-US" sz="2800" dirty="0">
                <a:solidFill>
                  <a:schemeClr val="tx1"/>
                </a:solidFill>
                <a:latin typeface="UD デジタル 教科書体 NP-B" panose="02020700000000000000" pitchFamily="18" charset="-128"/>
                <a:ea typeface="UD デジタル 教科書体 NP-B" panose="02020700000000000000" pitchFamily="18" charset="-128"/>
              </a:rPr>
              <a:t>学期</a:t>
            </a:r>
          </a:p>
        </p:txBody>
      </p:sp>
    </p:spTree>
    <p:extLst>
      <p:ext uri="{BB962C8B-B14F-4D97-AF65-F5344CB8AC3E}">
        <p14:creationId xmlns:p14="http://schemas.microsoft.com/office/powerpoint/2010/main" val="1081026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EBB095A-B0F7-F664-CFBF-EA67A4872075}"/>
              </a:ext>
            </a:extLst>
          </p:cNvPr>
          <p:cNvSpPr txBox="1">
            <a:spLocks noChangeArrowheads="1"/>
          </p:cNvSpPr>
          <p:nvPr/>
        </p:nvSpPr>
        <p:spPr bwMode="auto">
          <a:xfrm>
            <a:off x="609600" y="533400"/>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学習計画用</a:t>
            </a:r>
            <a:r>
              <a:rPr lang="en-US" altLang="ja-JP" sz="3200" dirty="0">
                <a:solidFill>
                  <a:schemeClr val="tx1"/>
                </a:solidFill>
                <a:latin typeface="メイリオ" panose="020B0604030504040204" pitchFamily="50" charset="-128"/>
                <a:ea typeface="メイリオ" panose="020B0604030504040204" pitchFamily="50" charset="-128"/>
              </a:rPr>
              <a:t>Word</a:t>
            </a:r>
            <a:r>
              <a:rPr lang="ja-JP" altLang="en-US" sz="3200" dirty="0">
                <a:solidFill>
                  <a:schemeClr val="tx1"/>
                </a:solidFill>
                <a:latin typeface="メイリオ" panose="020B0604030504040204" pitchFamily="50" charset="-128"/>
                <a:ea typeface="メイリオ" panose="020B0604030504040204" pitchFamily="50" charset="-128"/>
              </a:rPr>
              <a:t>のイメージ</a:t>
            </a:r>
            <a:endParaRPr lang="ja-JP" altLang="ja-JP" sz="3200" dirty="0">
              <a:latin typeface="メイリオ" panose="020B0604030504040204" pitchFamily="50" charset="-128"/>
              <a:ea typeface="メイリオ" panose="020B0604030504040204" pitchFamily="50" charset="-128"/>
            </a:endParaRPr>
          </a:p>
        </p:txBody>
      </p:sp>
      <p:pic>
        <p:nvPicPr>
          <p:cNvPr id="5" name="図 4">
            <a:extLst>
              <a:ext uri="{FF2B5EF4-FFF2-40B4-BE49-F238E27FC236}">
                <a16:creationId xmlns:a16="http://schemas.microsoft.com/office/drawing/2014/main" id="{A6B38FAA-4B3B-AC3E-8D02-10070C49B7FC}"/>
              </a:ext>
            </a:extLst>
          </p:cNvPr>
          <p:cNvPicPr>
            <a:picLocks noChangeAspect="1"/>
          </p:cNvPicPr>
          <p:nvPr/>
        </p:nvPicPr>
        <p:blipFill>
          <a:blip r:embed="rId3"/>
          <a:stretch>
            <a:fillRect/>
          </a:stretch>
        </p:blipFill>
        <p:spPr>
          <a:xfrm>
            <a:off x="594610" y="1138697"/>
            <a:ext cx="4881839" cy="5209637"/>
          </a:xfrm>
          <a:prstGeom prst="rect">
            <a:avLst/>
          </a:prstGeom>
        </p:spPr>
      </p:pic>
    </p:spTree>
    <p:extLst>
      <p:ext uri="{BB962C8B-B14F-4D97-AF65-F5344CB8AC3E}">
        <p14:creationId xmlns:p14="http://schemas.microsoft.com/office/powerpoint/2010/main" val="374703405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D79C6065-B3CD-2612-C2EA-758A7661C18C}"/>
              </a:ext>
            </a:extLst>
          </p:cNvPr>
          <p:cNvPicPr>
            <a:picLocks noChangeAspect="1"/>
          </p:cNvPicPr>
          <p:nvPr/>
        </p:nvPicPr>
        <p:blipFill>
          <a:blip r:embed="rId3"/>
          <a:stretch>
            <a:fillRect/>
          </a:stretch>
        </p:blipFill>
        <p:spPr>
          <a:xfrm>
            <a:off x="1125658" y="5485150"/>
            <a:ext cx="553560" cy="503236"/>
          </a:xfrm>
          <a:prstGeom prst="rect">
            <a:avLst/>
          </a:prstGeom>
        </p:spPr>
      </p:pic>
      <p:pic>
        <p:nvPicPr>
          <p:cNvPr id="4" name="図 3">
            <a:extLst>
              <a:ext uri="{FF2B5EF4-FFF2-40B4-BE49-F238E27FC236}">
                <a16:creationId xmlns:a16="http://schemas.microsoft.com/office/drawing/2014/main" id="{BC02289B-1A11-8028-A380-BCA9EDBABF43}"/>
              </a:ext>
            </a:extLst>
          </p:cNvPr>
          <p:cNvPicPr>
            <a:picLocks noChangeAspect="1"/>
          </p:cNvPicPr>
          <p:nvPr/>
        </p:nvPicPr>
        <p:blipFill>
          <a:blip r:embed="rId4"/>
          <a:stretch>
            <a:fillRect/>
          </a:stretch>
        </p:blipFill>
        <p:spPr>
          <a:xfrm>
            <a:off x="223221" y="1660000"/>
            <a:ext cx="2358433" cy="3529441"/>
          </a:xfrm>
          <a:prstGeom prst="rect">
            <a:avLst/>
          </a:prstGeom>
        </p:spPr>
      </p:pic>
      <p:sp>
        <p:nvSpPr>
          <p:cNvPr id="2" name="Rectangle 2">
            <a:extLst>
              <a:ext uri="{FF2B5EF4-FFF2-40B4-BE49-F238E27FC236}">
                <a16:creationId xmlns:a16="http://schemas.microsoft.com/office/drawing/2014/main" id="{4EBB095A-B0F7-F664-CFBF-EA67A4872075}"/>
              </a:ext>
            </a:extLst>
          </p:cNvPr>
          <p:cNvSpPr txBox="1">
            <a:spLocks noChangeArrowheads="1"/>
          </p:cNvSpPr>
          <p:nvPr/>
        </p:nvSpPr>
        <p:spPr bwMode="auto">
          <a:xfrm>
            <a:off x="609600" y="533400"/>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学習計画用</a:t>
            </a:r>
            <a:r>
              <a:rPr lang="en-US" altLang="ja-JP" sz="3200" dirty="0">
                <a:solidFill>
                  <a:schemeClr val="tx1"/>
                </a:solidFill>
                <a:latin typeface="メイリオ" panose="020B0604030504040204" pitchFamily="50" charset="-128"/>
                <a:ea typeface="メイリオ" panose="020B0604030504040204" pitchFamily="50" charset="-128"/>
              </a:rPr>
              <a:t>Word</a:t>
            </a:r>
            <a:r>
              <a:rPr lang="ja-JP" altLang="en-US" sz="3200" dirty="0">
                <a:solidFill>
                  <a:schemeClr val="tx1"/>
                </a:solidFill>
                <a:latin typeface="メイリオ" panose="020B0604030504040204" pitchFamily="50" charset="-128"/>
                <a:ea typeface="メイリオ" panose="020B0604030504040204" pitchFamily="50" charset="-128"/>
              </a:rPr>
              <a:t>の</a:t>
            </a:r>
            <a:r>
              <a:rPr lang="ja-JP" altLang="en-US" sz="3200" dirty="0">
                <a:solidFill>
                  <a:srgbClr val="FF0000"/>
                </a:solidFill>
                <a:latin typeface="メイリオ" panose="020B0604030504040204" pitchFamily="50" charset="-128"/>
                <a:ea typeface="メイリオ" panose="020B0604030504040204" pitchFamily="50" charset="-128"/>
              </a:rPr>
              <a:t>準備</a:t>
            </a:r>
            <a:r>
              <a:rPr lang="en-US" altLang="ja-JP" sz="3200" dirty="0">
                <a:solidFill>
                  <a:srgbClr val="FF0000"/>
                </a:solidFill>
                <a:latin typeface="メイリオ" panose="020B0604030504040204" pitchFamily="50" charset="-128"/>
                <a:ea typeface="メイリオ" panose="020B0604030504040204" pitchFamily="50" charset="-128"/>
              </a:rPr>
              <a:t>1</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6" name="Rectangle 2">
            <a:extLst>
              <a:ext uri="{FF2B5EF4-FFF2-40B4-BE49-F238E27FC236}">
                <a16:creationId xmlns:a16="http://schemas.microsoft.com/office/drawing/2014/main" id="{08D215A3-F014-988F-6E4F-740E9EFC7AB8}"/>
              </a:ext>
            </a:extLst>
          </p:cNvPr>
          <p:cNvSpPr txBox="1">
            <a:spLocks noChangeArrowheads="1"/>
          </p:cNvSpPr>
          <p:nvPr/>
        </p:nvSpPr>
        <p:spPr bwMode="auto">
          <a:xfrm>
            <a:off x="457200" y="1119981"/>
            <a:ext cx="82296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chemeClr val="tx1"/>
                </a:solidFill>
                <a:latin typeface="メイリオ" panose="020B0604030504040204" pitchFamily="50" charset="-128"/>
                <a:ea typeface="メイリオ" panose="020B0604030504040204" pitchFamily="50" charset="-128"/>
              </a:rPr>
              <a:t>便利</a:t>
            </a:r>
            <a:r>
              <a:rPr lang="en-US" altLang="ja-JP" sz="2400" dirty="0">
                <a:solidFill>
                  <a:schemeClr val="tx1"/>
                </a:solidFill>
                <a:latin typeface="メイリオ" panose="020B0604030504040204" pitchFamily="50" charset="-128"/>
                <a:ea typeface="メイリオ" panose="020B0604030504040204" pitchFamily="50" charset="-128"/>
              </a:rPr>
              <a:t>: </a:t>
            </a:r>
            <a:r>
              <a:rPr lang="ja-JP" altLang="en-US" sz="2400" dirty="0">
                <a:solidFill>
                  <a:schemeClr val="tx1"/>
                </a:solidFill>
                <a:latin typeface="メイリオ" panose="020B0604030504040204" pitchFamily="50" charset="-128"/>
                <a:ea typeface="メイリオ" panose="020B0604030504040204" pitchFamily="50" charset="-128"/>
              </a:rPr>
              <a:t>ダウンロード先を指定できるようにする。</a:t>
            </a:r>
            <a:endParaRPr lang="ja-JP" altLang="ja-JP" sz="2400" dirty="0">
              <a:latin typeface="メイリオ" panose="020B0604030504040204" pitchFamily="50" charset="-128"/>
              <a:ea typeface="メイリオ" panose="020B0604030504040204" pitchFamily="50" charset="-128"/>
            </a:endParaRPr>
          </a:p>
        </p:txBody>
      </p:sp>
      <p:sp>
        <p:nvSpPr>
          <p:cNvPr id="14" name="楕円 13">
            <a:extLst>
              <a:ext uri="{FF2B5EF4-FFF2-40B4-BE49-F238E27FC236}">
                <a16:creationId xmlns:a16="http://schemas.microsoft.com/office/drawing/2014/main" id="{ABD68AA4-9AFA-4B29-130F-51791EF0723A}"/>
              </a:ext>
            </a:extLst>
          </p:cNvPr>
          <p:cNvSpPr/>
          <p:nvPr/>
        </p:nvSpPr>
        <p:spPr bwMode="auto">
          <a:xfrm>
            <a:off x="2243543" y="1782361"/>
            <a:ext cx="445032" cy="44503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楕円 14">
            <a:extLst>
              <a:ext uri="{FF2B5EF4-FFF2-40B4-BE49-F238E27FC236}">
                <a16:creationId xmlns:a16="http://schemas.microsoft.com/office/drawing/2014/main" id="{67129B63-ECD9-4746-BE7B-BF4E8B9482DB}"/>
              </a:ext>
            </a:extLst>
          </p:cNvPr>
          <p:cNvSpPr/>
          <p:nvPr/>
        </p:nvSpPr>
        <p:spPr bwMode="auto">
          <a:xfrm>
            <a:off x="253505" y="4820587"/>
            <a:ext cx="1041895" cy="328349"/>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Rectangle 2">
            <a:extLst>
              <a:ext uri="{FF2B5EF4-FFF2-40B4-BE49-F238E27FC236}">
                <a16:creationId xmlns:a16="http://schemas.microsoft.com/office/drawing/2014/main" id="{55495110-91C6-EBCD-BAA9-60A0F4474032}"/>
              </a:ext>
            </a:extLst>
          </p:cNvPr>
          <p:cNvSpPr txBox="1">
            <a:spLocks noChangeArrowheads="1"/>
          </p:cNvSpPr>
          <p:nvPr/>
        </p:nvSpPr>
        <p:spPr bwMode="auto">
          <a:xfrm>
            <a:off x="254294" y="5486400"/>
            <a:ext cx="3098506"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latin typeface="メイリオ" panose="020B0604030504040204" pitchFamily="50" charset="-128"/>
                <a:ea typeface="メイリオ" panose="020B0604030504040204" pitchFamily="50" charset="-128"/>
              </a:rPr>
              <a:t>右上の　から設定を</a:t>
            </a:r>
          </a:p>
          <a:p>
            <a:pPr algn="l"/>
            <a:r>
              <a:rPr lang="ja-JP" altLang="en-US" sz="2400" dirty="0">
                <a:latin typeface="メイリオ" panose="020B0604030504040204" pitchFamily="50" charset="-128"/>
                <a:ea typeface="メイリオ" panose="020B0604030504040204" pitchFamily="50" charset="-128"/>
              </a:rPr>
              <a:t>選択</a:t>
            </a:r>
            <a:endParaRPr lang="ja-JP" altLang="ja-JP" sz="2400" dirty="0">
              <a:latin typeface="メイリオ" panose="020B0604030504040204" pitchFamily="50" charset="-128"/>
              <a:ea typeface="メイリオ" panose="020B0604030504040204" pitchFamily="50" charset="-128"/>
            </a:endParaRPr>
          </a:p>
        </p:txBody>
      </p:sp>
      <p:sp>
        <p:nvSpPr>
          <p:cNvPr id="10" name="矢印: 右 9">
            <a:extLst>
              <a:ext uri="{FF2B5EF4-FFF2-40B4-BE49-F238E27FC236}">
                <a16:creationId xmlns:a16="http://schemas.microsoft.com/office/drawing/2014/main" id="{8557DFEA-B855-6C10-1F45-FC2C3797AE18}"/>
              </a:ext>
            </a:extLst>
          </p:cNvPr>
          <p:cNvSpPr/>
          <p:nvPr/>
        </p:nvSpPr>
        <p:spPr bwMode="auto">
          <a:xfrm>
            <a:off x="2590971" y="3245767"/>
            <a:ext cx="445032" cy="838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a:extLst>
              <a:ext uri="{FF2B5EF4-FFF2-40B4-BE49-F238E27FC236}">
                <a16:creationId xmlns:a16="http://schemas.microsoft.com/office/drawing/2014/main" id="{2B74102B-5BE3-EC3A-7B9E-7F05E155232C}"/>
              </a:ext>
            </a:extLst>
          </p:cNvPr>
          <p:cNvPicPr>
            <a:picLocks noChangeAspect="1"/>
          </p:cNvPicPr>
          <p:nvPr/>
        </p:nvPicPr>
        <p:blipFill>
          <a:blip r:embed="rId5"/>
          <a:stretch>
            <a:fillRect/>
          </a:stretch>
        </p:blipFill>
        <p:spPr>
          <a:xfrm>
            <a:off x="3163144" y="1623218"/>
            <a:ext cx="5535548" cy="3525718"/>
          </a:xfrm>
          <a:prstGeom prst="rect">
            <a:avLst/>
          </a:prstGeom>
        </p:spPr>
      </p:pic>
      <p:sp>
        <p:nvSpPr>
          <p:cNvPr id="13" name="楕円 12">
            <a:extLst>
              <a:ext uri="{FF2B5EF4-FFF2-40B4-BE49-F238E27FC236}">
                <a16:creationId xmlns:a16="http://schemas.microsoft.com/office/drawing/2014/main" id="{D0B63FED-C8EA-839B-1839-1D7CAE4DBB8C}"/>
              </a:ext>
            </a:extLst>
          </p:cNvPr>
          <p:cNvSpPr/>
          <p:nvPr/>
        </p:nvSpPr>
        <p:spPr bwMode="auto">
          <a:xfrm>
            <a:off x="3163144" y="4131469"/>
            <a:ext cx="1561256" cy="364331"/>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楕円 15">
            <a:extLst>
              <a:ext uri="{FF2B5EF4-FFF2-40B4-BE49-F238E27FC236}">
                <a16:creationId xmlns:a16="http://schemas.microsoft.com/office/drawing/2014/main" id="{0003ACFD-34F8-CD0C-4394-39E300249531}"/>
              </a:ext>
            </a:extLst>
          </p:cNvPr>
          <p:cNvSpPr/>
          <p:nvPr/>
        </p:nvSpPr>
        <p:spPr bwMode="auto">
          <a:xfrm>
            <a:off x="5150290" y="3219053"/>
            <a:ext cx="3548402" cy="3623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Rectangle 2">
            <a:extLst>
              <a:ext uri="{FF2B5EF4-FFF2-40B4-BE49-F238E27FC236}">
                <a16:creationId xmlns:a16="http://schemas.microsoft.com/office/drawing/2014/main" id="{B2C2325A-D674-50F9-B339-B9FE243BD618}"/>
              </a:ext>
            </a:extLst>
          </p:cNvPr>
          <p:cNvSpPr txBox="1">
            <a:spLocks noChangeArrowheads="1"/>
          </p:cNvSpPr>
          <p:nvPr/>
        </p:nvSpPr>
        <p:spPr bwMode="auto">
          <a:xfrm>
            <a:off x="3601036" y="5486400"/>
            <a:ext cx="5390563"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latin typeface="メイリオ" panose="020B0604030504040204" pitchFamily="50" charset="-128"/>
                <a:ea typeface="メイリオ" panose="020B0604030504040204" pitchFamily="50" charset="-128"/>
              </a:rPr>
              <a:t>ダウンロードの設定を各ファイルの保存場所を確認するを</a:t>
            </a:r>
            <a:r>
              <a:rPr lang="en-US" altLang="ja-JP" sz="2400" dirty="0">
                <a:latin typeface="メイリオ" panose="020B0604030504040204" pitchFamily="50" charset="-128"/>
                <a:ea typeface="メイリオ" panose="020B0604030504040204" pitchFamily="50" charset="-128"/>
              </a:rPr>
              <a:t>ON</a:t>
            </a:r>
            <a:r>
              <a:rPr lang="ja-JP" altLang="en-US" sz="2400" dirty="0">
                <a:latin typeface="メイリオ" panose="020B0604030504040204" pitchFamily="50" charset="-128"/>
                <a:ea typeface="メイリオ" panose="020B0604030504040204" pitchFamily="50" charset="-128"/>
              </a:rPr>
              <a:t>にする。</a:t>
            </a:r>
            <a:endParaRPr lang="ja-JP"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3840112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EBB095A-B0F7-F664-CFBF-EA67A4872075}"/>
              </a:ext>
            </a:extLst>
          </p:cNvPr>
          <p:cNvSpPr txBox="1">
            <a:spLocks noChangeArrowheads="1"/>
          </p:cNvSpPr>
          <p:nvPr/>
        </p:nvSpPr>
        <p:spPr bwMode="auto">
          <a:xfrm>
            <a:off x="609600" y="533400"/>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学習計画用</a:t>
            </a:r>
            <a:r>
              <a:rPr lang="en-US" altLang="ja-JP" sz="3200" dirty="0">
                <a:solidFill>
                  <a:schemeClr val="tx1"/>
                </a:solidFill>
                <a:latin typeface="メイリオ" panose="020B0604030504040204" pitchFamily="50" charset="-128"/>
                <a:ea typeface="メイリオ" panose="020B0604030504040204" pitchFamily="50" charset="-128"/>
              </a:rPr>
              <a:t>Word</a:t>
            </a:r>
            <a:r>
              <a:rPr lang="ja-JP" altLang="en-US" sz="3200" dirty="0">
                <a:solidFill>
                  <a:schemeClr val="tx1"/>
                </a:solidFill>
                <a:latin typeface="メイリオ" panose="020B0604030504040204" pitchFamily="50" charset="-128"/>
                <a:ea typeface="メイリオ" panose="020B0604030504040204" pitchFamily="50" charset="-128"/>
              </a:rPr>
              <a:t>の</a:t>
            </a:r>
            <a:r>
              <a:rPr lang="ja-JP" altLang="en-US" sz="3200" dirty="0">
                <a:solidFill>
                  <a:srgbClr val="FF0000"/>
                </a:solidFill>
                <a:latin typeface="メイリオ" panose="020B0604030504040204" pitchFamily="50" charset="-128"/>
                <a:ea typeface="メイリオ" panose="020B0604030504040204" pitchFamily="50" charset="-128"/>
              </a:rPr>
              <a:t>準備</a:t>
            </a:r>
            <a:r>
              <a:rPr lang="en-US" altLang="ja-JP" sz="3200" dirty="0">
                <a:solidFill>
                  <a:srgbClr val="FF0000"/>
                </a:solidFill>
                <a:latin typeface="メイリオ" panose="020B0604030504040204" pitchFamily="50" charset="-128"/>
                <a:ea typeface="メイリオ" panose="020B0604030504040204" pitchFamily="50" charset="-128"/>
              </a:rPr>
              <a:t>2</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6" name="Rectangle 2">
            <a:extLst>
              <a:ext uri="{FF2B5EF4-FFF2-40B4-BE49-F238E27FC236}">
                <a16:creationId xmlns:a16="http://schemas.microsoft.com/office/drawing/2014/main" id="{08D215A3-F014-988F-6E4F-740E9EFC7AB8}"/>
              </a:ext>
            </a:extLst>
          </p:cNvPr>
          <p:cNvSpPr txBox="1">
            <a:spLocks noChangeArrowheads="1"/>
          </p:cNvSpPr>
          <p:nvPr/>
        </p:nvSpPr>
        <p:spPr bwMode="auto">
          <a:xfrm>
            <a:off x="457200" y="994920"/>
            <a:ext cx="82296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chemeClr val="tx1"/>
                </a:solidFill>
                <a:latin typeface="メイリオ" panose="020B0604030504040204" pitchFamily="50" charset="-128"/>
                <a:ea typeface="メイリオ" panose="020B0604030504040204" pitchFamily="50" charset="-128"/>
              </a:rPr>
              <a:t>課題用テンプレートフォルダーで開く</a:t>
            </a:r>
            <a:endParaRPr lang="ja-JP" altLang="ja-JP" sz="2400" dirty="0">
              <a:latin typeface="メイリオ" panose="020B0604030504040204" pitchFamily="50" charset="-128"/>
              <a:ea typeface="メイリオ" panose="020B0604030504040204" pitchFamily="50" charset="-128"/>
            </a:endParaRPr>
          </a:p>
        </p:txBody>
      </p:sp>
      <p:pic>
        <p:nvPicPr>
          <p:cNvPr id="7" name="図 6">
            <a:extLst>
              <a:ext uri="{FF2B5EF4-FFF2-40B4-BE49-F238E27FC236}">
                <a16:creationId xmlns:a16="http://schemas.microsoft.com/office/drawing/2014/main" id="{FB41E63E-9543-E9A1-F04A-1A3538803A27}"/>
              </a:ext>
            </a:extLst>
          </p:cNvPr>
          <p:cNvPicPr>
            <a:picLocks noChangeAspect="1"/>
          </p:cNvPicPr>
          <p:nvPr/>
        </p:nvPicPr>
        <p:blipFill>
          <a:blip r:embed="rId3"/>
          <a:stretch>
            <a:fillRect/>
          </a:stretch>
        </p:blipFill>
        <p:spPr>
          <a:xfrm>
            <a:off x="409731" y="1437997"/>
            <a:ext cx="8478433" cy="3982006"/>
          </a:xfrm>
          <a:prstGeom prst="rect">
            <a:avLst/>
          </a:prstGeom>
        </p:spPr>
      </p:pic>
      <p:sp>
        <p:nvSpPr>
          <p:cNvPr id="14" name="楕円 13">
            <a:extLst>
              <a:ext uri="{FF2B5EF4-FFF2-40B4-BE49-F238E27FC236}">
                <a16:creationId xmlns:a16="http://schemas.microsoft.com/office/drawing/2014/main" id="{ABD68AA4-9AFA-4B29-130F-51791EF0723A}"/>
              </a:ext>
            </a:extLst>
          </p:cNvPr>
          <p:cNvSpPr/>
          <p:nvPr/>
        </p:nvSpPr>
        <p:spPr bwMode="auto">
          <a:xfrm>
            <a:off x="8270499" y="2667000"/>
            <a:ext cx="445032" cy="44503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楕円 14">
            <a:extLst>
              <a:ext uri="{FF2B5EF4-FFF2-40B4-BE49-F238E27FC236}">
                <a16:creationId xmlns:a16="http://schemas.microsoft.com/office/drawing/2014/main" id="{67129B63-ECD9-4746-BE7B-BF4E8B9482DB}"/>
              </a:ext>
            </a:extLst>
          </p:cNvPr>
          <p:cNvSpPr/>
          <p:nvPr/>
        </p:nvSpPr>
        <p:spPr bwMode="auto">
          <a:xfrm>
            <a:off x="5266453" y="2667000"/>
            <a:ext cx="2038224" cy="44503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5D39ED79-FE62-4719-2002-1EFAF7C133AB}"/>
              </a:ext>
            </a:extLst>
          </p:cNvPr>
          <p:cNvSpPr txBox="1"/>
          <p:nvPr/>
        </p:nvSpPr>
        <p:spPr>
          <a:xfrm>
            <a:off x="895662" y="5407511"/>
            <a:ext cx="7992502" cy="1200329"/>
          </a:xfrm>
          <a:prstGeom prst="rect">
            <a:avLst/>
          </a:prstGeom>
          <a:noFill/>
        </p:spPr>
        <p:txBody>
          <a:bodyPr wrap="square">
            <a:spAutoFit/>
          </a:bodyPr>
          <a:lstStyle/>
          <a:p>
            <a:pPr algn="l"/>
            <a:r>
              <a:rPr lang="ja-JP" altLang="en-US" dirty="0">
                <a:latin typeface="UD デジタル 教科書体 NP-B" panose="02020700000000000000" pitchFamily="18" charset="-128"/>
                <a:ea typeface="UD デジタル 教科書体 NP-B" panose="02020700000000000000" pitchFamily="18" charset="-128"/>
              </a:rPr>
              <a:t>テンプレート</a:t>
            </a:r>
            <a:r>
              <a:rPr lang="en-US" altLang="ja-JP" dirty="0">
                <a:latin typeface="UD デジタル 教科書体 NP-B" panose="02020700000000000000" pitchFamily="18" charset="-128"/>
                <a:ea typeface="UD デジタル 教科書体 NP-B" panose="02020700000000000000" pitchFamily="18" charset="-128"/>
              </a:rPr>
              <a:t>: </a:t>
            </a:r>
            <a:r>
              <a:rPr lang="zh-TW" altLang="en-US" dirty="0">
                <a:latin typeface="UD デジタル 教科書体 NP-B" panose="02020700000000000000" pitchFamily="18" charset="-128"/>
                <a:ea typeface="UD デジタル 教科書体 NP-B" panose="02020700000000000000" pitchFamily="18" charset="-128"/>
              </a:rPr>
              <a:t>学習計画</a:t>
            </a:r>
            <a:r>
              <a:rPr lang="en-US" altLang="zh-TW" dirty="0">
                <a:latin typeface="UD デジタル 教科書体 NP-B" panose="02020700000000000000" pitchFamily="18" charset="-128"/>
                <a:ea typeface="UD デジタル 教科書体 NP-B" panose="02020700000000000000" pitchFamily="18" charset="-128"/>
              </a:rPr>
              <a:t>_xx</a:t>
            </a:r>
            <a:r>
              <a:rPr lang="zh-TW" altLang="en-US" dirty="0">
                <a:latin typeface="UD デジタル 教科書体 NP-B" panose="02020700000000000000" pitchFamily="18" charset="-128"/>
                <a:ea typeface="UD デジタル 教科書体 NP-B" panose="02020700000000000000" pitchFamily="18" charset="-128"/>
              </a:rPr>
              <a:t>組</a:t>
            </a:r>
            <a:r>
              <a:rPr lang="en-US" altLang="zh-TW" dirty="0">
                <a:latin typeface="UD デジタル 教科書体 NP-B" panose="02020700000000000000" pitchFamily="18" charset="-128"/>
                <a:ea typeface="UD デジタル 教科書体 NP-B" panose="02020700000000000000" pitchFamily="18" charset="-128"/>
              </a:rPr>
              <a:t>xx</a:t>
            </a:r>
            <a:r>
              <a:rPr lang="zh-TW" altLang="en-US" dirty="0">
                <a:latin typeface="UD デジタル 教科書体 NP-B" panose="02020700000000000000" pitchFamily="18" charset="-128"/>
                <a:ea typeface="UD デジタル 教科書体 NP-B" panose="02020700000000000000" pitchFamily="18" charset="-128"/>
              </a:rPr>
              <a:t>番</a:t>
            </a:r>
            <a:r>
              <a:rPr lang="en-US" altLang="zh-TW" dirty="0">
                <a:latin typeface="UD デジタル 教科書体 NP-B" panose="02020700000000000000" pitchFamily="18" charset="-128"/>
                <a:ea typeface="UD デジタル 教科書体 NP-B" panose="02020700000000000000" pitchFamily="18" charset="-128"/>
              </a:rPr>
              <a:t>01.docx</a:t>
            </a:r>
            <a:r>
              <a:rPr lang="ja-JP" altLang="en-US" dirty="0">
                <a:latin typeface="UD デジタル 教科書体 NP-B" panose="02020700000000000000" pitchFamily="18" charset="-128"/>
                <a:ea typeface="UD デジタル 教科書体 NP-B" panose="02020700000000000000" pitchFamily="18" charset="-128"/>
              </a:rPr>
              <a:t>～</a:t>
            </a:r>
            <a:r>
              <a:rPr lang="en-US" altLang="ja-JP" dirty="0">
                <a:latin typeface="UD デジタル 教科書体 NP-B" panose="02020700000000000000" pitchFamily="18" charset="-128"/>
                <a:ea typeface="UD デジタル 教科書体 NP-B" panose="02020700000000000000" pitchFamily="18" charset="-128"/>
              </a:rPr>
              <a:t>03.docx</a:t>
            </a:r>
          </a:p>
          <a:p>
            <a:pPr algn="l"/>
            <a:r>
              <a:rPr lang="en-US" altLang="ja-JP" dirty="0">
                <a:latin typeface="UD デジタル 教科書体 NP-B" panose="02020700000000000000" pitchFamily="18" charset="-128"/>
                <a:ea typeface="UD デジタル 教科書体 NP-B" panose="02020700000000000000" pitchFamily="18" charset="-128"/>
              </a:rPr>
              <a:t>		</a:t>
            </a:r>
            <a:r>
              <a:rPr lang="ja-JP" altLang="en-US" dirty="0">
                <a:latin typeface="UD デジタル 教科書体 NP-B" panose="02020700000000000000" pitchFamily="18" charset="-128"/>
                <a:ea typeface="UD デジタル 教科書体 NP-B" panose="02020700000000000000" pitchFamily="18" charset="-128"/>
              </a:rPr>
              <a:t>同じ内容、どれか一つをダウンロード</a:t>
            </a:r>
            <a:endParaRPr lang="en-US" altLang="ja-JP" dirty="0">
              <a:latin typeface="UD デジタル 教科書体 NP-B" panose="02020700000000000000" pitchFamily="18" charset="-128"/>
              <a:ea typeface="UD デジタル 教科書体 NP-B" panose="02020700000000000000" pitchFamily="18" charset="-128"/>
            </a:endParaRPr>
          </a:p>
          <a:p>
            <a:pPr algn="l"/>
            <a:r>
              <a:rPr lang="ja-JP" altLang="en-US" dirty="0">
                <a:latin typeface="UD デジタル 教科書体 NP-B" panose="02020700000000000000" pitchFamily="18" charset="-128"/>
                <a:ea typeface="UD デジタル 教科書体 NP-B" panose="02020700000000000000" pitchFamily="18" charset="-128"/>
              </a:rPr>
              <a:t>記入例</a:t>
            </a:r>
            <a:r>
              <a:rPr lang="en-US" altLang="ja-JP" dirty="0">
                <a:latin typeface="UD デジタル 教科書体 NP-B" panose="02020700000000000000" pitchFamily="18" charset="-128"/>
                <a:ea typeface="UD デジタル 教科書体 NP-B" panose="02020700000000000000" pitchFamily="18" charset="-128"/>
              </a:rPr>
              <a:t>:</a:t>
            </a:r>
            <a:r>
              <a:rPr lang="ja-JP" altLang="en-US" dirty="0">
                <a:latin typeface="UD デジタル 教科書体 NP-B" panose="02020700000000000000" pitchFamily="18" charset="-128"/>
                <a:ea typeface="UD デジタル 教科書体 NP-B" panose="02020700000000000000" pitchFamily="18" charset="-128"/>
              </a:rPr>
              <a:t>学習計画</a:t>
            </a:r>
            <a:r>
              <a:rPr lang="en-US" altLang="ja-JP" dirty="0">
                <a:latin typeface="UD デジタル 教科書体 NP-B" panose="02020700000000000000" pitchFamily="18" charset="-128"/>
                <a:ea typeface="UD デジタル 教科書体 NP-B" panose="02020700000000000000" pitchFamily="18" charset="-128"/>
              </a:rPr>
              <a:t>2024</a:t>
            </a:r>
            <a:r>
              <a:rPr lang="ja-JP" altLang="en-US" dirty="0">
                <a:latin typeface="UD デジタル 教科書体 NP-B" panose="02020700000000000000" pitchFamily="18" charset="-128"/>
                <a:ea typeface="UD デジタル 教科書体 NP-B" panose="02020700000000000000" pitchFamily="18" charset="-128"/>
              </a:rPr>
              <a:t>サンプル</a:t>
            </a:r>
            <a:r>
              <a:rPr lang="en-US" altLang="ja-JP" dirty="0">
                <a:latin typeface="UD デジタル 教科書体 NP-B" panose="02020700000000000000" pitchFamily="18" charset="-128"/>
                <a:ea typeface="UD デジタル 教科書体 NP-B" panose="02020700000000000000" pitchFamily="18" charset="-128"/>
              </a:rPr>
              <a:t>01.docx</a:t>
            </a:r>
            <a:r>
              <a:rPr lang="ja-JP" altLang="en-US" dirty="0">
                <a:latin typeface="UD デジタル 教科書体 NP-B" panose="02020700000000000000" pitchFamily="18" charset="-128"/>
                <a:ea typeface="UD デジタル 教科書体 NP-B" panose="02020700000000000000" pitchFamily="18" charset="-128"/>
              </a:rPr>
              <a:t>～</a:t>
            </a:r>
            <a:r>
              <a:rPr lang="en-US" altLang="ja-JP" dirty="0">
                <a:latin typeface="UD デジタル 教科書体 NP-B" panose="02020700000000000000" pitchFamily="18" charset="-128"/>
                <a:ea typeface="UD デジタル 教科書体 NP-B" panose="02020700000000000000" pitchFamily="18" charset="-128"/>
              </a:rPr>
              <a:t>03.docx</a:t>
            </a:r>
          </a:p>
          <a:p>
            <a:pPr algn="l"/>
            <a:r>
              <a:rPr lang="en-US" altLang="ja-JP" dirty="0">
                <a:latin typeface="UD デジタル 教科書体 NP-B" panose="02020700000000000000" pitchFamily="18" charset="-128"/>
                <a:ea typeface="UD デジタル 教科書体 NP-B" panose="02020700000000000000" pitchFamily="18" charset="-128"/>
              </a:rPr>
              <a:t>		</a:t>
            </a:r>
            <a:r>
              <a:rPr lang="ja-JP" altLang="en-US" dirty="0">
                <a:latin typeface="UD デジタル 教科書体 NP-B" panose="02020700000000000000" pitchFamily="18" charset="-128"/>
                <a:ea typeface="UD デジタル 教科書体 NP-B" panose="02020700000000000000" pitchFamily="18" charset="-128"/>
              </a:rPr>
              <a:t>同じ内容、どれか一つをダウンロード</a:t>
            </a:r>
          </a:p>
        </p:txBody>
      </p:sp>
    </p:spTree>
    <p:extLst>
      <p:ext uri="{BB962C8B-B14F-4D97-AF65-F5344CB8AC3E}">
        <p14:creationId xmlns:p14="http://schemas.microsoft.com/office/powerpoint/2010/main" val="276239463"/>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EBB095A-B0F7-F664-CFBF-EA67A4872075}"/>
              </a:ext>
            </a:extLst>
          </p:cNvPr>
          <p:cNvSpPr txBox="1">
            <a:spLocks noChangeArrowheads="1"/>
          </p:cNvSpPr>
          <p:nvPr/>
        </p:nvSpPr>
        <p:spPr bwMode="auto">
          <a:xfrm>
            <a:off x="609600" y="533400"/>
            <a:ext cx="669816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solidFill>
                  <a:schemeClr val="tx1"/>
                </a:solidFill>
                <a:latin typeface="メイリオ" panose="020B0604030504040204" pitchFamily="50" charset="-128"/>
                <a:ea typeface="メイリオ" panose="020B0604030504040204" pitchFamily="50" charset="-128"/>
              </a:rPr>
              <a:t>学習計画用</a:t>
            </a:r>
            <a:r>
              <a:rPr lang="en-US" altLang="ja-JP" sz="3200" dirty="0">
                <a:solidFill>
                  <a:schemeClr val="tx1"/>
                </a:solidFill>
                <a:latin typeface="メイリオ" panose="020B0604030504040204" pitchFamily="50" charset="-128"/>
                <a:ea typeface="メイリオ" panose="020B0604030504040204" pitchFamily="50" charset="-128"/>
              </a:rPr>
              <a:t>Word</a:t>
            </a:r>
            <a:r>
              <a:rPr lang="ja-JP" altLang="en-US" sz="3200" dirty="0">
                <a:solidFill>
                  <a:schemeClr val="tx1"/>
                </a:solidFill>
                <a:latin typeface="メイリオ" panose="020B0604030504040204" pitchFamily="50" charset="-128"/>
                <a:ea typeface="メイリオ" panose="020B0604030504040204" pitchFamily="50" charset="-128"/>
              </a:rPr>
              <a:t>の</a:t>
            </a:r>
            <a:r>
              <a:rPr lang="ja-JP" altLang="en-US" sz="3200" dirty="0">
                <a:solidFill>
                  <a:srgbClr val="FF0000"/>
                </a:solidFill>
                <a:latin typeface="メイリオ" panose="020B0604030504040204" pitchFamily="50" charset="-128"/>
                <a:ea typeface="メイリオ" panose="020B0604030504040204" pitchFamily="50" charset="-128"/>
              </a:rPr>
              <a:t>準備</a:t>
            </a:r>
            <a:r>
              <a:rPr lang="en-US" altLang="ja-JP" sz="3200" dirty="0">
                <a:solidFill>
                  <a:srgbClr val="FF0000"/>
                </a:solidFill>
                <a:latin typeface="メイリオ" panose="020B0604030504040204" pitchFamily="50" charset="-128"/>
                <a:ea typeface="メイリオ" panose="020B0604030504040204" pitchFamily="50" charset="-128"/>
              </a:rPr>
              <a:t>3</a:t>
            </a:r>
            <a:endParaRPr lang="ja-JP" altLang="ja-JP" sz="3200" dirty="0">
              <a:solidFill>
                <a:srgbClr val="FF0000"/>
              </a:solidFill>
              <a:latin typeface="メイリオ" panose="020B0604030504040204" pitchFamily="50" charset="-128"/>
              <a:ea typeface="メイリオ" panose="020B0604030504040204" pitchFamily="50" charset="-128"/>
            </a:endParaRPr>
          </a:p>
        </p:txBody>
      </p:sp>
      <p:sp>
        <p:nvSpPr>
          <p:cNvPr id="6" name="Rectangle 2">
            <a:extLst>
              <a:ext uri="{FF2B5EF4-FFF2-40B4-BE49-F238E27FC236}">
                <a16:creationId xmlns:a16="http://schemas.microsoft.com/office/drawing/2014/main" id="{08D215A3-F014-988F-6E4F-740E9EFC7AB8}"/>
              </a:ext>
            </a:extLst>
          </p:cNvPr>
          <p:cNvSpPr txBox="1">
            <a:spLocks noChangeArrowheads="1"/>
          </p:cNvSpPr>
          <p:nvPr/>
        </p:nvSpPr>
        <p:spPr bwMode="auto">
          <a:xfrm>
            <a:off x="457200" y="994920"/>
            <a:ext cx="822960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chemeClr val="tx1"/>
                </a:solidFill>
                <a:latin typeface="メイリオ" panose="020B0604030504040204" pitchFamily="50" charset="-128"/>
                <a:ea typeface="メイリオ" panose="020B0604030504040204" pitchFamily="50" charset="-128"/>
              </a:rPr>
              <a:t>ダウンロード先は「情報</a:t>
            </a:r>
            <a:r>
              <a:rPr lang="en-US" altLang="ja-JP" sz="2400" dirty="0">
                <a:solidFill>
                  <a:schemeClr val="tx1"/>
                </a:solidFill>
                <a:latin typeface="メイリオ" panose="020B0604030504040204" pitchFamily="50" charset="-128"/>
                <a:ea typeface="メイリオ" panose="020B0604030504040204" pitchFamily="50" charset="-128"/>
              </a:rPr>
              <a:t>I</a:t>
            </a:r>
            <a:r>
              <a:rPr lang="ja-JP" altLang="en-US" sz="2400" dirty="0">
                <a:solidFill>
                  <a:schemeClr val="tx1"/>
                </a:solidFill>
                <a:latin typeface="メイリオ" panose="020B0604030504040204" pitchFamily="50" charset="-128"/>
                <a:ea typeface="メイリオ" panose="020B0604030504040204" pitchFamily="50" charset="-128"/>
              </a:rPr>
              <a:t>」のフォルダー</a:t>
            </a:r>
            <a:endParaRPr lang="ja-JP" altLang="ja-JP" sz="24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5D39ED79-FE62-4719-2002-1EFAF7C133AB}"/>
              </a:ext>
            </a:extLst>
          </p:cNvPr>
          <p:cNvSpPr txBox="1"/>
          <p:nvPr/>
        </p:nvSpPr>
        <p:spPr>
          <a:xfrm>
            <a:off x="695547" y="1498157"/>
            <a:ext cx="7992502" cy="3323987"/>
          </a:xfrm>
          <a:prstGeom prst="rect">
            <a:avLst/>
          </a:prstGeom>
          <a:noFill/>
        </p:spPr>
        <p:txBody>
          <a:bodyPr wrap="square">
            <a:spAutoFit/>
          </a:bodyPr>
          <a:lstStyle/>
          <a:p>
            <a:pPr algn="l"/>
            <a:r>
              <a:rPr lang="ja-JP" altLang="en-US" sz="2400" dirty="0">
                <a:latin typeface="UD デジタル 教科書体 NP-B" panose="02020700000000000000" pitchFamily="18" charset="-128"/>
                <a:ea typeface="UD デジタル 教科書体 NP-B" panose="02020700000000000000" pitchFamily="18" charset="-128"/>
              </a:rPr>
              <a:t>テンプレート</a:t>
            </a:r>
            <a:r>
              <a:rPr lang="en-US" altLang="ja-JP" sz="2400" dirty="0">
                <a:latin typeface="UD デジタル 教科書体 NP-B" panose="02020700000000000000" pitchFamily="18" charset="-128"/>
                <a:ea typeface="UD デジタル 教科書体 NP-B" panose="02020700000000000000" pitchFamily="18" charset="-128"/>
              </a:rPr>
              <a:t>: </a:t>
            </a:r>
            <a:r>
              <a:rPr lang="zh-TW" altLang="en-US" sz="2400" dirty="0">
                <a:latin typeface="UD デジタル 教科書体 NP-B" panose="02020700000000000000" pitchFamily="18" charset="-128"/>
                <a:ea typeface="UD デジタル 教科書体 NP-B" panose="02020700000000000000" pitchFamily="18" charset="-128"/>
              </a:rPr>
              <a:t>学習計画</a:t>
            </a:r>
            <a:r>
              <a:rPr lang="en-US" altLang="zh-TW" sz="2400" dirty="0">
                <a:latin typeface="UD デジタル 教科書体 NP-B" panose="02020700000000000000" pitchFamily="18" charset="-128"/>
                <a:ea typeface="UD デジタル 教科書体 NP-B" panose="02020700000000000000" pitchFamily="18" charset="-128"/>
              </a:rPr>
              <a:t>_xx</a:t>
            </a:r>
            <a:r>
              <a:rPr lang="zh-TW" altLang="en-US" sz="2400" dirty="0">
                <a:latin typeface="UD デジタル 教科書体 NP-B" panose="02020700000000000000" pitchFamily="18" charset="-128"/>
                <a:ea typeface="UD デジタル 教科書体 NP-B" panose="02020700000000000000" pitchFamily="18" charset="-128"/>
              </a:rPr>
              <a:t>組</a:t>
            </a:r>
            <a:r>
              <a:rPr lang="en-US" altLang="zh-TW" sz="2400" dirty="0">
                <a:latin typeface="UD デジタル 教科書体 NP-B" panose="02020700000000000000" pitchFamily="18" charset="-128"/>
                <a:ea typeface="UD デジタル 教科書体 NP-B" panose="02020700000000000000" pitchFamily="18" charset="-128"/>
              </a:rPr>
              <a:t>xx</a:t>
            </a:r>
            <a:r>
              <a:rPr lang="zh-TW" altLang="en-US" sz="2400" dirty="0">
                <a:latin typeface="UD デジタル 教科書体 NP-B" panose="02020700000000000000" pitchFamily="18" charset="-128"/>
                <a:ea typeface="UD デジタル 教科書体 NP-B" panose="02020700000000000000" pitchFamily="18" charset="-128"/>
              </a:rPr>
              <a:t>番</a:t>
            </a:r>
            <a:r>
              <a:rPr lang="en-US" altLang="zh-TW" sz="2400" dirty="0">
                <a:latin typeface="UD デジタル 教科書体 NP-B" panose="02020700000000000000" pitchFamily="18" charset="-128"/>
                <a:ea typeface="UD デジタル 教科書体 NP-B" panose="02020700000000000000" pitchFamily="18" charset="-128"/>
              </a:rPr>
              <a:t>01.docx</a:t>
            </a:r>
            <a:r>
              <a:rPr lang="ja-JP" altLang="en-US" sz="2400" dirty="0">
                <a:latin typeface="UD デジタル 教科書体 NP-B" panose="02020700000000000000" pitchFamily="18" charset="-128"/>
                <a:ea typeface="UD デジタル 教科書体 NP-B" panose="02020700000000000000" pitchFamily="18" charset="-128"/>
              </a:rPr>
              <a:t>～</a:t>
            </a:r>
            <a:r>
              <a:rPr lang="en-US" altLang="ja-JP" sz="2400" dirty="0">
                <a:latin typeface="UD デジタル 教科書体 NP-B" panose="02020700000000000000" pitchFamily="18" charset="-128"/>
                <a:ea typeface="UD デジタル 教科書体 NP-B" panose="02020700000000000000" pitchFamily="18" charset="-128"/>
              </a:rPr>
              <a:t>03.docx</a:t>
            </a:r>
          </a:p>
          <a:p>
            <a:pPr algn="l"/>
            <a:r>
              <a:rPr lang="ja-JP" altLang="en-US" sz="2400" dirty="0">
                <a:latin typeface="UD デジタル 教科書体 NP-B" panose="02020700000000000000" pitchFamily="18" charset="-128"/>
                <a:ea typeface="UD デジタル 教科書体 NP-B" panose="02020700000000000000" pitchFamily="18" charset="-128"/>
              </a:rPr>
              <a:t>記入例</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学習計画</a:t>
            </a:r>
            <a:r>
              <a:rPr lang="en-US" altLang="ja-JP" sz="2400" dirty="0">
                <a:latin typeface="UD デジタル 教科書体 NP-B" panose="02020700000000000000" pitchFamily="18" charset="-128"/>
                <a:ea typeface="UD デジタル 教科書体 NP-B" panose="02020700000000000000" pitchFamily="18" charset="-128"/>
              </a:rPr>
              <a:t>2024</a:t>
            </a:r>
            <a:r>
              <a:rPr lang="ja-JP" altLang="en-US" sz="2400" dirty="0">
                <a:latin typeface="UD デジタル 教科書体 NP-B" panose="02020700000000000000" pitchFamily="18" charset="-128"/>
                <a:ea typeface="UD デジタル 教科書体 NP-B" panose="02020700000000000000" pitchFamily="18" charset="-128"/>
              </a:rPr>
              <a:t>サンプル</a:t>
            </a:r>
            <a:r>
              <a:rPr lang="en-US" altLang="ja-JP" sz="2400" dirty="0">
                <a:latin typeface="UD デジタル 教科書体 NP-B" panose="02020700000000000000" pitchFamily="18" charset="-128"/>
                <a:ea typeface="UD デジタル 教科書体 NP-B" panose="02020700000000000000" pitchFamily="18" charset="-128"/>
              </a:rPr>
              <a:t>01.docx</a:t>
            </a:r>
            <a:r>
              <a:rPr lang="ja-JP" altLang="en-US" sz="2400" dirty="0">
                <a:latin typeface="UD デジタル 教科書体 NP-B" panose="02020700000000000000" pitchFamily="18" charset="-128"/>
                <a:ea typeface="UD デジタル 教科書体 NP-B" panose="02020700000000000000" pitchFamily="18" charset="-128"/>
              </a:rPr>
              <a:t>～</a:t>
            </a:r>
            <a:r>
              <a:rPr lang="en-US" altLang="ja-JP" sz="2400" dirty="0">
                <a:latin typeface="UD デジタル 教科書体 NP-B" panose="02020700000000000000" pitchFamily="18" charset="-128"/>
                <a:ea typeface="UD デジタル 教科書体 NP-B" panose="02020700000000000000" pitchFamily="18" charset="-128"/>
              </a:rPr>
              <a:t>03.docx</a:t>
            </a:r>
          </a:p>
          <a:p>
            <a:pPr algn="l"/>
            <a:r>
              <a:rPr lang="ja-JP" altLang="en-US" sz="2400" dirty="0">
                <a:latin typeface="UD デジタル 教科書体 NP-B" panose="02020700000000000000" pitchFamily="18" charset="-128"/>
                <a:ea typeface="UD デジタル 教科書体 NP-B" panose="02020700000000000000" pitchFamily="18" charset="-128"/>
              </a:rPr>
              <a:t>どれかのファイルを使用してファイル名を</a:t>
            </a:r>
          </a:p>
          <a:p>
            <a:pPr algn="l"/>
            <a:endParaRPr lang="ja-JP" altLang="en-US" sz="2400" dirty="0">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学習計画</a:t>
            </a:r>
            <a:r>
              <a:rPr lang="en-US" altLang="ja-JP" sz="2400" dirty="0">
                <a:latin typeface="UD デジタル 教科書体 NP-B" panose="02020700000000000000" pitchFamily="18" charset="-128"/>
                <a:ea typeface="UD デジタル 教科書体 NP-B" panose="02020700000000000000" pitchFamily="18" charset="-128"/>
              </a:rPr>
              <a:t>_</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xx</a:t>
            </a:r>
            <a:r>
              <a:rPr lang="ja-JP" altLang="en-US" sz="2400" dirty="0">
                <a:latin typeface="UD デジタル 教科書体 NP-B" panose="02020700000000000000" pitchFamily="18" charset="-128"/>
                <a:ea typeface="UD デジタル 教科書体 NP-B" panose="02020700000000000000" pitchFamily="18" charset="-128"/>
              </a:rPr>
              <a:t>組</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xx</a:t>
            </a:r>
            <a:r>
              <a:rPr lang="ja-JP" altLang="en-US" sz="2400" dirty="0">
                <a:latin typeface="UD デジタル 教科書体 NP-B" panose="02020700000000000000" pitchFamily="18" charset="-128"/>
                <a:ea typeface="UD デジタル 教科書体 NP-B" panose="02020700000000000000" pitchFamily="18" charset="-128"/>
              </a:rPr>
              <a:t>番</a:t>
            </a:r>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氏名</a:t>
            </a:r>
            <a:r>
              <a:rPr lang="en-US" altLang="ja-JP" sz="2400" dirty="0">
                <a:latin typeface="UD デジタル 教科書体 NP-B" panose="02020700000000000000" pitchFamily="18" charset="-128"/>
                <a:ea typeface="UD デジタル 教科書体 NP-B" panose="02020700000000000000" pitchFamily="18" charset="-128"/>
              </a:rPr>
              <a:t>.docx</a:t>
            </a:r>
          </a:p>
          <a:p>
            <a:pPr algn="l"/>
            <a:r>
              <a:rPr lang="en-US" altLang="ja-JP" sz="2400" dirty="0">
                <a:latin typeface="UD デジタル 教科書体 NP-B" panose="02020700000000000000" pitchFamily="18" charset="-128"/>
                <a:ea typeface="UD デジタル 教科書体 NP-B" panose="02020700000000000000" pitchFamily="18" charset="-128"/>
              </a:rPr>
              <a:t> </a:t>
            </a:r>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赤字の部分</a:t>
            </a:r>
            <a:r>
              <a:rPr lang="ja-JP" altLang="en-US" sz="2400" dirty="0">
                <a:latin typeface="UD デジタル 教科書体 NP-B" panose="02020700000000000000" pitchFamily="18" charset="-128"/>
                <a:ea typeface="UD デジタル 教科書体 NP-B" panose="02020700000000000000" pitchFamily="18" charset="-128"/>
              </a:rPr>
              <a:t>の自分の情報に変更してから開く</a:t>
            </a:r>
            <a:endParaRPr lang="en-US" altLang="ja-JP" sz="2400" dirty="0">
              <a:latin typeface="UD デジタル 教科書体 NP-B" panose="02020700000000000000" pitchFamily="18" charset="-128"/>
              <a:ea typeface="UD デジタル 教科書体 NP-B" panose="02020700000000000000" pitchFamily="18" charset="-128"/>
            </a:endParaRPr>
          </a:p>
          <a:p>
            <a:pPr algn="l"/>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サンプルの方をもとにした方が楽かも。</a:t>
            </a:r>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lang="en-US" altLang="ja-JP" dirty="0">
                <a:latin typeface="UD デジタル 教科書体 NP-B" panose="02020700000000000000" pitchFamily="18" charset="-128"/>
                <a:ea typeface="UD デジタル 教科書体 NP-B" panose="02020700000000000000" pitchFamily="18" charset="-128"/>
              </a:rPr>
              <a:t>	</a:t>
            </a:r>
            <a:endParaRPr lang="ja-JP" altLang="en-US"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3968505037"/>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20A85AB3-6E94-B45F-5213-A891BB95EB8B}"/>
              </a:ext>
            </a:extLst>
          </p:cNvPr>
          <p:cNvSpPr txBox="1"/>
          <p:nvPr/>
        </p:nvSpPr>
        <p:spPr>
          <a:xfrm>
            <a:off x="506542" y="1066800"/>
            <a:ext cx="8130915" cy="4893647"/>
          </a:xfrm>
          <a:prstGeom prst="rect">
            <a:avLst/>
          </a:prstGeom>
          <a:noFill/>
        </p:spPr>
        <p:txBody>
          <a:bodyPr wrap="square" rtlCol="0">
            <a:spAutoFit/>
          </a:bodyPr>
          <a:lstStyle/>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問題</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課題</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lang="ja-JP" altLang="en-US" sz="20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latin typeface="UD デジタル 教科書体 NP-B" panose="02020700000000000000" pitchFamily="18" charset="-128"/>
                <a:ea typeface="UD デジタル 教科書体 NP-B" panose="02020700000000000000" pitchFamily="18" charset="-128"/>
              </a:rPr>
              <a:t>英単語ターゲット</a:t>
            </a:r>
            <a:r>
              <a:rPr lang="ja-JP" altLang="en-US" sz="2400" dirty="0">
                <a:latin typeface="UD デジタル 教科書体 NP-B" panose="02020700000000000000" pitchFamily="18" charset="-128"/>
                <a:ea typeface="UD デジタル 教科書体 NP-B" panose="02020700000000000000" pitchFamily="18" charset="-128"/>
              </a:rPr>
              <a:t>相当</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他の英単語教材でも可</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の英単語</a:t>
            </a:r>
            <a:r>
              <a:rPr kumimoji="1" lang="ja-JP" altLang="en-US" sz="2400" dirty="0">
                <a:latin typeface="UD デジタル 教科書体 NP-B" panose="02020700000000000000" pitchFamily="18" charset="-128"/>
                <a:ea typeface="UD デジタル 教科書体 NP-B" panose="02020700000000000000" pitchFamily="18" charset="-128"/>
              </a:rPr>
              <a:t>を一カ月程度で出来るだけ多く覚える</a:t>
            </a:r>
            <a:r>
              <a:rPr kumimoji="1" lang="en-US" altLang="ja-JP" sz="2400" dirty="0">
                <a:latin typeface="UD デジタル 教科書体 NP-B" panose="02020700000000000000" pitchFamily="18" charset="-128"/>
                <a:ea typeface="UD デジタル 教科書体 NP-B" panose="02020700000000000000" pitchFamily="18" charset="-128"/>
              </a:rPr>
              <a:t>(</a:t>
            </a:r>
            <a:r>
              <a:rPr kumimoji="1" lang="ja-JP" altLang="en-US" sz="2400" dirty="0">
                <a:latin typeface="UD デジタル 教科書体 NP-B" panose="02020700000000000000" pitchFamily="18" charset="-128"/>
                <a:ea typeface="UD デジタル 教科書体 NP-B" panose="02020700000000000000" pitchFamily="18" charset="-128"/>
              </a:rPr>
              <a:t>英単語以外でも</a:t>
            </a:r>
            <a:r>
              <a:rPr kumimoji="1" lang="en-US" altLang="ja-JP" sz="2400" dirty="0">
                <a:latin typeface="UD デジタル 教科書体 NP-B" panose="02020700000000000000" pitchFamily="18" charset="-128"/>
                <a:ea typeface="UD デジタル 教科書体 NP-B" panose="02020700000000000000" pitchFamily="18" charset="-128"/>
              </a:rPr>
              <a:t>OK)</a:t>
            </a:r>
            <a:endParaRPr kumimoji="1" lang="ja-JP" altLang="en-US" sz="2400" dirty="0">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中間</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期末考査の期間は考慮する。</a:t>
            </a:r>
            <a:endParaRPr kumimoji="1" lang="en-US" altLang="ja-JP"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実際の活動</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lang="en-US" altLang="ja-JP" sz="2400" dirty="0">
                <a:latin typeface="UD デジタル 教科書体 NP-B" panose="02020700000000000000" pitchFamily="18" charset="-128"/>
                <a:ea typeface="UD デジタル 教科書体 NP-B" panose="02020700000000000000" pitchFamily="18" charset="-128"/>
              </a:rPr>
              <a:t>1)</a:t>
            </a:r>
            <a:r>
              <a:rPr lang="ja-JP" altLang="en-US" sz="2400" dirty="0">
                <a:latin typeface="UD デジタル 教科書体 NP-B" panose="02020700000000000000" pitchFamily="18" charset="-128"/>
                <a:ea typeface="UD デジタル 教科書体 NP-B" panose="02020700000000000000" pitchFamily="18" charset="-128"/>
              </a:rPr>
              <a:t>自分にあった学習方法をいろいろ調べて計画する</a:t>
            </a:r>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計画書は</a:t>
            </a:r>
            <a:r>
              <a:rPr lang="en-US" altLang="ja-JP" sz="2400" dirty="0">
                <a:latin typeface="UD デジタル 教科書体 NP-B" panose="02020700000000000000" pitchFamily="18" charset="-128"/>
                <a:ea typeface="UD デジタル 教科書体 NP-B" panose="02020700000000000000" pitchFamily="18" charset="-128"/>
              </a:rPr>
              <a:t>Word</a:t>
            </a:r>
            <a:r>
              <a:rPr lang="ja-JP" altLang="en-US" sz="2400" dirty="0">
                <a:latin typeface="UD デジタル 教科書体 NP-B" panose="02020700000000000000" pitchFamily="18" charset="-128"/>
                <a:ea typeface="UD デジタル 教科書体 NP-B" panose="02020700000000000000" pitchFamily="18" charset="-128"/>
              </a:rPr>
              <a:t>で提出</a:t>
            </a:r>
            <a:r>
              <a:rPr lang="en-US" altLang="ja-JP" sz="2400" dirty="0">
                <a:latin typeface="UD デジタル 教科書体 NP-B" panose="02020700000000000000" pitchFamily="18" charset="-128"/>
                <a:ea typeface="UD デジタル 教科書体 NP-B" panose="02020700000000000000" pitchFamily="18" charset="-128"/>
              </a:rPr>
              <a:t>)</a:t>
            </a:r>
          </a:p>
          <a:p>
            <a:pPr algn="l"/>
            <a:r>
              <a:rPr lang="en-US" altLang="ja-JP" sz="2400" dirty="0">
                <a:latin typeface="UD デジタル 教科書体 NP-B" panose="02020700000000000000" pitchFamily="18" charset="-128"/>
                <a:ea typeface="UD デジタル 教科書体 NP-B" panose="02020700000000000000" pitchFamily="18" charset="-128"/>
              </a:rPr>
              <a:t>2)</a:t>
            </a:r>
            <a:r>
              <a:rPr lang="ja-JP" altLang="en-US" sz="2400" dirty="0">
                <a:latin typeface="UD デジタル 教科書体 NP-B" panose="02020700000000000000" pitchFamily="18" charset="-128"/>
                <a:ea typeface="UD デジタル 教科書体 NP-B" panose="02020700000000000000" pitchFamily="18" charset="-128"/>
              </a:rPr>
              <a:t>計画書に基づいて実施する。実施状況を計画書に記録する。実施したかどうかは評価しない、記録したかは</a:t>
            </a:r>
            <a:r>
              <a:rPr lang="en-US" altLang="ja-JP" sz="2400" dirty="0">
                <a:latin typeface="UD デジタル 教科書体 NP-B" panose="02020700000000000000" pitchFamily="18" charset="-128"/>
                <a:ea typeface="UD デジタル 教科書体 NP-B" panose="02020700000000000000" pitchFamily="18" charset="-128"/>
              </a:rPr>
              <a:t>2</a:t>
            </a:r>
            <a:r>
              <a:rPr lang="ja-JP" altLang="en-US" sz="2400" dirty="0">
                <a:latin typeface="UD デジタル 教科書体 NP-B" panose="02020700000000000000" pitchFamily="18" charset="-128"/>
                <a:ea typeface="UD デジタル 教科書体 NP-B" panose="02020700000000000000" pitchFamily="18" charset="-128"/>
              </a:rPr>
              <a:t>学期に評価する。</a:t>
            </a:r>
          </a:p>
          <a:p>
            <a:pPr algn="l"/>
            <a:r>
              <a:rPr lang="en-US" altLang="ja-JP" sz="2400" dirty="0">
                <a:latin typeface="UD デジタル 教科書体 NP-B" panose="02020700000000000000" pitchFamily="18" charset="-128"/>
                <a:ea typeface="UD デジタル 教科書体 NP-B" panose="02020700000000000000" pitchFamily="18" charset="-128"/>
              </a:rPr>
              <a:t>3)</a:t>
            </a:r>
            <a:r>
              <a:rPr kumimoji="1" lang="ja-JP" altLang="en-US" sz="2400" dirty="0">
                <a:latin typeface="UD デジタル 教科書体 NP-B" panose="02020700000000000000" pitchFamily="18" charset="-128"/>
                <a:ea typeface="UD デジタル 教科書体 NP-B" panose="02020700000000000000" pitchFamily="18" charset="-128"/>
              </a:rPr>
              <a:t>一カ月の学習状況を見直し、計画表に記入する。</a:t>
            </a:r>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活動の補足</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p>
          <a:p>
            <a:pPr algn="l"/>
            <a:r>
              <a:rPr kumimoji="1" lang="en-US" altLang="ja-JP" sz="2400" dirty="0">
                <a:latin typeface="UD デジタル 教科書体 NP-B" panose="02020700000000000000" pitchFamily="18" charset="-128"/>
                <a:ea typeface="UD デジタル 教科書体 NP-B" panose="02020700000000000000" pitchFamily="18" charset="-128"/>
              </a:rPr>
              <a:t>1)</a:t>
            </a:r>
            <a:r>
              <a:rPr kumimoji="1" lang="ja-JP" altLang="en-US" sz="2400" dirty="0">
                <a:latin typeface="UD デジタル 教科書体 NP-B" panose="02020700000000000000" pitchFamily="18" charset="-128"/>
                <a:ea typeface="UD デジタル 教科書体 NP-B" panose="02020700000000000000" pitchFamily="18" charset="-128"/>
              </a:rPr>
              <a:t> の計画をパワポにして発表する。</a:t>
            </a:r>
            <a:endParaRPr kumimoji="1" lang="en-US" altLang="ja-JP" sz="2400" dirty="0">
              <a:latin typeface="UD デジタル 教科書体 NP-B" panose="02020700000000000000" pitchFamily="18" charset="-128"/>
              <a:ea typeface="UD デジタル 教科書体 NP-B" panose="02020700000000000000" pitchFamily="18" charset="-128"/>
            </a:endParaRPr>
          </a:p>
        </p:txBody>
      </p:sp>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457200" y="272444"/>
            <a:ext cx="7315200" cy="523220"/>
          </a:xfrm>
          <a:prstGeom prst="rect">
            <a:avLst/>
          </a:prstGeom>
          <a:noFill/>
        </p:spPr>
        <p:txBody>
          <a:bodyPr wrap="square" rtlCol="0">
            <a:spAutoFit/>
          </a:bodyPr>
          <a:lstStyle/>
          <a:p>
            <a:pPr algn="l"/>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Word</a:t>
            </a:r>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での学習計画の作成</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(1)</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1303185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a:extLst>
              <a:ext uri="{FF2B5EF4-FFF2-40B4-BE49-F238E27FC236}">
                <a16:creationId xmlns:a16="http://schemas.microsoft.com/office/drawing/2014/main" id="{20A85AB3-6E94-B45F-5213-A891BB95EB8B}"/>
              </a:ext>
            </a:extLst>
          </p:cNvPr>
          <p:cNvSpPr txBox="1"/>
          <p:nvPr/>
        </p:nvSpPr>
        <p:spPr>
          <a:xfrm>
            <a:off x="506542" y="1066800"/>
            <a:ext cx="8130915" cy="5262979"/>
          </a:xfrm>
          <a:prstGeom prst="rect">
            <a:avLst/>
          </a:prstGeom>
          <a:noFill/>
        </p:spPr>
        <p:txBody>
          <a:bodyPr wrap="square" rtlCol="0">
            <a:spAutoFit/>
          </a:bodyPr>
          <a:lstStyle/>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目標</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p>
          <a:p>
            <a:pPr algn="l"/>
            <a:r>
              <a:rPr lang="ja-JP" altLang="en-US" sz="2400" dirty="0">
                <a:latin typeface="UD デジタル 教科書体 NP-B" panose="02020700000000000000" pitchFamily="18" charset="-128"/>
                <a:ea typeface="UD デジタル 教科書体 NP-B" panose="02020700000000000000" pitchFamily="18" charset="-128"/>
              </a:rPr>
              <a:t>学習期間と目標を定義</a:t>
            </a:r>
            <a:endParaRPr kumimoji="1" lang="en-US" altLang="ja-JP" sz="2400" dirty="0">
              <a:latin typeface="UD デジタル 教科書体 NP-B" panose="02020700000000000000" pitchFamily="18" charset="-128"/>
              <a:ea typeface="UD デジタル 教科書体 NP-B" panose="02020700000000000000" pitchFamily="18" charset="-128"/>
            </a:endParaRPr>
          </a:p>
          <a:p>
            <a:pPr algn="l"/>
            <a:endParaRPr kumimoji="1" lang="en-US" altLang="ja-JP"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自分の状態</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特性</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latin typeface="UD デジタル 教科書体 NP-B" panose="02020700000000000000" pitchFamily="18" charset="-128"/>
                <a:ea typeface="UD デジタル 教科書体 NP-B" panose="02020700000000000000" pitchFamily="18" charset="-128"/>
              </a:rPr>
              <a:t>具体的な学習方法を考える場合の現状と自分の特性などを記述</a:t>
            </a:r>
          </a:p>
          <a:p>
            <a:pPr algn="l"/>
            <a:endParaRPr lang="ja-JP" altLang="en-US"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学習方法概要</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学習方法の概要を記述する</a:t>
            </a:r>
            <a:endParaRPr lang="en-US" altLang="ja-JP" sz="2400" dirty="0">
              <a:latin typeface="UD デジタル 教科書体 NP-B" panose="02020700000000000000" pitchFamily="18" charset="-128"/>
              <a:ea typeface="UD デジタル 教科書体 NP-B" panose="02020700000000000000" pitchFamily="18" charset="-128"/>
            </a:endParaRPr>
          </a:p>
          <a:p>
            <a:pPr algn="l"/>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学習方法</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1</a:t>
            </a:r>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n:</a:t>
            </a:r>
          </a:p>
          <a:p>
            <a:pPr algn="l"/>
            <a:r>
              <a:rPr kumimoji="1" lang="ja-JP" altLang="en-US" sz="2400" dirty="0">
                <a:latin typeface="UD デジタル 教科書体 NP-B" panose="02020700000000000000" pitchFamily="18" charset="-128"/>
                <a:ea typeface="UD デジタル 教科書体 NP-B" panose="02020700000000000000" pitchFamily="18" charset="-128"/>
              </a:rPr>
              <a:t>具体的な学習方法を記述する。</a:t>
            </a:r>
            <a:endParaRPr kumimoji="1" lang="en-US" altLang="ja-JP" sz="2400" dirty="0">
              <a:latin typeface="UD デジタル 教科書体 NP-B" panose="02020700000000000000" pitchFamily="18" charset="-128"/>
              <a:ea typeface="UD デジタル 教科書体 NP-B" panose="02020700000000000000" pitchFamily="18" charset="-128"/>
            </a:endParaRPr>
          </a:p>
          <a:p>
            <a:pPr algn="l"/>
            <a:r>
              <a:rPr kumimoji="1" lang="ja-JP" altLang="en-US" sz="2400" dirty="0">
                <a:latin typeface="UD デジタル 教科書体 NP-B" panose="02020700000000000000" pitchFamily="18" charset="-128"/>
                <a:ea typeface="UD デジタル 教科書体 NP-B" panose="02020700000000000000" pitchFamily="18" charset="-128"/>
              </a:rPr>
              <a:t>学習方法としては</a:t>
            </a:r>
            <a:r>
              <a:rPr kumimoji="1" lang="en-US" altLang="ja-JP" sz="2400" dirty="0">
                <a:latin typeface="UD デジタル 教科書体 NP-B" panose="02020700000000000000" pitchFamily="18" charset="-128"/>
                <a:ea typeface="UD デジタル 教科書体 NP-B" panose="02020700000000000000" pitchFamily="18" charset="-128"/>
              </a:rPr>
              <a:t>1</a:t>
            </a:r>
            <a:r>
              <a:rPr kumimoji="1" lang="ja-JP" altLang="en-US" sz="2400" dirty="0">
                <a:latin typeface="UD デジタル 教科書体 NP-B" panose="02020700000000000000" pitchFamily="18" charset="-128"/>
                <a:ea typeface="UD デジタル 教科書体 NP-B" panose="02020700000000000000" pitchFamily="18" charset="-128"/>
              </a:rPr>
              <a:t>～</a:t>
            </a:r>
            <a:r>
              <a:rPr kumimoji="1" lang="en-US" altLang="ja-JP" sz="2400" dirty="0">
                <a:latin typeface="UD デジタル 教科書体 NP-B" panose="02020700000000000000" pitchFamily="18" charset="-128"/>
                <a:ea typeface="UD デジタル 教科書体 NP-B" panose="02020700000000000000" pitchFamily="18" charset="-128"/>
              </a:rPr>
              <a:t>3</a:t>
            </a:r>
            <a:r>
              <a:rPr kumimoji="1" lang="ja-JP" altLang="en-US" sz="2400" dirty="0">
                <a:latin typeface="UD デジタル 教科書体 NP-B" panose="02020700000000000000" pitchFamily="18" charset="-128"/>
                <a:ea typeface="UD デジタル 教科書体 NP-B" panose="02020700000000000000" pitchFamily="18" charset="-128"/>
              </a:rPr>
              <a:t>個程度考える。</a:t>
            </a:r>
            <a:endParaRPr kumimoji="1" lang="en-US" altLang="ja-JP" sz="2400" dirty="0">
              <a:latin typeface="UD デジタル 教科書体 NP-B" panose="02020700000000000000" pitchFamily="18" charset="-128"/>
              <a:ea typeface="UD デジタル 教科書体 NP-B" panose="02020700000000000000" pitchFamily="18" charset="-128"/>
            </a:endParaRPr>
          </a:p>
          <a:p>
            <a:pPr algn="l"/>
            <a:endParaRPr kumimoji="1" lang="ja-JP" altLang="en-US" sz="2400" dirty="0">
              <a:latin typeface="UD デジタル 教科書体 NP-B" panose="02020700000000000000" pitchFamily="18" charset="-128"/>
              <a:ea typeface="UD デジタル 教科書体 NP-B" panose="02020700000000000000" pitchFamily="18" charset="-128"/>
            </a:endParaRPr>
          </a:p>
        </p:txBody>
      </p:sp>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457200" y="272444"/>
            <a:ext cx="7315200" cy="523220"/>
          </a:xfrm>
          <a:prstGeom prst="rect">
            <a:avLst/>
          </a:prstGeom>
          <a:noFill/>
        </p:spPr>
        <p:txBody>
          <a:bodyPr wrap="square" rtlCol="0">
            <a:spAutoFit/>
          </a:bodyPr>
          <a:lstStyle/>
          <a:p>
            <a:pPr algn="l"/>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Word</a:t>
            </a:r>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での学習計画の作成</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(2)</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1515970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84F849BB-6B55-E642-050C-A381A1C8BFA4}"/>
              </a:ext>
            </a:extLst>
          </p:cNvPr>
          <p:cNvSpPr txBox="1">
            <a:spLocks noChangeArrowheads="1"/>
          </p:cNvSpPr>
          <p:nvPr/>
        </p:nvSpPr>
        <p:spPr bwMode="auto">
          <a:xfrm>
            <a:off x="473439" y="914400"/>
            <a:ext cx="7857067"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学習方法</a:t>
            </a:r>
            <a:r>
              <a:rPr lang="en-US" altLang="ja-JP" sz="2800" dirty="0">
                <a:latin typeface="UD デジタル 教科書体 NP-B" panose="02020700000000000000" pitchFamily="18" charset="-128"/>
                <a:ea typeface="UD デジタル 教科書体 NP-B" panose="02020700000000000000" pitchFamily="18" charset="-128"/>
              </a:rPr>
              <a:t>1</a:t>
            </a:r>
            <a:r>
              <a:rPr lang="ja-JP" altLang="en-US" sz="2800" dirty="0">
                <a:latin typeface="UD デジタル 教科書体 NP-B" panose="02020700000000000000" pitchFamily="18" charset="-128"/>
                <a:ea typeface="UD デジタル 教科書体 NP-B" panose="02020700000000000000" pitchFamily="18" charset="-128"/>
              </a:rPr>
              <a:t>～</a:t>
            </a:r>
            <a:r>
              <a:rPr lang="en-US" altLang="ja-JP" sz="2800" dirty="0">
                <a:latin typeface="UD デジタル 教科書体 NP-B" panose="02020700000000000000" pitchFamily="18" charset="-128"/>
                <a:ea typeface="UD デジタル 教科書体 NP-B" panose="02020700000000000000" pitchFamily="18" charset="-128"/>
              </a:rPr>
              <a:t>n</a:t>
            </a:r>
            <a:r>
              <a:rPr lang="ja-JP" altLang="en-US" sz="2800" dirty="0">
                <a:latin typeface="UD デジタル 教科書体 NP-B" panose="02020700000000000000" pitchFamily="18" charset="-128"/>
                <a:ea typeface="UD デジタル 教科書体 NP-B" panose="02020700000000000000" pitchFamily="18" charset="-128"/>
              </a:rPr>
              <a:t>の定義時のポイント</a:t>
            </a:r>
            <a:endParaRPr lang="en-US" altLang="ja-JP" sz="2800" dirty="0">
              <a:latin typeface="UD デジタル 教科書体 NP-B" panose="02020700000000000000" pitchFamily="18" charset="-128"/>
              <a:ea typeface="UD デジタル 教科書体 NP-B" panose="02020700000000000000" pitchFamily="18" charset="-128"/>
            </a:endParaRPr>
          </a:p>
          <a:p>
            <a:pPr algn="l"/>
            <a:r>
              <a:rPr lang="ja-JP" altLang="en-US" sz="2800" dirty="0">
                <a:latin typeface="UD デジタル 教科書体 NP-B" panose="02020700000000000000" pitchFamily="18" charset="-128"/>
                <a:ea typeface="UD デジタル 教科書体 NP-B" panose="02020700000000000000" pitchFamily="18" charset="-128"/>
              </a:rPr>
              <a:t>・リソース</a:t>
            </a:r>
            <a:r>
              <a:rPr lang="en-US" altLang="ja-JP" sz="2800" dirty="0">
                <a:latin typeface="UD デジタル 教科書体 NP-B" panose="02020700000000000000" pitchFamily="18" charset="-128"/>
                <a:ea typeface="UD デジタル 教科書体 NP-B" panose="02020700000000000000" pitchFamily="18" charset="-128"/>
              </a:rPr>
              <a:t>: </a:t>
            </a:r>
            <a:r>
              <a:rPr lang="ja-JP" altLang="en-US" sz="2800" dirty="0">
                <a:latin typeface="UD デジタル 教科書体 NP-B" panose="02020700000000000000" pitchFamily="18" charset="-128"/>
                <a:ea typeface="UD デジタル 教科書体 NP-B" panose="02020700000000000000" pitchFamily="18" charset="-128"/>
              </a:rPr>
              <a:t>どんな教材を使う</a:t>
            </a:r>
          </a:p>
          <a:p>
            <a:pPr algn="l"/>
            <a:r>
              <a:rPr lang="ja-JP" altLang="en-US" sz="2800" dirty="0">
                <a:latin typeface="UD デジタル 教科書体 NP-B" panose="02020700000000000000" pitchFamily="18" charset="-128"/>
                <a:ea typeface="UD デジタル 教科書体 NP-B" panose="02020700000000000000" pitchFamily="18" charset="-128"/>
              </a:rPr>
              <a:t>・方法</a:t>
            </a:r>
            <a:r>
              <a:rPr lang="en-US" altLang="ja-JP" sz="2800" dirty="0">
                <a:latin typeface="UD デジタル 教科書体 NP-B" panose="02020700000000000000" pitchFamily="18" charset="-128"/>
                <a:ea typeface="UD デジタル 教科書体 NP-B" panose="02020700000000000000" pitchFamily="18" charset="-128"/>
              </a:rPr>
              <a:t>: </a:t>
            </a:r>
            <a:r>
              <a:rPr lang="ja-JP" altLang="en-US" sz="2800" dirty="0">
                <a:latin typeface="UD デジタル 教科書体 NP-B" panose="02020700000000000000" pitchFamily="18" charset="-128"/>
                <a:ea typeface="UD デジタル 教科書体 NP-B" panose="02020700000000000000" pitchFamily="18" charset="-128"/>
              </a:rPr>
              <a:t>どんな方法で学習する</a:t>
            </a:r>
          </a:p>
          <a:p>
            <a:pPr algn="l"/>
            <a:r>
              <a:rPr lang="ja-JP" altLang="en-US" sz="2800" dirty="0">
                <a:latin typeface="UD デジタル 教科書体 NP-B" panose="02020700000000000000" pitchFamily="18" charset="-128"/>
                <a:ea typeface="UD デジタル 教科書体 NP-B" panose="02020700000000000000" pitchFamily="18" charset="-128"/>
              </a:rPr>
              <a:t>　　　</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記憶の忘却も考慮</a:t>
            </a:r>
            <a:r>
              <a:rPr lang="en-US" altLang="ja-JP" sz="2800" dirty="0">
                <a:latin typeface="UD デジタル 教科書体 NP-B" panose="02020700000000000000" pitchFamily="18" charset="-128"/>
                <a:ea typeface="UD デジタル 教科書体 NP-B" panose="02020700000000000000" pitchFamily="18" charset="-128"/>
              </a:rPr>
              <a:t>)</a:t>
            </a:r>
          </a:p>
          <a:p>
            <a:pPr algn="l"/>
            <a:r>
              <a:rPr lang="ja-JP" altLang="en-US" sz="2800" dirty="0">
                <a:latin typeface="UD デジタル 教科書体 NP-B" panose="02020700000000000000" pitchFamily="18" charset="-128"/>
                <a:ea typeface="UD デジタル 教科書体 NP-B" panose="02020700000000000000" pitchFamily="18" charset="-128"/>
              </a:rPr>
              <a:t>・一回のノルマ</a:t>
            </a:r>
            <a:r>
              <a:rPr lang="en-US" altLang="ja-JP" sz="2800" dirty="0">
                <a:latin typeface="UD デジタル 教科書体 NP-B" panose="02020700000000000000" pitchFamily="18" charset="-128"/>
                <a:ea typeface="UD デジタル 教科書体 NP-B" panose="02020700000000000000" pitchFamily="18" charset="-128"/>
              </a:rPr>
              <a:t> </a:t>
            </a:r>
          </a:p>
          <a:p>
            <a:pPr algn="l"/>
            <a:r>
              <a:rPr lang="en-US" altLang="ja-JP" sz="2800" dirty="0">
                <a:latin typeface="UD デジタル 教科書体 NP-B" panose="02020700000000000000" pitchFamily="18" charset="-128"/>
                <a:ea typeface="UD デジタル 教科書体 NP-B" panose="02020700000000000000" pitchFamily="18" charset="-128"/>
              </a:rPr>
              <a:t>         </a:t>
            </a:r>
            <a:r>
              <a:rPr lang="ja-JP" altLang="en-US" sz="2800" dirty="0">
                <a:latin typeface="UD デジタル 教科書体 NP-B" panose="02020700000000000000" pitchFamily="18" charset="-128"/>
                <a:ea typeface="UD デジタル 教科書体 NP-B" panose="02020700000000000000" pitchFamily="18" charset="-128"/>
              </a:rPr>
              <a:t>いつ学習するか、一回の分量</a:t>
            </a:r>
            <a:endParaRPr lang="en-US" altLang="ja-JP" sz="2800" dirty="0">
              <a:latin typeface="UD デジタル 教科書体 NP-B" panose="02020700000000000000" pitchFamily="18" charset="-128"/>
              <a:ea typeface="UD デジタル 教科書体 NP-B" panose="02020700000000000000" pitchFamily="18" charset="-128"/>
            </a:endParaRPr>
          </a:p>
          <a:p>
            <a:pPr algn="l"/>
            <a:r>
              <a:rPr lang="ja-JP" altLang="en-US" sz="2800" dirty="0">
                <a:latin typeface="UD デジタル 教科書体 NP-B" panose="02020700000000000000" pitchFamily="18" charset="-128"/>
                <a:ea typeface="UD デジタル 教科書体 NP-B" panose="02020700000000000000" pitchFamily="18" charset="-128"/>
              </a:rPr>
              <a:t>・歯止め</a:t>
            </a:r>
            <a:r>
              <a:rPr lang="en-US" altLang="ja-JP" sz="2800" dirty="0">
                <a:latin typeface="UD デジタル 教科書体 NP-B" panose="02020700000000000000" pitchFamily="18" charset="-128"/>
                <a:ea typeface="UD デジタル 教科書体 NP-B" panose="02020700000000000000" pitchFamily="18" charset="-128"/>
              </a:rPr>
              <a:t>:</a:t>
            </a:r>
          </a:p>
          <a:p>
            <a:pPr algn="l"/>
            <a:r>
              <a:rPr lang="en-US" altLang="ja-JP" sz="2800" dirty="0">
                <a:latin typeface="UD デジタル 教科書体 NP-B" panose="02020700000000000000" pitchFamily="18" charset="-128"/>
                <a:ea typeface="UD デジタル 教科書体 NP-B" panose="02020700000000000000" pitchFamily="18" charset="-128"/>
              </a:rPr>
              <a:t> </a:t>
            </a:r>
            <a:r>
              <a:rPr lang="ja-JP" altLang="en-US" sz="2800" dirty="0">
                <a:latin typeface="UD デジタル 教科書体 NP-B" panose="02020700000000000000" pitchFamily="18" charset="-128"/>
                <a:ea typeface="UD デジタル 教科書体 NP-B" panose="02020700000000000000" pitchFamily="18" charset="-128"/>
              </a:rPr>
              <a:t>　</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きちんと学習できるための工夫</a:t>
            </a:r>
            <a:r>
              <a:rPr lang="en-US" altLang="ja-JP" sz="2800" dirty="0">
                <a:latin typeface="UD デジタル 教科書体 NP-B" panose="02020700000000000000" pitchFamily="18" charset="-128"/>
                <a:ea typeface="UD デジタル 教科書体 NP-B" panose="02020700000000000000" pitchFamily="18" charset="-128"/>
              </a:rPr>
              <a:t>)</a:t>
            </a:r>
            <a:endParaRPr lang="en-US" altLang="ja-JP" sz="3200" dirty="0">
              <a:latin typeface="UD デジタル 教科書体 NP-B" panose="02020700000000000000" pitchFamily="18" charset="-128"/>
              <a:ea typeface="UD デジタル 教科書体 NP-B" panose="02020700000000000000" pitchFamily="18" charset="-128"/>
            </a:endParaRPr>
          </a:p>
        </p:txBody>
      </p:sp>
      <p:sp>
        <p:nvSpPr>
          <p:cNvPr id="4" name="テキスト ボックス 3">
            <a:extLst>
              <a:ext uri="{FF2B5EF4-FFF2-40B4-BE49-F238E27FC236}">
                <a16:creationId xmlns:a16="http://schemas.microsoft.com/office/drawing/2014/main" id="{BCCD066F-B6E0-2C45-BB93-F062A66E27AF}"/>
              </a:ext>
            </a:extLst>
          </p:cNvPr>
          <p:cNvSpPr txBox="1"/>
          <p:nvPr/>
        </p:nvSpPr>
        <p:spPr>
          <a:xfrm>
            <a:off x="457200" y="272444"/>
            <a:ext cx="7315200" cy="523220"/>
          </a:xfrm>
          <a:prstGeom prst="rect">
            <a:avLst/>
          </a:prstGeom>
          <a:noFill/>
        </p:spPr>
        <p:txBody>
          <a:bodyPr wrap="square" rtlCol="0">
            <a:spAutoFit/>
          </a:bodyPr>
          <a:lstStyle/>
          <a:p>
            <a:pPr algn="l"/>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Word</a:t>
            </a:r>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での学習計画の作成</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(3)</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208319542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84F849BB-6B55-E642-050C-A381A1C8BFA4}"/>
              </a:ext>
            </a:extLst>
          </p:cNvPr>
          <p:cNvSpPr txBox="1">
            <a:spLocks noChangeArrowheads="1"/>
          </p:cNvSpPr>
          <p:nvPr/>
        </p:nvSpPr>
        <p:spPr bwMode="auto">
          <a:xfrm>
            <a:off x="643466" y="1028700"/>
            <a:ext cx="8271934"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計画</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実績表</a:t>
            </a:r>
            <a:endParaRPr lang="en-US" altLang="ja-JP" sz="2800" dirty="0">
              <a:latin typeface="UD デジタル 教科書体 NP-B" panose="02020700000000000000" pitchFamily="18" charset="-128"/>
              <a:ea typeface="UD デジタル 教科書体 NP-B" panose="02020700000000000000" pitchFamily="18" charset="-128"/>
            </a:endParaRPr>
          </a:p>
          <a:p>
            <a:pPr algn="l"/>
            <a:endParaRPr lang="en-US" altLang="ja-JP" sz="2800" dirty="0">
              <a:latin typeface="UD デジタル 教科書体 NP-B" panose="02020700000000000000" pitchFamily="18" charset="-128"/>
              <a:ea typeface="UD デジタル 教科書体 NP-B" panose="02020700000000000000" pitchFamily="18" charset="-128"/>
            </a:endParaRPr>
          </a:p>
          <a:p>
            <a:pPr algn="l"/>
            <a:endParaRPr lang="en-US" altLang="ja-JP" sz="2800" dirty="0">
              <a:latin typeface="UD デジタル 教科書体 NP-B" panose="02020700000000000000" pitchFamily="18" charset="-128"/>
              <a:ea typeface="UD デジタル 教科書体 NP-B" panose="02020700000000000000" pitchFamily="18" charset="-128"/>
            </a:endParaRPr>
          </a:p>
          <a:p>
            <a:pPr algn="l"/>
            <a:endParaRPr lang="en-US" altLang="ja-JP" sz="2800" dirty="0">
              <a:latin typeface="UD デジタル 教科書体 NP-B" panose="02020700000000000000" pitchFamily="18" charset="-128"/>
              <a:ea typeface="UD デジタル 教科書体 NP-B" panose="02020700000000000000" pitchFamily="18" charset="-128"/>
            </a:endParaRPr>
          </a:p>
          <a:p>
            <a:pPr algn="l"/>
            <a:endParaRPr lang="en-US" altLang="ja-JP" sz="2800" dirty="0">
              <a:latin typeface="UD デジタル 教科書体 NP-B" panose="02020700000000000000" pitchFamily="18" charset="-128"/>
              <a:ea typeface="UD デジタル 教科書体 NP-B" panose="02020700000000000000" pitchFamily="18" charset="-128"/>
            </a:endParaRPr>
          </a:p>
          <a:p>
            <a:pPr algn="l"/>
            <a:endParaRPr lang="en-US" altLang="ja-JP" sz="2800" dirty="0">
              <a:latin typeface="UD デジタル 教科書体 NP-B" panose="02020700000000000000" pitchFamily="18" charset="-128"/>
              <a:ea typeface="UD デジタル 教科書体 NP-B" panose="02020700000000000000" pitchFamily="18" charset="-128"/>
            </a:endParaRPr>
          </a:p>
          <a:p>
            <a:pPr algn="l"/>
            <a:endParaRPr lang="en-US" altLang="ja-JP" sz="2800" dirty="0">
              <a:latin typeface="UD デジタル 教科書体 NP-B" panose="02020700000000000000" pitchFamily="18" charset="-128"/>
              <a:ea typeface="UD デジタル 教科書体 NP-B" panose="02020700000000000000" pitchFamily="18" charset="-128"/>
            </a:endParaRPr>
          </a:p>
          <a:p>
            <a:pPr algn="l"/>
            <a:r>
              <a:rPr lang="ja-JP" altLang="en-US" sz="2800" dirty="0">
                <a:latin typeface="UD デジタル 教科書体 NP-B" panose="02020700000000000000" pitchFamily="18" charset="-128"/>
                <a:ea typeface="UD デジタル 教科書体 NP-B" panose="02020700000000000000" pitchFamily="18" charset="-128"/>
              </a:rPr>
              <a:t>記入方法</a:t>
            </a:r>
            <a:r>
              <a:rPr lang="en-US" altLang="ja-JP" sz="2800" dirty="0">
                <a:latin typeface="UD デジタル 教科書体 NP-B" panose="02020700000000000000" pitchFamily="18" charset="-128"/>
                <a:ea typeface="UD デジタル 教科書体 NP-B" panose="02020700000000000000" pitchFamily="18" charset="-128"/>
              </a:rPr>
              <a:t>1: </a:t>
            </a:r>
            <a:r>
              <a:rPr lang="ja-JP" altLang="en-US" sz="2800" dirty="0">
                <a:latin typeface="UD デジタル 教科書体 NP-B" panose="02020700000000000000" pitchFamily="18" charset="-128"/>
                <a:ea typeface="UD デジタル 教科書体 NP-B" panose="02020700000000000000" pitchFamily="18" charset="-128"/>
              </a:rPr>
              <a:t>実施を計画を〇、実績を〇</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で記入</a:t>
            </a:r>
          </a:p>
          <a:p>
            <a:pPr algn="l"/>
            <a:r>
              <a:rPr lang="ja-JP" altLang="en-US" sz="2800" dirty="0">
                <a:latin typeface="UD デジタル 教科書体 NP-B" panose="02020700000000000000" pitchFamily="18" charset="-128"/>
                <a:ea typeface="UD デジタル 教科書体 NP-B" panose="02020700000000000000" pitchFamily="18" charset="-128"/>
              </a:rPr>
              <a:t>記入方法</a:t>
            </a:r>
            <a:r>
              <a:rPr lang="en-US" altLang="ja-JP" sz="2800" dirty="0">
                <a:latin typeface="UD デジタル 教科書体 NP-B" panose="02020700000000000000" pitchFamily="18" charset="-128"/>
                <a:ea typeface="UD デジタル 教科書体 NP-B" panose="02020700000000000000" pitchFamily="18" charset="-128"/>
              </a:rPr>
              <a:t>2: </a:t>
            </a:r>
            <a:r>
              <a:rPr lang="ja-JP" altLang="en-US" sz="2800" dirty="0">
                <a:latin typeface="UD デジタル 教科書体 NP-B" panose="02020700000000000000" pitchFamily="18" charset="-128"/>
                <a:ea typeface="UD デジタル 教科書体 NP-B" panose="02020700000000000000" pitchFamily="18" charset="-128"/>
              </a:rPr>
              <a:t>実施と計画ともに分量で記入</a:t>
            </a:r>
          </a:p>
        </p:txBody>
      </p:sp>
      <p:sp>
        <p:nvSpPr>
          <p:cNvPr id="4" name="テキスト ボックス 3">
            <a:extLst>
              <a:ext uri="{FF2B5EF4-FFF2-40B4-BE49-F238E27FC236}">
                <a16:creationId xmlns:a16="http://schemas.microsoft.com/office/drawing/2014/main" id="{BCCD066F-B6E0-2C45-BB93-F062A66E27AF}"/>
              </a:ext>
            </a:extLst>
          </p:cNvPr>
          <p:cNvSpPr txBox="1"/>
          <p:nvPr/>
        </p:nvSpPr>
        <p:spPr>
          <a:xfrm>
            <a:off x="457200" y="272444"/>
            <a:ext cx="7315200" cy="523220"/>
          </a:xfrm>
          <a:prstGeom prst="rect">
            <a:avLst/>
          </a:prstGeom>
          <a:noFill/>
        </p:spPr>
        <p:txBody>
          <a:bodyPr wrap="square" rtlCol="0">
            <a:spAutoFit/>
          </a:bodyPr>
          <a:lstStyle/>
          <a:p>
            <a:pPr algn="l"/>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Word</a:t>
            </a:r>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での学習計画の作成</a:t>
            </a:r>
            <a:r>
              <a:rPr kumimoji="1"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(4)</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pic>
        <p:nvPicPr>
          <p:cNvPr id="7" name="図 6">
            <a:extLst>
              <a:ext uri="{FF2B5EF4-FFF2-40B4-BE49-F238E27FC236}">
                <a16:creationId xmlns:a16="http://schemas.microsoft.com/office/drawing/2014/main" id="{A2F23FBE-0767-4811-13FC-AACB78FADA2B}"/>
              </a:ext>
            </a:extLst>
          </p:cNvPr>
          <p:cNvPicPr>
            <a:picLocks noChangeAspect="1"/>
          </p:cNvPicPr>
          <p:nvPr/>
        </p:nvPicPr>
        <p:blipFill>
          <a:blip r:embed="rId3"/>
          <a:stretch>
            <a:fillRect/>
          </a:stretch>
        </p:blipFill>
        <p:spPr>
          <a:xfrm>
            <a:off x="643466" y="1524000"/>
            <a:ext cx="7261107" cy="2219432"/>
          </a:xfrm>
          <a:prstGeom prst="rect">
            <a:avLst/>
          </a:prstGeom>
        </p:spPr>
      </p:pic>
    </p:spTree>
    <p:extLst>
      <p:ext uri="{BB962C8B-B14F-4D97-AF65-F5344CB8AC3E}">
        <p14:creationId xmlns:p14="http://schemas.microsoft.com/office/powerpoint/2010/main" val="132441965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8" name="テキスト ボックス 1037">
            <a:extLst>
              <a:ext uri="{FF2B5EF4-FFF2-40B4-BE49-F238E27FC236}">
                <a16:creationId xmlns:a16="http://schemas.microsoft.com/office/drawing/2014/main" id="{799988C9-7F02-C642-8217-BB93C08E560A}"/>
              </a:ext>
            </a:extLst>
          </p:cNvPr>
          <p:cNvSpPr txBox="1"/>
          <p:nvPr/>
        </p:nvSpPr>
        <p:spPr>
          <a:xfrm>
            <a:off x="2895600" y="2667000"/>
            <a:ext cx="4114800" cy="523220"/>
          </a:xfrm>
          <a:prstGeom prst="rect">
            <a:avLst/>
          </a:prstGeom>
          <a:noFill/>
        </p:spPr>
        <p:txBody>
          <a:bodyPr wrap="square" rtlCol="0">
            <a:spAutoFit/>
          </a:bodyPr>
          <a:lstStyle/>
          <a:p>
            <a:pPr algn="l"/>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学習方法のヒント</a:t>
            </a:r>
            <a:endParaRPr kumimoji="1" lang="ja-JP" altLang="en-US" sz="2800" dirty="0">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2667618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p:cNvSpPr>
            <a:spLocks noGrp="1"/>
          </p:cNvSpPr>
          <p:nvPr>
            <p:ph type="sldNum" sz="quarter" idx="12"/>
          </p:nvPr>
        </p:nvSpPr>
        <p:spPr>
          <a:noFill/>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36154131-6F86-4F0E-96D0-1BC446C24231}" type="slidenum">
              <a:rPr kumimoji="0" lang="en-US" altLang="ja-JP"/>
              <a:pPr/>
              <a:t>4</a:t>
            </a:fld>
            <a:endParaRPr kumimoji="0" lang="en-US" altLang="ja-JP"/>
          </a:p>
        </p:txBody>
      </p:sp>
      <p:sp>
        <p:nvSpPr>
          <p:cNvPr id="11" name="Rectangle 2"/>
          <p:cNvSpPr txBox="1">
            <a:spLocks noChangeArrowheads="1"/>
          </p:cNvSpPr>
          <p:nvPr/>
        </p:nvSpPr>
        <p:spPr>
          <a:xfrm>
            <a:off x="248141" y="262814"/>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一般論</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良い学習の</a:t>
            </a:r>
            <a:r>
              <a:rPr lang="en-US" altLang="ja-JP" sz="2800" dirty="0">
                <a:latin typeface="UD デジタル 教科書体 NP-B" panose="02020700000000000000" pitchFamily="18" charset="-128"/>
                <a:ea typeface="UD デジタル 教科書体 NP-B" panose="02020700000000000000" pitchFamily="18" charset="-128"/>
              </a:rPr>
              <a:t>3</a:t>
            </a:r>
            <a:r>
              <a:rPr lang="ja-JP" altLang="en-US" sz="2800" dirty="0">
                <a:latin typeface="UD デジタル 教科書体 NP-B" panose="02020700000000000000" pitchFamily="18" charset="-128"/>
                <a:ea typeface="UD デジタル 教科書体 NP-B" panose="02020700000000000000" pitchFamily="18" charset="-128"/>
              </a:rPr>
              <a:t>要素</a:t>
            </a:r>
          </a:p>
        </p:txBody>
      </p:sp>
      <p:sp>
        <p:nvSpPr>
          <p:cNvPr id="12" name="テキスト ボックス 11">
            <a:extLst>
              <a:ext uri="{FF2B5EF4-FFF2-40B4-BE49-F238E27FC236}">
                <a16:creationId xmlns:a16="http://schemas.microsoft.com/office/drawing/2014/main" id="{35DF68BA-471B-439E-149A-77ECCDF0D775}"/>
              </a:ext>
            </a:extLst>
          </p:cNvPr>
          <p:cNvSpPr txBox="1"/>
          <p:nvPr/>
        </p:nvSpPr>
        <p:spPr>
          <a:xfrm>
            <a:off x="486266" y="762000"/>
            <a:ext cx="8153400" cy="830997"/>
          </a:xfrm>
          <a:prstGeom prst="rect">
            <a:avLst/>
          </a:prstGeom>
          <a:noFill/>
        </p:spPr>
        <p:txBody>
          <a:bodyPr wrap="square" rtlCol="0">
            <a:spAutoFit/>
          </a:bodyPr>
          <a:lstStyle/>
          <a:p>
            <a:pPr algn="l"/>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自分に合った適切な方法を改良しなから、</a:t>
            </a:r>
            <a:b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継続的に楽しく学習できること</a:t>
            </a:r>
          </a:p>
        </p:txBody>
      </p:sp>
      <p:sp>
        <p:nvSpPr>
          <p:cNvPr id="13" name="Rectangle 2">
            <a:extLst>
              <a:ext uri="{FF2B5EF4-FFF2-40B4-BE49-F238E27FC236}">
                <a16:creationId xmlns:a16="http://schemas.microsoft.com/office/drawing/2014/main" id="{DF843436-CF68-730E-37FD-15ECE10712FF}"/>
              </a:ext>
            </a:extLst>
          </p:cNvPr>
          <p:cNvSpPr txBox="1">
            <a:spLocks noChangeArrowheads="1"/>
          </p:cNvSpPr>
          <p:nvPr/>
        </p:nvSpPr>
        <p:spPr>
          <a:xfrm>
            <a:off x="248140" y="1623178"/>
            <a:ext cx="8743460" cy="397877"/>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000" dirty="0">
                <a:latin typeface="UD デジタル 教科書体 NP-B" panose="02020700000000000000" pitchFamily="18" charset="-128"/>
                <a:ea typeface="UD デジタル 教科書体 NP-B" panose="02020700000000000000" pitchFamily="18" charset="-128"/>
              </a:rPr>
              <a:t>一人一人違う自分に合った適切な学習方法の発見と改良</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学習方略の個別化</a:t>
            </a:r>
          </a:p>
        </p:txBody>
      </p:sp>
      <p:sp>
        <p:nvSpPr>
          <p:cNvPr id="18" name="Rectangle 2">
            <a:extLst>
              <a:ext uri="{FF2B5EF4-FFF2-40B4-BE49-F238E27FC236}">
                <a16:creationId xmlns:a16="http://schemas.microsoft.com/office/drawing/2014/main" id="{8818528F-7B77-0E35-A02D-8E718815A3FA}"/>
              </a:ext>
            </a:extLst>
          </p:cNvPr>
          <p:cNvSpPr txBox="1">
            <a:spLocks noChangeArrowheads="1"/>
          </p:cNvSpPr>
          <p:nvPr/>
        </p:nvSpPr>
        <p:spPr>
          <a:xfrm>
            <a:off x="495231" y="1955429"/>
            <a:ext cx="6905134" cy="659795"/>
          </a:xfrm>
          <a:prstGeom prst="rect">
            <a:avLst/>
          </a:prstGeom>
          <a:ln>
            <a:no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自分で考え、試して見つけていく</a:t>
            </a:r>
            <a:r>
              <a:rPr lang="en-US" altLang="ja-JP" sz="2000" dirty="0">
                <a:latin typeface="UD デジタル 教科書体 NP-B" panose="02020700000000000000" pitchFamily="18" charset="-128"/>
                <a:ea typeface="UD デジタル 教科書体 NP-B" panose="02020700000000000000" pitchFamily="18" charset="-128"/>
              </a:rPr>
              <a:t>(Web/</a:t>
            </a:r>
            <a:r>
              <a:rPr lang="ja-JP" altLang="en-US" sz="2000" dirty="0">
                <a:latin typeface="UD デジタル 教科書体 NP-B" panose="02020700000000000000" pitchFamily="18" charset="-128"/>
                <a:ea typeface="UD デジタル 教科書体 NP-B" panose="02020700000000000000" pitchFamily="18" charset="-128"/>
              </a:rPr>
              <a:t>本参考</a:t>
            </a:r>
            <a:r>
              <a:rPr lang="en-US" altLang="ja-JP" sz="2000" dirty="0">
                <a:latin typeface="UD デジタル 教科書体 NP-B" panose="02020700000000000000" pitchFamily="18" charset="-128"/>
                <a:ea typeface="UD デジタル 教科書体 NP-B" panose="02020700000000000000" pitchFamily="18" charset="-128"/>
              </a:rPr>
              <a:t>)</a:t>
            </a:r>
            <a:endParaRPr lang="ja-JP" altLang="en-US"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一般的には、インプット同様アウトプット重視</a:t>
            </a:r>
            <a:endParaRPr lang="en-US" altLang="ja-JP"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忘れることを前提とした学習方法</a:t>
            </a:r>
            <a:endParaRPr lang="en-US" altLang="ja-JP"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教科や自分の特性を理解する</a:t>
            </a:r>
          </a:p>
        </p:txBody>
      </p:sp>
      <p:sp>
        <p:nvSpPr>
          <p:cNvPr id="19" name="Rectangle 2">
            <a:extLst>
              <a:ext uri="{FF2B5EF4-FFF2-40B4-BE49-F238E27FC236}">
                <a16:creationId xmlns:a16="http://schemas.microsoft.com/office/drawing/2014/main" id="{A84B6AE0-33B9-FD41-D608-628A1FA34C3D}"/>
              </a:ext>
            </a:extLst>
          </p:cNvPr>
          <p:cNvSpPr txBox="1">
            <a:spLocks noChangeArrowheads="1"/>
          </p:cNvSpPr>
          <p:nvPr/>
        </p:nvSpPr>
        <p:spPr>
          <a:xfrm>
            <a:off x="243659" y="3220068"/>
            <a:ext cx="6905134" cy="305744"/>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000" dirty="0">
                <a:solidFill>
                  <a:schemeClr val="tx1"/>
                </a:solidFill>
                <a:latin typeface="UD デジタル 教科書体 NP-B" panose="02020700000000000000" pitchFamily="18" charset="-128"/>
                <a:ea typeface="UD デジタル 教科書体 NP-B" panose="02020700000000000000" pitchFamily="18" charset="-128"/>
              </a:rPr>
              <a:t>やる気スイッチ</a:t>
            </a:r>
            <a:r>
              <a:rPr lang="en-US" altLang="ja-JP" sz="2000" dirty="0">
                <a:solidFill>
                  <a:schemeClr val="tx1"/>
                </a:solidFill>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動機づけ</a:t>
            </a:r>
          </a:p>
        </p:txBody>
      </p:sp>
      <p:sp>
        <p:nvSpPr>
          <p:cNvPr id="20" name="Rectangle 2">
            <a:extLst>
              <a:ext uri="{FF2B5EF4-FFF2-40B4-BE49-F238E27FC236}">
                <a16:creationId xmlns:a16="http://schemas.microsoft.com/office/drawing/2014/main" id="{9C957148-A4C6-E295-670C-9A7C5C08602D}"/>
              </a:ext>
            </a:extLst>
          </p:cNvPr>
          <p:cNvSpPr txBox="1">
            <a:spLocks noChangeArrowheads="1"/>
          </p:cNvSpPr>
          <p:nvPr/>
        </p:nvSpPr>
        <p:spPr>
          <a:xfrm>
            <a:off x="481783" y="3555662"/>
            <a:ext cx="8391525" cy="659795"/>
          </a:xfrm>
          <a:prstGeom prst="rect">
            <a:avLst/>
          </a:prstGeom>
          <a:ln>
            <a:no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内因的</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出来るとうれしい、解ると楽しい。自分の力の成長が楽しい</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外因的</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latin typeface="UD デジタル 教科書体 NP-B" panose="02020700000000000000" pitchFamily="18" charset="-128"/>
                <a:ea typeface="UD デジタル 教科書体 NP-B" panose="02020700000000000000" pitchFamily="18" charset="-128"/>
              </a:rPr>
              <a:t>テスト・模試で良い点がとれた。誰かに褒められられた</a:t>
            </a:r>
          </a:p>
        </p:txBody>
      </p:sp>
      <p:sp>
        <p:nvSpPr>
          <p:cNvPr id="21" name="Rectangle 2">
            <a:extLst>
              <a:ext uri="{FF2B5EF4-FFF2-40B4-BE49-F238E27FC236}">
                <a16:creationId xmlns:a16="http://schemas.microsoft.com/office/drawing/2014/main" id="{5CCF31E0-4687-C8EC-DFA5-42C3C2775F70}"/>
              </a:ext>
            </a:extLst>
          </p:cNvPr>
          <p:cNvSpPr txBox="1">
            <a:spLocks noChangeArrowheads="1"/>
          </p:cNvSpPr>
          <p:nvPr/>
        </p:nvSpPr>
        <p:spPr>
          <a:xfrm>
            <a:off x="239177" y="4287113"/>
            <a:ext cx="6905134" cy="305744"/>
          </a:xfrm>
          <a:prstGeom prst="rect">
            <a:avLst/>
          </a:prstGeom>
          <a:ln>
            <a:solidFill>
              <a:schemeClr val="tx1"/>
            </a:solid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000" dirty="0">
                <a:latin typeface="UD デジタル 教科書体 NP-B" panose="02020700000000000000" pitchFamily="18" charset="-128"/>
                <a:ea typeface="UD デジタル 教科書体 NP-B" panose="02020700000000000000" pitchFamily="18" charset="-128"/>
              </a:rPr>
              <a:t>計画的で自分を客観的に観察できること</a:t>
            </a:r>
            <a:r>
              <a:rPr lang="en-US" altLang="ja-JP" sz="2000" dirty="0">
                <a:latin typeface="UD デジタル 教科書体 NP-B" panose="02020700000000000000" pitchFamily="18" charset="-128"/>
                <a:ea typeface="UD デジタル 教科書体 NP-B" panose="02020700000000000000" pitchFamily="18" charset="-128"/>
              </a:rPr>
              <a:t>: </a:t>
            </a:r>
            <a:r>
              <a:rPr lang="ja-JP" altLang="en-US" sz="2000" dirty="0">
                <a:solidFill>
                  <a:srgbClr val="FF0000"/>
                </a:solidFill>
                <a:latin typeface="UD デジタル 教科書体 NP-B" panose="02020700000000000000" pitchFamily="18" charset="-128"/>
                <a:ea typeface="UD デジタル 教科書体 NP-B" panose="02020700000000000000" pitchFamily="18" charset="-128"/>
              </a:rPr>
              <a:t>学習のメタ認知</a:t>
            </a:r>
          </a:p>
        </p:txBody>
      </p:sp>
      <p:sp>
        <p:nvSpPr>
          <p:cNvPr id="22" name="Rectangle 2">
            <a:extLst>
              <a:ext uri="{FF2B5EF4-FFF2-40B4-BE49-F238E27FC236}">
                <a16:creationId xmlns:a16="http://schemas.microsoft.com/office/drawing/2014/main" id="{6DB34847-3D18-18E6-82A1-A65B7DFEA4DB}"/>
              </a:ext>
            </a:extLst>
          </p:cNvPr>
          <p:cNvSpPr txBox="1">
            <a:spLocks noChangeArrowheads="1"/>
          </p:cNvSpPr>
          <p:nvPr/>
        </p:nvSpPr>
        <p:spPr>
          <a:xfrm>
            <a:off x="459372" y="4643516"/>
            <a:ext cx="8680146" cy="1930131"/>
          </a:xfrm>
          <a:prstGeom prst="rect">
            <a:avLst/>
          </a:prstGeom>
          <a:ln>
            <a:noFill/>
          </a:ln>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頑張るなどの根性論は不要。科学的に学習する。</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時間ではなく、ノルマ</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分量</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を中心とした計画</a:t>
            </a:r>
            <a:endParaRPr lang="en-US" altLang="ja-JP" sz="2000" dirty="0">
              <a:latin typeface="UD デジタル 教科書体 NP-B" panose="02020700000000000000" pitchFamily="18" charset="-128"/>
              <a:ea typeface="UD デジタル 教科書体 NP-B" panose="02020700000000000000" pitchFamily="18" charset="-128"/>
            </a:endParaRP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出来る計画を立てる。計画の見直しが重要</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目的</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最終ゴール</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に向かった目的</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具体的な途中の段階</a:t>
            </a:r>
            <a:r>
              <a:rPr lang="en-US" altLang="ja-JP" sz="2000" dirty="0">
                <a:latin typeface="UD デジタル 教科書体 NP-B" panose="02020700000000000000" pitchFamily="18" charset="-128"/>
                <a:ea typeface="UD デジタル 教科書体 NP-B" panose="02020700000000000000" pitchFamily="18" charset="-128"/>
              </a:rPr>
              <a:t>)</a:t>
            </a:r>
            <a:r>
              <a:rPr lang="ja-JP" altLang="en-US" sz="2000" dirty="0">
                <a:latin typeface="UD デジタル 教科書体 NP-B" panose="02020700000000000000" pitchFamily="18" charset="-128"/>
                <a:ea typeface="UD デジタル 教科書体 NP-B" panose="02020700000000000000" pitchFamily="18" charset="-128"/>
              </a:rPr>
              <a:t>の分析と細分化</a:t>
            </a:r>
          </a:p>
          <a:p>
            <a:pPr marL="342900" indent="-342900" algn="l">
              <a:buFont typeface="Wingdings" panose="05000000000000000000" pitchFamily="2" charset="2"/>
              <a:buChar char="l"/>
            </a:pPr>
            <a:r>
              <a:rPr lang="ja-JP" altLang="en-US" sz="2000" dirty="0">
                <a:latin typeface="UD デジタル 教科書体 NP-B" panose="02020700000000000000" pitchFamily="18" charset="-128"/>
                <a:ea typeface="UD デジタル 教科書体 NP-B" panose="02020700000000000000" pitchFamily="18" charset="-128"/>
              </a:rPr>
              <a:t>自分の長所、短所の分析と短所に対する客観的な観察と対応</a:t>
            </a:r>
          </a:p>
        </p:txBody>
      </p:sp>
    </p:spTree>
    <p:extLst>
      <p:ext uri="{BB962C8B-B14F-4D97-AF65-F5344CB8AC3E}">
        <p14:creationId xmlns:p14="http://schemas.microsoft.com/office/powerpoint/2010/main" val="1888912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D08D7F5-4F70-D6D7-446F-92E20AB15BDE}"/>
              </a:ext>
            </a:extLst>
          </p:cNvPr>
          <p:cNvSpPr txBox="1">
            <a:spLocks noChangeArrowheads="1"/>
          </p:cNvSpPr>
          <p:nvPr/>
        </p:nvSpPr>
        <p:spPr>
          <a:xfrm>
            <a:off x="248141" y="262814"/>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学年・教科目別学習方法の概要</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大学受験前提</a:t>
            </a:r>
            <a:r>
              <a:rPr lang="en-US" altLang="ja-JP" sz="2800" dirty="0">
                <a:latin typeface="UD デジタル 教科書体 NP-B" panose="02020700000000000000" pitchFamily="18" charset="-128"/>
                <a:ea typeface="UD デジタル 教科書体 NP-B" panose="02020700000000000000" pitchFamily="18" charset="-128"/>
              </a:rPr>
              <a:t>)</a:t>
            </a:r>
            <a:endParaRPr lang="ja-JP" altLang="en-US" sz="2800" dirty="0">
              <a:latin typeface="UD デジタル 教科書体 NP-B" panose="02020700000000000000" pitchFamily="18" charset="-128"/>
              <a:ea typeface="UD デジタル 教科書体 NP-B" panose="02020700000000000000" pitchFamily="18" charset="-128"/>
            </a:endParaRPr>
          </a:p>
        </p:txBody>
      </p:sp>
      <p:graphicFrame>
        <p:nvGraphicFramePr>
          <p:cNvPr id="3" name="表 2">
            <a:extLst>
              <a:ext uri="{FF2B5EF4-FFF2-40B4-BE49-F238E27FC236}">
                <a16:creationId xmlns:a16="http://schemas.microsoft.com/office/drawing/2014/main" id="{3F81BA30-3C9A-4B64-26D7-7B6366BCDA74}"/>
              </a:ext>
            </a:extLst>
          </p:cNvPr>
          <p:cNvGraphicFramePr>
            <a:graphicFrameLocks noGrp="1"/>
          </p:cNvGraphicFramePr>
          <p:nvPr>
            <p:extLst>
              <p:ext uri="{D42A27DB-BD31-4B8C-83A1-F6EECF244321}">
                <p14:modId xmlns:p14="http://schemas.microsoft.com/office/powerpoint/2010/main" val="1769670369"/>
              </p:ext>
            </p:extLst>
          </p:nvPr>
        </p:nvGraphicFramePr>
        <p:xfrm>
          <a:off x="410065" y="875589"/>
          <a:ext cx="8305801" cy="5425440"/>
        </p:xfrm>
        <a:graphic>
          <a:graphicData uri="http://schemas.openxmlformats.org/drawingml/2006/table">
            <a:tbl>
              <a:tblPr firstRow="1" bandRow="1">
                <a:tableStyleId>{5C22544A-7EE6-4342-B048-85BDC9FD1C3A}</a:tableStyleId>
              </a:tblPr>
              <a:tblGrid>
                <a:gridCol w="1467503">
                  <a:extLst>
                    <a:ext uri="{9D8B030D-6E8A-4147-A177-3AD203B41FA5}">
                      <a16:colId xmlns:a16="http://schemas.microsoft.com/office/drawing/2014/main" val="3817359282"/>
                    </a:ext>
                  </a:extLst>
                </a:gridCol>
                <a:gridCol w="3419149">
                  <a:extLst>
                    <a:ext uri="{9D8B030D-6E8A-4147-A177-3AD203B41FA5}">
                      <a16:colId xmlns:a16="http://schemas.microsoft.com/office/drawing/2014/main" val="3789012668"/>
                    </a:ext>
                  </a:extLst>
                </a:gridCol>
                <a:gridCol w="3419149">
                  <a:extLst>
                    <a:ext uri="{9D8B030D-6E8A-4147-A177-3AD203B41FA5}">
                      <a16:colId xmlns:a16="http://schemas.microsoft.com/office/drawing/2014/main" val="1963969656"/>
                    </a:ext>
                  </a:extLst>
                </a:gridCol>
              </a:tblGrid>
              <a:tr h="370840">
                <a:tc>
                  <a:txBody>
                    <a:bodyPr/>
                    <a:lstStyle/>
                    <a:p>
                      <a:pPr algn="ct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教科の特性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学年進行に関係ない教科</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pPr algn="ct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英語</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国語</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社会など</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b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大筋は同じで情報量が増える</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p>
                    <a:p>
                      <a:pPr algn="ctr"/>
                      <a:r>
                        <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rPr>
                        <a:t>太くなる教科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学年進行に関係ある教科</a:t>
                      </a:r>
                      <a:b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数学</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理科等</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b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新しい概念、知識が増える</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p>
                    <a:p>
                      <a:pPr algn="ctr"/>
                      <a:r>
                        <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rPr>
                        <a:t>追加する教科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04375487"/>
                  </a:ext>
                </a:extLst>
              </a:tr>
              <a:tr h="0">
                <a:tc>
                  <a:txBody>
                    <a:bodyPr/>
                    <a:lstStyle/>
                    <a:p>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1</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・学校の授業中心</a:t>
                      </a:r>
                      <a:b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rPr>
                        <a:t>・基礎力の育成</a:t>
                      </a:r>
                      <a:br>
                        <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rPr>
                        <a:t>　</a:t>
                      </a:r>
                      <a:r>
                        <a:rPr kumimoji="1" lang="en-US" altLang="ja-JP" sz="1600" dirty="0">
                          <a:solidFill>
                            <a:srgbClr val="FF0000"/>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rPr>
                        <a:t>より先に進んだ学習</a:t>
                      </a:r>
                      <a:r>
                        <a:rPr kumimoji="1" lang="en-US" altLang="ja-JP" sz="1600" dirty="0">
                          <a:solidFill>
                            <a:srgbClr val="FF0000"/>
                          </a:solidFill>
                          <a:latin typeface="UD デジタル 教科書体 NP-B" panose="02020700000000000000" pitchFamily="18" charset="-128"/>
                          <a:ea typeface="UD デジタル 教科書体 NP-B" panose="02020700000000000000" pitchFamily="18" charset="-128"/>
                        </a:rPr>
                        <a:t>)</a:t>
                      </a:r>
                      <a:endParaRPr kumimoji="1" lang="ja-JP" altLang="en-US" sz="1600" dirty="0">
                        <a:solidFill>
                          <a:srgbClr val="FF0000"/>
                        </a:solidFill>
                        <a:latin typeface="UD デジタル 教科書体 NP-B" panose="02020700000000000000" pitchFamily="18" charset="-128"/>
                        <a:ea typeface="UD デジタル 教科書体 NP-B" panose="02020700000000000000"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・学校の授業中心</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しっかり理解</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b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・基礎力の育成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2194518"/>
                  </a:ext>
                </a:extLst>
              </a:tr>
              <a:tr h="370840">
                <a:tc>
                  <a:txBody>
                    <a:bodyPr/>
                    <a:lstStyle/>
                    <a:p>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・基礎力の育成</a:t>
                      </a:r>
                      <a:b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より先に進んだ学習</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・学校の授業中心</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・学校の授業中心</a:t>
                      </a:r>
                      <a:b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   (</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しっかり理解</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b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・基礎力の育成</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・不得意分野の克服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8876428"/>
                  </a:ext>
                </a:extLst>
              </a:tr>
              <a:tr h="370840">
                <a:tc>
                  <a:txBody>
                    <a:bodyPr/>
                    <a:lstStyle/>
                    <a:p>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3</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年一学期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・不得意分野の克服</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・教科の復習</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・自分にあった参考書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・不得意分野の克服</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・教科の復習</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・自分にあった参考書</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0528595"/>
                  </a:ext>
                </a:extLst>
              </a:tr>
              <a:tr h="370840">
                <a:tc>
                  <a:txBody>
                    <a:bodyPr/>
                    <a:lstStyle/>
                    <a:p>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3</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年夏休み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勝負の時期</a:t>
                      </a:r>
                      <a:b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・基礎力の完成</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教科の復習</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・不得意分野の克服</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・志望校向けの学習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勝負の時期</a:t>
                      </a:r>
                      <a:b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b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・基礎力の完成</a:t>
                      </a:r>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教科の復習</a:t>
                      </a: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・不得意分野の克服</a:t>
                      </a:r>
                      <a:endPar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endParaRP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・志望校向けの学習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5542676"/>
                  </a:ext>
                </a:extLst>
              </a:tr>
              <a:tr h="370840">
                <a:tc>
                  <a:txBody>
                    <a:bodyPr/>
                    <a:lstStyle/>
                    <a:p>
                      <a:r>
                        <a:rPr kumimoji="1" lang="en-US" altLang="ja-JP" sz="1600" dirty="0">
                          <a:solidFill>
                            <a:schemeClr val="tx1"/>
                          </a:solidFill>
                          <a:latin typeface="UD デジタル 教科書体 NP-B" panose="02020700000000000000" pitchFamily="18" charset="-128"/>
                          <a:ea typeface="UD デジタル 教科書体 NP-B" panose="02020700000000000000" pitchFamily="18" charset="-128"/>
                        </a:rPr>
                        <a:t>3</a:t>
                      </a:r>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年二学期以降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・課題問題の実施が中心</a:t>
                      </a: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・志望校向けの学習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・課題問題の実施が中心</a:t>
                      </a:r>
                    </a:p>
                    <a:p>
                      <a:r>
                        <a:rPr kumimoji="1" lang="ja-JP" altLang="en-US" sz="1600" dirty="0">
                          <a:solidFill>
                            <a:schemeClr val="tx1"/>
                          </a:solidFill>
                          <a:latin typeface="UD デジタル 教科書体 NP-B" panose="02020700000000000000" pitchFamily="18" charset="-128"/>
                          <a:ea typeface="UD デジタル 教科書体 NP-B" panose="02020700000000000000" pitchFamily="18" charset="-128"/>
                        </a:rPr>
                        <a:t>・志望校向けの学習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3487492"/>
                  </a:ext>
                </a:extLst>
              </a:tr>
            </a:tbl>
          </a:graphicData>
        </a:graphic>
      </p:graphicFrame>
    </p:spTree>
    <p:extLst>
      <p:ext uri="{BB962C8B-B14F-4D97-AF65-F5344CB8AC3E}">
        <p14:creationId xmlns:p14="http://schemas.microsoft.com/office/powerpoint/2010/main" val="375848215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87DF070B-5073-690F-FFCB-9E09687972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71600"/>
            <a:ext cx="2208022" cy="32508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Rectangle 2">
            <a:extLst>
              <a:ext uri="{FF2B5EF4-FFF2-40B4-BE49-F238E27FC236}">
                <a16:creationId xmlns:a16="http://schemas.microsoft.com/office/drawing/2014/main" id="{8D08D7F5-4F70-D6D7-446F-92E20AB15BDE}"/>
              </a:ext>
            </a:extLst>
          </p:cNvPr>
          <p:cNvSpPr txBox="1">
            <a:spLocks noChangeArrowheads="1"/>
          </p:cNvSpPr>
          <p:nvPr/>
        </p:nvSpPr>
        <p:spPr>
          <a:xfrm>
            <a:off x="248141" y="262814"/>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latin typeface="UD デジタル 教科書体 NP-B" panose="02020700000000000000" pitchFamily="18" charset="-128"/>
                <a:ea typeface="UD デジタル 教科書体 NP-B" panose="02020700000000000000" pitchFamily="18" charset="-128"/>
              </a:rPr>
              <a:t>良い学習のための参考情報</a:t>
            </a:r>
            <a:r>
              <a:rPr lang="en-US" altLang="ja-JP" sz="2800" dirty="0">
                <a:latin typeface="UD デジタル 教科書体 NP-B" panose="02020700000000000000" pitchFamily="18" charset="-128"/>
                <a:ea typeface="UD デジタル 教科書体 NP-B" panose="02020700000000000000" pitchFamily="18" charset="-128"/>
              </a:rPr>
              <a:t>(</a:t>
            </a:r>
            <a:r>
              <a:rPr lang="ja-JP" altLang="en-US" sz="2800" dirty="0">
                <a:latin typeface="UD デジタル 教科書体 NP-B" panose="02020700000000000000" pitchFamily="18" charset="-128"/>
                <a:ea typeface="UD デジタル 教科書体 NP-B" panose="02020700000000000000" pitchFamily="18" charset="-128"/>
              </a:rPr>
              <a:t>例</a:t>
            </a:r>
            <a:r>
              <a:rPr lang="en-US" altLang="ja-JP" sz="2800" dirty="0">
                <a:latin typeface="UD デジタル 教科書体 NP-B" panose="02020700000000000000" pitchFamily="18" charset="-128"/>
                <a:ea typeface="UD デジタル 教科書体 NP-B" panose="02020700000000000000" pitchFamily="18" charset="-128"/>
              </a:rPr>
              <a:t>)</a:t>
            </a:r>
            <a:endParaRPr lang="ja-JP" altLang="en-US" sz="2800" dirty="0">
              <a:latin typeface="UD デジタル 教科書体 NP-B" panose="02020700000000000000" pitchFamily="18" charset="-128"/>
              <a:ea typeface="UD デジタル 教科書体 NP-B" panose="02020700000000000000" pitchFamily="18" charset="-128"/>
            </a:endParaRPr>
          </a:p>
        </p:txBody>
      </p:sp>
      <p:sp>
        <p:nvSpPr>
          <p:cNvPr id="7" name="テキスト ボックス 6">
            <a:extLst>
              <a:ext uri="{FF2B5EF4-FFF2-40B4-BE49-F238E27FC236}">
                <a16:creationId xmlns:a16="http://schemas.microsoft.com/office/drawing/2014/main" id="{49461633-8133-E00F-9C08-F78E2A54E223}"/>
              </a:ext>
            </a:extLst>
          </p:cNvPr>
          <p:cNvSpPr txBox="1"/>
          <p:nvPr/>
        </p:nvSpPr>
        <p:spPr>
          <a:xfrm>
            <a:off x="3276600" y="1219200"/>
            <a:ext cx="5714999" cy="861774"/>
          </a:xfrm>
          <a:prstGeom prst="rect">
            <a:avLst/>
          </a:prstGeom>
          <a:noFill/>
        </p:spPr>
        <p:txBody>
          <a:bodyPr wrap="square">
            <a:spAutoFit/>
          </a:bodyPr>
          <a:lstStyle/>
          <a:p>
            <a:pPr algn="l"/>
            <a:r>
              <a:rPr lang="ja-JP" altLang="en-US" dirty="0">
                <a:latin typeface="UD デジタル 教科書体 NP-B" panose="02020700000000000000" pitchFamily="18" charset="-128"/>
                <a:ea typeface="UD デジタル 教科書体 NP-B" panose="02020700000000000000" pitchFamily="18" charset="-128"/>
              </a:rPr>
              <a:t>効率の良いおすすめ勉強法</a:t>
            </a:r>
            <a:r>
              <a:rPr lang="en-US" altLang="ja-JP" dirty="0">
                <a:latin typeface="UD デジタル 教科書体 NP-B" panose="02020700000000000000" pitchFamily="18" charset="-128"/>
                <a:ea typeface="UD デジタル 教科書体 NP-B" panose="02020700000000000000" pitchFamily="18" charset="-128"/>
              </a:rPr>
              <a:t>7</a:t>
            </a:r>
            <a:r>
              <a:rPr lang="ja-JP" altLang="en-US" dirty="0">
                <a:latin typeface="UD デジタル 教科書体 NP-B" panose="02020700000000000000" pitchFamily="18" charset="-128"/>
                <a:ea typeface="UD デジタル 教科書体 NP-B" panose="02020700000000000000" pitchFamily="18" charset="-128"/>
              </a:rPr>
              <a:t>選＆</a:t>
            </a:r>
            <a:r>
              <a:rPr lang="en-US" altLang="ja-JP" dirty="0">
                <a:latin typeface="UD デジタル 教科書体 NP-B" panose="02020700000000000000" pitchFamily="18" charset="-128"/>
                <a:ea typeface="UD デジタル 教科書体 NP-B" panose="02020700000000000000" pitchFamily="18" charset="-128"/>
              </a:rPr>
              <a:t>NG</a:t>
            </a:r>
            <a:r>
              <a:rPr lang="ja-JP" altLang="en-US" dirty="0">
                <a:latin typeface="UD デジタル 教科書体 NP-B" panose="02020700000000000000" pitchFamily="18" charset="-128"/>
                <a:ea typeface="UD デジタル 教科書体 NP-B" panose="02020700000000000000" pitchFamily="18" charset="-128"/>
              </a:rPr>
              <a:t>な勉強の仕方を解説 </a:t>
            </a:r>
            <a:r>
              <a:rPr lang="en-US" altLang="ja-JP" dirty="0">
                <a:latin typeface="UD デジタル 教科書体 NP-B" panose="02020700000000000000" pitchFamily="18" charset="-128"/>
                <a:ea typeface="UD デジタル 教科書体 NP-B" panose="02020700000000000000" pitchFamily="18" charset="-128"/>
              </a:rPr>
              <a:t>(</a:t>
            </a:r>
            <a:r>
              <a:rPr lang="ja-JP" altLang="en-US" dirty="0">
                <a:latin typeface="UD デジタル 教科書体 NP-B" panose="02020700000000000000" pitchFamily="18" charset="-128"/>
                <a:ea typeface="UD デジタル 教科書体 NP-B" panose="02020700000000000000" pitchFamily="18" charset="-128"/>
              </a:rPr>
              <a:t>ベネッセ</a:t>
            </a:r>
            <a:r>
              <a:rPr lang="en-US" altLang="ja-JP" dirty="0">
                <a:latin typeface="UD デジタル 教科書体 NP-B" panose="02020700000000000000" pitchFamily="18" charset="-128"/>
                <a:ea typeface="UD デジタル 教科書体 NP-B" panose="02020700000000000000" pitchFamily="18" charset="-128"/>
              </a:rPr>
              <a:t>)</a:t>
            </a:r>
            <a:br>
              <a:rPr lang="en-US" altLang="ja-JP" dirty="0">
                <a:latin typeface="UD デジタル 教科書体 NP-B" panose="02020700000000000000" pitchFamily="18" charset="-128"/>
                <a:ea typeface="UD デジタル 教科書体 NP-B" panose="02020700000000000000" pitchFamily="18" charset="-128"/>
              </a:rPr>
            </a:br>
            <a:r>
              <a:rPr lang="en-US" altLang="ja-JP" sz="1400" dirty="0">
                <a:latin typeface="UD デジタル 教科書体 NP-B" panose="02020700000000000000" pitchFamily="18" charset="-128"/>
                <a:ea typeface="UD デジタル 教科書体 NP-B" panose="02020700000000000000" pitchFamily="18" charset="-128"/>
                <a:hlinkClick r:id="rId4"/>
              </a:rPr>
              <a:t>https://benesse.jp/kyouiku/201606/20160610-2.html</a:t>
            </a:r>
            <a:endParaRPr lang="ja-JP" altLang="en-US" sz="1400" dirty="0">
              <a:latin typeface="UD デジタル 教科書体 NP-B" panose="02020700000000000000" pitchFamily="18" charset="-128"/>
              <a:ea typeface="UD デジタル 教科書体 NP-B" panose="02020700000000000000" pitchFamily="18" charset="-128"/>
            </a:endParaRPr>
          </a:p>
        </p:txBody>
      </p:sp>
      <p:sp>
        <p:nvSpPr>
          <p:cNvPr id="8" name="テキスト ボックス 7">
            <a:extLst>
              <a:ext uri="{FF2B5EF4-FFF2-40B4-BE49-F238E27FC236}">
                <a16:creationId xmlns:a16="http://schemas.microsoft.com/office/drawing/2014/main" id="{B0236B77-AA59-218B-9B92-4C50ED8884E9}"/>
              </a:ext>
            </a:extLst>
          </p:cNvPr>
          <p:cNvSpPr txBox="1"/>
          <p:nvPr/>
        </p:nvSpPr>
        <p:spPr>
          <a:xfrm>
            <a:off x="3276600" y="2095583"/>
            <a:ext cx="5714999" cy="1077218"/>
          </a:xfrm>
          <a:prstGeom prst="rect">
            <a:avLst/>
          </a:prstGeom>
          <a:noFill/>
        </p:spPr>
        <p:txBody>
          <a:bodyPr wrap="square">
            <a:spAutoFit/>
          </a:bodyPr>
          <a:lstStyle/>
          <a:p>
            <a:pPr algn="l"/>
            <a:r>
              <a:rPr lang="ja-JP" altLang="en-US" dirty="0">
                <a:latin typeface="UD デジタル 教科書体 NP-B" panose="02020700000000000000" pitchFamily="18" charset="-128"/>
                <a:ea typeface="UD デジタル 教科書体 NP-B" panose="02020700000000000000" pitchFamily="18" charset="-128"/>
              </a:rPr>
              <a:t>自分に合った勉強方法を見つけよう！　効率的な</a:t>
            </a:r>
            <a:r>
              <a:rPr lang="en-US" altLang="ja-JP" dirty="0">
                <a:latin typeface="UD デジタル 教科書体 NP-B" panose="02020700000000000000" pitchFamily="18" charset="-128"/>
                <a:ea typeface="UD デジタル 教科書体 NP-B" panose="02020700000000000000" pitchFamily="18" charset="-128"/>
              </a:rPr>
              <a:t>11</a:t>
            </a:r>
            <a:r>
              <a:rPr lang="ja-JP" altLang="en-US" dirty="0">
                <a:latin typeface="UD デジタル 教科書体 NP-B" panose="02020700000000000000" pitchFamily="18" charset="-128"/>
                <a:ea typeface="UD デジタル 教科書体 NP-B" panose="02020700000000000000" pitchFamily="18" charset="-128"/>
              </a:rPr>
              <a:t>個のテクニックとコツ</a:t>
            </a:r>
            <a:r>
              <a:rPr lang="en-US" altLang="ja-JP" dirty="0">
                <a:latin typeface="UD デジタル 教科書体 NP-B" panose="02020700000000000000" pitchFamily="18" charset="-128"/>
                <a:ea typeface="UD デジタル 教科書体 NP-B" panose="02020700000000000000" pitchFamily="18" charset="-128"/>
              </a:rPr>
              <a:t>(</a:t>
            </a:r>
            <a:r>
              <a:rPr lang="ja-JP" altLang="en-US" dirty="0">
                <a:latin typeface="UD デジタル 教科書体 NP-B" panose="02020700000000000000" pitchFamily="18" charset="-128"/>
                <a:ea typeface="UD デジタル 教科書体 NP-B" panose="02020700000000000000" pitchFamily="18" charset="-128"/>
              </a:rPr>
              <a:t>マナビスタ</a:t>
            </a:r>
            <a:r>
              <a:rPr lang="en-US" altLang="ja-JP" dirty="0">
                <a:latin typeface="UD デジタル 教科書体 NP-B" panose="02020700000000000000" pitchFamily="18" charset="-128"/>
                <a:ea typeface="UD デジタル 教科書体 NP-B" panose="02020700000000000000" pitchFamily="18" charset="-128"/>
              </a:rPr>
              <a:t>:</a:t>
            </a:r>
            <a:r>
              <a:rPr lang="ja-JP" altLang="en-US" dirty="0">
                <a:latin typeface="UD デジタル 教科書体 NP-B" panose="02020700000000000000" pitchFamily="18" charset="-128"/>
                <a:ea typeface="UD デジタル 教科書体 NP-B" panose="02020700000000000000" pitchFamily="18" charset="-128"/>
              </a:rPr>
              <a:t>学研</a:t>
            </a:r>
            <a:r>
              <a:rPr lang="en-US" altLang="ja-JP" dirty="0">
                <a:latin typeface="UD デジタル 教科書体 NP-B" panose="02020700000000000000" pitchFamily="18" charset="-128"/>
                <a:ea typeface="UD デジタル 教科書体 NP-B" panose="02020700000000000000" pitchFamily="18" charset="-128"/>
              </a:rPr>
              <a:t>)</a:t>
            </a:r>
            <a:br>
              <a:rPr lang="en-US" altLang="ja-JP" dirty="0">
                <a:latin typeface="UD デジタル 教科書体 NP-B" panose="02020700000000000000" pitchFamily="18" charset="-128"/>
                <a:ea typeface="UD デジタル 教科書体 NP-B" panose="02020700000000000000" pitchFamily="18" charset="-128"/>
              </a:rPr>
            </a:br>
            <a:r>
              <a:rPr lang="en-US" altLang="ja-JP" sz="1400" dirty="0">
                <a:latin typeface="UD デジタル 教科書体 NP-B" panose="02020700000000000000" pitchFamily="18" charset="-128"/>
                <a:ea typeface="UD デジタル 教科書体 NP-B" panose="02020700000000000000" pitchFamily="18" charset="-128"/>
                <a:hlinkClick r:id="rId5"/>
              </a:rPr>
              <a:t>https://www.gakken.jp/homestudy-support/edu-info/21657/</a:t>
            </a:r>
            <a:endParaRPr lang="ja-JP" altLang="en-US" sz="1400" dirty="0">
              <a:latin typeface="UD デジタル 教科書体 NP-B" panose="02020700000000000000" pitchFamily="18" charset="-128"/>
              <a:ea typeface="UD デジタル 教科書体 NP-B" panose="02020700000000000000" pitchFamily="18" charset="-128"/>
            </a:endParaRPr>
          </a:p>
        </p:txBody>
      </p:sp>
      <p:sp>
        <p:nvSpPr>
          <p:cNvPr id="9" name="テキスト ボックス 8">
            <a:extLst>
              <a:ext uri="{FF2B5EF4-FFF2-40B4-BE49-F238E27FC236}">
                <a16:creationId xmlns:a16="http://schemas.microsoft.com/office/drawing/2014/main" id="{265AC231-1B27-75FF-EF9E-18CE3EC1F26A}"/>
              </a:ext>
            </a:extLst>
          </p:cNvPr>
          <p:cNvSpPr txBox="1"/>
          <p:nvPr/>
        </p:nvSpPr>
        <p:spPr>
          <a:xfrm>
            <a:off x="3276600" y="3172801"/>
            <a:ext cx="5714999" cy="1569660"/>
          </a:xfrm>
          <a:prstGeom prst="rect">
            <a:avLst/>
          </a:prstGeom>
          <a:noFill/>
        </p:spPr>
        <p:txBody>
          <a:bodyPr wrap="square">
            <a:spAutoFit/>
          </a:bodyPr>
          <a:lstStyle/>
          <a:p>
            <a:pPr algn="l"/>
            <a:r>
              <a:rPr lang="ja-JP" altLang="en-US" dirty="0">
                <a:latin typeface="UD デジタル 教科書体 NP-B" panose="02020700000000000000" pitchFamily="18" charset="-128"/>
                <a:ea typeface="UD デジタル 教科書体 NP-B" panose="02020700000000000000" pitchFamily="18" charset="-128"/>
              </a:rPr>
              <a:t>東大生のおすすめ勉強法！受験期にやってよかったこと・失敗したことを現役生</a:t>
            </a:r>
            <a:r>
              <a:rPr lang="en-US" altLang="ja-JP" dirty="0">
                <a:latin typeface="UD デジタル 教科書体 NP-B" panose="02020700000000000000" pitchFamily="18" charset="-128"/>
                <a:ea typeface="UD デジタル 教科書体 NP-B" panose="02020700000000000000" pitchFamily="18" charset="-128"/>
              </a:rPr>
              <a:t>50</a:t>
            </a:r>
            <a:r>
              <a:rPr lang="ja-JP" altLang="en-US" dirty="0">
                <a:latin typeface="UD デジタル 教科書体 NP-B" panose="02020700000000000000" pitchFamily="18" charset="-128"/>
                <a:ea typeface="UD デジタル 教科書体 NP-B" panose="02020700000000000000" pitchFamily="18" charset="-128"/>
              </a:rPr>
              <a:t>名に聞いた！</a:t>
            </a:r>
            <a:r>
              <a:rPr lang="en-US" altLang="ja-JP" dirty="0">
                <a:latin typeface="UD デジタル 教科書体 NP-B" panose="02020700000000000000" pitchFamily="18" charset="-128"/>
                <a:ea typeface="UD デジタル 教科書体 NP-B" panose="02020700000000000000" pitchFamily="18" charset="-128"/>
              </a:rPr>
              <a:t>(</a:t>
            </a:r>
            <a:r>
              <a:rPr lang="ja-JP" altLang="en-US" dirty="0">
                <a:latin typeface="UD デジタル 教科書体 NP-B" panose="02020700000000000000" pitchFamily="18" charset="-128"/>
                <a:ea typeface="UD デジタル 教科書体 NP-B" panose="02020700000000000000" pitchFamily="18" charset="-128"/>
              </a:rPr>
              <a:t>ステディサプリ</a:t>
            </a:r>
            <a:r>
              <a:rPr lang="en-US" altLang="ja-JP" dirty="0">
                <a:latin typeface="UD デジタル 教科書体 NP-B" panose="02020700000000000000" pitchFamily="18" charset="-128"/>
                <a:ea typeface="UD デジタル 教科書体 NP-B" panose="02020700000000000000" pitchFamily="18" charset="-128"/>
              </a:rPr>
              <a:t>)</a:t>
            </a:r>
          </a:p>
          <a:p>
            <a:pPr algn="l"/>
            <a:r>
              <a:rPr lang="en-US" altLang="ja-JP" sz="1400" dirty="0">
                <a:latin typeface="UD デジタル 教科書体 NP-B" panose="02020700000000000000" pitchFamily="18" charset="-128"/>
                <a:ea typeface="UD デジタル 教科書体 NP-B" panose="02020700000000000000" pitchFamily="18" charset="-128"/>
                <a:hlinkClick r:id="rId6"/>
              </a:rPr>
              <a:t>https://shingakunet.com/journal/exam/20220216000010/</a:t>
            </a:r>
            <a:endParaRPr lang="en-US" altLang="ja-JP" sz="1400" dirty="0">
              <a:latin typeface="UD デジタル 教科書体 NP-B" panose="02020700000000000000" pitchFamily="18" charset="-128"/>
              <a:ea typeface="UD デジタル 教科書体 NP-B" panose="02020700000000000000" pitchFamily="18" charset="-128"/>
            </a:endParaRPr>
          </a:p>
          <a:p>
            <a:pPr algn="l"/>
            <a:br>
              <a:rPr lang="en-US" altLang="ja-JP" sz="1400" dirty="0">
                <a:latin typeface="UD デジタル 教科書体 NP-B" panose="02020700000000000000" pitchFamily="18" charset="-128"/>
                <a:ea typeface="UD デジタル 教科書体 NP-B" panose="02020700000000000000" pitchFamily="18" charset="-128"/>
              </a:rPr>
            </a:br>
            <a:endParaRPr lang="ja-JP" altLang="en-US" sz="1400" dirty="0">
              <a:latin typeface="UD デジタル 教科書体 NP-B" panose="02020700000000000000" pitchFamily="18" charset="-128"/>
              <a:ea typeface="UD デジタル 教科書体 NP-B" panose="02020700000000000000" pitchFamily="18" charset="-128"/>
            </a:endParaRPr>
          </a:p>
        </p:txBody>
      </p:sp>
      <p:sp>
        <p:nvSpPr>
          <p:cNvPr id="10" name="Rectangle 2">
            <a:extLst>
              <a:ext uri="{FF2B5EF4-FFF2-40B4-BE49-F238E27FC236}">
                <a16:creationId xmlns:a16="http://schemas.microsoft.com/office/drawing/2014/main" id="{F33F0496-2514-991E-17FA-0BBFB3D8477F}"/>
              </a:ext>
            </a:extLst>
          </p:cNvPr>
          <p:cNvSpPr txBox="1">
            <a:spLocks noChangeArrowheads="1"/>
          </p:cNvSpPr>
          <p:nvPr/>
        </p:nvSpPr>
        <p:spPr>
          <a:xfrm>
            <a:off x="1373184" y="789672"/>
            <a:ext cx="1520638"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書籍例</a:t>
            </a:r>
          </a:p>
        </p:txBody>
      </p:sp>
      <p:sp>
        <p:nvSpPr>
          <p:cNvPr id="11" name="Rectangle 2">
            <a:extLst>
              <a:ext uri="{FF2B5EF4-FFF2-40B4-BE49-F238E27FC236}">
                <a16:creationId xmlns:a16="http://schemas.microsoft.com/office/drawing/2014/main" id="{BF710B1C-F7DA-F617-A3DC-62044A34FBEF}"/>
              </a:ext>
            </a:extLst>
          </p:cNvPr>
          <p:cNvSpPr txBox="1">
            <a:spLocks noChangeArrowheads="1"/>
          </p:cNvSpPr>
          <p:nvPr/>
        </p:nvSpPr>
        <p:spPr>
          <a:xfrm>
            <a:off x="3581206" y="789673"/>
            <a:ext cx="3886394" cy="429528"/>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一般論</a:t>
            </a:r>
            <a:r>
              <a:rPr lang="en-US" altLang="ja-JP"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Web</a:t>
            </a:r>
            <a:r>
              <a:rPr lang="ja-JP" altLang="en-US"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サイト例</a:t>
            </a:r>
            <a:r>
              <a:rPr lang="en-US" altLang="ja-JP"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a:t>
            </a:r>
            <a:r>
              <a:rPr lang="ja-JP" altLang="en-US"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多数あり</a:t>
            </a:r>
            <a:r>
              <a:rPr lang="en-US" altLang="ja-JP"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rPr>
              <a:t>)</a:t>
            </a:r>
            <a:endParaRPr lang="ja-JP" altLang="en-US" sz="2400" dirty="0">
              <a:solidFill>
                <a:schemeClr val="accent6">
                  <a:lumMod val="50000"/>
                </a:schemeClr>
              </a:solidFill>
              <a:latin typeface="UD デジタル 教科書体 NP-B" panose="02020700000000000000" pitchFamily="18" charset="-128"/>
              <a:ea typeface="UD デジタル 教科書体 NP-B" panose="02020700000000000000" pitchFamily="18" charset="-128"/>
            </a:endParaRPr>
          </a:p>
        </p:txBody>
      </p:sp>
      <p:sp>
        <p:nvSpPr>
          <p:cNvPr id="12" name="Rectangle 2">
            <a:extLst>
              <a:ext uri="{FF2B5EF4-FFF2-40B4-BE49-F238E27FC236}">
                <a16:creationId xmlns:a16="http://schemas.microsoft.com/office/drawing/2014/main" id="{B739FB11-D472-6E1F-70BF-9F0B1C235139}"/>
              </a:ext>
            </a:extLst>
          </p:cNvPr>
          <p:cNvSpPr txBox="1">
            <a:spLocks noChangeArrowheads="1"/>
          </p:cNvSpPr>
          <p:nvPr/>
        </p:nvSpPr>
        <p:spPr>
          <a:xfrm>
            <a:off x="3424323" y="4622498"/>
            <a:ext cx="5033877" cy="861774"/>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英単語ゲット</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1900</a:t>
            </a:r>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の学習方法は</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Web</a:t>
            </a:r>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上に多数ある。</a:t>
            </a:r>
            <a:endParaRPr lang="en-US" altLang="ja-JP" sz="2400" dirty="0">
              <a:solidFill>
                <a:srgbClr val="FF0000"/>
              </a:solidFill>
              <a:latin typeface="UD デジタル 教科書体 NP-B" panose="02020700000000000000" pitchFamily="18" charset="-128"/>
              <a:ea typeface="UD デジタル 教科書体 NP-B" panose="02020700000000000000" pitchFamily="18" charset="-128"/>
            </a:endParaRPr>
          </a:p>
        </p:txBody>
      </p:sp>
      <p:sp>
        <p:nvSpPr>
          <p:cNvPr id="14" name="テキスト ボックス 13">
            <a:extLst>
              <a:ext uri="{FF2B5EF4-FFF2-40B4-BE49-F238E27FC236}">
                <a16:creationId xmlns:a16="http://schemas.microsoft.com/office/drawing/2014/main" id="{B61D90D0-06F0-6B8C-8EF0-6C87C38E1D47}"/>
              </a:ext>
            </a:extLst>
          </p:cNvPr>
          <p:cNvSpPr txBox="1"/>
          <p:nvPr/>
        </p:nvSpPr>
        <p:spPr>
          <a:xfrm>
            <a:off x="248141" y="4896349"/>
            <a:ext cx="3028459" cy="1200329"/>
          </a:xfrm>
          <a:prstGeom prst="rect">
            <a:avLst/>
          </a:prstGeom>
          <a:noFill/>
        </p:spPr>
        <p:txBody>
          <a:bodyPr wrap="square">
            <a:spAutoFit/>
          </a:bodyPr>
          <a:lstStyle/>
          <a:p>
            <a:pPr algn="l"/>
            <a:r>
              <a:rPr lang="ja-JP" altLang="en-US"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東大生の勉強法カタログ</a:t>
            </a:r>
            <a:r>
              <a:rPr lang="en-US" altLang="ja-JP"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a:t>
            </a:r>
            <a:r>
              <a:rPr lang="ja-JP" altLang="en-US"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改訂版</a:t>
            </a:r>
            <a:r>
              <a:rPr lang="en-US" altLang="ja-JP"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 8</a:t>
            </a:r>
            <a:r>
              <a:rPr lang="ja-JP" altLang="en-US"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人の東大生が教える</a:t>
            </a:r>
            <a:r>
              <a:rPr lang="en-US" altLang="ja-JP"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100</a:t>
            </a:r>
            <a:r>
              <a:rPr lang="ja-JP" altLang="en-US"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種類の勉強法</a:t>
            </a:r>
            <a:endParaRPr lang="en-US" altLang="ja-JP"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endParaRPr>
          </a:p>
          <a:p>
            <a:pPr algn="l"/>
            <a:r>
              <a:rPr lang="en-US" altLang="ja-JP" b="1" dirty="0">
                <a:solidFill>
                  <a:srgbClr val="0F1111"/>
                </a:solidFill>
                <a:highlight>
                  <a:srgbClr val="FFFFFF"/>
                </a:highlight>
                <a:latin typeface="UD デジタル 教科書体 NP-B" panose="02020700000000000000" pitchFamily="18" charset="-128"/>
                <a:ea typeface="UD デジタル 教科書体 NP-B" panose="02020700000000000000" pitchFamily="18" charset="-128"/>
              </a:rPr>
              <a:t>1595</a:t>
            </a:r>
            <a:r>
              <a:rPr lang="ja-JP" altLang="en-US" b="1" dirty="0">
                <a:solidFill>
                  <a:srgbClr val="0F1111"/>
                </a:solidFill>
                <a:highlight>
                  <a:srgbClr val="FFFFFF"/>
                </a:highlight>
                <a:latin typeface="UD デジタル 教科書体 NP-B" panose="02020700000000000000" pitchFamily="18" charset="-128"/>
                <a:ea typeface="UD デジタル 教科書体 NP-B" panose="02020700000000000000" pitchFamily="18" charset="-128"/>
              </a:rPr>
              <a:t>円</a:t>
            </a:r>
            <a:r>
              <a:rPr lang="ja-JP" altLang="en-US" b="1" i="0" dirty="0">
                <a:solidFill>
                  <a:srgbClr val="0F1111"/>
                </a:solidFill>
                <a:effectLst/>
                <a:highlight>
                  <a:srgbClr val="FFFFFF"/>
                </a:highlight>
                <a:latin typeface="UD デジタル 教科書体 NP-B" panose="02020700000000000000" pitchFamily="18" charset="-128"/>
                <a:ea typeface="UD デジタル 教科書体 NP-B" panose="02020700000000000000" pitchFamily="18" charset="-128"/>
              </a:rPr>
              <a:t> </a:t>
            </a:r>
          </a:p>
        </p:txBody>
      </p:sp>
    </p:spTree>
    <p:extLst>
      <p:ext uri="{BB962C8B-B14F-4D97-AF65-F5344CB8AC3E}">
        <p14:creationId xmlns:p14="http://schemas.microsoft.com/office/powerpoint/2010/main" val="228916969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頭の中の仕組み</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学習の仕組み</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6441" y="1493229"/>
            <a:ext cx="3593850" cy="419100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a:extLst>
              <a:ext uri="{FF2B5EF4-FFF2-40B4-BE49-F238E27FC236}">
                <a16:creationId xmlns:a16="http://schemas.microsoft.com/office/drawing/2014/main" id="{FE30DA35-D02D-2AFE-B34F-A7D5519147EB}"/>
              </a:ext>
            </a:extLst>
          </p:cNvPr>
          <p:cNvSpPr txBox="1"/>
          <p:nvPr/>
        </p:nvSpPr>
        <p:spPr>
          <a:xfrm>
            <a:off x="2777582" y="2331429"/>
            <a:ext cx="1219200" cy="830997"/>
          </a:xfrm>
          <a:prstGeom prst="rect">
            <a:avLst/>
          </a:prstGeom>
          <a:solidFill>
            <a:schemeClr val="bg1"/>
          </a:solidFill>
          <a:ln>
            <a:solidFill>
              <a:schemeClr val="tx1"/>
            </a:solidFill>
          </a:ln>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短期</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solidFill>
                  <a:srgbClr val="FF0000"/>
                </a:solidFill>
                <a:latin typeface="メイリオ" panose="020B0604030504040204" pitchFamily="50" charset="-128"/>
                <a:ea typeface="メイリオ" panose="020B0604030504040204" pitchFamily="50" charset="-128"/>
              </a:rPr>
              <a:t>記憶</a:t>
            </a:r>
          </a:p>
        </p:txBody>
      </p:sp>
      <p:sp>
        <p:nvSpPr>
          <p:cNvPr id="7" name="テキスト ボックス 6">
            <a:extLst>
              <a:ext uri="{FF2B5EF4-FFF2-40B4-BE49-F238E27FC236}">
                <a16:creationId xmlns:a16="http://schemas.microsoft.com/office/drawing/2014/main" id="{E85C9D1E-0998-FC02-065C-C889D08E6FDB}"/>
              </a:ext>
            </a:extLst>
          </p:cNvPr>
          <p:cNvSpPr txBox="1"/>
          <p:nvPr/>
        </p:nvSpPr>
        <p:spPr>
          <a:xfrm>
            <a:off x="4613577" y="2331429"/>
            <a:ext cx="1219200" cy="830997"/>
          </a:xfrm>
          <a:prstGeom prst="rect">
            <a:avLst/>
          </a:prstGeom>
          <a:solidFill>
            <a:schemeClr val="bg1"/>
          </a:solidFill>
          <a:ln>
            <a:solidFill>
              <a:schemeClr val="tx1"/>
            </a:solid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長期</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solidFill>
                  <a:srgbClr val="FF0000"/>
                </a:solidFill>
                <a:latin typeface="メイリオ" panose="020B0604030504040204" pitchFamily="50" charset="-128"/>
                <a:ea typeface="メイリオ" panose="020B0604030504040204" pitchFamily="50" charset="-128"/>
              </a:rPr>
              <a:t>記憶</a:t>
            </a:r>
          </a:p>
        </p:txBody>
      </p:sp>
      <p:sp>
        <p:nvSpPr>
          <p:cNvPr id="9" name="環状矢印 4">
            <a:extLst>
              <a:ext uri="{FF2B5EF4-FFF2-40B4-BE49-F238E27FC236}">
                <a16:creationId xmlns:a16="http://schemas.microsoft.com/office/drawing/2014/main" id="{4745D816-6750-C2CC-AE62-2B269B1DC5D4}"/>
              </a:ext>
            </a:extLst>
          </p:cNvPr>
          <p:cNvSpPr/>
          <p:nvPr/>
        </p:nvSpPr>
        <p:spPr>
          <a:xfrm>
            <a:off x="3712836" y="1406947"/>
            <a:ext cx="1118667" cy="1636295"/>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テキスト ボックス 9">
            <a:extLst>
              <a:ext uri="{FF2B5EF4-FFF2-40B4-BE49-F238E27FC236}">
                <a16:creationId xmlns:a16="http://schemas.microsoft.com/office/drawing/2014/main" id="{A7C9FB79-2B1B-C71C-5C98-9AE88F9F0D68}"/>
              </a:ext>
            </a:extLst>
          </p:cNvPr>
          <p:cNvSpPr txBox="1"/>
          <p:nvPr/>
        </p:nvSpPr>
        <p:spPr>
          <a:xfrm>
            <a:off x="2438400" y="1066800"/>
            <a:ext cx="3593849" cy="46166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繰り返し</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リハーサル</a:t>
            </a:r>
            <a:r>
              <a:rPr kumimoji="1" lang="en-US" altLang="ja-JP" sz="24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2" name="矢印: 下 1">
            <a:extLst>
              <a:ext uri="{FF2B5EF4-FFF2-40B4-BE49-F238E27FC236}">
                <a16:creationId xmlns:a16="http://schemas.microsoft.com/office/drawing/2014/main" id="{AB16FB3E-38F4-EFD2-14BA-B81765068242}"/>
              </a:ext>
            </a:extLst>
          </p:cNvPr>
          <p:cNvSpPr/>
          <p:nvPr/>
        </p:nvSpPr>
        <p:spPr bwMode="auto">
          <a:xfrm rot="16200000">
            <a:off x="1940642" y="2008119"/>
            <a:ext cx="484387" cy="83099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矢印: 下 2">
            <a:extLst>
              <a:ext uri="{FF2B5EF4-FFF2-40B4-BE49-F238E27FC236}">
                <a16:creationId xmlns:a16="http://schemas.microsoft.com/office/drawing/2014/main" id="{D0C7F2C7-326B-78B5-3C17-902F9CACB3BD}"/>
              </a:ext>
            </a:extLst>
          </p:cNvPr>
          <p:cNvSpPr/>
          <p:nvPr/>
        </p:nvSpPr>
        <p:spPr bwMode="auto">
          <a:xfrm rot="5400000">
            <a:off x="1881937" y="2556690"/>
            <a:ext cx="484387" cy="83099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A3BFA759-B8C5-C701-7BF2-E7054D1B8656}"/>
              </a:ext>
            </a:extLst>
          </p:cNvPr>
          <p:cNvSpPr txBox="1"/>
          <p:nvPr/>
        </p:nvSpPr>
        <p:spPr>
          <a:xfrm>
            <a:off x="652835" y="2236238"/>
            <a:ext cx="1366986" cy="461665"/>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入力</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D9A6F784-B97C-FE4B-3139-93B81F51E91C}"/>
              </a:ext>
            </a:extLst>
          </p:cNvPr>
          <p:cNvSpPr txBox="1"/>
          <p:nvPr/>
        </p:nvSpPr>
        <p:spPr>
          <a:xfrm>
            <a:off x="652835" y="2762087"/>
            <a:ext cx="1366986" cy="461665"/>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出力</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1EA8366D-9BEC-3701-A75E-145F5138FF8B}"/>
              </a:ext>
            </a:extLst>
          </p:cNvPr>
          <p:cNvSpPr txBox="1"/>
          <p:nvPr/>
        </p:nvSpPr>
        <p:spPr>
          <a:xfrm>
            <a:off x="712611" y="3828978"/>
            <a:ext cx="2109452" cy="1938992"/>
          </a:xfrm>
          <a:prstGeom prst="rect">
            <a:avLst/>
          </a:prstGeom>
          <a:noFill/>
        </p:spPr>
        <p:txBody>
          <a:bodyPr wrap="square">
            <a:spAutoFit/>
          </a:bodyPr>
          <a:lstStyle/>
          <a:p>
            <a:pPr algn="l"/>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短期記憶</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外部からの情報を一時的に記憶する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秒程度</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lang="ja-JP" altLang="en-US" sz="2400" dirty="0"/>
          </a:p>
        </p:txBody>
      </p:sp>
      <p:sp>
        <p:nvSpPr>
          <p:cNvPr id="14" name="テキスト ボックス 13">
            <a:extLst>
              <a:ext uri="{FF2B5EF4-FFF2-40B4-BE49-F238E27FC236}">
                <a16:creationId xmlns:a16="http://schemas.microsoft.com/office/drawing/2014/main" id="{4BA17AAD-18B7-F3D8-817C-726AB8839133}"/>
              </a:ext>
            </a:extLst>
          </p:cNvPr>
          <p:cNvSpPr txBox="1"/>
          <p:nvPr/>
        </p:nvSpPr>
        <p:spPr>
          <a:xfrm>
            <a:off x="6141798" y="1880569"/>
            <a:ext cx="2472401" cy="3416320"/>
          </a:xfrm>
          <a:prstGeom prst="rect">
            <a:avLst/>
          </a:prstGeom>
          <a:noFill/>
        </p:spPr>
        <p:txBody>
          <a:bodyPr wrap="square">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長期</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rPr>
              <a:t>記憶</a:t>
            </a:r>
            <a:b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b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外部からの情報を</a:t>
            </a:r>
            <a:r>
              <a:rPr lang="ja-JP" altLang="en-US" sz="2400" dirty="0">
                <a:solidFill>
                  <a:srgbClr val="000000"/>
                </a:solidFill>
                <a:latin typeface="メイリオ" panose="020B0604030504040204" pitchFamily="50" charset="-128"/>
                <a:ea typeface="メイリオ" panose="020B0604030504040204" pitchFamily="50" charset="-128"/>
              </a:rPr>
              <a:t>永久に</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rPr>
              <a:t>記憶する。</a:t>
            </a:r>
            <a:endPar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a:p>
            <a:pPr algn="l"/>
            <a:endParaRPr lang="en-US" altLang="ja-JP" sz="2400" dirty="0">
              <a:solidFill>
                <a:srgbClr val="000000"/>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学習の効率</a:t>
            </a:r>
            <a:r>
              <a:rPr lang="en-US" altLang="ja-JP" sz="2400" dirty="0">
                <a:latin typeface="メイリオ" panose="020B0604030504040204" pitchFamily="50" charset="-128"/>
                <a:ea typeface="メイリオ" panose="020B0604030504040204" pitchFamily="50" charset="-128"/>
              </a:rPr>
              <a:t>:</a:t>
            </a:r>
          </a:p>
          <a:p>
            <a:pPr algn="l"/>
            <a:r>
              <a:rPr lang="ja-JP" altLang="en-US" sz="2400" dirty="0">
                <a:latin typeface="メイリオ" panose="020B0604030504040204" pitchFamily="50" charset="-128"/>
                <a:ea typeface="メイリオ" panose="020B0604030504040204" pitchFamily="50" charset="-128"/>
              </a:rPr>
              <a:t>いから楽に</a:t>
            </a:r>
          </a:p>
          <a:p>
            <a:pPr algn="l"/>
            <a:r>
              <a:rPr lang="ja-JP" altLang="en-US" sz="2400" dirty="0">
                <a:latin typeface="メイリオ" panose="020B0604030504040204" pitchFamily="50" charset="-128"/>
                <a:ea typeface="メイリオ" panose="020B0604030504040204" pitchFamily="50" charset="-128"/>
              </a:rPr>
              <a:t>長期記憶するか</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保持するか</a:t>
            </a:r>
          </a:p>
        </p:txBody>
      </p:sp>
      <p:sp>
        <p:nvSpPr>
          <p:cNvPr id="15" name="矢印: 左右 14">
            <a:extLst>
              <a:ext uri="{FF2B5EF4-FFF2-40B4-BE49-F238E27FC236}">
                <a16:creationId xmlns:a16="http://schemas.microsoft.com/office/drawing/2014/main" id="{CDB3442C-F1DA-9D77-0277-FE2909082ADA}"/>
              </a:ext>
            </a:extLst>
          </p:cNvPr>
          <p:cNvSpPr/>
          <p:nvPr/>
        </p:nvSpPr>
        <p:spPr bwMode="auto">
          <a:xfrm>
            <a:off x="3966416" y="2491248"/>
            <a:ext cx="749470" cy="556153"/>
          </a:xfrm>
          <a:prstGeom prst="leftRightArrow">
            <a:avLst>
              <a:gd name="adj1" fmla="val 50000"/>
              <a:gd name="adj2" fmla="val 378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576D1FAE-A5C3-D74D-95C1-A743C267F9E4}"/>
              </a:ext>
            </a:extLst>
          </p:cNvPr>
          <p:cNvSpPr txBox="1"/>
          <p:nvPr/>
        </p:nvSpPr>
        <p:spPr>
          <a:xfrm>
            <a:off x="2157081" y="5779066"/>
            <a:ext cx="6698167" cy="830997"/>
          </a:xfrm>
          <a:prstGeom prst="rect">
            <a:avLst/>
          </a:prstGeom>
          <a:noFill/>
        </p:spPr>
        <p:txBody>
          <a:bodyPr wrap="square" rtlCol="0">
            <a:spAutoFit/>
          </a:bodyPr>
          <a:lstStyle/>
          <a:p>
            <a:pPr algn="l"/>
            <a:r>
              <a:rPr kumimoji="1" lang="ja-JP" altLang="en-US" sz="2400" dirty="0">
                <a:solidFill>
                  <a:srgbClr val="FF0000"/>
                </a:solidFill>
                <a:latin typeface="メイリオ" panose="020B0604030504040204" pitchFamily="50" charset="-128"/>
                <a:ea typeface="メイリオ" panose="020B0604030504040204" pitchFamily="50" charset="-128"/>
              </a:rPr>
              <a:t>情報デザインで説明したたように記憶に関しては人間は記憶に関してあまり得意でない</a:t>
            </a:r>
          </a:p>
        </p:txBody>
      </p:sp>
    </p:spTree>
    <p:extLst>
      <p:ext uri="{BB962C8B-B14F-4D97-AF65-F5344CB8AC3E}">
        <p14:creationId xmlns:p14="http://schemas.microsoft.com/office/powerpoint/2010/main" val="288716751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6698168"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頭の中の仕組み</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長期記憶</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58" y="798633"/>
            <a:ext cx="3235723" cy="377336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E85C9D1E-0998-FC02-065C-C889D08E6FDB}"/>
              </a:ext>
            </a:extLst>
          </p:cNvPr>
          <p:cNvSpPr txBox="1"/>
          <p:nvPr/>
        </p:nvSpPr>
        <p:spPr>
          <a:xfrm>
            <a:off x="1355432" y="1573372"/>
            <a:ext cx="1219200" cy="830997"/>
          </a:xfrm>
          <a:prstGeom prst="rect">
            <a:avLst/>
          </a:prstGeom>
          <a:solidFill>
            <a:schemeClr val="bg1"/>
          </a:solidFill>
          <a:ln>
            <a:solidFill>
              <a:schemeClr val="tx1"/>
            </a:solid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長期</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solidFill>
                  <a:srgbClr val="FF0000"/>
                </a:solidFill>
                <a:latin typeface="メイリオ" panose="020B0604030504040204" pitchFamily="50" charset="-128"/>
                <a:ea typeface="メイリオ" panose="020B0604030504040204" pitchFamily="50" charset="-128"/>
              </a:rPr>
              <a:t>記憶</a:t>
            </a:r>
          </a:p>
        </p:txBody>
      </p:sp>
      <p:sp>
        <p:nvSpPr>
          <p:cNvPr id="8" name="思考の吹き出し: 雲形 7">
            <a:extLst>
              <a:ext uri="{FF2B5EF4-FFF2-40B4-BE49-F238E27FC236}">
                <a16:creationId xmlns:a16="http://schemas.microsoft.com/office/drawing/2014/main" id="{1A437592-145D-C2BD-C662-4E22BAD253A6}"/>
              </a:ext>
            </a:extLst>
          </p:cNvPr>
          <p:cNvSpPr/>
          <p:nvPr/>
        </p:nvSpPr>
        <p:spPr bwMode="auto">
          <a:xfrm>
            <a:off x="3320468" y="781131"/>
            <a:ext cx="2759366" cy="1765339"/>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E810F2AF-11A6-D2D4-C03C-7465FBFFC977}"/>
              </a:ext>
            </a:extLst>
          </p:cNvPr>
          <p:cNvSpPr txBox="1"/>
          <p:nvPr/>
        </p:nvSpPr>
        <p:spPr>
          <a:xfrm>
            <a:off x="2732050" y="1192776"/>
            <a:ext cx="4026150" cy="830997"/>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エピソード記憶</a:t>
            </a:r>
          </a:p>
          <a:p>
            <a:r>
              <a:rPr kumimoji="1" lang="ja-JP" altLang="en-US" sz="2400" dirty="0">
                <a:latin typeface="メイリオ" panose="020B0604030504040204" pitchFamily="50" charset="-128"/>
                <a:ea typeface="メイリオ" panose="020B0604030504040204" pitchFamily="50" charset="-128"/>
              </a:rPr>
              <a:t>体験や物語の形</a:t>
            </a:r>
          </a:p>
        </p:txBody>
      </p:sp>
      <p:sp>
        <p:nvSpPr>
          <p:cNvPr id="16" name="思考の吹き出し: 雲形 15">
            <a:extLst>
              <a:ext uri="{FF2B5EF4-FFF2-40B4-BE49-F238E27FC236}">
                <a16:creationId xmlns:a16="http://schemas.microsoft.com/office/drawing/2014/main" id="{2E1F326A-D796-0CD1-DAC2-4E8F9640BB48}"/>
              </a:ext>
            </a:extLst>
          </p:cNvPr>
          <p:cNvSpPr/>
          <p:nvPr/>
        </p:nvSpPr>
        <p:spPr bwMode="auto">
          <a:xfrm>
            <a:off x="3320468" y="2624033"/>
            <a:ext cx="2759366" cy="1765339"/>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FDE4BF4B-C6CF-4D8F-A78B-855F401F666F}"/>
              </a:ext>
            </a:extLst>
          </p:cNvPr>
          <p:cNvSpPr txBox="1"/>
          <p:nvPr/>
        </p:nvSpPr>
        <p:spPr>
          <a:xfrm>
            <a:off x="2732050" y="3035678"/>
            <a:ext cx="4026150" cy="830997"/>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意味記憶</a:t>
            </a:r>
          </a:p>
          <a:p>
            <a:r>
              <a:rPr kumimoji="1" lang="ja-JP" altLang="en-US" sz="2400" dirty="0">
                <a:latin typeface="メイリオ" panose="020B0604030504040204" pitchFamily="50" charset="-128"/>
                <a:ea typeface="メイリオ" panose="020B0604030504040204" pitchFamily="50" charset="-128"/>
              </a:rPr>
              <a:t>辞書のような形</a:t>
            </a:r>
          </a:p>
        </p:txBody>
      </p:sp>
      <p:sp>
        <p:nvSpPr>
          <p:cNvPr id="18" name="思考の吹き出し: 雲形 17">
            <a:extLst>
              <a:ext uri="{FF2B5EF4-FFF2-40B4-BE49-F238E27FC236}">
                <a16:creationId xmlns:a16="http://schemas.microsoft.com/office/drawing/2014/main" id="{35423939-EB84-E564-54EE-757C7FC42A68}"/>
              </a:ext>
            </a:extLst>
          </p:cNvPr>
          <p:cNvSpPr/>
          <p:nvPr/>
        </p:nvSpPr>
        <p:spPr bwMode="auto">
          <a:xfrm>
            <a:off x="6079834" y="798633"/>
            <a:ext cx="2759366" cy="1765339"/>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E7777979-B8D3-8F6A-A00B-576733F1EA35}"/>
              </a:ext>
            </a:extLst>
          </p:cNvPr>
          <p:cNvSpPr txBox="1"/>
          <p:nvPr/>
        </p:nvSpPr>
        <p:spPr>
          <a:xfrm>
            <a:off x="5491416" y="1210278"/>
            <a:ext cx="4026150" cy="830997"/>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手続き型記憶</a:t>
            </a:r>
          </a:p>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の時～する</a:t>
            </a:r>
            <a:r>
              <a:rPr kumimoji="1" lang="ja-JP" altLang="en-US" sz="2400" dirty="0">
                <a:latin typeface="メイリオ" panose="020B0604030504040204" pitchFamily="50" charset="-128"/>
                <a:ea typeface="メイリオ" panose="020B0604030504040204" pitchFamily="50" charset="-128"/>
              </a:rPr>
              <a:t>形</a:t>
            </a:r>
          </a:p>
        </p:txBody>
      </p:sp>
      <p:sp>
        <p:nvSpPr>
          <p:cNvPr id="20" name="思考の吹き出し: 雲形 19">
            <a:extLst>
              <a:ext uri="{FF2B5EF4-FFF2-40B4-BE49-F238E27FC236}">
                <a16:creationId xmlns:a16="http://schemas.microsoft.com/office/drawing/2014/main" id="{FC49F542-8B38-DDDC-24E6-F42C96FA88A5}"/>
              </a:ext>
            </a:extLst>
          </p:cNvPr>
          <p:cNvSpPr/>
          <p:nvPr/>
        </p:nvSpPr>
        <p:spPr bwMode="auto">
          <a:xfrm>
            <a:off x="6124808" y="2576264"/>
            <a:ext cx="2759366" cy="1765339"/>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8DF54B2E-6AF2-129C-FC75-CC045C238157}"/>
              </a:ext>
            </a:extLst>
          </p:cNvPr>
          <p:cNvSpPr txBox="1"/>
          <p:nvPr/>
        </p:nvSpPr>
        <p:spPr>
          <a:xfrm>
            <a:off x="5536390" y="2987909"/>
            <a:ext cx="4026150" cy="1200329"/>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宣言型記憶</a:t>
            </a:r>
          </a:p>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であれば</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～である</a:t>
            </a:r>
            <a:r>
              <a:rPr kumimoji="1" lang="ja-JP" altLang="en-US" sz="2400" dirty="0">
                <a:latin typeface="メイリオ" panose="020B0604030504040204" pitchFamily="50" charset="-128"/>
                <a:ea typeface="メイリオ" panose="020B0604030504040204" pitchFamily="50" charset="-128"/>
              </a:rPr>
              <a:t>形</a:t>
            </a:r>
          </a:p>
        </p:txBody>
      </p:sp>
      <p:pic>
        <p:nvPicPr>
          <p:cNvPr id="23" name="図 22">
            <a:extLst>
              <a:ext uri="{FF2B5EF4-FFF2-40B4-BE49-F238E27FC236}">
                <a16:creationId xmlns:a16="http://schemas.microsoft.com/office/drawing/2014/main" id="{5DD27D8A-C34E-E053-04DB-E3DCACB79A97}"/>
              </a:ext>
            </a:extLst>
          </p:cNvPr>
          <p:cNvPicPr>
            <a:picLocks noChangeAspect="1"/>
          </p:cNvPicPr>
          <p:nvPr/>
        </p:nvPicPr>
        <p:blipFill>
          <a:blip r:embed="rId4"/>
          <a:stretch>
            <a:fillRect/>
          </a:stretch>
        </p:blipFill>
        <p:spPr>
          <a:xfrm>
            <a:off x="1457068" y="4683430"/>
            <a:ext cx="2235127" cy="1821540"/>
          </a:xfrm>
          <a:prstGeom prst="rect">
            <a:avLst/>
          </a:prstGeom>
        </p:spPr>
      </p:pic>
      <p:sp>
        <p:nvSpPr>
          <p:cNvPr id="25" name="テキスト ボックス 24">
            <a:extLst>
              <a:ext uri="{FF2B5EF4-FFF2-40B4-BE49-F238E27FC236}">
                <a16:creationId xmlns:a16="http://schemas.microsoft.com/office/drawing/2014/main" id="{12726553-C8EA-448B-9B8F-4A2B7C57B90B}"/>
              </a:ext>
            </a:extLst>
          </p:cNvPr>
          <p:cNvSpPr txBox="1"/>
          <p:nvPr/>
        </p:nvSpPr>
        <p:spPr>
          <a:xfrm>
            <a:off x="2452247" y="5254825"/>
            <a:ext cx="244768" cy="658090"/>
          </a:xfrm>
          <a:prstGeom prst="rect">
            <a:avLst/>
          </a:prstGeom>
          <a:solidFill>
            <a:schemeClr val="bg1"/>
          </a:solidFill>
          <a:ln>
            <a:solidFill>
              <a:schemeClr val="bg1"/>
            </a:solidFill>
          </a:ln>
        </p:spPr>
        <p:txBody>
          <a:bodyPr wrap="square" rtlCol="0">
            <a:spAutoFit/>
          </a:bodyPr>
          <a:lstStyle/>
          <a:p>
            <a:endParaRPr kumimoji="1" lang="ja-JP" altLang="en-US" dirty="0"/>
          </a:p>
        </p:txBody>
      </p:sp>
      <p:sp>
        <p:nvSpPr>
          <p:cNvPr id="24" name="テキスト ボックス 23">
            <a:extLst>
              <a:ext uri="{FF2B5EF4-FFF2-40B4-BE49-F238E27FC236}">
                <a16:creationId xmlns:a16="http://schemas.microsoft.com/office/drawing/2014/main" id="{E8FBB4D0-AEAC-FC76-9ADB-EDBFE7927E15}"/>
              </a:ext>
            </a:extLst>
          </p:cNvPr>
          <p:cNvSpPr txBox="1"/>
          <p:nvPr/>
        </p:nvSpPr>
        <p:spPr>
          <a:xfrm>
            <a:off x="1924422" y="5284628"/>
            <a:ext cx="1055650"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言語</a:t>
            </a:r>
          </a:p>
        </p:txBody>
      </p:sp>
      <p:pic>
        <p:nvPicPr>
          <p:cNvPr id="27" name="図 26">
            <a:extLst>
              <a:ext uri="{FF2B5EF4-FFF2-40B4-BE49-F238E27FC236}">
                <a16:creationId xmlns:a16="http://schemas.microsoft.com/office/drawing/2014/main" id="{A8D97832-7639-94F8-D2CA-53AA1ACB495D}"/>
              </a:ext>
            </a:extLst>
          </p:cNvPr>
          <p:cNvPicPr>
            <a:picLocks noChangeAspect="1"/>
          </p:cNvPicPr>
          <p:nvPr/>
        </p:nvPicPr>
        <p:blipFill>
          <a:blip r:embed="rId5"/>
          <a:stretch>
            <a:fillRect/>
          </a:stretch>
        </p:blipFill>
        <p:spPr>
          <a:xfrm>
            <a:off x="4453995" y="4597891"/>
            <a:ext cx="1687746" cy="1204503"/>
          </a:xfrm>
          <a:prstGeom prst="rect">
            <a:avLst/>
          </a:prstGeom>
        </p:spPr>
      </p:pic>
      <p:sp>
        <p:nvSpPr>
          <p:cNvPr id="28" name="テキスト ボックス 27">
            <a:extLst>
              <a:ext uri="{FF2B5EF4-FFF2-40B4-BE49-F238E27FC236}">
                <a16:creationId xmlns:a16="http://schemas.microsoft.com/office/drawing/2014/main" id="{03EA5B6E-5137-9028-C332-A27B822C39B6}"/>
              </a:ext>
            </a:extLst>
          </p:cNvPr>
          <p:cNvSpPr txBox="1"/>
          <p:nvPr/>
        </p:nvSpPr>
        <p:spPr>
          <a:xfrm>
            <a:off x="4278279" y="5920195"/>
            <a:ext cx="2039177"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イメージ</a:t>
            </a:r>
          </a:p>
        </p:txBody>
      </p:sp>
      <p:pic>
        <p:nvPicPr>
          <p:cNvPr id="30" name="図 29">
            <a:extLst>
              <a:ext uri="{FF2B5EF4-FFF2-40B4-BE49-F238E27FC236}">
                <a16:creationId xmlns:a16="http://schemas.microsoft.com/office/drawing/2014/main" id="{6075D168-8F4A-23E2-6CBA-1FCF17F4DB59}"/>
              </a:ext>
            </a:extLst>
          </p:cNvPr>
          <p:cNvPicPr>
            <a:picLocks noChangeAspect="1"/>
          </p:cNvPicPr>
          <p:nvPr/>
        </p:nvPicPr>
        <p:blipFill>
          <a:blip r:embed="rId6"/>
          <a:stretch>
            <a:fillRect/>
          </a:stretch>
        </p:blipFill>
        <p:spPr>
          <a:xfrm>
            <a:off x="7004340" y="4445294"/>
            <a:ext cx="1150432" cy="1324740"/>
          </a:xfrm>
          <a:prstGeom prst="rect">
            <a:avLst/>
          </a:prstGeom>
        </p:spPr>
      </p:pic>
      <p:sp>
        <p:nvSpPr>
          <p:cNvPr id="31" name="テキスト ボックス 30">
            <a:extLst>
              <a:ext uri="{FF2B5EF4-FFF2-40B4-BE49-F238E27FC236}">
                <a16:creationId xmlns:a16="http://schemas.microsoft.com/office/drawing/2014/main" id="{69B9986B-E520-A5A9-6283-5F60F8ED55ED}"/>
              </a:ext>
            </a:extLst>
          </p:cNvPr>
          <p:cNvSpPr txBox="1"/>
          <p:nvPr/>
        </p:nvSpPr>
        <p:spPr>
          <a:xfrm>
            <a:off x="6559967" y="5912915"/>
            <a:ext cx="2039177"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身体動作</a:t>
            </a:r>
          </a:p>
        </p:txBody>
      </p:sp>
    </p:spTree>
    <p:extLst>
      <p:ext uri="{BB962C8B-B14F-4D97-AF65-F5344CB8AC3E}">
        <p14:creationId xmlns:p14="http://schemas.microsoft.com/office/powerpoint/2010/main" val="15406668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304800" y="234462"/>
            <a:ext cx="8839200" cy="503237"/>
          </a:xfrm>
        </p:spPr>
        <p:txBody>
          <a:bodyPr/>
          <a:lstStyle/>
          <a:p>
            <a:pPr algn="l"/>
            <a:r>
              <a:rPr lang="ja-JP" altLang="en-US" sz="3200" dirty="0">
                <a:solidFill>
                  <a:schemeClr val="tx1"/>
                </a:solidFill>
                <a:latin typeface="メイリオ" panose="020B0604030504040204" pitchFamily="50" charset="-128"/>
                <a:ea typeface="メイリオ" panose="020B0604030504040204" pitchFamily="50" charset="-128"/>
              </a:rPr>
              <a:t>頭の中の仕組み</a:t>
            </a:r>
            <a:r>
              <a:rPr lang="en-US" altLang="ja-JP" sz="3200" dirty="0">
                <a:solidFill>
                  <a:schemeClr val="tx1"/>
                </a:solidFill>
                <a:latin typeface="メイリオ" panose="020B0604030504040204" pitchFamily="50" charset="-128"/>
                <a:ea typeface="メイリオ" panose="020B0604030504040204" pitchFamily="50" charset="-128"/>
              </a:rPr>
              <a:t>(</a:t>
            </a:r>
            <a:r>
              <a:rPr lang="ja-JP" altLang="en-US" sz="3200" dirty="0">
                <a:solidFill>
                  <a:schemeClr val="tx1"/>
                </a:solidFill>
                <a:latin typeface="メイリオ" panose="020B0604030504040204" pitchFamily="50" charset="-128"/>
                <a:ea typeface="メイリオ" panose="020B0604030504040204" pitchFamily="50" charset="-128"/>
              </a:rPr>
              <a:t>長期記憶のネットワーク</a:t>
            </a:r>
            <a:r>
              <a:rPr lang="en-US" altLang="ja-JP" sz="3200" dirty="0">
                <a:solidFill>
                  <a:schemeClr val="tx1"/>
                </a:solidFill>
                <a:latin typeface="メイリオ" panose="020B0604030504040204" pitchFamily="50" charset="-128"/>
                <a:ea typeface="メイリオ" panose="020B0604030504040204" pitchFamily="50" charset="-128"/>
              </a:rPr>
              <a:t>)</a:t>
            </a:r>
            <a:endParaRPr lang="ja-JP" altLang="ja-JP" sz="3200" dirty="0">
              <a:latin typeface="メイリオ"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F74D2FFC-73DB-83F4-E4FE-8C4C23B8DFAC}"/>
              </a:ext>
            </a:extLst>
          </p:cNvPr>
          <p:cNvGrpSpPr/>
          <p:nvPr/>
        </p:nvGrpSpPr>
        <p:grpSpPr>
          <a:xfrm>
            <a:off x="418158" y="794849"/>
            <a:ext cx="9040661" cy="5406535"/>
            <a:chOff x="418158" y="794849"/>
            <a:chExt cx="9040661" cy="5406535"/>
          </a:xfrm>
        </p:grpSpPr>
        <p:pic>
          <p:nvPicPr>
            <p:cNvPr id="5" name="Picture 5" descr="A09D_head1">
              <a:extLst>
                <a:ext uri="{FF2B5EF4-FFF2-40B4-BE49-F238E27FC236}">
                  <a16:creationId xmlns:a16="http://schemas.microsoft.com/office/drawing/2014/main" id="{968A7883-ACB6-02B4-AE45-A14FFB5240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158" y="798633"/>
              <a:ext cx="3235723" cy="377336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E85C9D1E-0998-FC02-065C-C889D08E6FDB}"/>
                </a:ext>
              </a:extLst>
            </p:cNvPr>
            <p:cNvSpPr txBox="1"/>
            <p:nvPr/>
          </p:nvSpPr>
          <p:spPr>
            <a:xfrm>
              <a:off x="1355432" y="1573372"/>
              <a:ext cx="1219200" cy="830997"/>
            </a:xfrm>
            <a:prstGeom prst="rect">
              <a:avLst/>
            </a:prstGeom>
            <a:solidFill>
              <a:schemeClr val="bg1"/>
            </a:solidFill>
            <a:ln>
              <a:solidFill>
                <a:schemeClr val="tx1"/>
              </a:solidFill>
            </a:ln>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長期</a:t>
              </a:r>
              <a:br>
                <a:rPr kumimoji="1" lang="en-US" altLang="ja-JP" sz="2400" dirty="0">
                  <a:solidFill>
                    <a:srgbClr val="FF0000"/>
                  </a:solidFill>
                  <a:latin typeface="メイリオ" panose="020B0604030504040204" pitchFamily="50" charset="-128"/>
                  <a:ea typeface="メイリオ" panose="020B0604030504040204" pitchFamily="50" charset="-128"/>
                </a:rPr>
              </a:br>
              <a:r>
                <a:rPr kumimoji="1" lang="ja-JP" altLang="en-US" sz="2400" dirty="0">
                  <a:solidFill>
                    <a:srgbClr val="FF0000"/>
                  </a:solidFill>
                  <a:latin typeface="メイリオ" panose="020B0604030504040204" pitchFamily="50" charset="-128"/>
                  <a:ea typeface="メイリオ" panose="020B0604030504040204" pitchFamily="50" charset="-128"/>
                </a:rPr>
                <a:t>記憶</a:t>
              </a:r>
            </a:p>
          </p:txBody>
        </p:sp>
        <p:grpSp>
          <p:nvGrpSpPr>
            <p:cNvPr id="16396" name="グループ化 16395">
              <a:extLst>
                <a:ext uri="{FF2B5EF4-FFF2-40B4-BE49-F238E27FC236}">
                  <a16:creationId xmlns:a16="http://schemas.microsoft.com/office/drawing/2014/main" id="{900BB674-BDD4-39BF-9C5B-461BD66D9D02}"/>
                </a:ext>
              </a:extLst>
            </p:cNvPr>
            <p:cNvGrpSpPr/>
            <p:nvPr/>
          </p:nvGrpSpPr>
          <p:grpSpPr>
            <a:xfrm>
              <a:off x="2602929" y="794849"/>
              <a:ext cx="6855890" cy="2186349"/>
              <a:chOff x="2698183" y="781131"/>
              <a:chExt cx="6855890" cy="2186349"/>
            </a:xfrm>
          </p:grpSpPr>
          <p:sp>
            <p:nvSpPr>
              <p:cNvPr id="8" name="思考の吹き出し: 雲形 7">
                <a:extLst>
                  <a:ext uri="{FF2B5EF4-FFF2-40B4-BE49-F238E27FC236}">
                    <a16:creationId xmlns:a16="http://schemas.microsoft.com/office/drawing/2014/main" id="{1A437592-145D-C2BD-C662-4E22BAD253A6}"/>
                  </a:ext>
                </a:extLst>
              </p:cNvPr>
              <p:cNvSpPr/>
              <p:nvPr/>
            </p:nvSpPr>
            <p:spPr bwMode="auto">
              <a:xfrm>
                <a:off x="3320468" y="781131"/>
                <a:ext cx="2759366" cy="1033567"/>
              </a:xfrm>
              <a:prstGeom prst="cloudCallout">
                <a:avLst>
                  <a:gd name="adj1" fmla="val -61782"/>
                  <a:gd name="adj2" fmla="val -182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E810F2AF-11A6-D2D4-C03C-7465FBFFC977}"/>
                  </a:ext>
                </a:extLst>
              </p:cNvPr>
              <p:cNvSpPr txBox="1"/>
              <p:nvPr/>
            </p:nvSpPr>
            <p:spPr>
              <a:xfrm>
                <a:off x="2732050" y="1111707"/>
                <a:ext cx="4026150" cy="461665"/>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エピソード記憶</a:t>
                </a:r>
              </a:p>
            </p:txBody>
          </p:sp>
          <p:sp>
            <p:nvSpPr>
              <p:cNvPr id="16" name="思考の吹き出し: 雲形 15">
                <a:extLst>
                  <a:ext uri="{FF2B5EF4-FFF2-40B4-BE49-F238E27FC236}">
                    <a16:creationId xmlns:a16="http://schemas.microsoft.com/office/drawing/2014/main" id="{2E1F326A-D796-0CD1-DAC2-4E8F9640BB48}"/>
                  </a:ext>
                </a:extLst>
              </p:cNvPr>
              <p:cNvSpPr/>
              <p:nvPr/>
            </p:nvSpPr>
            <p:spPr bwMode="auto">
              <a:xfrm>
                <a:off x="3286601" y="1933913"/>
                <a:ext cx="2759366" cy="1033567"/>
              </a:xfrm>
              <a:prstGeom prst="cloudCallout">
                <a:avLst>
                  <a:gd name="adj1" fmla="val -56873"/>
                  <a:gd name="adj2" fmla="val -2676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FDE4BF4B-C6CF-4D8F-A78B-855F401F666F}"/>
                  </a:ext>
                </a:extLst>
              </p:cNvPr>
              <p:cNvSpPr txBox="1"/>
              <p:nvPr/>
            </p:nvSpPr>
            <p:spPr>
              <a:xfrm>
                <a:off x="2698183" y="2212039"/>
                <a:ext cx="4026150" cy="461665"/>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意味記憶</a:t>
                </a:r>
              </a:p>
            </p:txBody>
          </p:sp>
          <p:sp>
            <p:nvSpPr>
              <p:cNvPr id="18" name="思考の吹き出し: 雲形 17">
                <a:extLst>
                  <a:ext uri="{FF2B5EF4-FFF2-40B4-BE49-F238E27FC236}">
                    <a16:creationId xmlns:a16="http://schemas.microsoft.com/office/drawing/2014/main" id="{35423939-EB84-E564-54EE-757C7FC42A68}"/>
                  </a:ext>
                </a:extLst>
              </p:cNvPr>
              <p:cNvSpPr/>
              <p:nvPr/>
            </p:nvSpPr>
            <p:spPr bwMode="auto">
              <a:xfrm>
                <a:off x="6079834" y="798633"/>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id="{E7777979-B8D3-8F6A-A00B-576733F1EA35}"/>
                  </a:ext>
                </a:extLst>
              </p:cNvPr>
              <p:cNvSpPr txBox="1"/>
              <p:nvPr/>
            </p:nvSpPr>
            <p:spPr>
              <a:xfrm>
                <a:off x="5527923" y="1058002"/>
                <a:ext cx="4026150" cy="461665"/>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手続き型記憶</a:t>
                </a:r>
              </a:p>
            </p:txBody>
          </p:sp>
          <p:sp>
            <p:nvSpPr>
              <p:cNvPr id="20" name="思考の吹き出し: 雲形 19">
                <a:extLst>
                  <a:ext uri="{FF2B5EF4-FFF2-40B4-BE49-F238E27FC236}">
                    <a16:creationId xmlns:a16="http://schemas.microsoft.com/office/drawing/2014/main" id="{FC49F542-8B38-DDDC-24E6-F42C96FA88A5}"/>
                  </a:ext>
                </a:extLst>
              </p:cNvPr>
              <p:cNvSpPr/>
              <p:nvPr/>
            </p:nvSpPr>
            <p:spPr bwMode="auto">
              <a:xfrm>
                <a:off x="6090941" y="1886144"/>
                <a:ext cx="2759366" cy="1033567"/>
              </a:xfrm>
              <a:prstGeom prst="cloudCallout">
                <a:avLst>
                  <a:gd name="adj1" fmla="val -58100"/>
                  <a:gd name="adj2" fmla="val 21195"/>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8DF54B2E-6AF2-129C-FC75-CC045C238157}"/>
                  </a:ext>
                </a:extLst>
              </p:cNvPr>
              <p:cNvSpPr txBox="1"/>
              <p:nvPr/>
            </p:nvSpPr>
            <p:spPr>
              <a:xfrm>
                <a:off x="5494056" y="2161361"/>
                <a:ext cx="4026150" cy="461665"/>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宣言型記憶</a:t>
                </a:r>
              </a:p>
            </p:txBody>
          </p:sp>
        </p:grpSp>
        <p:graphicFrame>
          <p:nvGraphicFramePr>
            <p:cNvPr id="2" name="図表 1">
              <a:extLst>
                <a:ext uri="{FF2B5EF4-FFF2-40B4-BE49-F238E27FC236}">
                  <a16:creationId xmlns:a16="http://schemas.microsoft.com/office/drawing/2014/main" id="{AB41026C-4B7F-3545-3133-6B72C76AE12F}"/>
                </a:ext>
              </a:extLst>
            </p:cNvPr>
            <p:cNvGraphicFramePr/>
            <p:nvPr>
              <p:extLst>
                <p:ext uri="{D42A27DB-BD31-4B8C-83A1-F6EECF244321}">
                  <p14:modId xmlns:p14="http://schemas.microsoft.com/office/powerpoint/2010/main" val="1667766684"/>
                </p:ext>
              </p:extLst>
            </p:nvPr>
          </p:nvGraphicFramePr>
          <p:xfrm>
            <a:off x="2593836" y="3365270"/>
            <a:ext cx="3235723" cy="21767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 name="グループ化 3">
              <a:extLst>
                <a:ext uri="{FF2B5EF4-FFF2-40B4-BE49-F238E27FC236}">
                  <a16:creationId xmlns:a16="http://schemas.microsoft.com/office/drawing/2014/main" id="{1340D4AC-E4FE-E481-91CC-6BAEA37132DB}"/>
                </a:ext>
              </a:extLst>
            </p:cNvPr>
            <p:cNvGrpSpPr/>
            <p:nvPr/>
          </p:nvGrpSpPr>
          <p:grpSpPr>
            <a:xfrm>
              <a:off x="5219813" y="3452627"/>
              <a:ext cx="3726765" cy="1878115"/>
              <a:chOff x="5219813" y="3452627"/>
              <a:chExt cx="3726765" cy="1878115"/>
            </a:xfrm>
          </p:grpSpPr>
          <p:graphicFrame>
            <p:nvGraphicFramePr>
              <p:cNvPr id="3" name="図表 2">
                <a:extLst>
                  <a:ext uri="{FF2B5EF4-FFF2-40B4-BE49-F238E27FC236}">
                    <a16:creationId xmlns:a16="http://schemas.microsoft.com/office/drawing/2014/main" id="{C245D487-9B7A-2F85-166A-FA530E2147DA}"/>
                  </a:ext>
                </a:extLst>
              </p:cNvPr>
              <p:cNvGraphicFramePr/>
              <p:nvPr>
                <p:extLst>
                  <p:ext uri="{D42A27DB-BD31-4B8C-83A1-F6EECF244321}">
                    <p14:modId xmlns:p14="http://schemas.microsoft.com/office/powerpoint/2010/main" val="2990872493"/>
                  </p:ext>
                </p:extLst>
              </p:nvPr>
            </p:nvGraphicFramePr>
            <p:xfrm>
              <a:off x="5219813" y="3452627"/>
              <a:ext cx="3726765" cy="187811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pSp>
            <p:nvGrpSpPr>
              <p:cNvPr id="26" name="グループ化 25">
                <a:extLst>
                  <a:ext uri="{FF2B5EF4-FFF2-40B4-BE49-F238E27FC236}">
                    <a16:creationId xmlns:a16="http://schemas.microsoft.com/office/drawing/2014/main" id="{ECDD82D7-88D2-8753-3185-C4E2E5A3F25A}"/>
                  </a:ext>
                </a:extLst>
              </p:cNvPr>
              <p:cNvGrpSpPr/>
              <p:nvPr/>
            </p:nvGrpSpPr>
            <p:grpSpPr>
              <a:xfrm>
                <a:off x="8005237" y="4775553"/>
                <a:ext cx="555189" cy="555189"/>
                <a:chOff x="2010800" y="1315490"/>
                <a:chExt cx="555189" cy="555189"/>
              </a:xfrm>
            </p:grpSpPr>
            <p:sp>
              <p:nvSpPr>
                <p:cNvPr id="29" name="楕円 28">
                  <a:extLst>
                    <a:ext uri="{FF2B5EF4-FFF2-40B4-BE49-F238E27FC236}">
                      <a16:creationId xmlns:a16="http://schemas.microsoft.com/office/drawing/2014/main" id="{4F60727A-0F2E-49E0-51E8-AE8642BB42CC}"/>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384" name="楕円 4">
                  <a:extLst>
                    <a:ext uri="{FF2B5EF4-FFF2-40B4-BE49-F238E27FC236}">
                      <a16:creationId xmlns:a16="http://schemas.microsoft.com/office/drawing/2014/main" id="{8CE60EC1-87FC-CF87-800E-9F61FD824D94}"/>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p:txBody>
            </p:sp>
          </p:grpSp>
          <p:grpSp>
            <p:nvGrpSpPr>
              <p:cNvPr id="16385" name="グループ化 16384">
                <a:extLst>
                  <a:ext uri="{FF2B5EF4-FFF2-40B4-BE49-F238E27FC236}">
                    <a16:creationId xmlns:a16="http://schemas.microsoft.com/office/drawing/2014/main" id="{351C490E-2CEB-D381-8539-5685092CB715}"/>
                  </a:ext>
                </a:extLst>
              </p:cNvPr>
              <p:cNvGrpSpPr/>
              <p:nvPr/>
            </p:nvGrpSpPr>
            <p:grpSpPr>
              <a:xfrm>
                <a:off x="8086543" y="3471717"/>
                <a:ext cx="555189" cy="555189"/>
                <a:chOff x="2010800" y="1315490"/>
                <a:chExt cx="555189" cy="555189"/>
              </a:xfrm>
            </p:grpSpPr>
            <p:sp>
              <p:nvSpPr>
                <p:cNvPr id="16387" name="楕円 16386">
                  <a:extLst>
                    <a:ext uri="{FF2B5EF4-FFF2-40B4-BE49-F238E27FC236}">
                      <a16:creationId xmlns:a16="http://schemas.microsoft.com/office/drawing/2014/main" id="{F69988E9-7DD3-E7D1-C66C-94536A505AB4}"/>
                    </a:ext>
                  </a:extLst>
                </p:cNvPr>
                <p:cNvSpPr/>
                <p:nvPr/>
              </p:nvSpPr>
              <p:spPr>
                <a:xfrm>
                  <a:off x="2010800" y="1315490"/>
                  <a:ext cx="555189" cy="555189"/>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6388" name="楕円 4">
                  <a:extLst>
                    <a:ext uri="{FF2B5EF4-FFF2-40B4-BE49-F238E27FC236}">
                      <a16:creationId xmlns:a16="http://schemas.microsoft.com/office/drawing/2014/main" id="{C1F8A987-74A3-81F9-CE39-DA57560CFEF1}"/>
                    </a:ext>
                  </a:extLst>
                </p:cNvPr>
                <p:cNvSpPr txBox="1"/>
                <p:nvPr/>
              </p:nvSpPr>
              <p:spPr>
                <a:xfrm>
                  <a:off x="2092106" y="1396796"/>
                  <a:ext cx="392577" cy="392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dirty="0"/>
                    <a:t>　</a:t>
                  </a:r>
                </a:p>
              </p:txBody>
            </p:sp>
          </p:grpSp>
          <p:cxnSp>
            <p:nvCxnSpPr>
              <p:cNvPr id="16390" name="直線コネクタ 16389">
                <a:extLst>
                  <a:ext uri="{FF2B5EF4-FFF2-40B4-BE49-F238E27FC236}">
                    <a16:creationId xmlns:a16="http://schemas.microsoft.com/office/drawing/2014/main" id="{D41F94D6-A1EB-B67D-EE55-6B5BD715A354}"/>
                  </a:ext>
                </a:extLst>
              </p:cNvPr>
              <p:cNvCxnSpPr/>
              <p:nvPr/>
            </p:nvCxnSpPr>
            <p:spPr bwMode="auto">
              <a:xfrm flipV="1">
                <a:off x="8005237" y="3945600"/>
                <a:ext cx="162612" cy="8130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392" name="直線コネクタ 16391">
                <a:extLst>
                  <a:ext uri="{FF2B5EF4-FFF2-40B4-BE49-F238E27FC236}">
                    <a16:creationId xmlns:a16="http://schemas.microsoft.com/office/drawing/2014/main" id="{2B3991E4-4456-CD95-A28E-ED54CD3236E8}"/>
                  </a:ext>
                </a:extLst>
              </p:cNvPr>
              <p:cNvCxnSpPr/>
              <p:nvPr/>
            </p:nvCxnSpPr>
            <p:spPr bwMode="auto">
              <a:xfrm>
                <a:off x="8005237" y="4519879"/>
                <a:ext cx="162612" cy="25567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394" name="テキスト ボックス 16393">
              <a:extLst>
                <a:ext uri="{FF2B5EF4-FFF2-40B4-BE49-F238E27FC236}">
                  <a16:creationId xmlns:a16="http://schemas.microsoft.com/office/drawing/2014/main" id="{AA781AA4-E98D-6012-7543-F9C9775F7C84}"/>
                </a:ext>
              </a:extLst>
            </p:cNvPr>
            <p:cNvSpPr txBox="1"/>
            <p:nvPr/>
          </p:nvSpPr>
          <p:spPr>
            <a:xfrm>
              <a:off x="3286601" y="5606782"/>
              <a:ext cx="2039177"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階層</a:t>
              </a:r>
            </a:p>
          </p:txBody>
        </p:sp>
        <p:sp>
          <p:nvSpPr>
            <p:cNvPr id="16395" name="テキスト ボックス 16394">
              <a:extLst>
                <a:ext uri="{FF2B5EF4-FFF2-40B4-BE49-F238E27FC236}">
                  <a16:creationId xmlns:a16="http://schemas.microsoft.com/office/drawing/2014/main" id="{41BB8BBC-9D19-CC13-4871-7DE484392660}"/>
                </a:ext>
              </a:extLst>
            </p:cNvPr>
            <p:cNvSpPr txBox="1"/>
            <p:nvPr/>
          </p:nvSpPr>
          <p:spPr>
            <a:xfrm>
              <a:off x="5904936" y="5616609"/>
              <a:ext cx="2934264" cy="58477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rPr>
                <a:t>ネットワーク</a:t>
              </a:r>
            </a:p>
          </p:txBody>
        </p:sp>
      </p:grpSp>
      <p:sp>
        <p:nvSpPr>
          <p:cNvPr id="16398" name="テキスト ボックス 16397">
            <a:extLst>
              <a:ext uri="{FF2B5EF4-FFF2-40B4-BE49-F238E27FC236}">
                <a16:creationId xmlns:a16="http://schemas.microsoft.com/office/drawing/2014/main" id="{47DA64EC-E68A-6327-A407-E3F4AF09BDBF}"/>
              </a:ext>
            </a:extLst>
          </p:cNvPr>
          <p:cNvSpPr txBox="1"/>
          <p:nvPr/>
        </p:nvSpPr>
        <p:spPr>
          <a:xfrm>
            <a:off x="688339" y="6161873"/>
            <a:ext cx="8052676" cy="492443"/>
          </a:xfrm>
          <a:prstGeom prst="rect">
            <a:avLst/>
          </a:prstGeom>
          <a:noFill/>
        </p:spPr>
        <p:txBody>
          <a:bodyPr wrap="square" rtlCol="0">
            <a:spAutoFit/>
          </a:bodyPr>
          <a:lstStyle/>
          <a:p>
            <a:r>
              <a:rPr kumimoji="1" lang="ja-JP" altLang="en-US" sz="2600" dirty="0">
                <a:solidFill>
                  <a:srgbClr val="FF0000"/>
                </a:solidFill>
                <a:latin typeface="メイリオ" panose="020B0604030504040204" pitchFamily="50" charset="-128"/>
                <a:ea typeface="メイリオ" panose="020B0604030504040204" pitchFamily="50" charset="-128"/>
              </a:rPr>
              <a:t>人ぞれぞれに記憶方法の</a:t>
            </a:r>
            <a:r>
              <a:rPr lang="ja-JP" altLang="en-US" sz="2600" dirty="0">
                <a:solidFill>
                  <a:srgbClr val="FF0000"/>
                </a:solidFill>
                <a:latin typeface="メイリオ" panose="020B0604030504040204" pitchFamily="50" charset="-128"/>
                <a:ea typeface="メイリオ" panose="020B0604030504040204" pitchFamily="50" charset="-128"/>
              </a:rPr>
              <a:t>得意・不得意の個性がある。</a:t>
            </a:r>
            <a:endParaRPr kumimoji="1" lang="ja-JP" altLang="en-US" sz="26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15116057"/>
      </p:ext>
    </p:extLst>
  </p:cSld>
  <p:clrMapOvr>
    <a:masterClrMapping/>
  </p:clrMapOvr>
  <p:transition>
    <p:fade/>
  </p:transition>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7410</TotalTime>
  <Words>2150</Words>
  <Application>Microsoft Office PowerPoint</Application>
  <PresentationFormat>画面に合わせる (4:3)</PresentationFormat>
  <Paragraphs>313</Paragraphs>
  <Slides>28</Slides>
  <Notes>24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28</vt:i4>
      </vt:variant>
    </vt:vector>
  </HeadingPairs>
  <TitlesOfParts>
    <vt:vector size="33" baseType="lpstr">
      <vt:lpstr>UD デジタル 教科書体 NP-B</vt:lpstr>
      <vt:lpstr>メイリオ</vt:lpstr>
      <vt:lpstr>Arial</vt:lpstr>
      <vt:lpstr>Wingdings</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頭の中の仕組み(学習の仕組み)</vt:lpstr>
      <vt:lpstr>頭の中の仕組み(長期記憶)</vt:lpstr>
      <vt:lpstr>頭の中の仕組み(長期記憶のネットワーク)</vt:lpstr>
      <vt:lpstr>負荷の高い学習</vt:lpstr>
      <vt:lpstr>記憶の忘却(リハーサルの意味)</vt:lpstr>
      <vt:lpstr>記憶コスト(単語などの単純なもの)</vt:lpstr>
      <vt:lpstr>いろいろな繰り返し復習方法(個人によって違う)</vt:lpstr>
      <vt:lpstr>いろいろな学習方法(1)</vt:lpstr>
      <vt:lpstr>いろいろな学習方法(2)</vt:lpstr>
      <vt:lpstr>いろいろな学習方法(3)</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258</cp:revision>
  <cp:lastPrinted>2023-04-27T09:07:07Z</cp:lastPrinted>
  <dcterms:created xsi:type="dcterms:W3CDTF">2014-03-24T13:08:44Z</dcterms:created>
  <dcterms:modified xsi:type="dcterms:W3CDTF">2024-05-14T03:51:06Z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