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0.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343" r:id="rId2"/>
    <p:sldId id="388" r:id="rId3"/>
    <p:sldId id="389" r:id="rId4"/>
    <p:sldId id="391" r:id="rId5"/>
    <p:sldId id="392" r:id="rId6"/>
    <p:sldId id="393" r:id="rId7"/>
    <p:sldId id="394" r:id="rId8"/>
    <p:sldId id="416" r:id="rId9"/>
    <p:sldId id="413" r:id="rId10"/>
    <p:sldId id="268" r:id="rId11"/>
    <p:sldId id="420" r:id="rId12"/>
    <p:sldId id="417" r:id="rId13"/>
  </p:sldIdLst>
  <p:sldSz cx="9144000" cy="6858000" type="screen4x3"/>
  <p:notesSz cx="7099300" cy="10234613"/>
  <p:defaultTextStyle>
    <a:defPPr>
      <a:defRPr lang="ja-JP"/>
    </a:defPPr>
    <a:lvl1pPr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161645"/>
    <a:srgbClr val="FFCCFF"/>
    <a:srgbClr val="66FF66"/>
    <a:srgbClr val="FF0000"/>
    <a:srgbClr val="CC6600"/>
    <a:srgbClr val="FFFFCC"/>
    <a:srgbClr val="FF99CC"/>
    <a:srgbClr val="FF7C8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71" d="100"/>
          <a:sy n="71" d="100"/>
        </p:scale>
        <p:origin x="92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B03FD2-4084-454C-891B-7AAA24E25671}" type="doc">
      <dgm:prSet loTypeId="urn:microsoft.com/office/officeart/2005/8/layout/cycle2" loCatId="cycle" qsTypeId="urn:microsoft.com/office/officeart/2005/8/quickstyle/simple1" qsCatId="simple" csTypeId="urn:microsoft.com/office/officeart/2005/8/colors/colorful5" csCatId="colorful" phldr="1"/>
      <dgm:spPr/>
      <dgm:t>
        <a:bodyPr/>
        <a:lstStyle/>
        <a:p>
          <a:endParaRPr kumimoji="1" lang="ja-JP" altLang="en-US"/>
        </a:p>
      </dgm:t>
    </dgm:pt>
    <dgm:pt modelId="{4D14C4D4-B83A-4F05-B9BB-0976F138AA89}">
      <dgm:prSet phldrT="[テキスト]" custT="1"/>
      <dgm:spPr>
        <a:solidFill>
          <a:srgbClr val="66FF66"/>
        </a:solidFill>
      </dgm:spPr>
      <dgm:t>
        <a:bodyPr/>
        <a:lstStyle/>
        <a:p>
          <a:r>
            <a:rPr kumimoji="1" lang="en-US" altLang="ja-JP" sz="2000" dirty="0">
              <a:solidFill>
                <a:schemeClr val="tx1"/>
              </a:solidFill>
              <a:latin typeface="UD デジタル 教科書体 NP-B" panose="02020700000000000000" pitchFamily="18" charset="-128"/>
              <a:ea typeface="UD デジタル 教科書体 NP-B" panose="02020700000000000000" pitchFamily="18" charset="-128"/>
            </a:rPr>
            <a:t>Plan</a:t>
          </a:r>
          <a:endParaRPr kumimoji="1" lang="ja-JP" altLang="en-US" sz="2000" dirty="0">
            <a:solidFill>
              <a:schemeClr val="tx1"/>
            </a:solidFill>
            <a:latin typeface="UD デジタル 教科書体 NP-B" panose="02020700000000000000" pitchFamily="18" charset="-128"/>
            <a:ea typeface="UD デジタル 教科書体 NP-B" panose="02020700000000000000" pitchFamily="18" charset="-128"/>
          </a:endParaRPr>
        </a:p>
      </dgm:t>
    </dgm:pt>
    <dgm:pt modelId="{763956BE-7D0A-492F-BFA9-CA56785C6FE5}" type="parTrans" cxnId="{B12C9AFC-A1F3-4CEF-95A7-2A22DA58C239}">
      <dgm:prSet/>
      <dgm:spPr/>
      <dgm:t>
        <a:bodyPr/>
        <a:lstStyle/>
        <a:p>
          <a:endParaRPr kumimoji="1" lang="ja-JP" altLang="en-US" sz="2000">
            <a:latin typeface="UD デジタル 教科書体 NP-B" panose="02020700000000000000" pitchFamily="18" charset="-128"/>
            <a:ea typeface="UD デジタル 教科書体 NP-B" panose="02020700000000000000" pitchFamily="18" charset="-128"/>
          </a:endParaRPr>
        </a:p>
      </dgm:t>
    </dgm:pt>
    <dgm:pt modelId="{E01AED83-6400-4372-8368-F1BADE097B3E}" type="sibTrans" cxnId="{B12C9AFC-A1F3-4CEF-95A7-2A22DA58C239}">
      <dgm:prSet custT="1"/>
      <dgm:spPr/>
      <dgm:t>
        <a:bodyPr/>
        <a:lstStyle/>
        <a:p>
          <a:endParaRPr kumimoji="1" lang="ja-JP" altLang="en-US" sz="2000">
            <a:latin typeface="UD デジタル 教科書体 NP-B" panose="02020700000000000000" pitchFamily="18" charset="-128"/>
            <a:ea typeface="UD デジタル 教科書体 NP-B" panose="02020700000000000000" pitchFamily="18" charset="-128"/>
          </a:endParaRPr>
        </a:p>
      </dgm:t>
    </dgm:pt>
    <dgm:pt modelId="{A61AC35E-EFCF-4C25-A93D-2CBB5B251D49}">
      <dgm:prSet phldrT="[テキスト]" custT="1"/>
      <dgm:spPr/>
      <dgm:t>
        <a:bodyPr/>
        <a:lstStyle/>
        <a:p>
          <a:r>
            <a:rPr kumimoji="1" lang="en-US" altLang="ja-JP" sz="2000" dirty="0">
              <a:solidFill>
                <a:schemeClr val="tx1"/>
              </a:solidFill>
              <a:latin typeface="UD デジタル 教科書体 NP-B" panose="02020700000000000000" pitchFamily="18" charset="-128"/>
              <a:ea typeface="UD デジタル 教科書体 NP-B" panose="02020700000000000000" pitchFamily="18" charset="-128"/>
            </a:rPr>
            <a:t>Do</a:t>
          </a:r>
          <a:endParaRPr kumimoji="1" lang="ja-JP" altLang="en-US" sz="2000" dirty="0">
            <a:solidFill>
              <a:schemeClr val="tx1"/>
            </a:solidFill>
            <a:latin typeface="UD デジタル 教科書体 NP-B" panose="02020700000000000000" pitchFamily="18" charset="-128"/>
            <a:ea typeface="UD デジタル 教科書体 NP-B" panose="02020700000000000000" pitchFamily="18" charset="-128"/>
          </a:endParaRPr>
        </a:p>
      </dgm:t>
    </dgm:pt>
    <dgm:pt modelId="{B0172567-ACDC-4DB0-8733-6D52CC333D20}" type="parTrans" cxnId="{A272D9E1-260F-4968-A918-75893E1FA460}">
      <dgm:prSet/>
      <dgm:spPr/>
      <dgm:t>
        <a:bodyPr/>
        <a:lstStyle/>
        <a:p>
          <a:endParaRPr kumimoji="1" lang="ja-JP" altLang="en-US" sz="2000">
            <a:latin typeface="UD デジタル 教科書体 NP-B" panose="02020700000000000000" pitchFamily="18" charset="-128"/>
            <a:ea typeface="UD デジタル 教科書体 NP-B" panose="02020700000000000000" pitchFamily="18" charset="-128"/>
          </a:endParaRPr>
        </a:p>
      </dgm:t>
    </dgm:pt>
    <dgm:pt modelId="{23B3429D-4E12-41CC-AB39-274BE4C09282}" type="sibTrans" cxnId="{A272D9E1-260F-4968-A918-75893E1FA460}">
      <dgm:prSet custT="1"/>
      <dgm:spPr/>
      <dgm:t>
        <a:bodyPr/>
        <a:lstStyle/>
        <a:p>
          <a:endParaRPr kumimoji="1" lang="ja-JP" altLang="en-US" sz="2000">
            <a:latin typeface="UD デジタル 教科書体 NP-B" panose="02020700000000000000" pitchFamily="18" charset="-128"/>
            <a:ea typeface="UD デジタル 教科書体 NP-B" panose="02020700000000000000" pitchFamily="18" charset="-128"/>
          </a:endParaRPr>
        </a:p>
      </dgm:t>
    </dgm:pt>
    <dgm:pt modelId="{00E0A1B5-A33B-4178-B4B3-FDEA08FC359E}">
      <dgm:prSet phldrT="[テキスト]" custT="1"/>
      <dgm:spPr>
        <a:solidFill>
          <a:srgbClr val="FFCCFF"/>
        </a:solidFill>
      </dgm:spPr>
      <dgm:t>
        <a:bodyPr/>
        <a:lstStyle/>
        <a:p>
          <a:r>
            <a:rPr kumimoji="1" lang="en-US" altLang="ja-JP" sz="2000" dirty="0">
              <a:solidFill>
                <a:schemeClr val="tx1"/>
              </a:solidFill>
              <a:latin typeface="UD デジタル 教科書体 NP-B" panose="02020700000000000000" pitchFamily="18" charset="-128"/>
              <a:ea typeface="UD デジタル 教科書体 NP-B" panose="02020700000000000000" pitchFamily="18" charset="-128"/>
            </a:rPr>
            <a:t>Check</a:t>
          </a:r>
          <a:endParaRPr kumimoji="1" lang="ja-JP" altLang="en-US" sz="2000" dirty="0">
            <a:solidFill>
              <a:schemeClr val="tx1"/>
            </a:solidFill>
            <a:latin typeface="UD デジタル 教科書体 NP-B" panose="02020700000000000000" pitchFamily="18" charset="-128"/>
            <a:ea typeface="UD デジタル 教科書体 NP-B" panose="02020700000000000000" pitchFamily="18" charset="-128"/>
          </a:endParaRPr>
        </a:p>
      </dgm:t>
    </dgm:pt>
    <dgm:pt modelId="{5658C833-87FB-4839-AF5A-4E944320FEB9}" type="parTrans" cxnId="{E038C91E-7396-4922-A93F-F9B06B9FB1C8}">
      <dgm:prSet/>
      <dgm:spPr/>
      <dgm:t>
        <a:bodyPr/>
        <a:lstStyle/>
        <a:p>
          <a:endParaRPr kumimoji="1" lang="ja-JP" altLang="en-US" sz="2000">
            <a:latin typeface="UD デジタル 教科書体 NP-B" panose="02020700000000000000" pitchFamily="18" charset="-128"/>
            <a:ea typeface="UD デジタル 教科書体 NP-B" panose="02020700000000000000" pitchFamily="18" charset="-128"/>
          </a:endParaRPr>
        </a:p>
      </dgm:t>
    </dgm:pt>
    <dgm:pt modelId="{ACC08F62-73F1-4AFE-8A1D-317E6A0D1029}" type="sibTrans" cxnId="{E038C91E-7396-4922-A93F-F9B06B9FB1C8}">
      <dgm:prSet custT="1"/>
      <dgm:spPr/>
      <dgm:t>
        <a:bodyPr/>
        <a:lstStyle/>
        <a:p>
          <a:endParaRPr kumimoji="1" lang="ja-JP" altLang="en-US" sz="2000">
            <a:latin typeface="UD デジタル 教科書体 NP-B" panose="02020700000000000000" pitchFamily="18" charset="-128"/>
            <a:ea typeface="UD デジタル 教科書体 NP-B" panose="02020700000000000000" pitchFamily="18" charset="-128"/>
          </a:endParaRPr>
        </a:p>
      </dgm:t>
    </dgm:pt>
    <dgm:pt modelId="{8B738AB7-8738-4291-A861-281C6521EAE1}">
      <dgm:prSet phldrT="[テキスト]" custT="1"/>
      <dgm:spPr>
        <a:solidFill>
          <a:srgbClr val="FFFF00"/>
        </a:solidFill>
      </dgm:spPr>
      <dgm:t>
        <a:bodyPr/>
        <a:lstStyle/>
        <a:p>
          <a:r>
            <a:rPr kumimoji="1" lang="en-US" altLang="ja-JP" sz="2000" dirty="0">
              <a:solidFill>
                <a:schemeClr val="tx1"/>
              </a:solidFill>
              <a:latin typeface="UD デジタル 教科書体 NP-B" panose="02020700000000000000" pitchFamily="18" charset="-128"/>
              <a:ea typeface="UD デジタル 教科書体 NP-B" panose="02020700000000000000" pitchFamily="18" charset="-128"/>
            </a:rPr>
            <a:t>Act</a:t>
          </a:r>
          <a:endParaRPr kumimoji="1" lang="ja-JP" altLang="en-US" sz="2000" dirty="0">
            <a:solidFill>
              <a:schemeClr val="tx1"/>
            </a:solidFill>
            <a:latin typeface="UD デジタル 教科書体 NP-B" panose="02020700000000000000" pitchFamily="18" charset="-128"/>
            <a:ea typeface="UD デジタル 教科書体 NP-B" panose="02020700000000000000" pitchFamily="18" charset="-128"/>
          </a:endParaRPr>
        </a:p>
      </dgm:t>
    </dgm:pt>
    <dgm:pt modelId="{B99A9841-0EEA-4359-BE40-264CCD30A9C2}" type="parTrans" cxnId="{4131F3A7-FE50-4FC1-92CD-39443B2D86DA}">
      <dgm:prSet/>
      <dgm:spPr/>
      <dgm:t>
        <a:bodyPr/>
        <a:lstStyle/>
        <a:p>
          <a:endParaRPr kumimoji="1" lang="ja-JP" altLang="en-US" sz="2000">
            <a:latin typeface="UD デジタル 教科書体 NP-B" panose="02020700000000000000" pitchFamily="18" charset="-128"/>
            <a:ea typeface="UD デジタル 教科書体 NP-B" panose="02020700000000000000" pitchFamily="18" charset="-128"/>
          </a:endParaRPr>
        </a:p>
      </dgm:t>
    </dgm:pt>
    <dgm:pt modelId="{D6F7D5CB-92ED-4430-AD37-AB561471487D}" type="sibTrans" cxnId="{4131F3A7-FE50-4FC1-92CD-39443B2D86DA}">
      <dgm:prSet custT="1"/>
      <dgm:spPr/>
      <dgm:t>
        <a:bodyPr/>
        <a:lstStyle/>
        <a:p>
          <a:endParaRPr kumimoji="1" lang="ja-JP" altLang="en-US" sz="2000">
            <a:latin typeface="UD デジタル 教科書体 NP-B" panose="02020700000000000000" pitchFamily="18" charset="-128"/>
            <a:ea typeface="UD デジタル 教科書体 NP-B" panose="02020700000000000000" pitchFamily="18" charset="-128"/>
          </a:endParaRPr>
        </a:p>
      </dgm:t>
    </dgm:pt>
    <dgm:pt modelId="{F2BD9A25-CFE1-42F9-9B48-90B5B4F9E248}" type="pres">
      <dgm:prSet presAssocID="{A1B03FD2-4084-454C-891B-7AAA24E25671}" presName="cycle" presStyleCnt="0">
        <dgm:presLayoutVars>
          <dgm:dir/>
          <dgm:resizeHandles val="exact"/>
        </dgm:presLayoutVars>
      </dgm:prSet>
      <dgm:spPr/>
    </dgm:pt>
    <dgm:pt modelId="{359C84A1-8062-4D6A-BF74-B5F011C3B3EE}" type="pres">
      <dgm:prSet presAssocID="{4D14C4D4-B83A-4F05-B9BB-0976F138AA89}" presName="node" presStyleLbl="node1" presStyleIdx="0" presStyleCnt="4">
        <dgm:presLayoutVars>
          <dgm:bulletEnabled val="1"/>
        </dgm:presLayoutVars>
      </dgm:prSet>
      <dgm:spPr/>
    </dgm:pt>
    <dgm:pt modelId="{AF61E5D3-B12C-427A-AD95-74BE22BCFDB0}" type="pres">
      <dgm:prSet presAssocID="{E01AED83-6400-4372-8368-F1BADE097B3E}" presName="sibTrans" presStyleLbl="sibTrans2D1" presStyleIdx="0" presStyleCnt="4"/>
      <dgm:spPr/>
    </dgm:pt>
    <dgm:pt modelId="{9B8A8143-4A1D-4682-AF08-C1FFBEB8EF35}" type="pres">
      <dgm:prSet presAssocID="{E01AED83-6400-4372-8368-F1BADE097B3E}" presName="connectorText" presStyleLbl="sibTrans2D1" presStyleIdx="0" presStyleCnt="4"/>
      <dgm:spPr/>
    </dgm:pt>
    <dgm:pt modelId="{4B1BEBB5-B359-447F-8A2B-C183435BFB57}" type="pres">
      <dgm:prSet presAssocID="{A61AC35E-EFCF-4C25-A93D-2CBB5B251D49}" presName="node" presStyleLbl="node1" presStyleIdx="1" presStyleCnt="4">
        <dgm:presLayoutVars>
          <dgm:bulletEnabled val="1"/>
        </dgm:presLayoutVars>
      </dgm:prSet>
      <dgm:spPr/>
    </dgm:pt>
    <dgm:pt modelId="{2EF1D7A8-941E-4B62-A4B4-60E18EDC4300}" type="pres">
      <dgm:prSet presAssocID="{23B3429D-4E12-41CC-AB39-274BE4C09282}" presName="sibTrans" presStyleLbl="sibTrans2D1" presStyleIdx="1" presStyleCnt="4"/>
      <dgm:spPr/>
    </dgm:pt>
    <dgm:pt modelId="{361B9177-DCC0-4AD6-9788-7495A0E23F6E}" type="pres">
      <dgm:prSet presAssocID="{23B3429D-4E12-41CC-AB39-274BE4C09282}" presName="connectorText" presStyleLbl="sibTrans2D1" presStyleIdx="1" presStyleCnt="4"/>
      <dgm:spPr/>
    </dgm:pt>
    <dgm:pt modelId="{86D38D23-D74F-4407-9EB2-FC2083D8AAAD}" type="pres">
      <dgm:prSet presAssocID="{00E0A1B5-A33B-4178-B4B3-FDEA08FC359E}" presName="node" presStyleLbl="node1" presStyleIdx="2" presStyleCnt="4">
        <dgm:presLayoutVars>
          <dgm:bulletEnabled val="1"/>
        </dgm:presLayoutVars>
      </dgm:prSet>
      <dgm:spPr/>
    </dgm:pt>
    <dgm:pt modelId="{0D8689E3-DC44-4989-97F7-E7E391B03B59}" type="pres">
      <dgm:prSet presAssocID="{ACC08F62-73F1-4AFE-8A1D-317E6A0D1029}" presName="sibTrans" presStyleLbl="sibTrans2D1" presStyleIdx="2" presStyleCnt="4"/>
      <dgm:spPr/>
    </dgm:pt>
    <dgm:pt modelId="{C2793D04-7F29-48F3-8BA6-AFDDEF43D5F2}" type="pres">
      <dgm:prSet presAssocID="{ACC08F62-73F1-4AFE-8A1D-317E6A0D1029}" presName="connectorText" presStyleLbl="sibTrans2D1" presStyleIdx="2" presStyleCnt="4"/>
      <dgm:spPr/>
    </dgm:pt>
    <dgm:pt modelId="{C1F39D5C-25EE-42C3-9708-EC15FBED6AF9}" type="pres">
      <dgm:prSet presAssocID="{8B738AB7-8738-4291-A861-281C6521EAE1}" presName="node" presStyleLbl="node1" presStyleIdx="3" presStyleCnt="4">
        <dgm:presLayoutVars>
          <dgm:bulletEnabled val="1"/>
        </dgm:presLayoutVars>
      </dgm:prSet>
      <dgm:spPr/>
    </dgm:pt>
    <dgm:pt modelId="{73D3D301-7DA0-470B-9148-528FE7312721}" type="pres">
      <dgm:prSet presAssocID="{D6F7D5CB-92ED-4430-AD37-AB561471487D}" presName="sibTrans" presStyleLbl="sibTrans2D1" presStyleIdx="3" presStyleCnt="4"/>
      <dgm:spPr/>
    </dgm:pt>
    <dgm:pt modelId="{CFBDB0F3-8C7C-45CD-A6C6-DD428D03EAFF}" type="pres">
      <dgm:prSet presAssocID="{D6F7D5CB-92ED-4430-AD37-AB561471487D}" presName="connectorText" presStyleLbl="sibTrans2D1" presStyleIdx="3" presStyleCnt="4"/>
      <dgm:spPr/>
    </dgm:pt>
  </dgm:ptLst>
  <dgm:cxnLst>
    <dgm:cxn modelId="{D410F90D-7261-4499-9EC7-6FAEE96FAAA0}" type="presOf" srcId="{ACC08F62-73F1-4AFE-8A1D-317E6A0D1029}" destId="{C2793D04-7F29-48F3-8BA6-AFDDEF43D5F2}" srcOrd="1" destOrd="0" presId="urn:microsoft.com/office/officeart/2005/8/layout/cycle2"/>
    <dgm:cxn modelId="{E038C91E-7396-4922-A93F-F9B06B9FB1C8}" srcId="{A1B03FD2-4084-454C-891B-7AAA24E25671}" destId="{00E0A1B5-A33B-4178-B4B3-FDEA08FC359E}" srcOrd="2" destOrd="0" parTransId="{5658C833-87FB-4839-AF5A-4E944320FEB9}" sibTransId="{ACC08F62-73F1-4AFE-8A1D-317E6A0D1029}"/>
    <dgm:cxn modelId="{EB4D3227-6FCE-4CC7-9CDC-68BB7AE126BD}" type="presOf" srcId="{D6F7D5CB-92ED-4430-AD37-AB561471487D}" destId="{CFBDB0F3-8C7C-45CD-A6C6-DD428D03EAFF}" srcOrd="1" destOrd="0" presId="urn:microsoft.com/office/officeart/2005/8/layout/cycle2"/>
    <dgm:cxn modelId="{6B0C723D-72B8-4D0E-B76A-6052E5E30E86}" type="presOf" srcId="{4D14C4D4-B83A-4F05-B9BB-0976F138AA89}" destId="{359C84A1-8062-4D6A-BF74-B5F011C3B3EE}" srcOrd="0" destOrd="0" presId="urn:microsoft.com/office/officeart/2005/8/layout/cycle2"/>
    <dgm:cxn modelId="{ACF2646A-2AC8-479C-AAA8-EFEE93A4821B}" type="presOf" srcId="{A61AC35E-EFCF-4C25-A93D-2CBB5B251D49}" destId="{4B1BEBB5-B359-447F-8A2B-C183435BFB57}" srcOrd="0" destOrd="0" presId="urn:microsoft.com/office/officeart/2005/8/layout/cycle2"/>
    <dgm:cxn modelId="{F015CA83-EB23-47C1-94D1-D1CCC004F322}" type="presOf" srcId="{D6F7D5CB-92ED-4430-AD37-AB561471487D}" destId="{73D3D301-7DA0-470B-9148-528FE7312721}" srcOrd="0" destOrd="0" presId="urn:microsoft.com/office/officeart/2005/8/layout/cycle2"/>
    <dgm:cxn modelId="{37685A8C-0781-4F3D-B910-816EB10F5DD0}" type="presOf" srcId="{23B3429D-4E12-41CC-AB39-274BE4C09282}" destId="{2EF1D7A8-941E-4B62-A4B4-60E18EDC4300}" srcOrd="0" destOrd="0" presId="urn:microsoft.com/office/officeart/2005/8/layout/cycle2"/>
    <dgm:cxn modelId="{1F3E1990-10C5-47D1-9ECC-FE3FB1D1A583}" type="presOf" srcId="{00E0A1B5-A33B-4178-B4B3-FDEA08FC359E}" destId="{86D38D23-D74F-4407-9EB2-FC2083D8AAAD}" srcOrd="0" destOrd="0" presId="urn:microsoft.com/office/officeart/2005/8/layout/cycle2"/>
    <dgm:cxn modelId="{B1A07290-08A4-4814-B746-4A2D1DB1376B}" type="presOf" srcId="{23B3429D-4E12-41CC-AB39-274BE4C09282}" destId="{361B9177-DCC0-4AD6-9788-7495A0E23F6E}" srcOrd="1" destOrd="0" presId="urn:microsoft.com/office/officeart/2005/8/layout/cycle2"/>
    <dgm:cxn modelId="{47FF7693-BD2A-440A-86C2-299828DA1365}" type="presOf" srcId="{ACC08F62-73F1-4AFE-8A1D-317E6A0D1029}" destId="{0D8689E3-DC44-4989-97F7-E7E391B03B59}" srcOrd="0" destOrd="0" presId="urn:microsoft.com/office/officeart/2005/8/layout/cycle2"/>
    <dgm:cxn modelId="{4131F3A7-FE50-4FC1-92CD-39443B2D86DA}" srcId="{A1B03FD2-4084-454C-891B-7AAA24E25671}" destId="{8B738AB7-8738-4291-A861-281C6521EAE1}" srcOrd="3" destOrd="0" parTransId="{B99A9841-0EEA-4359-BE40-264CCD30A9C2}" sibTransId="{D6F7D5CB-92ED-4430-AD37-AB561471487D}"/>
    <dgm:cxn modelId="{7FED68AB-BD16-4E97-93E6-51CBE97E6B27}" type="presOf" srcId="{8B738AB7-8738-4291-A861-281C6521EAE1}" destId="{C1F39D5C-25EE-42C3-9708-EC15FBED6AF9}" srcOrd="0" destOrd="0" presId="urn:microsoft.com/office/officeart/2005/8/layout/cycle2"/>
    <dgm:cxn modelId="{592119B4-9057-451A-89B7-143FED81F75E}" type="presOf" srcId="{E01AED83-6400-4372-8368-F1BADE097B3E}" destId="{9B8A8143-4A1D-4682-AF08-C1FFBEB8EF35}" srcOrd="1" destOrd="0" presId="urn:microsoft.com/office/officeart/2005/8/layout/cycle2"/>
    <dgm:cxn modelId="{7A8689B8-A410-47D4-8A4C-1D526F3D0E6A}" type="presOf" srcId="{A1B03FD2-4084-454C-891B-7AAA24E25671}" destId="{F2BD9A25-CFE1-42F9-9B48-90B5B4F9E248}" srcOrd="0" destOrd="0" presId="urn:microsoft.com/office/officeart/2005/8/layout/cycle2"/>
    <dgm:cxn modelId="{9B20FACC-8813-4AD9-9716-C065FB16C75B}" type="presOf" srcId="{E01AED83-6400-4372-8368-F1BADE097B3E}" destId="{AF61E5D3-B12C-427A-AD95-74BE22BCFDB0}" srcOrd="0" destOrd="0" presId="urn:microsoft.com/office/officeart/2005/8/layout/cycle2"/>
    <dgm:cxn modelId="{A272D9E1-260F-4968-A918-75893E1FA460}" srcId="{A1B03FD2-4084-454C-891B-7AAA24E25671}" destId="{A61AC35E-EFCF-4C25-A93D-2CBB5B251D49}" srcOrd="1" destOrd="0" parTransId="{B0172567-ACDC-4DB0-8733-6D52CC333D20}" sibTransId="{23B3429D-4E12-41CC-AB39-274BE4C09282}"/>
    <dgm:cxn modelId="{B12C9AFC-A1F3-4CEF-95A7-2A22DA58C239}" srcId="{A1B03FD2-4084-454C-891B-7AAA24E25671}" destId="{4D14C4D4-B83A-4F05-B9BB-0976F138AA89}" srcOrd="0" destOrd="0" parTransId="{763956BE-7D0A-492F-BFA9-CA56785C6FE5}" sibTransId="{E01AED83-6400-4372-8368-F1BADE097B3E}"/>
    <dgm:cxn modelId="{BF66E8E6-BB29-4F22-9685-743D4B8EA9AE}" type="presParOf" srcId="{F2BD9A25-CFE1-42F9-9B48-90B5B4F9E248}" destId="{359C84A1-8062-4D6A-BF74-B5F011C3B3EE}" srcOrd="0" destOrd="0" presId="urn:microsoft.com/office/officeart/2005/8/layout/cycle2"/>
    <dgm:cxn modelId="{CC5A49E4-A913-4F4D-8D7A-BEC76D13CB68}" type="presParOf" srcId="{F2BD9A25-CFE1-42F9-9B48-90B5B4F9E248}" destId="{AF61E5D3-B12C-427A-AD95-74BE22BCFDB0}" srcOrd="1" destOrd="0" presId="urn:microsoft.com/office/officeart/2005/8/layout/cycle2"/>
    <dgm:cxn modelId="{A4A27D0C-7F56-479B-8B36-17B749703CEC}" type="presParOf" srcId="{AF61E5D3-B12C-427A-AD95-74BE22BCFDB0}" destId="{9B8A8143-4A1D-4682-AF08-C1FFBEB8EF35}" srcOrd="0" destOrd="0" presId="urn:microsoft.com/office/officeart/2005/8/layout/cycle2"/>
    <dgm:cxn modelId="{E5C951C4-837E-45F0-82BE-4381A1B1EB5D}" type="presParOf" srcId="{F2BD9A25-CFE1-42F9-9B48-90B5B4F9E248}" destId="{4B1BEBB5-B359-447F-8A2B-C183435BFB57}" srcOrd="2" destOrd="0" presId="urn:microsoft.com/office/officeart/2005/8/layout/cycle2"/>
    <dgm:cxn modelId="{F607B354-8BF5-4554-B030-83F890D905DC}" type="presParOf" srcId="{F2BD9A25-CFE1-42F9-9B48-90B5B4F9E248}" destId="{2EF1D7A8-941E-4B62-A4B4-60E18EDC4300}" srcOrd="3" destOrd="0" presId="urn:microsoft.com/office/officeart/2005/8/layout/cycle2"/>
    <dgm:cxn modelId="{22EA761C-A557-4CC9-A890-0EB98B15EAD4}" type="presParOf" srcId="{2EF1D7A8-941E-4B62-A4B4-60E18EDC4300}" destId="{361B9177-DCC0-4AD6-9788-7495A0E23F6E}" srcOrd="0" destOrd="0" presId="urn:microsoft.com/office/officeart/2005/8/layout/cycle2"/>
    <dgm:cxn modelId="{7A3F6395-5673-413B-8B93-43763158AEAE}" type="presParOf" srcId="{F2BD9A25-CFE1-42F9-9B48-90B5B4F9E248}" destId="{86D38D23-D74F-4407-9EB2-FC2083D8AAAD}" srcOrd="4" destOrd="0" presId="urn:microsoft.com/office/officeart/2005/8/layout/cycle2"/>
    <dgm:cxn modelId="{CF24B310-CCFF-4F58-A826-AA4C661057C8}" type="presParOf" srcId="{F2BD9A25-CFE1-42F9-9B48-90B5B4F9E248}" destId="{0D8689E3-DC44-4989-97F7-E7E391B03B59}" srcOrd="5" destOrd="0" presId="urn:microsoft.com/office/officeart/2005/8/layout/cycle2"/>
    <dgm:cxn modelId="{1F03B4F0-E35F-47DF-99BC-C5C11E83D087}" type="presParOf" srcId="{0D8689E3-DC44-4989-97F7-E7E391B03B59}" destId="{C2793D04-7F29-48F3-8BA6-AFDDEF43D5F2}" srcOrd="0" destOrd="0" presId="urn:microsoft.com/office/officeart/2005/8/layout/cycle2"/>
    <dgm:cxn modelId="{2E226A5C-9713-4D09-9059-5D6E2C26B844}" type="presParOf" srcId="{F2BD9A25-CFE1-42F9-9B48-90B5B4F9E248}" destId="{C1F39D5C-25EE-42C3-9708-EC15FBED6AF9}" srcOrd="6" destOrd="0" presId="urn:microsoft.com/office/officeart/2005/8/layout/cycle2"/>
    <dgm:cxn modelId="{926ECFCC-65B2-4AD3-920B-98E87B3C17A4}" type="presParOf" srcId="{F2BD9A25-CFE1-42F9-9B48-90B5B4F9E248}" destId="{73D3D301-7DA0-470B-9148-528FE7312721}" srcOrd="7" destOrd="0" presId="urn:microsoft.com/office/officeart/2005/8/layout/cycle2"/>
    <dgm:cxn modelId="{15655EDE-9E2E-4CBC-B45F-54E9CA20ED28}" type="presParOf" srcId="{73D3D301-7DA0-470B-9148-528FE7312721}" destId="{CFBDB0F3-8C7C-45CD-A6C6-DD428D03EAFF}"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5B40743-5404-4ED4-8EF7-F070D8788BA7}" type="doc">
      <dgm:prSet loTypeId="urn:microsoft.com/office/officeart/2005/8/layout/orgChart1" loCatId="hierarchy" qsTypeId="urn:microsoft.com/office/officeart/2005/8/quickstyle/simple1" qsCatId="simple" csTypeId="urn:microsoft.com/office/officeart/2005/8/colors/colorful5" csCatId="colorful" phldr="1"/>
      <dgm:spPr/>
      <dgm:t>
        <a:bodyPr/>
        <a:lstStyle/>
        <a:p>
          <a:endParaRPr kumimoji="1" lang="ja-JP" altLang="en-US"/>
        </a:p>
      </dgm:t>
    </dgm:pt>
    <dgm:pt modelId="{6A16F4A2-44AC-4722-AC29-FD7F3961D35E}">
      <dgm:prSet phldrT="[テキスト]"/>
      <dgm:spPr/>
      <dgm:t>
        <a:bodyPr/>
        <a:lstStyle/>
        <a:p>
          <a:r>
            <a:rPr kumimoji="1" lang="ja-JP" altLang="en-US" dirty="0"/>
            <a:t>　</a:t>
          </a:r>
        </a:p>
      </dgm:t>
    </dgm:pt>
    <dgm:pt modelId="{A9BEF810-65A5-4D0C-8BDC-EA3530F63EBC}" type="parTrans" cxnId="{6FD73ABF-DD23-4329-AF1B-8ABE6BEF2E5D}">
      <dgm:prSet/>
      <dgm:spPr/>
      <dgm:t>
        <a:bodyPr/>
        <a:lstStyle/>
        <a:p>
          <a:endParaRPr kumimoji="1" lang="ja-JP" altLang="en-US"/>
        </a:p>
      </dgm:t>
    </dgm:pt>
    <dgm:pt modelId="{8DFBFF11-AD43-4DEA-837F-21912B190828}" type="sibTrans" cxnId="{6FD73ABF-DD23-4329-AF1B-8ABE6BEF2E5D}">
      <dgm:prSet/>
      <dgm:spPr/>
      <dgm:t>
        <a:bodyPr/>
        <a:lstStyle/>
        <a:p>
          <a:endParaRPr kumimoji="1" lang="ja-JP" altLang="en-US"/>
        </a:p>
      </dgm:t>
    </dgm:pt>
    <dgm:pt modelId="{18811A3A-6BB1-451A-8B2C-F407CCDE4948}" type="asst">
      <dgm:prSet phldrT="[テキスト]"/>
      <dgm:spPr/>
      <dgm:t>
        <a:bodyPr/>
        <a:lstStyle/>
        <a:p>
          <a:r>
            <a:rPr kumimoji="1" lang="ja-JP" altLang="en-US" dirty="0"/>
            <a:t>　</a:t>
          </a:r>
        </a:p>
      </dgm:t>
    </dgm:pt>
    <dgm:pt modelId="{C21CCE46-60B0-428B-A019-BD6E14430078}" type="parTrans" cxnId="{4ED808FD-162F-4518-B123-CCBD6A2898CF}">
      <dgm:prSet/>
      <dgm:spPr/>
      <dgm:t>
        <a:bodyPr/>
        <a:lstStyle/>
        <a:p>
          <a:endParaRPr kumimoji="1" lang="ja-JP" altLang="en-US"/>
        </a:p>
      </dgm:t>
    </dgm:pt>
    <dgm:pt modelId="{E20341E6-AA51-48BB-99A4-1871CD1B3F6A}" type="sibTrans" cxnId="{4ED808FD-162F-4518-B123-CCBD6A2898CF}">
      <dgm:prSet/>
      <dgm:spPr/>
      <dgm:t>
        <a:bodyPr/>
        <a:lstStyle/>
        <a:p>
          <a:endParaRPr kumimoji="1" lang="ja-JP" altLang="en-US"/>
        </a:p>
      </dgm:t>
    </dgm:pt>
    <dgm:pt modelId="{04A70E22-6CE3-4846-9E9C-048287677CF1}">
      <dgm:prSet phldrT="[テキスト]"/>
      <dgm:spPr/>
      <dgm:t>
        <a:bodyPr/>
        <a:lstStyle/>
        <a:p>
          <a:r>
            <a:rPr kumimoji="1" lang="ja-JP" altLang="en-US" dirty="0"/>
            <a:t>　</a:t>
          </a:r>
        </a:p>
      </dgm:t>
    </dgm:pt>
    <dgm:pt modelId="{13A5EE23-F07F-4EF2-AADC-1342A9FAE23F}" type="parTrans" cxnId="{E240BC78-5989-495B-9DB9-20D5A349FB30}">
      <dgm:prSet/>
      <dgm:spPr/>
      <dgm:t>
        <a:bodyPr/>
        <a:lstStyle/>
        <a:p>
          <a:endParaRPr kumimoji="1" lang="ja-JP" altLang="en-US"/>
        </a:p>
      </dgm:t>
    </dgm:pt>
    <dgm:pt modelId="{B36275CD-2FC8-4E13-8765-12EF4A7B0C8F}" type="sibTrans" cxnId="{E240BC78-5989-495B-9DB9-20D5A349FB30}">
      <dgm:prSet/>
      <dgm:spPr/>
      <dgm:t>
        <a:bodyPr/>
        <a:lstStyle/>
        <a:p>
          <a:endParaRPr kumimoji="1" lang="ja-JP" altLang="en-US"/>
        </a:p>
      </dgm:t>
    </dgm:pt>
    <dgm:pt modelId="{8480ACAA-4FB0-4595-B19F-8D6F6DDF0537}">
      <dgm:prSet phldrT="[テキスト]"/>
      <dgm:spPr/>
      <dgm:t>
        <a:bodyPr/>
        <a:lstStyle/>
        <a:p>
          <a:r>
            <a:rPr kumimoji="1" lang="ja-JP" altLang="en-US" dirty="0"/>
            <a:t>　</a:t>
          </a:r>
        </a:p>
      </dgm:t>
    </dgm:pt>
    <dgm:pt modelId="{901BFFC1-2422-4467-B203-726BAF70A6CB}" type="parTrans" cxnId="{75BC79D9-DA00-45C0-A727-8A1A32EB1A9B}">
      <dgm:prSet/>
      <dgm:spPr/>
      <dgm:t>
        <a:bodyPr/>
        <a:lstStyle/>
        <a:p>
          <a:endParaRPr kumimoji="1" lang="ja-JP" altLang="en-US"/>
        </a:p>
      </dgm:t>
    </dgm:pt>
    <dgm:pt modelId="{341C57AF-B31F-44B9-86E6-CEAD272F1E39}" type="sibTrans" cxnId="{75BC79D9-DA00-45C0-A727-8A1A32EB1A9B}">
      <dgm:prSet/>
      <dgm:spPr/>
      <dgm:t>
        <a:bodyPr/>
        <a:lstStyle/>
        <a:p>
          <a:endParaRPr kumimoji="1" lang="ja-JP" altLang="en-US"/>
        </a:p>
      </dgm:t>
    </dgm:pt>
    <dgm:pt modelId="{42108248-0BD1-4DD9-82D9-9CABC260808E}">
      <dgm:prSet phldrT="[テキスト]"/>
      <dgm:spPr/>
      <dgm:t>
        <a:bodyPr/>
        <a:lstStyle/>
        <a:p>
          <a:r>
            <a:rPr kumimoji="1" lang="ja-JP" altLang="en-US" dirty="0"/>
            <a:t>　</a:t>
          </a:r>
        </a:p>
      </dgm:t>
    </dgm:pt>
    <dgm:pt modelId="{CA567590-4139-49D8-A6B8-EA497DB3670C}" type="parTrans" cxnId="{1BD90974-8728-4A13-8203-86DC45B2E6D9}">
      <dgm:prSet/>
      <dgm:spPr/>
      <dgm:t>
        <a:bodyPr/>
        <a:lstStyle/>
        <a:p>
          <a:endParaRPr kumimoji="1" lang="ja-JP" altLang="en-US"/>
        </a:p>
      </dgm:t>
    </dgm:pt>
    <dgm:pt modelId="{15C14FA5-91BE-4C0E-80CE-76CFA5E80FE3}" type="sibTrans" cxnId="{1BD90974-8728-4A13-8203-86DC45B2E6D9}">
      <dgm:prSet/>
      <dgm:spPr/>
      <dgm:t>
        <a:bodyPr/>
        <a:lstStyle/>
        <a:p>
          <a:endParaRPr kumimoji="1" lang="ja-JP" altLang="en-US"/>
        </a:p>
      </dgm:t>
    </dgm:pt>
    <dgm:pt modelId="{E1B5EC5B-99C0-4F2D-8C7D-A4F4CE20B681}" type="pres">
      <dgm:prSet presAssocID="{D5B40743-5404-4ED4-8EF7-F070D8788BA7}" presName="hierChild1" presStyleCnt="0">
        <dgm:presLayoutVars>
          <dgm:orgChart val="1"/>
          <dgm:chPref val="1"/>
          <dgm:dir/>
          <dgm:animOne val="branch"/>
          <dgm:animLvl val="lvl"/>
          <dgm:resizeHandles/>
        </dgm:presLayoutVars>
      </dgm:prSet>
      <dgm:spPr/>
    </dgm:pt>
    <dgm:pt modelId="{3986E262-EF03-4398-994B-DC1F0A48C3A7}" type="pres">
      <dgm:prSet presAssocID="{6A16F4A2-44AC-4722-AC29-FD7F3961D35E}" presName="hierRoot1" presStyleCnt="0">
        <dgm:presLayoutVars>
          <dgm:hierBranch val="init"/>
        </dgm:presLayoutVars>
      </dgm:prSet>
      <dgm:spPr/>
    </dgm:pt>
    <dgm:pt modelId="{D24D48D0-8F76-469B-9DDF-7C23605EA393}" type="pres">
      <dgm:prSet presAssocID="{6A16F4A2-44AC-4722-AC29-FD7F3961D35E}" presName="rootComposite1" presStyleCnt="0"/>
      <dgm:spPr/>
    </dgm:pt>
    <dgm:pt modelId="{6B76BD5D-7056-4206-83A9-F4982A0986EC}" type="pres">
      <dgm:prSet presAssocID="{6A16F4A2-44AC-4722-AC29-FD7F3961D35E}" presName="rootText1" presStyleLbl="node0" presStyleIdx="0" presStyleCnt="1">
        <dgm:presLayoutVars>
          <dgm:chPref val="3"/>
        </dgm:presLayoutVars>
      </dgm:prSet>
      <dgm:spPr/>
    </dgm:pt>
    <dgm:pt modelId="{58D665B7-3319-4754-9A29-0C338CD136EB}" type="pres">
      <dgm:prSet presAssocID="{6A16F4A2-44AC-4722-AC29-FD7F3961D35E}" presName="rootConnector1" presStyleLbl="node1" presStyleIdx="0" presStyleCnt="0"/>
      <dgm:spPr/>
    </dgm:pt>
    <dgm:pt modelId="{B388A461-A0BD-482F-A5AF-1992A53C396F}" type="pres">
      <dgm:prSet presAssocID="{6A16F4A2-44AC-4722-AC29-FD7F3961D35E}" presName="hierChild2" presStyleCnt="0"/>
      <dgm:spPr/>
    </dgm:pt>
    <dgm:pt modelId="{A46214C0-3E82-4451-A2ED-DFD72F231917}" type="pres">
      <dgm:prSet presAssocID="{13A5EE23-F07F-4EF2-AADC-1342A9FAE23F}" presName="Name37" presStyleLbl="parChTrans1D2" presStyleIdx="0" presStyleCnt="4"/>
      <dgm:spPr/>
    </dgm:pt>
    <dgm:pt modelId="{718B9503-4E28-4A5E-BEF6-3A49B4A1EBDD}" type="pres">
      <dgm:prSet presAssocID="{04A70E22-6CE3-4846-9E9C-048287677CF1}" presName="hierRoot2" presStyleCnt="0">
        <dgm:presLayoutVars>
          <dgm:hierBranch val="init"/>
        </dgm:presLayoutVars>
      </dgm:prSet>
      <dgm:spPr/>
    </dgm:pt>
    <dgm:pt modelId="{1249B599-8F70-4E05-95A0-A05C6E136566}" type="pres">
      <dgm:prSet presAssocID="{04A70E22-6CE3-4846-9E9C-048287677CF1}" presName="rootComposite" presStyleCnt="0"/>
      <dgm:spPr/>
    </dgm:pt>
    <dgm:pt modelId="{F1A45577-1443-48EF-B8A3-285705DCAD15}" type="pres">
      <dgm:prSet presAssocID="{04A70E22-6CE3-4846-9E9C-048287677CF1}" presName="rootText" presStyleLbl="node2" presStyleIdx="0" presStyleCnt="3">
        <dgm:presLayoutVars>
          <dgm:chPref val="3"/>
        </dgm:presLayoutVars>
      </dgm:prSet>
      <dgm:spPr/>
    </dgm:pt>
    <dgm:pt modelId="{464837DB-477B-49F8-BB58-3B70F7C9D08F}" type="pres">
      <dgm:prSet presAssocID="{04A70E22-6CE3-4846-9E9C-048287677CF1}" presName="rootConnector" presStyleLbl="node2" presStyleIdx="0" presStyleCnt="3"/>
      <dgm:spPr/>
    </dgm:pt>
    <dgm:pt modelId="{6A5F454B-FA54-4318-A87A-3872B980CB1A}" type="pres">
      <dgm:prSet presAssocID="{04A70E22-6CE3-4846-9E9C-048287677CF1}" presName="hierChild4" presStyleCnt="0"/>
      <dgm:spPr/>
    </dgm:pt>
    <dgm:pt modelId="{3A2501C8-41D9-4C11-9A2F-AEBEE510294A}" type="pres">
      <dgm:prSet presAssocID="{04A70E22-6CE3-4846-9E9C-048287677CF1}" presName="hierChild5" presStyleCnt="0"/>
      <dgm:spPr/>
    </dgm:pt>
    <dgm:pt modelId="{3D5951EC-87EB-4372-B4FE-D259A8C48001}" type="pres">
      <dgm:prSet presAssocID="{901BFFC1-2422-4467-B203-726BAF70A6CB}" presName="Name37" presStyleLbl="parChTrans1D2" presStyleIdx="1" presStyleCnt="4"/>
      <dgm:spPr/>
    </dgm:pt>
    <dgm:pt modelId="{731D742A-2C69-49AB-984D-6501D96D9DCA}" type="pres">
      <dgm:prSet presAssocID="{8480ACAA-4FB0-4595-B19F-8D6F6DDF0537}" presName="hierRoot2" presStyleCnt="0">
        <dgm:presLayoutVars>
          <dgm:hierBranch val="init"/>
        </dgm:presLayoutVars>
      </dgm:prSet>
      <dgm:spPr/>
    </dgm:pt>
    <dgm:pt modelId="{B17AD474-6FA2-4F75-83EA-16B7D60E21CE}" type="pres">
      <dgm:prSet presAssocID="{8480ACAA-4FB0-4595-B19F-8D6F6DDF0537}" presName="rootComposite" presStyleCnt="0"/>
      <dgm:spPr/>
    </dgm:pt>
    <dgm:pt modelId="{3076BA80-4E86-4E60-AC02-533ACF27F777}" type="pres">
      <dgm:prSet presAssocID="{8480ACAA-4FB0-4595-B19F-8D6F6DDF0537}" presName="rootText" presStyleLbl="node2" presStyleIdx="1" presStyleCnt="3">
        <dgm:presLayoutVars>
          <dgm:chPref val="3"/>
        </dgm:presLayoutVars>
      </dgm:prSet>
      <dgm:spPr/>
    </dgm:pt>
    <dgm:pt modelId="{A3827AD5-7C09-42A4-B8C5-0B7C5965ED75}" type="pres">
      <dgm:prSet presAssocID="{8480ACAA-4FB0-4595-B19F-8D6F6DDF0537}" presName="rootConnector" presStyleLbl="node2" presStyleIdx="1" presStyleCnt="3"/>
      <dgm:spPr/>
    </dgm:pt>
    <dgm:pt modelId="{30B5BEA3-CC8C-468C-BA95-779DDD5D31C0}" type="pres">
      <dgm:prSet presAssocID="{8480ACAA-4FB0-4595-B19F-8D6F6DDF0537}" presName="hierChild4" presStyleCnt="0"/>
      <dgm:spPr/>
    </dgm:pt>
    <dgm:pt modelId="{40B5CD73-3C92-48EC-80D8-D0EA1121AD70}" type="pres">
      <dgm:prSet presAssocID="{8480ACAA-4FB0-4595-B19F-8D6F6DDF0537}" presName="hierChild5" presStyleCnt="0"/>
      <dgm:spPr/>
    </dgm:pt>
    <dgm:pt modelId="{12355E92-CC99-47B7-B83E-7C1074644C57}" type="pres">
      <dgm:prSet presAssocID="{CA567590-4139-49D8-A6B8-EA497DB3670C}" presName="Name37" presStyleLbl="parChTrans1D2" presStyleIdx="2" presStyleCnt="4"/>
      <dgm:spPr/>
    </dgm:pt>
    <dgm:pt modelId="{350F29E2-ECFB-4554-8480-C6646466EACA}" type="pres">
      <dgm:prSet presAssocID="{42108248-0BD1-4DD9-82D9-9CABC260808E}" presName="hierRoot2" presStyleCnt="0">
        <dgm:presLayoutVars>
          <dgm:hierBranch val="init"/>
        </dgm:presLayoutVars>
      </dgm:prSet>
      <dgm:spPr/>
    </dgm:pt>
    <dgm:pt modelId="{D722E668-7581-4C78-8EDD-97454997297B}" type="pres">
      <dgm:prSet presAssocID="{42108248-0BD1-4DD9-82D9-9CABC260808E}" presName="rootComposite" presStyleCnt="0"/>
      <dgm:spPr/>
    </dgm:pt>
    <dgm:pt modelId="{C1AD5462-C532-4817-A170-EAA62D77298F}" type="pres">
      <dgm:prSet presAssocID="{42108248-0BD1-4DD9-82D9-9CABC260808E}" presName="rootText" presStyleLbl="node2" presStyleIdx="2" presStyleCnt="3">
        <dgm:presLayoutVars>
          <dgm:chPref val="3"/>
        </dgm:presLayoutVars>
      </dgm:prSet>
      <dgm:spPr/>
    </dgm:pt>
    <dgm:pt modelId="{2E580E5C-01C3-42CC-931B-0746560DA9EF}" type="pres">
      <dgm:prSet presAssocID="{42108248-0BD1-4DD9-82D9-9CABC260808E}" presName="rootConnector" presStyleLbl="node2" presStyleIdx="2" presStyleCnt="3"/>
      <dgm:spPr/>
    </dgm:pt>
    <dgm:pt modelId="{84956357-D5A2-46E3-BE34-66D1947B992B}" type="pres">
      <dgm:prSet presAssocID="{42108248-0BD1-4DD9-82D9-9CABC260808E}" presName="hierChild4" presStyleCnt="0"/>
      <dgm:spPr/>
    </dgm:pt>
    <dgm:pt modelId="{C58A5339-6A42-437A-991A-5CD4A7E3A0A8}" type="pres">
      <dgm:prSet presAssocID="{42108248-0BD1-4DD9-82D9-9CABC260808E}" presName="hierChild5" presStyleCnt="0"/>
      <dgm:spPr/>
    </dgm:pt>
    <dgm:pt modelId="{0C0E4884-5EC5-4755-93FD-D71D4BE21E60}" type="pres">
      <dgm:prSet presAssocID="{6A16F4A2-44AC-4722-AC29-FD7F3961D35E}" presName="hierChild3" presStyleCnt="0"/>
      <dgm:spPr/>
    </dgm:pt>
    <dgm:pt modelId="{A000DEA5-071A-490D-A116-5FA26D0F19D8}" type="pres">
      <dgm:prSet presAssocID="{C21CCE46-60B0-428B-A019-BD6E14430078}" presName="Name111" presStyleLbl="parChTrans1D2" presStyleIdx="3" presStyleCnt="4"/>
      <dgm:spPr/>
    </dgm:pt>
    <dgm:pt modelId="{D02C5400-6EB6-499E-9DBB-531FD6B8B0EF}" type="pres">
      <dgm:prSet presAssocID="{18811A3A-6BB1-451A-8B2C-F407CCDE4948}" presName="hierRoot3" presStyleCnt="0">
        <dgm:presLayoutVars>
          <dgm:hierBranch val="init"/>
        </dgm:presLayoutVars>
      </dgm:prSet>
      <dgm:spPr/>
    </dgm:pt>
    <dgm:pt modelId="{BDFD40A8-8CE7-4A28-B36B-29BFC5DE0310}" type="pres">
      <dgm:prSet presAssocID="{18811A3A-6BB1-451A-8B2C-F407CCDE4948}" presName="rootComposite3" presStyleCnt="0"/>
      <dgm:spPr/>
    </dgm:pt>
    <dgm:pt modelId="{CEDAB296-8EA8-4FAD-9528-76B618C14D58}" type="pres">
      <dgm:prSet presAssocID="{18811A3A-6BB1-451A-8B2C-F407CCDE4948}" presName="rootText3" presStyleLbl="asst1" presStyleIdx="0" presStyleCnt="1" custLinFactNeighborX="492" custLinFactNeighborY="10957">
        <dgm:presLayoutVars>
          <dgm:chPref val="3"/>
        </dgm:presLayoutVars>
      </dgm:prSet>
      <dgm:spPr/>
    </dgm:pt>
    <dgm:pt modelId="{F7BF508A-89FA-41DC-A518-BDA70D393F11}" type="pres">
      <dgm:prSet presAssocID="{18811A3A-6BB1-451A-8B2C-F407CCDE4948}" presName="rootConnector3" presStyleLbl="asst1" presStyleIdx="0" presStyleCnt="1"/>
      <dgm:spPr/>
    </dgm:pt>
    <dgm:pt modelId="{15BBAD63-2450-4D7F-8C8B-BDF92D9505D5}" type="pres">
      <dgm:prSet presAssocID="{18811A3A-6BB1-451A-8B2C-F407CCDE4948}" presName="hierChild6" presStyleCnt="0"/>
      <dgm:spPr/>
    </dgm:pt>
    <dgm:pt modelId="{65CDFFE4-DA82-46E2-9D1D-766601796D56}" type="pres">
      <dgm:prSet presAssocID="{18811A3A-6BB1-451A-8B2C-F407CCDE4948}" presName="hierChild7" presStyleCnt="0"/>
      <dgm:spPr/>
    </dgm:pt>
  </dgm:ptLst>
  <dgm:cxnLst>
    <dgm:cxn modelId="{D7BAEF04-3425-429A-B11D-852D96D9D7CA}" type="presOf" srcId="{8480ACAA-4FB0-4595-B19F-8D6F6DDF0537}" destId="{A3827AD5-7C09-42A4-B8C5-0B7C5965ED75}" srcOrd="1" destOrd="0" presId="urn:microsoft.com/office/officeart/2005/8/layout/orgChart1"/>
    <dgm:cxn modelId="{F0FF983A-6C35-4782-B6D9-16E92C8D1E95}" type="presOf" srcId="{04A70E22-6CE3-4846-9E9C-048287677CF1}" destId="{F1A45577-1443-48EF-B8A3-285705DCAD15}" srcOrd="0" destOrd="0" presId="urn:microsoft.com/office/officeart/2005/8/layout/orgChart1"/>
    <dgm:cxn modelId="{BB15F73D-9320-4E48-872D-487147A2D179}" type="presOf" srcId="{6A16F4A2-44AC-4722-AC29-FD7F3961D35E}" destId="{58D665B7-3319-4754-9A29-0C338CD136EB}" srcOrd="1" destOrd="0" presId="urn:microsoft.com/office/officeart/2005/8/layout/orgChart1"/>
    <dgm:cxn modelId="{C66B013E-1A49-422A-8D5D-262734B7F55D}" type="presOf" srcId="{901BFFC1-2422-4467-B203-726BAF70A6CB}" destId="{3D5951EC-87EB-4372-B4FE-D259A8C48001}" srcOrd="0" destOrd="0" presId="urn:microsoft.com/office/officeart/2005/8/layout/orgChart1"/>
    <dgm:cxn modelId="{024CA66C-8A4D-4FC5-A384-234E67DE6196}" type="presOf" srcId="{42108248-0BD1-4DD9-82D9-9CABC260808E}" destId="{C1AD5462-C532-4817-A170-EAA62D77298F}" srcOrd="0" destOrd="0" presId="urn:microsoft.com/office/officeart/2005/8/layout/orgChart1"/>
    <dgm:cxn modelId="{1BD90974-8728-4A13-8203-86DC45B2E6D9}" srcId="{6A16F4A2-44AC-4722-AC29-FD7F3961D35E}" destId="{42108248-0BD1-4DD9-82D9-9CABC260808E}" srcOrd="3" destOrd="0" parTransId="{CA567590-4139-49D8-A6B8-EA497DB3670C}" sibTransId="{15C14FA5-91BE-4C0E-80CE-76CFA5E80FE3}"/>
    <dgm:cxn modelId="{1426BC76-8BC8-4C5C-98B4-6A88105AFD9B}" type="presOf" srcId="{CA567590-4139-49D8-A6B8-EA497DB3670C}" destId="{12355E92-CC99-47B7-B83E-7C1074644C57}" srcOrd="0" destOrd="0" presId="urn:microsoft.com/office/officeart/2005/8/layout/orgChart1"/>
    <dgm:cxn modelId="{E240BC78-5989-495B-9DB9-20D5A349FB30}" srcId="{6A16F4A2-44AC-4722-AC29-FD7F3961D35E}" destId="{04A70E22-6CE3-4846-9E9C-048287677CF1}" srcOrd="1" destOrd="0" parTransId="{13A5EE23-F07F-4EF2-AADC-1342A9FAE23F}" sibTransId="{B36275CD-2FC8-4E13-8765-12EF4A7B0C8F}"/>
    <dgm:cxn modelId="{54D1097C-5DFB-4ED4-95D8-9A28AB1D304B}" type="presOf" srcId="{18811A3A-6BB1-451A-8B2C-F407CCDE4948}" destId="{CEDAB296-8EA8-4FAD-9528-76B618C14D58}" srcOrd="0" destOrd="0" presId="urn:microsoft.com/office/officeart/2005/8/layout/orgChart1"/>
    <dgm:cxn modelId="{2BA1148E-B96B-4B8C-BDF6-2F4940961DFA}" type="presOf" srcId="{13A5EE23-F07F-4EF2-AADC-1342A9FAE23F}" destId="{A46214C0-3E82-4451-A2ED-DFD72F231917}" srcOrd="0" destOrd="0" presId="urn:microsoft.com/office/officeart/2005/8/layout/orgChart1"/>
    <dgm:cxn modelId="{A175ED90-1460-4B09-97D3-EC741F5DF14F}" type="presOf" srcId="{C21CCE46-60B0-428B-A019-BD6E14430078}" destId="{A000DEA5-071A-490D-A116-5FA26D0F19D8}" srcOrd="0" destOrd="0" presId="urn:microsoft.com/office/officeart/2005/8/layout/orgChart1"/>
    <dgm:cxn modelId="{BD731098-BB3B-4C5A-B419-98BCE94611B0}" type="presOf" srcId="{42108248-0BD1-4DD9-82D9-9CABC260808E}" destId="{2E580E5C-01C3-42CC-931B-0746560DA9EF}" srcOrd="1" destOrd="0" presId="urn:microsoft.com/office/officeart/2005/8/layout/orgChart1"/>
    <dgm:cxn modelId="{B981D8AA-9A4C-4098-8D70-50AD299AEAC4}" type="presOf" srcId="{D5B40743-5404-4ED4-8EF7-F070D8788BA7}" destId="{E1B5EC5B-99C0-4F2D-8C7D-A4F4CE20B681}" srcOrd="0" destOrd="0" presId="urn:microsoft.com/office/officeart/2005/8/layout/orgChart1"/>
    <dgm:cxn modelId="{D4108AB9-D963-4E7E-8455-759CF290A74E}" type="presOf" srcId="{18811A3A-6BB1-451A-8B2C-F407CCDE4948}" destId="{F7BF508A-89FA-41DC-A518-BDA70D393F11}" srcOrd="1" destOrd="0" presId="urn:microsoft.com/office/officeart/2005/8/layout/orgChart1"/>
    <dgm:cxn modelId="{6FD73ABF-DD23-4329-AF1B-8ABE6BEF2E5D}" srcId="{D5B40743-5404-4ED4-8EF7-F070D8788BA7}" destId="{6A16F4A2-44AC-4722-AC29-FD7F3961D35E}" srcOrd="0" destOrd="0" parTransId="{A9BEF810-65A5-4D0C-8BDC-EA3530F63EBC}" sibTransId="{8DFBFF11-AD43-4DEA-837F-21912B190828}"/>
    <dgm:cxn modelId="{C11E58CE-F4BA-4DDF-A5A9-286B4E6F1AD8}" type="presOf" srcId="{6A16F4A2-44AC-4722-AC29-FD7F3961D35E}" destId="{6B76BD5D-7056-4206-83A9-F4982A0986EC}" srcOrd="0" destOrd="0" presId="urn:microsoft.com/office/officeart/2005/8/layout/orgChart1"/>
    <dgm:cxn modelId="{75BC79D9-DA00-45C0-A727-8A1A32EB1A9B}" srcId="{6A16F4A2-44AC-4722-AC29-FD7F3961D35E}" destId="{8480ACAA-4FB0-4595-B19F-8D6F6DDF0537}" srcOrd="2" destOrd="0" parTransId="{901BFFC1-2422-4467-B203-726BAF70A6CB}" sibTransId="{341C57AF-B31F-44B9-86E6-CEAD272F1E39}"/>
    <dgm:cxn modelId="{19E7A2EF-ED47-46DC-B7B0-3CDCA476F69E}" type="presOf" srcId="{04A70E22-6CE3-4846-9E9C-048287677CF1}" destId="{464837DB-477B-49F8-BB58-3B70F7C9D08F}" srcOrd="1" destOrd="0" presId="urn:microsoft.com/office/officeart/2005/8/layout/orgChart1"/>
    <dgm:cxn modelId="{C1C9CFF6-6E05-4190-BD0A-77B967FC5B68}" type="presOf" srcId="{8480ACAA-4FB0-4595-B19F-8D6F6DDF0537}" destId="{3076BA80-4E86-4E60-AC02-533ACF27F777}" srcOrd="0" destOrd="0" presId="urn:microsoft.com/office/officeart/2005/8/layout/orgChart1"/>
    <dgm:cxn modelId="{4ED808FD-162F-4518-B123-CCBD6A2898CF}" srcId="{6A16F4A2-44AC-4722-AC29-FD7F3961D35E}" destId="{18811A3A-6BB1-451A-8B2C-F407CCDE4948}" srcOrd="0" destOrd="0" parTransId="{C21CCE46-60B0-428B-A019-BD6E14430078}" sibTransId="{E20341E6-AA51-48BB-99A4-1871CD1B3F6A}"/>
    <dgm:cxn modelId="{69BBB22B-91B6-45AD-853B-32A818EFF3ED}" type="presParOf" srcId="{E1B5EC5B-99C0-4F2D-8C7D-A4F4CE20B681}" destId="{3986E262-EF03-4398-994B-DC1F0A48C3A7}" srcOrd="0" destOrd="0" presId="urn:microsoft.com/office/officeart/2005/8/layout/orgChart1"/>
    <dgm:cxn modelId="{950BA692-45F1-4634-9A0F-943FA5621E88}" type="presParOf" srcId="{3986E262-EF03-4398-994B-DC1F0A48C3A7}" destId="{D24D48D0-8F76-469B-9DDF-7C23605EA393}" srcOrd="0" destOrd="0" presId="urn:microsoft.com/office/officeart/2005/8/layout/orgChart1"/>
    <dgm:cxn modelId="{26669A42-EFC1-4E82-B9A3-63B31A3631D0}" type="presParOf" srcId="{D24D48D0-8F76-469B-9DDF-7C23605EA393}" destId="{6B76BD5D-7056-4206-83A9-F4982A0986EC}" srcOrd="0" destOrd="0" presId="urn:microsoft.com/office/officeart/2005/8/layout/orgChart1"/>
    <dgm:cxn modelId="{19557E1E-2A8A-4A01-98E7-3C6BAAE1CEDB}" type="presParOf" srcId="{D24D48D0-8F76-469B-9DDF-7C23605EA393}" destId="{58D665B7-3319-4754-9A29-0C338CD136EB}" srcOrd="1" destOrd="0" presId="urn:microsoft.com/office/officeart/2005/8/layout/orgChart1"/>
    <dgm:cxn modelId="{95097633-EF90-4466-8BB2-2BA000893845}" type="presParOf" srcId="{3986E262-EF03-4398-994B-DC1F0A48C3A7}" destId="{B388A461-A0BD-482F-A5AF-1992A53C396F}" srcOrd="1" destOrd="0" presId="urn:microsoft.com/office/officeart/2005/8/layout/orgChart1"/>
    <dgm:cxn modelId="{2660F97B-3D8F-4E75-9A93-DD9F5CCA778D}" type="presParOf" srcId="{B388A461-A0BD-482F-A5AF-1992A53C396F}" destId="{A46214C0-3E82-4451-A2ED-DFD72F231917}" srcOrd="0" destOrd="0" presId="urn:microsoft.com/office/officeart/2005/8/layout/orgChart1"/>
    <dgm:cxn modelId="{586E16DE-0C47-427C-994E-29474432BA21}" type="presParOf" srcId="{B388A461-A0BD-482F-A5AF-1992A53C396F}" destId="{718B9503-4E28-4A5E-BEF6-3A49B4A1EBDD}" srcOrd="1" destOrd="0" presId="urn:microsoft.com/office/officeart/2005/8/layout/orgChart1"/>
    <dgm:cxn modelId="{2170D3E4-5880-4C96-84C4-27F01C46C85C}" type="presParOf" srcId="{718B9503-4E28-4A5E-BEF6-3A49B4A1EBDD}" destId="{1249B599-8F70-4E05-95A0-A05C6E136566}" srcOrd="0" destOrd="0" presId="urn:microsoft.com/office/officeart/2005/8/layout/orgChart1"/>
    <dgm:cxn modelId="{63FB8BA0-BA87-4101-AB59-4C14EECE2AF0}" type="presParOf" srcId="{1249B599-8F70-4E05-95A0-A05C6E136566}" destId="{F1A45577-1443-48EF-B8A3-285705DCAD15}" srcOrd="0" destOrd="0" presId="urn:microsoft.com/office/officeart/2005/8/layout/orgChart1"/>
    <dgm:cxn modelId="{B4DCA233-4D2C-4A37-8503-CF32DFC8361F}" type="presParOf" srcId="{1249B599-8F70-4E05-95A0-A05C6E136566}" destId="{464837DB-477B-49F8-BB58-3B70F7C9D08F}" srcOrd="1" destOrd="0" presId="urn:microsoft.com/office/officeart/2005/8/layout/orgChart1"/>
    <dgm:cxn modelId="{0FC93E07-8570-4A27-B840-926FCD5002D2}" type="presParOf" srcId="{718B9503-4E28-4A5E-BEF6-3A49B4A1EBDD}" destId="{6A5F454B-FA54-4318-A87A-3872B980CB1A}" srcOrd="1" destOrd="0" presId="urn:microsoft.com/office/officeart/2005/8/layout/orgChart1"/>
    <dgm:cxn modelId="{7574EDF3-9FA6-40D0-B814-D25AD6BCD1C5}" type="presParOf" srcId="{718B9503-4E28-4A5E-BEF6-3A49B4A1EBDD}" destId="{3A2501C8-41D9-4C11-9A2F-AEBEE510294A}" srcOrd="2" destOrd="0" presId="urn:microsoft.com/office/officeart/2005/8/layout/orgChart1"/>
    <dgm:cxn modelId="{EEDCC9BC-E875-4CD3-B698-9164EBC8400A}" type="presParOf" srcId="{B388A461-A0BD-482F-A5AF-1992A53C396F}" destId="{3D5951EC-87EB-4372-B4FE-D259A8C48001}" srcOrd="2" destOrd="0" presId="urn:microsoft.com/office/officeart/2005/8/layout/orgChart1"/>
    <dgm:cxn modelId="{26606169-5ED0-485E-81E0-5AE026C050C3}" type="presParOf" srcId="{B388A461-A0BD-482F-A5AF-1992A53C396F}" destId="{731D742A-2C69-49AB-984D-6501D96D9DCA}" srcOrd="3" destOrd="0" presId="urn:microsoft.com/office/officeart/2005/8/layout/orgChart1"/>
    <dgm:cxn modelId="{97B1AD97-9B97-4F77-9329-C4B14492BF9F}" type="presParOf" srcId="{731D742A-2C69-49AB-984D-6501D96D9DCA}" destId="{B17AD474-6FA2-4F75-83EA-16B7D60E21CE}" srcOrd="0" destOrd="0" presId="urn:microsoft.com/office/officeart/2005/8/layout/orgChart1"/>
    <dgm:cxn modelId="{60C0E847-B5BB-44CA-8B2B-5413B4B21328}" type="presParOf" srcId="{B17AD474-6FA2-4F75-83EA-16B7D60E21CE}" destId="{3076BA80-4E86-4E60-AC02-533ACF27F777}" srcOrd="0" destOrd="0" presId="urn:microsoft.com/office/officeart/2005/8/layout/orgChart1"/>
    <dgm:cxn modelId="{0149E309-2BD3-4A5C-BB9C-D0BE929A062D}" type="presParOf" srcId="{B17AD474-6FA2-4F75-83EA-16B7D60E21CE}" destId="{A3827AD5-7C09-42A4-B8C5-0B7C5965ED75}" srcOrd="1" destOrd="0" presId="urn:microsoft.com/office/officeart/2005/8/layout/orgChart1"/>
    <dgm:cxn modelId="{31DDC0F6-C678-4F55-8CAB-28C1DBE35322}" type="presParOf" srcId="{731D742A-2C69-49AB-984D-6501D96D9DCA}" destId="{30B5BEA3-CC8C-468C-BA95-779DDD5D31C0}" srcOrd="1" destOrd="0" presId="urn:microsoft.com/office/officeart/2005/8/layout/orgChart1"/>
    <dgm:cxn modelId="{CAA97669-74B5-4CD2-B904-D0E7608BB456}" type="presParOf" srcId="{731D742A-2C69-49AB-984D-6501D96D9DCA}" destId="{40B5CD73-3C92-48EC-80D8-D0EA1121AD70}" srcOrd="2" destOrd="0" presId="urn:microsoft.com/office/officeart/2005/8/layout/orgChart1"/>
    <dgm:cxn modelId="{1622FE36-6CF1-47CD-B642-47E1F426DFCC}" type="presParOf" srcId="{B388A461-A0BD-482F-A5AF-1992A53C396F}" destId="{12355E92-CC99-47B7-B83E-7C1074644C57}" srcOrd="4" destOrd="0" presId="urn:microsoft.com/office/officeart/2005/8/layout/orgChart1"/>
    <dgm:cxn modelId="{DF0D44FC-86D7-45F6-8E93-3886C6060B64}" type="presParOf" srcId="{B388A461-A0BD-482F-A5AF-1992A53C396F}" destId="{350F29E2-ECFB-4554-8480-C6646466EACA}" srcOrd="5" destOrd="0" presId="urn:microsoft.com/office/officeart/2005/8/layout/orgChart1"/>
    <dgm:cxn modelId="{CF3B8302-2A05-42CA-945B-9908F894801F}" type="presParOf" srcId="{350F29E2-ECFB-4554-8480-C6646466EACA}" destId="{D722E668-7581-4C78-8EDD-97454997297B}" srcOrd="0" destOrd="0" presId="urn:microsoft.com/office/officeart/2005/8/layout/orgChart1"/>
    <dgm:cxn modelId="{814BEB64-5F78-4100-868D-79C40A94ADDA}" type="presParOf" srcId="{D722E668-7581-4C78-8EDD-97454997297B}" destId="{C1AD5462-C532-4817-A170-EAA62D77298F}" srcOrd="0" destOrd="0" presId="urn:microsoft.com/office/officeart/2005/8/layout/orgChart1"/>
    <dgm:cxn modelId="{435E7A1E-5B6A-4EE9-8409-FC6B246B6489}" type="presParOf" srcId="{D722E668-7581-4C78-8EDD-97454997297B}" destId="{2E580E5C-01C3-42CC-931B-0746560DA9EF}" srcOrd="1" destOrd="0" presId="urn:microsoft.com/office/officeart/2005/8/layout/orgChart1"/>
    <dgm:cxn modelId="{EB7BD53C-87DC-4D90-BDC8-0FF7D4737277}" type="presParOf" srcId="{350F29E2-ECFB-4554-8480-C6646466EACA}" destId="{84956357-D5A2-46E3-BE34-66D1947B992B}" srcOrd="1" destOrd="0" presId="urn:microsoft.com/office/officeart/2005/8/layout/orgChart1"/>
    <dgm:cxn modelId="{61C1F849-5CA2-4330-8C05-7F0A41D6E51D}" type="presParOf" srcId="{350F29E2-ECFB-4554-8480-C6646466EACA}" destId="{C58A5339-6A42-437A-991A-5CD4A7E3A0A8}" srcOrd="2" destOrd="0" presId="urn:microsoft.com/office/officeart/2005/8/layout/orgChart1"/>
    <dgm:cxn modelId="{63704792-4803-4B08-A11A-694E99A099A3}" type="presParOf" srcId="{3986E262-EF03-4398-994B-DC1F0A48C3A7}" destId="{0C0E4884-5EC5-4755-93FD-D71D4BE21E60}" srcOrd="2" destOrd="0" presId="urn:microsoft.com/office/officeart/2005/8/layout/orgChart1"/>
    <dgm:cxn modelId="{DCFAA9A9-1797-4273-990C-E7AFDA942FB7}" type="presParOf" srcId="{0C0E4884-5EC5-4755-93FD-D71D4BE21E60}" destId="{A000DEA5-071A-490D-A116-5FA26D0F19D8}" srcOrd="0" destOrd="0" presId="urn:microsoft.com/office/officeart/2005/8/layout/orgChart1"/>
    <dgm:cxn modelId="{924C69BE-ACB0-4931-B57E-5590E6F559AF}" type="presParOf" srcId="{0C0E4884-5EC5-4755-93FD-D71D4BE21E60}" destId="{D02C5400-6EB6-499E-9DBB-531FD6B8B0EF}" srcOrd="1" destOrd="0" presId="urn:microsoft.com/office/officeart/2005/8/layout/orgChart1"/>
    <dgm:cxn modelId="{E6AD268D-2436-4450-9D5C-96ADFBF768B6}" type="presParOf" srcId="{D02C5400-6EB6-499E-9DBB-531FD6B8B0EF}" destId="{BDFD40A8-8CE7-4A28-B36B-29BFC5DE0310}" srcOrd="0" destOrd="0" presId="urn:microsoft.com/office/officeart/2005/8/layout/orgChart1"/>
    <dgm:cxn modelId="{16AEE540-A051-4F95-88BA-9EC0C4D924CC}" type="presParOf" srcId="{BDFD40A8-8CE7-4A28-B36B-29BFC5DE0310}" destId="{CEDAB296-8EA8-4FAD-9528-76B618C14D58}" srcOrd="0" destOrd="0" presId="urn:microsoft.com/office/officeart/2005/8/layout/orgChart1"/>
    <dgm:cxn modelId="{92D44BE0-D217-4845-88E6-515D6114CED8}" type="presParOf" srcId="{BDFD40A8-8CE7-4A28-B36B-29BFC5DE0310}" destId="{F7BF508A-89FA-41DC-A518-BDA70D393F11}" srcOrd="1" destOrd="0" presId="urn:microsoft.com/office/officeart/2005/8/layout/orgChart1"/>
    <dgm:cxn modelId="{BE145237-D36B-412B-A860-B18860ACBE15}" type="presParOf" srcId="{D02C5400-6EB6-499E-9DBB-531FD6B8B0EF}" destId="{15BBAD63-2450-4D7F-8C8B-BDF92D9505D5}" srcOrd="1" destOrd="0" presId="urn:microsoft.com/office/officeart/2005/8/layout/orgChart1"/>
    <dgm:cxn modelId="{BFC34429-3532-425B-83E4-857222483E37}" type="presParOf" srcId="{D02C5400-6EB6-499E-9DBB-531FD6B8B0EF}" destId="{65CDFFE4-DA82-46E2-9D1D-766601796D56}" srcOrd="2" destOrd="0" presId="urn:microsoft.com/office/officeart/2005/8/layout/orgChart1"/>
  </dgm:cxnLst>
  <dgm:bg/>
  <dgm:whole/>
  <dgm:extLst>
    <a:ext uri="http://schemas.microsoft.com/office/drawing/2008/diagram">
      <dsp:dataModelExt xmlns:dsp="http://schemas.microsoft.com/office/drawing/2008/diagram" relId="rId3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668EB34-EAD2-49BA-BEAB-C3B82602360F}" type="doc">
      <dgm:prSet loTypeId="urn:microsoft.com/office/officeart/2005/8/layout/radial1" loCatId="cycle" qsTypeId="urn:microsoft.com/office/officeart/2005/8/quickstyle/simple1" qsCatId="simple" csTypeId="urn:microsoft.com/office/officeart/2005/8/colors/accent2_2" csCatId="accent2" phldr="1"/>
      <dgm:spPr/>
      <dgm:t>
        <a:bodyPr/>
        <a:lstStyle/>
        <a:p>
          <a:endParaRPr kumimoji="1" lang="ja-JP" altLang="en-US"/>
        </a:p>
      </dgm:t>
    </dgm:pt>
    <dgm:pt modelId="{F5DF2FC9-7400-44B1-BE70-A3031F33CED1}">
      <dgm:prSet phldrT="[テキスト]"/>
      <dgm:spPr/>
      <dgm:t>
        <a:bodyPr/>
        <a:lstStyle/>
        <a:p>
          <a:r>
            <a:rPr kumimoji="1" lang="ja-JP" altLang="en-US" dirty="0"/>
            <a:t>　</a:t>
          </a:r>
        </a:p>
      </dgm:t>
    </dgm:pt>
    <dgm:pt modelId="{CF29E469-27A6-4386-885E-640547D60C88}" type="parTrans" cxnId="{179EAD42-0A79-4B0B-8551-68A0F324C8AB}">
      <dgm:prSet/>
      <dgm:spPr/>
      <dgm:t>
        <a:bodyPr/>
        <a:lstStyle/>
        <a:p>
          <a:endParaRPr kumimoji="1" lang="ja-JP" altLang="en-US"/>
        </a:p>
      </dgm:t>
    </dgm:pt>
    <dgm:pt modelId="{6BC82840-E02F-47F8-89AB-52DC7D6D9E02}" type="sibTrans" cxnId="{179EAD42-0A79-4B0B-8551-68A0F324C8AB}">
      <dgm:prSet/>
      <dgm:spPr/>
      <dgm:t>
        <a:bodyPr/>
        <a:lstStyle/>
        <a:p>
          <a:endParaRPr kumimoji="1" lang="ja-JP" altLang="en-US"/>
        </a:p>
      </dgm:t>
    </dgm:pt>
    <dgm:pt modelId="{40E659F4-EB20-4D11-B6D9-BA1E16D8ECA6}">
      <dgm:prSet phldrT="[テキスト]"/>
      <dgm:spPr/>
      <dgm:t>
        <a:bodyPr/>
        <a:lstStyle/>
        <a:p>
          <a:r>
            <a:rPr kumimoji="1" lang="ja-JP" altLang="en-US" dirty="0"/>
            <a:t>　</a:t>
          </a:r>
        </a:p>
      </dgm:t>
    </dgm:pt>
    <dgm:pt modelId="{85E9AA22-22AC-4785-9105-7A1A77B290B2}" type="parTrans" cxnId="{5D96DF07-2FB4-4532-B3F1-43A843AB9C25}">
      <dgm:prSet/>
      <dgm:spPr/>
      <dgm:t>
        <a:bodyPr/>
        <a:lstStyle/>
        <a:p>
          <a:endParaRPr kumimoji="1" lang="ja-JP" altLang="en-US"/>
        </a:p>
      </dgm:t>
    </dgm:pt>
    <dgm:pt modelId="{425D7F75-61EE-456C-B51D-10A9DE34D795}" type="sibTrans" cxnId="{5D96DF07-2FB4-4532-B3F1-43A843AB9C25}">
      <dgm:prSet/>
      <dgm:spPr/>
      <dgm:t>
        <a:bodyPr/>
        <a:lstStyle/>
        <a:p>
          <a:endParaRPr kumimoji="1" lang="ja-JP" altLang="en-US"/>
        </a:p>
      </dgm:t>
    </dgm:pt>
    <dgm:pt modelId="{3E1C7638-E48E-4C43-BC97-447F9112876B}">
      <dgm:prSet phldrT="[テキスト]"/>
      <dgm:spPr/>
      <dgm:t>
        <a:bodyPr/>
        <a:lstStyle/>
        <a:p>
          <a:r>
            <a:rPr kumimoji="1" lang="ja-JP" altLang="en-US" dirty="0"/>
            <a:t>　</a:t>
          </a:r>
        </a:p>
      </dgm:t>
    </dgm:pt>
    <dgm:pt modelId="{E8B2C3E2-7386-4144-8C48-6F4E67253F7E}" type="parTrans" cxnId="{2436368F-9306-4F0F-9E19-1F0930A15093}">
      <dgm:prSet/>
      <dgm:spPr/>
      <dgm:t>
        <a:bodyPr/>
        <a:lstStyle/>
        <a:p>
          <a:endParaRPr kumimoji="1" lang="ja-JP" altLang="en-US"/>
        </a:p>
      </dgm:t>
    </dgm:pt>
    <dgm:pt modelId="{82640B51-3A43-4944-B395-9CE12F6FCD49}" type="sibTrans" cxnId="{2436368F-9306-4F0F-9E19-1F0930A15093}">
      <dgm:prSet/>
      <dgm:spPr/>
      <dgm:t>
        <a:bodyPr/>
        <a:lstStyle/>
        <a:p>
          <a:endParaRPr kumimoji="1" lang="ja-JP" altLang="en-US"/>
        </a:p>
      </dgm:t>
    </dgm:pt>
    <dgm:pt modelId="{966C9D93-6F9C-4FEE-9054-2DCCF5207757}">
      <dgm:prSet phldrT="[テキスト]"/>
      <dgm:spPr/>
      <dgm:t>
        <a:bodyPr/>
        <a:lstStyle/>
        <a:p>
          <a:r>
            <a:rPr kumimoji="1" lang="ja-JP" altLang="en-US" dirty="0"/>
            <a:t>　</a:t>
          </a:r>
        </a:p>
      </dgm:t>
    </dgm:pt>
    <dgm:pt modelId="{3B4C25EB-11C7-4E45-9D2D-9C03B1ABFBCD}" type="parTrans" cxnId="{2E7B8E95-432E-4DF1-8068-FCA835142154}">
      <dgm:prSet/>
      <dgm:spPr/>
      <dgm:t>
        <a:bodyPr/>
        <a:lstStyle/>
        <a:p>
          <a:endParaRPr kumimoji="1" lang="ja-JP" altLang="en-US"/>
        </a:p>
      </dgm:t>
    </dgm:pt>
    <dgm:pt modelId="{4F2FA276-6439-462D-9FB4-B35E1E25AC99}" type="sibTrans" cxnId="{2E7B8E95-432E-4DF1-8068-FCA835142154}">
      <dgm:prSet/>
      <dgm:spPr/>
      <dgm:t>
        <a:bodyPr/>
        <a:lstStyle/>
        <a:p>
          <a:endParaRPr kumimoji="1" lang="ja-JP" altLang="en-US"/>
        </a:p>
      </dgm:t>
    </dgm:pt>
    <dgm:pt modelId="{7E3C23B1-3232-4816-AF29-9361EC656A30}">
      <dgm:prSet phldrT="[テキスト]"/>
      <dgm:spPr/>
      <dgm:t>
        <a:bodyPr/>
        <a:lstStyle/>
        <a:p>
          <a:r>
            <a:rPr kumimoji="1" lang="ja-JP" altLang="en-US" dirty="0"/>
            <a:t>　</a:t>
          </a:r>
        </a:p>
      </dgm:t>
    </dgm:pt>
    <dgm:pt modelId="{70153B8E-3A79-4CB9-A701-68D278E0F364}" type="parTrans" cxnId="{FBA27D68-0D24-443B-AA94-2A14201D9EBA}">
      <dgm:prSet/>
      <dgm:spPr/>
      <dgm:t>
        <a:bodyPr/>
        <a:lstStyle/>
        <a:p>
          <a:endParaRPr kumimoji="1" lang="ja-JP" altLang="en-US"/>
        </a:p>
      </dgm:t>
    </dgm:pt>
    <dgm:pt modelId="{31812531-12D6-4BD4-9FAC-F701D3BB9878}" type="sibTrans" cxnId="{FBA27D68-0D24-443B-AA94-2A14201D9EBA}">
      <dgm:prSet/>
      <dgm:spPr/>
      <dgm:t>
        <a:bodyPr/>
        <a:lstStyle/>
        <a:p>
          <a:endParaRPr kumimoji="1" lang="ja-JP" altLang="en-US"/>
        </a:p>
      </dgm:t>
    </dgm:pt>
    <dgm:pt modelId="{B6A56721-7879-40A4-A901-B3352E61F320}">
      <dgm:prSet/>
      <dgm:spPr/>
      <dgm:t>
        <a:bodyPr/>
        <a:lstStyle/>
        <a:p>
          <a:endParaRPr kumimoji="1" lang="ja-JP" altLang="en-US"/>
        </a:p>
      </dgm:t>
    </dgm:pt>
    <dgm:pt modelId="{05765D24-DEE3-4AF1-A099-6F6265682145}" type="parTrans" cxnId="{B10AB32F-0D1F-4B33-B26E-AFAC71E8CD4F}">
      <dgm:prSet/>
      <dgm:spPr/>
      <dgm:t>
        <a:bodyPr/>
        <a:lstStyle/>
        <a:p>
          <a:endParaRPr kumimoji="1" lang="ja-JP" altLang="en-US"/>
        </a:p>
      </dgm:t>
    </dgm:pt>
    <dgm:pt modelId="{D7EE37C4-DD21-476A-9989-A3938D1BE628}" type="sibTrans" cxnId="{B10AB32F-0D1F-4B33-B26E-AFAC71E8CD4F}">
      <dgm:prSet/>
      <dgm:spPr/>
      <dgm:t>
        <a:bodyPr/>
        <a:lstStyle/>
        <a:p>
          <a:endParaRPr kumimoji="1" lang="ja-JP" altLang="en-US"/>
        </a:p>
      </dgm:t>
    </dgm:pt>
    <dgm:pt modelId="{355D0DB7-E9F6-4DC1-8384-DAABE0916D96}" type="pres">
      <dgm:prSet presAssocID="{B668EB34-EAD2-49BA-BEAB-C3B82602360F}" presName="cycle" presStyleCnt="0">
        <dgm:presLayoutVars>
          <dgm:chMax val="1"/>
          <dgm:dir/>
          <dgm:animLvl val="ctr"/>
          <dgm:resizeHandles val="exact"/>
        </dgm:presLayoutVars>
      </dgm:prSet>
      <dgm:spPr/>
    </dgm:pt>
    <dgm:pt modelId="{03074019-E3B9-4433-BC12-99B558969FAB}" type="pres">
      <dgm:prSet presAssocID="{F5DF2FC9-7400-44B1-BE70-A3031F33CED1}" presName="centerShape" presStyleLbl="node0" presStyleIdx="0" presStyleCnt="1"/>
      <dgm:spPr/>
    </dgm:pt>
    <dgm:pt modelId="{119563A5-DB16-48EA-A434-25B890889905}" type="pres">
      <dgm:prSet presAssocID="{85E9AA22-22AC-4785-9105-7A1A77B290B2}" presName="Name9" presStyleLbl="parChTrans1D2" presStyleIdx="0" presStyleCnt="5"/>
      <dgm:spPr/>
    </dgm:pt>
    <dgm:pt modelId="{637034E7-672C-4278-9067-74B8DC2EB722}" type="pres">
      <dgm:prSet presAssocID="{85E9AA22-22AC-4785-9105-7A1A77B290B2}" presName="connTx" presStyleLbl="parChTrans1D2" presStyleIdx="0" presStyleCnt="5"/>
      <dgm:spPr/>
    </dgm:pt>
    <dgm:pt modelId="{6B95523F-0C98-4FA2-99D0-8F08EB4BE528}" type="pres">
      <dgm:prSet presAssocID="{40E659F4-EB20-4D11-B6D9-BA1E16D8ECA6}" presName="node" presStyleLbl="node1" presStyleIdx="0" presStyleCnt="5">
        <dgm:presLayoutVars>
          <dgm:bulletEnabled val="1"/>
        </dgm:presLayoutVars>
      </dgm:prSet>
      <dgm:spPr/>
    </dgm:pt>
    <dgm:pt modelId="{9D33113D-3875-4489-B4CA-52438BC64983}" type="pres">
      <dgm:prSet presAssocID="{E8B2C3E2-7386-4144-8C48-6F4E67253F7E}" presName="Name9" presStyleLbl="parChTrans1D2" presStyleIdx="1" presStyleCnt="5"/>
      <dgm:spPr/>
    </dgm:pt>
    <dgm:pt modelId="{F50B8E15-2AA1-437C-9EC8-252281196B1F}" type="pres">
      <dgm:prSet presAssocID="{E8B2C3E2-7386-4144-8C48-6F4E67253F7E}" presName="connTx" presStyleLbl="parChTrans1D2" presStyleIdx="1" presStyleCnt="5"/>
      <dgm:spPr/>
    </dgm:pt>
    <dgm:pt modelId="{3F154E86-AEBA-40CD-ACC8-BFBCB08ACC26}" type="pres">
      <dgm:prSet presAssocID="{3E1C7638-E48E-4C43-BC97-447F9112876B}" presName="node" presStyleLbl="node1" presStyleIdx="1" presStyleCnt="5">
        <dgm:presLayoutVars>
          <dgm:bulletEnabled val="1"/>
        </dgm:presLayoutVars>
      </dgm:prSet>
      <dgm:spPr/>
    </dgm:pt>
    <dgm:pt modelId="{1940D5D0-C7EC-42F4-AD1A-5C1563CA4DFA}" type="pres">
      <dgm:prSet presAssocID="{3B4C25EB-11C7-4E45-9D2D-9C03B1ABFBCD}" presName="Name9" presStyleLbl="parChTrans1D2" presStyleIdx="2" presStyleCnt="5"/>
      <dgm:spPr/>
    </dgm:pt>
    <dgm:pt modelId="{7ECFB28B-3045-4BE8-BCB5-8EAD6F88E9F0}" type="pres">
      <dgm:prSet presAssocID="{3B4C25EB-11C7-4E45-9D2D-9C03B1ABFBCD}" presName="connTx" presStyleLbl="parChTrans1D2" presStyleIdx="2" presStyleCnt="5"/>
      <dgm:spPr/>
    </dgm:pt>
    <dgm:pt modelId="{4DD33CFF-161C-4E34-B08B-B722A7F59E22}" type="pres">
      <dgm:prSet presAssocID="{966C9D93-6F9C-4FEE-9054-2DCCF5207757}" presName="node" presStyleLbl="node1" presStyleIdx="2" presStyleCnt="5">
        <dgm:presLayoutVars>
          <dgm:bulletEnabled val="1"/>
        </dgm:presLayoutVars>
      </dgm:prSet>
      <dgm:spPr/>
    </dgm:pt>
    <dgm:pt modelId="{783E2C9C-779E-4F2A-8B36-30BA2CF219FE}" type="pres">
      <dgm:prSet presAssocID="{05765D24-DEE3-4AF1-A099-6F6265682145}" presName="Name9" presStyleLbl="parChTrans1D2" presStyleIdx="3" presStyleCnt="5"/>
      <dgm:spPr/>
    </dgm:pt>
    <dgm:pt modelId="{4C81A4C5-DAAE-4655-B59A-93C315256F07}" type="pres">
      <dgm:prSet presAssocID="{05765D24-DEE3-4AF1-A099-6F6265682145}" presName="connTx" presStyleLbl="parChTrans1D2" presStyleIdx="3" presStyleCnt="5"/>
      <dgm:spPr/>
    </dgm:pt>
    <dgm:pt modelId="{145E23B0-DC27-4153-84D3-C6797D400C94}" type="pres">
      <dgm:prSet presAssocID="{B6A56721-7879-40A4-A901-B3352E61F320}" presName="node" presStyleLbl="node1" presStyleIdx="3" presStyleCnt="5">
        <dgm:presLayoutVars>
          <dgm:bulletEnabled val="1"/>
        </dgm:presLayoutVars>
      </dgm:prSet>
      <dgm:spPr/>
    </dgm:pt>
    <dgm:pt modelId="{7CF8BA63-09D2-499A-B300-7310FFF194D6}" type="pres">
      <dgm:prSet presAssocID="{70153B8E-3A79-4CB9-A701-68D278E0F364}" presName="Name9" presStyleLbl="parChTrans1D2" presStyleIdx="4" presStyleCnt="5"/>
      <dgm:spPr/>
    </dgm:pt>
    <dgm:pt modelId="{75FEE92A-310F-4BB3-92EF-380700D5A8FE}" type="pres">
      <dgm:prSet presAssocID="{70153B8E-3A79-4CB9-A701-68D278E0F364}" presName="connTx" presStyleLbl="parChTrans1D2" presStyleIdx="4" presStyleCnt="5"/>
      <dgm:spPr/>
    </dgm:pt>
    <dgm:pt modelId="{C3F58894-6263-4FBC-A93A-78239EC9E4A1}" type="pres">
      <dgm:prSet presAssocID="{7E3C23B1-3232-4816-AF29-9361EC656A30}" presName="node" presStyleLbl="node1" presStyleIdx="4" presStyleCnt="5">
        <dgm:presLayoutVars>
          <dgm:bulletEnabled val="1"/>
        </dgm:presLayoutVars>
      </dgm:prSet>
      <dgm:spPr/>
    </dgm:pt>
  </dgm:ptLst>
  <dgm:cxnLst>
    <dgm:cxn modelId="{A79B0C00-882C-44A8-BF01-72813BE84F2D}" type="presOf" srcId="{85E9AA22-22AC-4785-9105-7A1A77B290B2}" destId="{119563A5-DB16-48EA-A434-25B890889905}" srcOrd="0" destOrd="0" presId="urn:microsoft.com/office/officeart/2005/8/layout/radial1"/>
    <dgm:cxn modelId="{ABAB4601-81FE-4A22-B774-76194102ACE9}" type="presOf" srcId="{F5DF2FC9-7400-44B1-BE70-A3031F33CED1}" destId="{03074019-E3B9-4433-BC12-99B558969FAB}" srcOrd="0" destOrd="0" presId="urn:microsoft.com/office/officeart/2005/8/layout/radial1"/>
    <dgm:cxn modelId="{B63FAD02-EF1D-4301-9E3B-CCD35839F7BF}" type="presOf" srcId="{40E659F4-EB20-4D11-B6D9-BA1E16D8ECA6}" destId="{6B95523F-0C98-4FA2-99D0-8F08EB4BE528}" srcOrd="0" destOrd="0" presId="urn:microsoft.com/office/officeart/2005/8/layout/radial1"/>
    <dgm:cxn modelId="{5D96DF07-2FB4-4532-B3F1-43A843AB9C25}" srcId="{F5DF2FC9-7400-44B1-BE70-A3031F33CED1}" destId="{40E659F4-EB20-4D11-B6D9-BA1E16D8ECA6}" srcOrd="0" destOrd="0" parTransId="{85E9AA22-22AC-4785-9105-7A1A77B290B2}" sibTransId="{425D7F75-61EE-456C-B51D-10A9DE34D795}"/>
    <dgm:cxn modelId="{9401EE0B-55F8-4D95-A141-4390BD3C8097}" type="presOf" srcId="{7E3C23B1-3232-4816-AF29-9361EC656A30}" destId="{C3F58894-6263-4FBC-A93A-78239EC9E4A1}" srcOrd="0" destOrd="0" presId="urn:microsoft.com/office/officeart/2005/8/layout/radial1"/>
    <dgm:cxn modelId="{7DE89C1A-35B6-46AE-B233-E57492AA71DD}" type="presOf" srcId="{05765D24-DEE3-4AF1-A099-6F6265682145}" destId="{4C81A4C5-DAAE-4655-B59A-93C315256F07}" srcOrd="1" destOrd="0" presId="urn:microsoft.com/office/officeart/2005/8/layout/radial1"/>
    <dgm:cxn modelId="{D1200127-A68C-4D6C-8800-DDCE1AD254B2}" type="presOf" srcId="{3B4C25EB-11C7-4E45-9D2D-9C03B1ABFBCD}" destId="{1940D5D0-C7EC-42F4-AD1A-5C1563CA4DFA}" srcOrd="0" destOrd="0" presId="urn:microsoft.com/office/officeart/2005/8/layout/radial1"/>
    <dgm:cxn modelId="{B10AB32F-0D1F-4B33-B26E-AFAC71E8CD4F}" srcId="{F5DF2FC9-7400-44B1-BE70-A3031F33CED1}" destId="{B6A56721-7879-40A4-A901-B3352E61F320}" srcOrd="3" destOrd="0" parTransId="{05765D24-DEE3-4AF1-A099-6F6265682145}" sibTransId="{D7EE37C4-DD21-476A-9989-A3938D1BE628}"/>
    <dgm:cxn modelId="{364BF73F-8AB0-4B21-B2A1-5C8F74A1CC0A}" type="presOf" srcId="{3B4C25EB-11C7-4E45-9D2D-9C03B1ABFBCD}" destId="{7ECFB28B-3045-4BE8-BCB5-8EAD6F88E9F0}" srcOrd="1" destOrd="0" presId="urn:microsoft.com/office/officeart/2005/8/layout/radial1"/>
    <dgm:cxn modelId="{179EAD42-0A79-4B0B-8551-68A0F324C8AB}" srcId="{B668EB34-EAD2-49BA-BEAB-C3B82602360F}" destId="{F5DF2FC9-7400-44B1-BE70-A3031F33CED1}" srcOrd="0" destOrd="0" parTransId="{CF29E469-27A6-4386-885E-640547D60C88}" sibTransId="{6BC82840-E02F-47F8-89AB-52DC7D6D9E02}"/>
    <dgm:cxn modelId="{D6482B67-BAF6-4687-8CF0-D5E9BF0C51E0}" type="presOf" srcId="{966C9D93-6F9C-4FEE-9054-2DCCF5207757}" destId="{4DD33CFF-161C-4E34-B08B-B722A7F59E22}" srcOrd="0" destOrd="0" presId="urn:microsoft.com/office/officeart/2005/8/layout/radial1"/>
    <dgm:cxn modelId="{FBA27D68-0D24-443B-AA94-2A14201D9EBA}" srcId="{F5DF2FC9-7400-44B1-BE70-A3031F33CED1}" destId="{7E3C23B1-3232-4816-AF29-9361EC656A30}" srcOrd="4" destOrd="0" parTransId="{70153B8E-3A79-4CB9-A701-68D278E0F364}" sibTransId="{31812531-12D6-4BD4-9FAC-F701D3BB9878}"/>
    <dgm:cxn modelId="{A960E96C-E9CA-4D7B-96A2-FEDFA8740201}" type="presOf" srcId="{E8B2C3E2-7386-4144-8C48-6F4E67253F7E}" destId="{9D33113D-3875-4489-B4CA-52438BC64983}" srcOrd="0" destOrd="0" presId="urn:microsoft.com/office/officeart/2005/8/layout/radial1"/>
    <dgm:cxn modelId="{958D1E57-98F4-48DA-99A7-8C8B32924818}" type="presOf" srcId="{70153B8E-3A79-4CB9-A701-68D278E0F364}" destId="{75FEE92A-310F-4BB3-92EF-380700D5A8FE}" srcOrd="1" destOrd="0" presId="urn:microsoft.com/office/officeart/2005/8/layout/radial1"/>
    <dgm:cxn modelId="{1BFEEE79-BD7D-4FB7-A62B-C4460B000F9A}" type="presOf" srcId="{3E1C7638-E48E-4C43-BC97-447F9112876B}" destId="{3F154E86-AEBA-40CD-ACC8-BFBCB08ACC26}" srcOrd="0" destOrd="0" presId="urn:microsoft.com/office/officeart/2005/8/layout/radial1"/>
    <dgm:cxn modelId="{CF7D6F7E-604B-40A3-A357-C07475D6433F}" type="presOf" srcId="{B668EB34-EAD2-49BA-BEAB-C3B82602360F}" destId="{355D0DB7-E9F6-4DC1-8384-DAABE0916D96}" srcOrd="0" destOrd="0" presId="urn:microsoft.com/office/officeart/2005/8/layout/radial1"/>
    <dgm:cxn modelId="{3D78198C-C57F-405A-9A69-15471854A265}" type="presOf" srcId="{05765D24-DEE3-4AF1-A099-6F6265682145}" destId="{783E2C9C-779E-4F2A-8B36-30BA2CF219FE}" srcOrd="0" destOrd="0" presId="urn:microsoft.com/office/officeart/2005/8/layout/radial1"/>
    <dgm:cxn modelId="{2436368F-9306-4F0F-9E19-1F0930A15093}" srcId="{F5DF2FC9-7400-44B1-BE70-A3031F33CED1}" destId="{3E1C7638-E48E-4C43-BC97-447F9112876B}" srcOrd="1" destOrd="0" parTransId="{E8B2C3E2-7386-4144-8C48-6F4E67253F7E}" sibTransId="{82640B51-3A43-4944-B395-9CE12F6FCD49}"/>
    <dgm:cxn modelId="{9B10D791-7B12-4E24-B33D-9E14FB2325E3}" type="presOf" srcId="{70153B8E-3A79-4CB9-A701-68D278E0F364}" destId="{7CF8BA63-09D2-499A-B300-7310FFF194D6}" srcOrd="0" destOrd="0" presId="urn:microsoft.com/office/officeart/2005/8/layout/radial1"/>
    <dgm:cxn modelId="{2E7B8E95-432E-4DF1-8068-FCA835142154}" srcId="{F5DF2FC9-7400-44B1-BE70-A3031F33CED1}" destId="{966C9D93-6F9C-4FEE-9054-2DCCF5207757}" srcOrd="2" destOrd="0" parTransId="{3B4C25EB-11C7-4E45-9D2D-9C03B1ABFBCD}" sibTransId="{4F2FA276-6439-462D-9FB4-B35E1E25AC99}"/>
    <dgm:cxn modelId="{A0728EB3-32FC-4FDD-A47F-B854222C527D}" type="presOf" srcId="{85E9AA22-22AC-4785-9105-7A1A77B290B2}" destId="{637034E7-672C-4278-9067-74B8DC2EB722}" srcOrd="1" destOrd="0" presId="urn:microsoft.com/office/officeart/2005/8/layout/radial1"/>
    <dgm:cxn modelId="{28CC38C6-5352-42D3-83BF-3608255AF6D5}" type="presOf" srcId="{B6A56721-7879-40A4-A901-B3352E61F320}" destId="{145E23B0-DC27-4153-84D3-C6797D400C94}" srcOrd="0" destOrd="0" presId="urn:microsoft.com/office/officeart/2005/8/layout/radial1"/>
    <dgm:cxn modelId="{31909DD6-F5F8-4B97-8095-7476970E725F}" type="presOf" srcId="{E8B2C3E2-7386-4144-8C48-6F4E67253F7E}" destId="{F50B8E15-2AA1-437C-9EC8-252281196B1F}" srcOrd="1" destOrd="0" presId="urn:microsoft.com/office/officeart/2005/8/layout/radial1"/>
    <dgm:cxn modelId="{1374E02E-8F94-4AE6-9868-DBC4B19C84AF}" type="presParOf" srcId="{355D0DB7-E9F6-4DC1-8384-DAABE0916D96}" destId="{03074019-E3B9-4433-BC12-99B558969FAB}" srcOrd="0" destOrd="0" presId="urn:microsoft.com/office/officeart/2005/8/layout/radial1"/>
    <dgm:cxn modelId="{EDE913C8-D262-4B3D-8618-683C7AE3FFAC}" type="presParOf" srcId="{355D0DB7-E9F6-4DC1-8384-DAABE0916D96}" destId="{119563A5-DB16-48EA-A434-25B890889905}" srcOrd="1" destOrd="0" presId="urn:microsoft.com/office/officeart/2005/8/layout/radial1"/>
    <dgm:cxn modelId="{8CBDED98-4610-442A-A587-64B4B55FAE0F}" type="presParOf" srcId="{119563A5-DB16-48EA-A434-25B890889905}" destId="{637034E7-672C-4278-9067-74B8DC2EB722}" srcOrd="0" destOrd="0" presId="urn:microsoft.com/office/officeart/2005/8/layout/radial1"/>
    <dgm:cxn modelId="{7E894856-1F63-42B1-A798-3EA1B88F23E9}" type="presParOf" srcId="{355D0DB7-E9F6-4DC1-8384-DAABE0916D96}" destId="{6B95523F-0C98-4FA2-99D0-8F08EB4BE528}" srcOrd="2" destOrd="0" presId="urn:microsoft.com/office/officeart/2005/8/layout/radial1"/>
    <dgm:cxn modelId="{6DAB0468-DCC9-4433-A210-317BC5E7D7E9}" type="presParOf" srcId="{355D0DB7-E9F6-4DC1-8384-DAABE0916D96}" destId="{9D33113D-3875-4489-B4CA-52438BC64983}" srcOrd="3" destOrd="0" presId="urn:microsoft.com/office/officeart/2005/8/layout/radial1"/>
    <dgm:cxn modelId="{3F1F58DB-0710-4479-AFAC-70694BDE7893}" type="presParOf" srcId="{9D33113D-3875-4489-B4CA-52438BC64983}" destId="{F50B8E15-2AA1-437C-9EC8-252281196B1F}" srcOrd="0" destOrd="0" presId="urn:microsoft.com/office/officeart/2005/8/layout/radial1"/>
    <dgm:cxn modelId="{DBC3AD94-0BC6-4430-A3C4-F602EC1B8DFE}" type="presParOf" srcId="{355D0DB7-E9F6-4DC1-8384-DAABE0916D96}" destId="{3F154E86-AEBA-40CD-ACC8-BFBCB08ACC26}" srcOrd="4" destOrd="0" presId="urn:microsoft.com/office/officeart/2005/8/layout/radial1"/>
    <dgm:cxn modelId="{8337AE91-9CF2-4DA2-AC01-8E71A24A37C8}" type="presParOf" srcId="{355D0DB7-E9F6-4DC1-8384-DAABE0916D96}" destId="{1940D5D0-C7EC-42F4-AD1A-5C1563CA4DFA}" srcOrd="5" destOrd="0" presId="urn:microsoft.com/office/officeart/2005/8/layout/radial1"/>
    <dgm:cxn modelId="{82DF82DD-179F-46C0-830A-B8AE6187AB06}" type="presParOf" srcId="{1940D5D0-C7EC-42F4-AD1A-5C1563CA4DFA}" destId="{7ECFB28B-3045-4BE8-BCB5-8EAD6F88E9F0}" srcOrd="0" destOrd="0" presId="urn:microsoft.com/office/officeart/2005/8/layout/radial1"/>
    <dgm:cxn modelId="{40A580A5-9C33-411B-95CA-237845E95342}" type="presParOf" srcId="{355D0DB7-E9F6-4DC1-8384-DAABE0916D96}" destId="{4DD33CFF-161C-4E34-B08B-B722A7F59E22}" srcOrd="6" destOrd="0" presId="urn:microsoft.com/office/officeart/2005/8/layout/radial1"/>
    <dgm:cxn modelId="{2DD5EEDD-D3A9-4687-8CB7-51B8038B98B0}" type="presParOf" srcId="{355D0DB7-E9F6-4DC1-8384-DAABE0916D96}" destId="{783E2C9C-779E-4F2A-8B36-30BA2CF219FE}" srcOrd="7" destOrd="0" presId="urn:microsoft.com/office/officeart/2005/8/layout/radial1"/>
    <dgm:cxn modelId="{767F1595-3532-447C-A9D2-1BA86EDF1B01}" type="presParOf" srcId="{783E2C9C-779E-4F2A-8B36-30BA2CF219FE}" destId="{4C81A4C5-DAAE-4655-B59A-93C315256F07}" srcOrd="0" destOrd="0" presId="urn:microsoft.com/office/officeart/2005/8/layout/radial1"/>
    <dgm:cxn modelId="{BA523142-11DA-4DB0-9E20-DFC4E40F68BE}" type="presParOf" srcId="{355D0DB7-E9F6-4DC1-8384-DAABE0916D96}" destId="{145E23B0-DC27-4153-84D3-C6797D400C94}" srcOrd="8" destOrd="0" presId="urn:microsoft.com/office/officeart/2005/8/layout/radial1"/>
    <dgm:cxn modelId="{ADAA1651-E98B-432E-94E5-D1924EF534A9}" type="presParOf" srcId="{355D0DB7-E9F6-4DC1-8384-DAABE0916D96}" destId="{7CF8BA63-09D2-499A-B300-7310FFF194D6}" srcOrd="9" destOrd="0" presId="urn:microsoft.com/office/officeart/2005/8/layout/radial1"/>
    <dgm:cxn modelId="{11071E87-9361-458F-BCC8-1B41A79F1425}" type="presParOf" srcId="{7CF8BA63-09D2-499A-B300-7310FFF194D6}" destId="{75FEE92A-310F-4BB3-92EF-380700D5A8FE}" srcOrd="0" destOrd="0" presId="urn:microsoft.com/office/officeart/2005/8/layout/radial1"/>
    <dgm:cxn modelId="{4826B824-A472-4520-B2FA-12FD0846235B}" type="presParOf" srcId="{355D0DB7-E9F6-4DC1-8384-DAABE0916D96}" destId="{C3F58894-6263-4FBC-A93A-78239EC9E4A1}" srcOrd="10" destOrd="0" presId="urn:microsoft.com/office/officeart/2005/8/layout/radial1"/>
  </dgm:cxnLst>
  <dgm:bg/>
  <dgm:whole/>
  <dgm:extLst>
    <a:ext uri="http://schemas.microsoft.com/office/drawing/2008/diagram">
      <dsp:dataModelExt xmlns:dsp="http://schemas.microsoft.com/office/drawing/2008/diagram" relId="rId43"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5B40743-5404-4ED4-8EF7-F070D8788BA7}" type="doc">
      <dgm:prSet loTypeId="urn:microsoft.com/office/officeart/2005/8/layout/orgChart1" loCatId="hierarchy" qsTypeId="urn:microsoft.com/office/officeart/2005/8/quickstyle/simple1" qsCatId="simple" csTypeId="urn:microsoft.com/office/officeart/2005/8/colors/colorful5" csCatId="colorful" phldr="1"/>
      <dgm:spPr/>
      <dgm:t>
        <a:bodyPr/>
        <a:lstStyle/>
        <a:p>
          <a:endParaRPr kumimoji="1" lang="ja-JP" altLang="en-US"/>
        </a:p>
      </dgm:t>
    </dgm:pt>
    <dgm:pt modelId="{6A16F4A2-44AC-4722-AC29-FD7F3961D35E}">
      <dgm:prSet phldrT="[テキスト]"/>
      <dgm:spPr/>
      <dgm:t>
        <a:bodyPr/>
        <a:lstStyle/>
        <a:p>
          <a:r>
            <a:rPr kumimoji="1" lang="ja-JP" altLang="en-US" dirty="0"/>
            <a:t>　</a:t>
          </a:r>
        </a:p>
      </dgm:t>
    </dgm:pt>
    <dgm:pt modelId="{A9BEF810-65A5-4D0C-8BDC-EA3530F63EBC}" type="parTrans" cxnId="{6FD73ABF-DD23-4329-AF1B-8ABE6BEF2E5D}">
      <dgm:prSet/>
      <dgm:spPr/>
      <dgm:t>
        <a:bodyPr/>
        <a:lstStyle/>
        <a:p>
          <a:endParaRPr kumimoji="1" lang="ja-JP" altLang="en-US"/>
        </a:p>
      </dgm:t>
    </dgm:pt>
    <dgm:pt modelId="{8DFBFF11-AD43-4DEA-837F-21912B190828}" type="sibTrans" cxnId="{6FD73ABF-DD23-4329-AF1B-8ABE6BEF2E5D}">
      <dgm:prSet/>
      <dgm:spPr/>
      <dgm:t>
        <a:bodyPr/>
        <a:lstStyle/>
        <a:p>
          <a:endParaRPr kumimoji="1" lang="ja-JP" altLang="en-US"/>
        </a:p>
      </dgm:t>
    </dgm:pt>
    <dgm:pt modelId="{18811A3A-6BB1-451A-8B2C-F407CCDE4948}" type="asst">
      <dgm:prSet phldrT="[テキスト]"/>
      <dgm:spPr/>
      <dgm:t>
        <a:bodyPr/>
        <a:lstStyle/>
        <a:p>
          <a:r>
            <a:rPr kumimoji="1" lang="ja-JP" altLang="en-US" dirty="0"/>
            <a:t>　</a:t>
          </a:r>
        </a:p>
      </dgm:t>
    </dgm:pt>
    <dgm:pt modelId="{C21CCE46-60B0-428B-A019-BD6E14430078}" type="parTrans" cxnId="{4ED808FD-162F-4518-B123-CCBD6A2898CF}">
      <dgm:prSet/>
      <dgm:spPr/>
      <dgm:t>
        <a:bodyPr/>
        <a:lstStyle/>
        <a:p>
          <a:endParaRPr kumimoji="1" lang="ja-JP" altLang="en-US"/>
        </a:p>
      </dgm:t>
    </dgm:pt>
    <dgm:pt modelId="{E20341E6-AA51-48BB-99A4-1871CD1B3F6A}" type="sibTrans" cxnId="{4ED808FD-162F-4518-B123-CCBD6A2898CF}">
      <dgm:prSet/>
      <dgm:spPr/>
      <dgm:t>
        <a:bodyPr/>
        <a:lstStyle/>
        <a:p>
          <a:endParaRPr kumimoji="1" lang="ja-JP" altLang="en-US"/>
        </a:p>
      </dgm:t>
    </dgm:pt>
    <dgm:pt modelId="{04A70E22-6CE3-4846-9E9C-048287677CF1}">
      <dgm:prSet phldrT="[テキスト]"/>
      <dgm:spPr/>
      <dgm:t>
        <a:bodyPr/>
        <a:lstStyle/>
        <a:p>
          <a:r>
            <a:rPr kumimoji="1" lang="ja-JP" altLang="en-US" dirty="0"/>
            <a:t>　</a:t>
          </a:r>
        </a:p>
      </dgm:t>
    </dgm:pt>
    <dgm:pt modelId="{13A5EE23-F07F-4EF2-AADC-1342A9FAE23F}" type="parTrans" cxnId="{E240BC78-5989-495B-9DB9-20D5A349FB30}">
      <dgm:prSet/>
      <dgm:spPr/>
      <dgm:t>
        <a:bodyPr/>
        <a:lstStyle/>
        <a:p>
          <a:endParaRPr kumimoji="1" lang="ja-JP" altLang="en-US"/>
        </a:p>
      </dgm:t>
    </dgm:pt>
    <dgm:pt modelId="{B36275CD-2FC8-4E13-8765-12EF4A7B0C8F}" type="sibTrans" cxnId="{E240BC78-5989-495B-9DB9-20D5A349FB30}">
      <dgm:prSet/>
      <dgm:spPr/>
      <dgm:t>
        <a:bodyPr/>
        <a:lstStyle/>
        <a:p>
          <a:endParaRPr kumimoji="1" lang="ja-JP" altLang="en-US"/>
        </a:p>
      </dgm:t>
    </dgm:pt>
    <dgm:pt modelId="{8480ACAA-4FB0-4595-B19F-8D6F6DDF0537}">
      <dgm:prSet phldrT="[テキスト]"/>
      <dgm:spPr/>
      <dgm:t>
        <a:bodyPr/>
        <a:lstStyle/>
        <a:p>
          <a:r>
            <a:rPr kumimoji="1" lang="ja-JP" altLang="en-US" dirty="0"/>
            <a:t>　</a:t>
          </a:r>
        </a:p>
      </dgm:t>
    </dgm:pt>
    <dgm:pt modelId="{901BFFC1-2422-4467-B203-726BAF70A6CB}" type="parTrans" cxnId="{75BC79D9-DA00-45C0-A727-8A1A32EB1A9B}">
      <dgm:prSet/>
      <dgm:spPr/>
      <dgm:t>
        <a:bodyPr/>
        <a:lstStyle/>
        <a:p>
          <a:endParaRPr kumimoji="1" lang="ja-JP" altLang="en-US"/>
        </a:p>
      </dgm:t>
    </dgm:pt>
    <dgm:pt modelId="{341C57AF-B31F-44B9-86E6-CEAD272F1E39}" type="sibTrans" cxnId="{75BC79D9-DA00-45C0-A727-8A1A32EB1A9B}">
      <dgm:prSet/>
      <dgm:spPr/>
      <dgm:t>
        <a:bodyPr/>
        <a:lstStyle/>
        <a:p>
          <a:endParaRPr kumimoji="1" lang="ja-JP" altLang="en-US"/>
        </a:p>
      </dgm:t>
    </dgm:pt>
    <dgm:pt modelId="{42108248-0BD1-4DD9-82D9-9CABC260808E}">
      <dgm:prSet phldrT="[テキスト]"/>
      <dgm:spPr/>
      <dgm:t>
        <a:bodyPr/>
        <a:lstStyle/>
        <a:p>
          <a:r>
            <a:rPr kumimoji="1" lang="ja-JP" altLang="en-US" dirty="0"/>
            <a:t>　</a:t>
          </a:r>
        </a:p>
      </dgm:t>
    </dgm:pt>
    <dgm:pt modelId="{CA567590-4139-49D8-A6B8-EA497DB3670C}" type="parTrans" cxnId="{1BD90974-8728-4A13-8203-86DC45B2E6D9}">
      <dgm:prSet/>
      <dgm:spPr/>
      <dgm:t>
        <a:bodyPr/>
        <a:lstStyle/>
        <a:p>
          <a:endParaRPr kumimoji="1" lang="ja-JP" altLang="en-US"/>
        </a:p>
      </dgm:t>
    </dgm:pt>
    <dgm:pt modelId="{15C14FA5-91BE-4C0E-80CE-76CFA5E80FE3}" type="sibTrans" cxnId="{1BD90974-8728-4A13-8203-86DC45B2E6D9}">
      <dgm:prSet/>
      <dgm:spPr/>
      <dgm:t>
        <a:bodyPr/>
        <a:lstStyle/>
        <a:p>
          <a:endParaRPr kumimoji="1" lang="ja-JP" altLang="en-US"/>
        </a:p>
      </dgm:t>
    </dgm:pt>
    <dgm:pt modelId="{E1B5EC5B-99C0-4F2D-8C7D-A4F4CE20B681}" type="pres">
      <dgm:prSet presAssocID="{D5B40743-5404-4ED4-8EF7-F070D8788BA7}" presName="hierChild1" presStyleCnt="0">
        <dgm:presLayoutVars>
          <dgm:orgChart val="1"/>
          <dgm:chPref val="1"/>
          <dgm:dir/>
          <dgm:animOne val="branch"/>
          <dgm:animLvl val="lvl"/>
          <dgm:resizeHandles/>
        </dgm:presLayoutVars>
      </dgm:prSet>
      <dgm:spPr/>
    </dgm:pt>
    <dgm:pt modelId="{3986E262-EF03-4398-994B-DC1F0A48C3A7}" type="pres">
      <dgm:prSet presAssocID="{6A16F4A2-44AC-4722-AC29-FD7F3961D35E}" presName="hierRoot1" presStyleCnt="0">
        <dgm:presLayoutVars>
          <dgm:hierBranch val="init"/>
        </dgm:presLayoutVars>
      </dgm:prSet>
      <dgm:spPr/>
    </dgm:pt>
    <dgm:pt modelId="{D24D48D0-8F76-469B-9DDF-7C23605EA393}" type="pres">
      <dgm:prSet presAssocID="{6A16F4A2-44AC-4722-AC29-FD7F3961D35E}" presName="rootComposite1" presStyleCnt="0"/>
      <dgm:spPr/>
    </dgm:pt>
    <dgm:pt modelId="{6B76BD5D-7056-4206-83A9-F4982A0986EC}" type="pres">
      <dgm:prSet presAssocID="{6A16F4A2-44AC-4722-AC29-FD7F3961D35E}" presName="rootText1" presStyleLbl="node0" presStyleIdx="0" presStyleCnt="1">
        <dgm:presLayoutVars>
          <dgm:chPref val="3"/>
        </dgm:presLayoutVars>
      </dgm:prSet>
      <dgm:spPr/>
    </dgm:pt>
    <dgm:pt modelId="{58D665B7-3319-4754-9A29-0C338CD136EB}" type="pres">
      <dgm:prSet presAssocID="{6A16F4A2-44AC-4722-AC29-FD7F3961D35E}" presName="rootConnector1" presStyleLbl="node1" presStyleIdx="0" presStyleCnt="0"/>
      <dgm:spPr/>
    </dgm:pt>
    <dgm:pt modelId="{B388A461-A0BD-482F-A5AF-1992A53C396F}" type="pres">
      <dgm:prSet presAssocID="{6A16F4A2-44AC-4722-AC29-FD7F3961D35E}" presName="hierChild2" presStyleCnt="0"/>
      <dgm:spPr/>
    </dgm:pt>
    <dgm:pt modelId="{A46214C0-3E82-4451-A2ED-DFD72F231917}" type="pres">
      <dgm:prSet presAssocID="{13A5EE23-F07F-4EF2-AADC-1342A9FAE23F}" presName="Name37" presStyleLbl="parChTrans1D2" presStyleIdx="0" presStyleCnt="4"/>
      <dgm:spPr/>
    </dgm:pt>
    <dgm:pt modelId="{718B9503-4E28-4A5E-BEF6-3A49B4A1EBDD}" type="pres">
      <dgm:prSet presAssocID="{04A70E22-6CE3-4846-9E9C-048287677CF1}" presName="hierRoot2" presStyleCnt="0">
        <dgm:presLayoutVars>
          <dgm:hierBranch val="init"/>
        </dgm:presLayoutVars>
      </dgm:prSet>
      <dgm:spPr/>
    </dgm:pt>
    <dgm:pt modelId="{1249B599-8F70-4E05-95A0-A05C6E136566}" type="pres">
      <dgm:prSet presAssocID="{04A70E22-6CE3-4846-9E9C-048287677CF1}" presName="rootComposite" presStyleCnt="0"/>
      <dgm:spPr/>
    </dgm:pt>
    <dgm:pt modelId="{F1A45577-1443-48EF-B8A3-285705DCAD15}" type="pres">
      <dgm:prSet presAssocID="{04A70E22-6CE3-4846-9E9C-048287677CF1}" presName="rootText" presStyleLbl="node2" presStyleIdx="0" presStyleCnt="3">
        <dgm:presLayoutVars>
          <dgm:chPref val="3"/>
        </dgm:presLayoutVars>
      </dgm:prSet>
      <dgm:spPr/>
    </dgm:pt>
    <dgm:pt modelId="{464837DB-477B-49F8-BB58-3B70F7C9D08F}" type="pres">
      <dgm:prSet presAssocID="{04A70E22-6CE3-4846-9E9C-048287677CF1}" presName="rootConnector" presStyleLbl="node2" presStyleIdx="0" presStyleCnt="3"/>
      <dgm:spPr/>
    </dgm:pt>
    <dgm:pt modelId="{6A5F454B-FA54-4318-A87A-3872B980CB1A}" type="pres">
      <dgm:prSet presAssocID="{04A70E22-6CE3-4846-9E9C-048287677CF1}" presName="hierChild4" presStyleCnt="0"/>
      <dgm:spPr/>
    </dgm:pt>
    <dgm:pt modelId="{3A2501C8-41D9-4C11-9A2F-AEBEE510294A}" type="pres">
      <dgm:prSet presAssocID="{04A70E22-6CE3-4846-9E9C-048287677CF1}" presName="hierChild5" presStyleCnt="0"/>
      <dgm:spPr/>
    </dgm:pt>
    <dgm:pt modelId="{3D5951EC-87EB-4372-B4FE-D259A8C48001}" type="pres">
      <dgm:prSet presAssocID="{901BFFC1-2422-4467-B203-726BAF70A6CB}" presName="Name37" presStyleLbl="parChTrans1D2" presStyleIdx="1" presStyleCnt="4"/>
      <dgm:spPr/>
    </dgm:pt>
    <dgm:pt modelId="{731D742A-2C69-49AB-984D-6501D96D9DCA}" type="pres">
      <dgm:prSet presAssocID="{8480ACAA-4FB0-4595-B19F-8D6F6DDF0537}" presName="hierRoot2" presStyleCnt="0">
        <dgm:presLayoutVars>
          <dgm:hierBranch val="init"/>
        </dgm:presLayoutVars>
      </dgm:prSet>
      <dgm:spPr/>
    </dgm:pt>
    <dgm:pt modelId="{B17AD474-6FA2-4F75-83EA-16B7D60E21CE}" type="pres">
      <dgm:prSet presAssocID="{8480ACAA-4FB0-4595-B19F-8D6F6DDF0537}" presName="rootComposite" presStyleCnt="0"/>
      <dgm:spPr/>
    </dgm:pt>
    <dgm:pt modelId="{3076BA80-4E86-4E60-AC02-533ACF27F777}" type="pres">
      <dgm:prSet presAssocID="{8480ACAA-4FB0-4595-B19F-8D6F6DDF0537}" presName="rootText" presStyleLbl="node2" presStyleIdx="1" presStyleCnt="3">
        <dgm:presLayoutVars>
          <dgm:chPref val="3"/>
        </dgm:presLayoutVars>
      </dgm:prSet>
      <dgm:spPr/>
    </dgm:pt>
    <dgm:pt modelId="{A3827AD5-7C09-42A4-B8C5-0B7C5965ED75}" type="pres">
      <dgm:prSet presAssocID="{8480ACAA-4FB0-4595-B19F-8D6F6DDF0537}" presName="rootConnector" presStyleLbl="node2" presStyleIdx="1" presStyleCnt="3"/>
      <dgm:spPr/>
    </dgm:pt>
    <dgm:pt modelId="{30B5BEA3-CC8C-468C-BA95-779DDD5D31C0}" type="pres">
      <dgm:prSet presAssocID="{8480ACAA-4FB0-4595-B19F-8D6F6DDF0537}" presName="hierChild4" presStyleCnt="0"/>
      <dgm:spPr/>
    </dgm:pt>
    <dgm:pt modelId="{40B5CD73-3C92-48EC-80D8-D0EA1121AD70}" type="pres">
      <dgm:prSet presAssocID="{8480ACAA-4FB0-4595-B19F-8D6F6DDF0537}" presName="hierChild5" presStyleCnt="0"/>
      <dgm:spPr/>
    </dgm:pt>
    <dgm:pt modelId="{12355E92-CC99-47B7-B83E-7C1074644C57}" type="pres">
      <dgm:prSet presAssocID="{CA567590-4139-49D8-A6B8-EA497DB3670C}" presName="Name37" presStyleLbl="parChTrans1D2" presStyleIdx="2" presStyleCnt="4"/>
      <dgm:spPr/>
    </dgm:pt>
    <dgm:pt modelId="{350F29E2-ECFB-4554-8480-C6646466EACA}" type="pres">
      <dgm:prSet presAssocID="{42108248-0BD1-4DD9-82D9-9CABC260808E}" presName="hierRoot2" presStyleCnt="0">
        <dgm:presLayoutVars>
          <dgm:hierBranch val="init"/>
        </dgm:presLayoutVars>
      </dgm:prSet>
      <dgm:spPr/>
    </dgm:pt>
    <dgm:pt modelId="{D722E668-7581-4C78-8EDD-97454997297B}" type="pres">
      <dgm:prSet presAssocID="{42108248-0BD1-4DD9-82D9-9CABC260808E}" presName="rootComposite" presStyleCnt="0"/>
      <dgm:spPr/>
    </dgm:pt>
    <dgm:pt modelId="{C1AD5462-C532-4817-A170-EAA62D77298F}" type="pres">
      <dgm:prSet presAssocID="{42108248-0BD1-4DD9-82D9-9CABC260808E}" presName="rootText" presStyleLbl="node2" presStyleIdx="2" presStyleCnt="3">
        <dgm:presLayoutVars>
          <dgm:chPref val="3"/>
        </dgm:presLayoutVars>
      </dgm:prSet>
      <dgm:spPr/>
    </dgm:pt>
    <dgm:pt modelId="{2E580E5C-01C3-42CC-931B-0746560DA9EF}" type="pres">
      <dgm:prSet presAssocID="{42108248-0BD1-4DD9-82D9-9CABC260808E}" presName="rootConnector" presStyleLbl="node2" presStyleIdx="2" presStyleCnt="3"/>
      <dgm:spPr/>
    </dgm:pt>
    <dgm:pt modelId="{84956357-D5A2-46E3-BE34-66D1947B992B}" type="pres">
      <dgm:prSet presAssocID="{42108248-0BD1-4DD9-82D9-9CABC260808E}" presName="hierChild4" presStyleCnt="0"/>
      <dgm:spPr/>
    </dgm:pt>
    <dgm:pt modelId="{C58A5339-6A42-437A-991A-5CD4A7E3A0A8}" type="pres">
      <dgm:prSet presAssocID="{42108248-0BD1-4DD9-82D9-9CABC260808E}" presName="hierChild5" presStyleCnt="0"/>
      <dgm:spPr/>
    </dgm:pt>
    <dgm:pt modelId="{0C0E4884-5EC5-4755-93FD-D71D4BE21E60}" type="pres">
      <dgm:prSet presAssocID="{6A16F4A2-44AC-4722-AC29-FD7F3961D35E}" presName="hierChild3" presStyleCnt="0"/>
      <dgm:spPr/>
    </dgm:pt>
    <dgm:pt modelId="{A000DEA5-071A-490D-A116-5FA26D0F19D8}" type="pres">
      <dgm:prSet presAssocID="{C21CCE46-60B0-428B-A019-BD6E14430078}" presName="Name111" presStyleLbl="parChTrans1D2" presStyleIdx="3" presStyleCnt="4"/>
      <dgm:spPr/>
    </dgm:pt>
    <dgm:pt modelId="{D02C5400-6EB6-499E-9DBB-531FD6B8B0EF}" type="pres">
      <dgm:prSet presAssocID="{18811A3A-6BB1-451A-8B2C-F407CCDE4948}" presName="hierRoot3" presStyleCnt="0">
        <dgm:presLayoutVars>
          <dgm:hierBranch val="init"/>
        </dgm:presLayoutVars>
      </dgm:prSet>
      <dgm:spPr/>
    </dgm:pt>
    <dgm:pt modelId="{BDFD40A8-8CE7-4A28-B36B-29BFC5DE0310}" type="pres">
      <dgm:prSet presAssocID="{18811A3A-6BB1-451A-8B2C-F407CCDE4948}" presName="rootComposite3" presStyleCnt="0"/>
      <dgm:spPr/>
    </dgm:pt>
    <dgm:pt modelId="{CEDAB296-8EA8-4FAD-9528-76B618C14D58}" type="pres">
      <dgm:prSet presAssocID="{18811A3A-6BB1-451A-8B2C-F407CCDE4948}" presName="rootText3" presStyleLbl="asst1" presStyleIdx="0" presStyleCnt="1" custLinFactNeighborX="492" custLinFactNeighborY="10957">
        <dgm:presLayoutVars>
          <dgm:chPref val="3"/>
        </dgm:presLayoutVars>
      </dgm:prSet>
      <dgm:spPr/>
    </dgm:pt>
    <dgm:pt modelId="{F7BF508A-89FA-41DC-A518-BDA70D393F11}" type="pres">
      <dgm:prSet presAssocID="{18811A3A-6BB1-451A-8B2C-F407CCDE4948}" presName="rootConnector3" presStyleLbl="asst1" presStyleIdx="0" presStyleCnt="1"/>
      <dgm:spPr/>
    </dgm:pt>
    <dgm:pt modelId="{15BBAD63-2450-4D7F-8C8B-BDF92D9505D5}" type="pres">
      <dgm:prSet presAssocID="{18811A3A-6BB1-451A-8B2C-F407CCDE4948}" presName="hierChild6" presStyleCnt="0"/>
      <dgm:spPr/>
    </dgm:pt>
    <dgm:pt modelId="{65CDFFE4-DA82-46E2-9D1D-766601796D56}" type="pres">
      <dgm:prSet presAssocID="{18811A3A-6BB1-451A-8B2C-F407CCDE4948}" presName="hierChild7" presStyleCnt="0"/>
      <dgm:spPr/>
    </dgm:pt>
  </dgm:ptLst>
  <dgm:cxnLst>
    <dgm:cxn modelId="{D7BAEF04-3425-429A-B11D-852D96D9D7CA}" type="presOf" srcId="{8480ACAA-4FB0-4595-B19F-8D6F6DDF0537}" destId="{A3827AD5-7C09-42A4-B8C5-0B7C5965ED75}" srcOrd="1" destOrd="0" presId="urn:microsoft.com/office/officeart/2005/8/layout/orgChart1"/>
    <dgm:cxn modelId="{F0FF983A-6C35-4782-B6D9-16E92C8D1E95}" type="presOf" srcId="{04A70E22-6CE3-4846-9E9C-048287677CF1}" destId="{F1A45577-1443-48EF-B8A3-285705DCAD15}" srcOrd="0" destOrd="0" presId="urn:microsoft.com/office/officeart/2005/8/layout/orgChart1"/>
    <dgm:cxn modelId="{BB15F73D-9320-4E48-872D-487147A2D179}" type="presOf" srcId="{6A16F4A2-44AC-4722-AC29-FD7F3961D35E}" destId="{58D665B7-3319-4754-9A29-0C338CD136EB}" srcOrd="1" destOrd="0" presId="urn:microsoft.com/office/officeart/2005/8/layout/orgChart1"/>
    <dgm:cxn modelId="{C66B013E-1A49-422A-8D5D-262734B7F55D}" type="presOf" srcId="{901BFFC1-2422-4467-B203-726BAF70A6CB}" destId="{3D5951EC-87EB-4372-B4FE-D259A8C48001}" srcOrd="0" destOrd="0" presId="urn:microsoft.com/office/officeart/2005/8/layout/orgChart1"/>
    <dgm:cxn modelId="{024CA66C-8A4D-4FC5-A384-234E67DE6196}" type="presOf" srcId="{42108248-0BD1-4DD9-82D9-9CABC260808E}" destId="{C1AD5462-C532-4817-A170-EAA62D77298F}" srcOrd="0" destOrd="0" presId="urn:microsoft.com/office/officeart/2005/8/layout/orgChart1"/>
    <dgm:cxn modelId="{1BD90974-8728-4A13-8203-86DC45B2E6D9}" srcId="{6A16F4A2-44AC-4722-AC29-FD7F3961D35E}" destId="{42108248-0BD1-4DD9-82D9-9CABC260808E}" srcOrd="3" destOrd="0" parTransId="{CA567590-4139-49D8-A6B8-EA497DB3670C}" sibTransId="{15C14FA5-91BE-4C0E-80CE-76CFA5E80FE3}"/>
    <dgm:cxn modelId="{1426BC76-8BC8-4C5C-98B4-6A88105AFD9B}" type="presOf" srcId="{CA567590-4139-49D8-A6B8-EA497DB3670C}" destId="{12355E92-CC99-47B7-B83E-7C1074644C57}" srcOrd="0" destOrd="0" presId="urn:microsoft.com/office/officeart/2005/8/layout/orgChart1"/>
    <dgm:cxn modelId="{E240BC78-5989-495B-9DB9-20D5A349FB30}" srcId="{6A16F4A2-44AC-4722-AC29-FD7F3961D35E}" destId="{04A70E22-6CE3-4846-9E9C-048287677CF1}" srcOrd="1" destOrd="0" parTransId="{13A5EE23-F07F-4EF2-AADC-1342A9FAE23F}" sibTransId="{B36275CD-2FC8-4E13-8765-12EF4A7B0C8F}"/>
    <dgm:cxn modelId="{54D1097C-5DFB-4ED4-95D8-9A28AB1D304B}" type="presOf" srcId="{18811A3A-6BB1-451A-8B2C-F407CCDE4948}" destId="{CEDAB296-8EA8-4FAD-9528-76B618C14D58}" srcOrd="0" destOrd="0" presId="urn:microsoft.com/office/officeart/2005/8/layout/orgChart1"/>
    <dgm:cxn modelId="{2BA1148E-B96B-4B8C-BDF6-2F4940961DFA}" type="presOf" srcId="{13A5EE23-F07F-4EF2-AADC-1342A9FAE23F}" destId="{A46214C0-3E82-4451-A2ED-DFD72F231917}" srcOrd="0" destOrd="0" presId="urn:microsoft.com/office/officeart/2005/8/layout/orgChart1"/>
    <dgm:cxn modelId="{A175ED90-1460-4B09-97D3-EC741F5DF14F}" type="presOf" srcId="{C21CCE46-60B0-428B-A019-BD6E14430078}" destId="{A000DEA5-071A-490D-A116-5FA26D0F19D8}" srcOrd="0" destOrd="0" presId="urn:microsoft.com/office/officeart/2005/8/layout/orgChart1"/>
    <dgm:cxn modelId="{BD731098-BB3B-4C5A-B419-98BCE94611B0}" type="presOf" srcId="{42108248-0BD1-4DD9-82D9-9CABC260808E}" destId="{2E580E5C-01C3-42CC-931B-0746560DA9EF}" srcOrd="1" destOrd="0" presId="urn:microsoft.com/office/officeart/2005/8/layout/orgChart1"/>
    <dgm:cxn modelId="{B981D8AA-9A4C-4098-8D70-50AD299AEAC4}" type="presOf" srcId="{D5B40743-5404-4ED4-8EF7-F070D8788BA7}" destId="{E1B5EC5B-99C0-4F2D-8C7D-A4F4CE20B681}" srcOrd="0" destOrd="0" presId="urn:microsoft.com/office/officeart/2005/8/layout/orgChart1"/>
    <dgm:cxn modelId="{D4108AB9-D963-4E7E-8455-759CF290A74E}" type="presOf" srcId="{18811A3A-6BB1-451A-8B2C-F407CCDE4948}" destId="{F7BF508A-89FA-41DC-A518-BDA70D393F11}" srcOrd="1" destOrd="0" presId="urn:microsoft.com/office/officeart/2005/8/layout/orgChart1"/>
    <dgm:cxn modelId="{6FD73ABF-DD23-4329-AF1B-8ABE6BEF2E5D}" srcId="{D5B40743-5404-4ED4-8EF7-F070D8788BA7}" destId="{6A16F4A2-44AC-4722-AC29-FD7F3961D35E}" srcOrd="0" destOrd="0" parTransId="{A9BEF810-65A5-4D0C-8BDC-EA3530F63EBC}" sibTransId="{8DFBFF11-AD43-4DEA-837F-21912B190828}"/>
    <dgm:cxn modelId="{C11E58CE-F4BA-4DDF-A5A9-286B4E6F1AD8}" type="presOf" srcId="{6A16F4A2-44AC-4722-AC29-FD7F3961D35E}" destId="{6B76BD5D-7056-4206-83A9-F4982A0986EC}" srcOrd="0" destOrd="0" presId="urn:microsoft.com/office/officeart/2005/8/layout/orgChart1"/>
    <dgm:cxn modelId="{75BC79D9-DA00-45C0-A727-8A1A32EB1A9B}" srcId="{6A16F4A2-44AC-4722-AC29-FD7F3961D35E}" destId="{8480ACAA-4FB0-4595-B19F-8D6F6DDF0537}" srcOrd="2" destOrd="0" parTransId="{901BFFC1-2422-4467-B203-726BAF70A6CB}" sibTransId="{341C57AF-B31F-44B9-86E6-CEAD272F1E39}"/>
    <dgm:cxn modelId="{19E7A2EF-ED47-46DC-B7B0-3CDCA476F69E}" type="presOf" srcId="{04A70E22-6CE3-4846-9E9C-048287677CF1}" destId="{464837DB-477B-49F8-BB58-3B70F7C9D08F}" srcOrd="1" destOrd="0" presId="urn:microsoft.com/office/officeart/2005/8/layout/orgChart1"/>
    <dgm:cxn modelId="{C1C9CFF6-6E05-4190-BD0A-77B967FC5B68}" type="presOf" srcId="{8480ACAA-4FB0-4595-B19F-8D6F6DDF0537}" destId="{3076BA80-4E86-4E60-AC02-533ACF27F777}" srcOrd="0" destOrd="0" presId="urn:microsoft.com/office/officeart/2005/8/layout/orgChart1"/>
    <dgm:cxn modelId="{4ED808FD-162F-4518-B123-CCBD6A2898CF}" srcId="{6A16F4A2-44AC-4722-AC29-FD7F3961D35E}" destId="{18811A3A-6BB1-451A-8B2C-F407CCDE4948}" srcOrd="0" destOrd="0" parTransId="{C21CCE46-60B0-428B-A019-BD6E14430078}" sibTransId="{E20341E6-AA51-48BB-99A4-1871CD1B3F6A}"/>
    <dgm:cxn modelId="{69BBB22B-91B6-45AD-853B-32A818EFF3ED}" type="presParOf" srcId="{E1B5EC5B-99C0-4F2D-8C7D-A4F4CE20B681}" destId="{3986E262-EF03-4398-994B-DC1F0A48C3A7}" srcOrd="0" destOrd="0" presId="urn:microsoft.com/office/officeart/2005/8/layout/orgChart1"/>
    <dgm:cxn modelId="{950BA692-45F1-4634-9A0F-943FA5621E88}" type="presParOf" srcId="{3986E262-EF03-4398-994B-DC1F0A48C3A7}" destId="{D24D48D0-8F76-469B-9DDF-7C23605EA393}" srcOrd="0" destOrd="0" presId="urn:microsoft.com/office/officeart/2005/8/layout/orgChart1"/>
    <dgm:cxn modelId="{26669A42-EFC1-4E82-B9A3-63B31A3631D0}" type="presParOf" srcId="{D24D48D0-8F76-469B-9DDF-7C23605EA393}" destId="{6B76BD5D-7056-4206-83A9-F4982A0986EC}" srcOrd="0" destOrd="0" presId="urn:microsoft.com/office/officeart/2005/8/layout/orgChart1"/>
    <dgm:cxn modelId="{19557E1E-2A8A-4A01-98E7-3C6BAAE1CEDB}" type="presParOf" srcId="{D24D48D0-8F76-469B-9DDF-7C23605EA393}" destId="{58D665B7-3319-4754-9A29-0C338CD136EB}" srcOrd="1" destOrd="0" presId="urn:microsoft.com/office/officeart/2005/8/layout/orgChart1"/>
    <dgm:cxn modelId="{95097633-EF90-4466-8BB2-2BA000893845}" type="presParOf" srcId="{3986E262-EF03-4398-994B-DC1F0A48C3A7}" destId="{B388A461-A0BD-482F-A5AF-1992A53C396F}" srcOrd="1" destOrd="0" presId="urn:microsoft.com/office/officeart/2005/8/layout/orgChart1"/>
    <dgm:cxn modelId="{2660F97B-3D8F-4E75-9A93-DD9F5CCA778D}" type="presParOf" srcId="{B388A461-A0BD-482F-A5AF-1992A53C396F}" destId="{A46214C0-3E82-4451-A2ED-DFD72F231917}" srcOrd="0" destOrd="0" presId="urn:microsoft.com/office/officeart/2005/8/layout/orgChart1"/>
    <dgm:cxn modelId="{586E16DE-0C47-427C-994E-29474432BA21}" type="presParOf" srcId="{B388A461-A0BD-482F-A5AF-1992A53C396F}" destId="{718B9503-4E28-4A5E-BEF6-3A49B4A1EBDD}" srcOrd="1" destOrd="0" presId="urn:microsoft.com/office/officeart/2005/8/layout/orgChart1"/>
    <dgm:cxn modelId="{2170D3E4-5880-4C96-84C4-27F01C46C85C}" type="presParOf" srcId="{718B9503-4E28-4A5E-BEF6-3A49B4A1EBDD}" destId="{1249B599-8F70-4E05-95A0-A05C6E136566}" srcOrd="0" destOrd="0" presId="urn:microsoft.com/office/officeart/2005/8/layout/orgChart1"/>
    <dgm:cxn modelId="{63FB8BA0-BA87-4101-AB59-4C14EECE2AF0}" type="presParOf" srcId="{1249B599-8F70-4E05-95A0-A05C6E136566}" destId="{F1A45577-1443-48EF-B8A3-285705DCAD15}" srcOrd="0" destOrd="0" presId="urn:microsoft.com/office/officeart/2005/8/layout/orgChart1"/>
    <dgm:cxn modelId="{B4DCA233-4D2C-4A37-8503-CF32DFC8361F}" type="presParOf" srcId="{1249B599-8F70-4E05-95A0-A05C6E136566}" destId="{464837DB-477B-49F8-BB58-3B70F7C9D08F}" srcOrd="1" destOrd="0" presId="urn:microsoft.com/office/officeart/2005/8/layout/orgChart1"/>
    <dgm:cxn modelId="{0FC93E07-8570-4A27-B840-926FCD5002D2}" type="presParOf" srcId="{718B9503-4E28-4A5E-BEF6-3A49B4A1EBDD}" destId="{6A5F454B-FA54-4318-A87A-3872B980CB1A}" srcOrd="1" destOrd="0" presId="urn:microsoft.com/office/officeart/2005/8/layout/orgChart1"/>
    <dgm:cxn modelId="{7574EDF3-9FA6-40D0-B814-D25AD6BCD1C5}" type="presParOf" srcId="{718B9503-4E28-4A5E-BEF6-3A49B4A1EBDD}" destId="{3A2501C8-41D9-4C11-9A2F-AEBEE510294A}" srcOrd="2" destOrd="0" presId="urn:microsoft.com/office/officeart/2005/8/layout/orgChart1"/>
    <dgm:cxn modelId="{EEDCC9BC-E875-4CD3-B698-9164EBC8400A}" type="presParOf" srcId="{B388A461-A0BD-482F-A5AF-1992A53C396F}" destId="{3D5951EC-87EB-4372-B4FE-D259A8C48001}" srcOrd="2" destOrd="0" presId="urn:microsoft.com/office/officeart/2005/8/layout/orgChart1"/>
    <dgm:cxn modelId="{26606169-5ED0-485E-81E0-5AE026C050C3}" type="presParOf" srcId="{B388A461-A0BD-482F-A5AF-1992A53C396F}" destId="{731D742A-2C69-49AB-984D-6501D96D9DCA}" srcOrd="3" destOrd="0" presId="urn:microsoft.com/office/officeart/2005/8/layout/orgChart1"/>
    <dgm:cxn modelId="{97B1AD97-9B97-4F77-9329-C4B14492BF9F}" type="presParOf" srcId="{731D742A-2C69-49AB-984D-6501D96D9DCA}" destId="{B17AD474-6FA2-4F75-83EA-16B7D60E21CE}" srcOrd="0" destOrd="0" presId="urn:microsoft.com/office/officeart/2005/8/layout/orgChart1"/>
    <dgm:cxn modelId="{60C0E847-B5BB-44CA-8B2B-5413B4B21328}" type="presParOf" srcId="{B17AD474-6FA2-4F75-83EA-16B7D60E21CE}" destId="{3076BA80-4E86-4E60-AC02-533ACF27F777}" srcOrd="0" destOrd="0" presId="urn:microsoft.com/office/officeart/2005/8/layout/orgChart1"/>
    <dgm:cxn modelId="{0149E309-2BD3-4A5C-BB9C-D0BE929A062D}" type="presParOf" srcId="{B17AD474-6FA2-4F75-83EA-16B7D60E21CE}" destId="{A3827AD5-7C09-42A4-B8C5-0B7C5965ED75}" srcOrd="1" destOrd="0" presId="urn:microsoft.com/office/officeart/2005/8/layout/orgChart1"/>
    <dgm:cxn modelId="{31DDC0F6-C678-4F55-8CAB-28C1DBE35322}" type="presParOf" srcId="{731D742A-2C69-49AB-984D-6501D96D9DCA}" destId="{30B5BEA3-CC8C-468C-BA95-779DDD5D31C0}" srcOrd="1" destOrd="0" presId="urn:microsoft.com/office/officeart/2005/8/layout/orgChart1"/>
    <dgm:cxn modelId="{CAA97669-74B5-4CD2-B904-D0E7608BB456}" type="presParOf" srcId="{731D742A-2C69-49AB-984D-6501D96D9DCA}" destId="{40B5CD73-3C92-48EC-80D8-D0EA1121AD70}" srcOrd="2" destOrd="0" presId="urn:microsoft.com/office/officeart/2005/8/layout/orgChart1"/>
    <dgm:cxn modelId="{1622FE36-6CF1-47CD-B642-47E1F426DFCC}" type="presParOf" srcId="{B388A461-A0BD-482F-A5AF-1992A53C396F}" destId="{12355E92-CC99-47B7-B83E-7C1074644C57}" srcOrd="4" destOrd="0" presId="urn:microsoft.com/office/officeart/2005/8/layout/orgChart1"/>
    <dgm:cxn modelId="{DF0D44FC-86D7-45F6-8E93-3886C6060B64}" type="presParOf" srcId="{B388A461-A0BD-482F-A5AF-1992A53C396F}" destId="{350F29E2-ECFB-4554-8480-C6646466EACA}" srcOrd="5" destOrd="0" presId="urn:microsoft.com/office/officeart/2005/8/layout/orgChart1"/>
    <dgm:cxn modelId="{CF3B8302-2A05-42CA-945B-9908F894801F}" type="presParOf" srcId="{350F29E2-ECFB-4554-8480-C6646466EACA}" destId="{D722E668-7581-4C78-8EDD-97454997297B}" srcOrd="0" destOrd="0" presId="urn:microsoft.com/office/officeart/2005/8/layout/orgChart1"/>
    <dgm:cxn modelId="{814BEB64-5F78-4100-868D-79C40A94ADDA}" type="presParOf" srcId="{D722E668-7581-4C78-8EDD-97454997297B}" destId="{C1AD5462-C532-4817-A170-EAA62D77298F}" srcOrd="0" destOrd="0" presId="urn:microsoft.com/office/officeart/2005/8/layout/orgChart1"/>
    <dgm:cxn modelId="{435E7A1E-5B6A-4EE9-8409-FC6B246B6489}" type="presParOf" srcId="{D722E668-7581-4C78-8EDD-97454997297B}" destId="{2E580E5C-01C3-42CC-931B-0746560DA9EF}" srcOrd="1" destOrd="0" presId="urn:microsoft.com/office/officeart/2005/8/layout/orgChart1"/>
    <dgm:cxn modelId="{EB7BD53C-87DC-4D90-BDC8-0FF7D4737277}" type="presParOf" srcId="{350F29E2-ECFB-4554-8480-C6646466EACA}" destId="{84956357-D5A2-46E3-BE34-66D1947B992B}" srcOrd="1" destOrd="0" presId="urn:microsoft.com/office/officeart/2005/8/layout/orgChart1"/>
    <dgm:cxn modelId="{61C1F849-5CA2-4330-8C05-7F0A41D6E51D}" type="presParOf" srcId="{350F29E2-ECFB-4554-8480-C6646466EACA}" destId="{C58A5339-6A42-437A-991A-5CD4A7E3A0A8}" srcOrd="2" destOrd="0" presId="urn:microsoft.com/office/officeart/2005/8/layout/orgChart1"/>
    <dgm:cxn modelId="{63704792-4803-4B08-A11A-694E99A099A3}" type="presParOf" srcId="{3986E262-EF03-4398-994B-DC1F0A48C3A7}" destId="{0C0E4884-5EC5-4755-93FD-D71D4BE21E60}" srcOrd="2" destOrd="0" presId="urn:microsoft.com/office/officeart/2005/8/layout/orgChart1"/>
    <dgm:cxn modelId="{DCFAA9A9-1797-4273-990C-E7AFDA942FB7}" type="presParOf" srcId="{0C0E4884-5EC5-4755-93FD-D71D4BE21E60}" destId="{A000DEA5-071A-490D-A116-5FA26D0F19D8}" srcOrd="0" destOrd="0" presId="urn:microsoft.com/office/officeart/2005/8/layout/orgChart1"/>
    <dgm:cxn modelId="{924C69BE-ACB0-4931-B57E-5590E6F559AF}" type="presParOf" srcId="{0C0E4884-5EC5-4755-93FD-D71D4BE21E60}" destId="{D02C5400-6EB6-499E-9DBB-531FD6B8B0EF}" srcOrd="1" destOrd="0" presId="urn:microsoft.com/office/officeart/2005/8/layout/orgChart1"/>
    <dgm:cxn modelId="{E6AD268D-2436-4450-9D5C-96ADFBF768B6}" type="presParOf" srcId="{D02C5400-6EB6-499E-9DBB-531FD6B8B0EF}" destId="{BDFD40A8-8CE7-4A28-B36B-29BFC5DE0310}" srcOrd="0" destOrd="0" presId="urn:microsoft.com/office/officeart/2005/8/layout/orgChart1"/>
    <dgm:cxn modelId="{16AEE540-A051-4F95-88BA-9EC0C4D924CC}" type="presParOf" srcId="{BDFD40A8-8CE7-4A28-B36B-29BFC5DE0310}" destId="{CEDAB296-8EA8-4FAD-9528-76B618C14D58}" srcOrd="0" destOrd="0" presId="urn:microsoft.com/office/officeart/2005/8/layout/orgChart1"/>
    <dgm:cxn modelId="{92D44BE0-D217-4845-88E6-515D6114CED8}" type="presParOf" srcId="{BDFD40A8-8CE7-4A28-B36B-29BFC5DE0310}" destId="{F7BF508A-89FA-41DC-A518-BDA70D393F11}" srcOrd="1" destOrd="0" presId="urn:microsoft.com/office/officeart/2005/8/layout/orgChart1"/>
    <dgm:cxn modelId="{BE145237-D36B-412B-A860-B18860ACBE15}" type="presParOf" srcId="{D02C5400-6EB6-499E-9DBB-531FD6B8B0EF}" destId="{15BBAD63-2450-4D7F-8C8B-BDF92D9505D5}" srcOrd="1" destOrd="0" presId="urn:microsoft.com/office/officeart/2005/8/layout/orgChart1"/>
    <dgm:cxn modelId="{BFC34429-3532-425B-83E4-857222483E37}" type="presParOf" srcId="{D02C5400-6EB6-499E-9DBB-531FD6B8B0EF}" destId="{65CDFFE4-DA82-46E2-9D1D-766601796D56}"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668EB34-EAD2-49BA-BEAB-C3B82602360F}" type="doc">
      <dgm:prSet loTypeId="urn:microsoft.com/office/officeart/2005/8/layout/radial1" loCatId="cycle" qsTypeId="urn:microsoft.com/office/officeart/2005/8/quickstyle/simple1" qsCatId="simple" csTypeId="urn:microsoft.com/office/officeart/2005/8/colors/accent2_2" csCatId="accent2" phldr="1"/>
      <dgm:spPr/>
      <dgm:t>
        <a:bodyPr/>
        <a:lstStyle/>
        <a:p>
          <a:endParaRPr kumimoji="1" lang="ja-JP" altLang="en-US"/>
        </a:p>
      </dgm:t>
    </dgm:pt>
    <dgm:pt modelId="{F5DF2FC9-7400-44B1-BE70-A3031F33CED1}">
      <dgm:prSet phldrT="[テキスト]"/>
      <dgm:spPr/>
      <dgm:t>
        <a:bodyPr/>
        <a:lstStyle/>
        <a:p>
          <a:r>
            <a:rPr kumimoji="1" lang="ja-JP" altLang="en-US" dirty="0"/>
            <a:t>　</a:t>
          </a:r>
        </a:p>
      </dgm:t>
    </dgm:pt>
    <dgm:pt modelId="{CF29E469-27A6-4386-885E-640547D60C88}" type="parTrans" cxnId="{179EAD42-0A79-4B0B-8551-68A0F324C8AB}">
      <dgm:prSet/>
      <dgm:spPr/>
      <dgm:t>
        <a:bodyPr/>
        <a:lstStyle/>
        <a:p>
          <a:endParaRPr kumimoji="1" lang="ja-JP" altLang="en-US"/>
        </a:p>
      </dgm:t>
    </dgm:pt>
    <dgm:pt modelId="{6BC82840-E02F-47F8-89AB-52DC7D6D9E02}" type="sibTrans" cxnId="{179EAD42-0A79-4B0B-8551-68A0F324C8AB}">
      <dgm:prSet/>
      <dgm:spPr/>
      <dgm:t>
        <a:bodyPr/>
        <a:lstStyle/>
        <a:p>
          <a:endParaRPr kumimoji="1" lang="ja-JP" altLang="en-US"/>
        </a:p>
      </dgm:t>
    </dgm:pt>
    <dgm:pt modelId="{40E659F4-EB20-4D11-B6D9-BA1E16D8ECA6}">
      <dgm:prSet phldrT="[テキスト]"/>
      <dgm:spPr/>
      <dgm:t>
        <a:bodyPr/>
        <a:lstStyle/>
        <a:p>
          <a:r>
            <a:rPr kumimoji="1" lang="ja-JP" altLang="en-US" dirty="0"/>
            <a:t>　</a:t>
          </a:r>
        </a:p>
      </dgm:t>
    </dgm:pt>
    <dgm:pt modelId="{85E9AA22-22AC-4785-9105-7A1A77B290B2}" type="parTrans" cxnId="{5D96DF07-2FB4-4532-B3F1-43A843AB9C25}">
      <dgm:prSet/>
      <dgm:spPr/>
      <dgm:t>
        <a:bodyPr/>
        <a:lstStyle/>
        <a:p>
          <a:endParaRPr kumimoji="1" lang="ja-JP" altLang="en-US"/>
        </a:p>
      </dgm:t>
    </dgm:pt>
    <dgm:pt modelId="{425D7F75-61EE-456C-B51D-10A9DE34D795}" type="sibTrans" cxnId="{5D96DF07-2FB4-4532-B3F1-43A843AB9C25}">
      <dgm:prSet/>
      <dgm:spPr/>
      <dgm:t>
        <a:bodyPr/>
        <a:lstStyle/>
        <a:p>
          <a:endParaRPr kumimoji="1" lang="ja-JP" altLang="en-US"/>
        </a:p>
      </dgm:t>
    </dgm:pt>
    <dgm:pt modelId="{3E1C7638-E48E-4C43-BC97-447F9112876B}">
      <dgm:prSet phldrT="[テキスト]"/>
      <dgm:spPr/>
      <dgm:t>
        <a:bodyPr/>
        <a:lstStyle/>
        <a:p>
          <a:r>
            <a:rPr kumimoji="1" lang="ja-JP" altLang="en-US" dirty="0"/>
            <a:t>　</a:t>
          </a:r>
        </a:p>
      </dgm:t>
    </dgm:pt>
    <dgm:pt modelId="{E8B2C3E2-7386-4144-8C48-6F4E67253F7E}" type="parTrans" cxnId="{2436368F-9306-4F0F-9E19-1F0930A15093}">
      <dgm:prSet/>
      <dgm:spPr/>
      <dgm:t>
        <a:bodyPr/>
        <a:lstStyle/>
        <a:p>
          <a:endParaRPr kumimoji="1" lang="ja-JP" altLang="en-US"/>
        </a:p>
      </dgm:t>
    </dgm:pt>
    <dgm:pt modelId="{82640B51-3A43-4944-B395-9CE12F6FCD49}" type="sibTrans" cxnId="{2436368F-9306-4F0F-9E19-1F0930A15093}">
      <dgm:prSet/>
      <dgm:spPr/>
      <dgm:t>
        <a:bodyPr/>
        <a:lstStyle/>
        <a:p>
          <a:endParaRPr kumimoji="1" lang="ja-JP" altLang="en-US"/>
        </a:p>
      </dgm:t>
    </dgm:pt>
    <dgm:pt modelId="{966C9D93-6F9C-4FEE-9054-2DCCF5207757}">
      <dgm:prSet phldrT="[テキスト]"/>
      <dgm:spPr/>
      <dgm:t>
        <a:bodyPr/>
        <a:lstStyle/>
        <a:p>
          <a:r>
            <a:rPr kumimoji="1" lang="ja-JP" altLang="en-US" dirty="0"/>
            <a:t>　</a:t>
          </a:r>
        </a:p>
      </dgm:t>
    </dgm:pt>
    <dgm:pt modelId="{3B4C25EB-11C7-4E45-9D2D-9C03B1ABFBCD}" type="parTrans" cxnId="{2E7B8E95-432E-4DF1-8068-FCA835142154}">
      <dgm:prSet/>
      <dgm:spPr/>
      <dgm:t>
        <a:bodyPr/>
        <a:lstStyle/>
        <a:p>
          <a:endParaRPr kumimoji="1" lang="ja-JP" altLang="en-US"/>
        </a:p>
      </dgm:t>
    </dgm:pt>
    <dgm:pt modelId="{4F2FA276-6439-462D-9FB4-B35E1E25AC99}" type="sibTrans" cxnId="{2E7B8E95-432E-4DF1-8068-FCA835142154}">
      <dgm:prSet/>
      <dgm:spPr/>
      <dgm:t>
        <a:bodyPr/>
        <a:lstStyle/>
        <a:p>
          <a:endParaRPr kumimoji="1" lang="ja-JP" altLang="en-US"/>
        </a:p>
      </dgm:t>
    </dgm:pt>
    <dgm:pt modelId="{7E3C23B1-3232-4816-AF29-9361EC656A30}">
      <dgm:prSet phldrT="[テキスト]"/>
      <dgm:spPr/>
      <dgm:t>
        <a:bodyPr/>
        <a:lstStyle/>
        <a:p>
          <a:r>
            <a:rPr kumimoji="1" lang="ja-JP" altLang="en-US" dirty="0"/>
            <a:t>　</a:t>
          </a:r>
        </a:p>
      </dgm:t>
    </dgm:pt>
    <dgm:pt modelId="{70153B8E-3A79-4CB9-A701-68D278E0F364}" type="parTrans" cxnId="{FBA27D68-0D24-443B-AA94-2A14201D9EBA}">
      <dgm:prSet/>
      <dgm:spPr/>
      <dgm:t>
        <a:bodyPr/>
        <a:lstStyle/>
        <a:p>
          <a:endParaRPr kumimoji="1" lang="ja-JP" altLang="en-US"/>
        </a:p>
      </dgm:t>
    </dgm:pt>
    <dgm:pt modelId="{31812531-12D6-4BD4-9FAC-F701D3BB9878}" type="sibTrans" cxnId="{FBA27D68-0D24-443B-AA94-2A14201D9EBA}">
      <dgm:prSet/>
      <dgm:spPr/>
      <dgm:t>
        <a:bodyPr/>
        <a:lstStyle/>
        <a:p>
          <a:endParaRPr kumimoji="1" lang="ja-JP" altLang="en-US"/>
        </a:p>
      </dgm:t>
    </dgm:pt>
    <dgm:pt modelId="{B6A56721-7879-40A4-A901-B3352E61F320}">
      <dgm:prSet/>
      <dgm:spPr/>
      <dgm:t>
        <a:bodyPr/>
        <a:lstStyle/>
        <a:p>
          <a:endParaRPr kumimoji="1" lang="ja-JP" altLang="en-US"/>
        </a:p>
      </dgm:t>
    </dgm:pt>
    <dgm:pt modelId="{05765D24-DEE3-4AF1-A099-6F6265682145}" type="parTrans" cxnId="{B10AB32F-0D1F-4B33-B26E-AFAC71E8CD4F}">
      <dgm:prSet/>
      <dgm:spPr/>
      <dgm:t>
        <a:bodyPr/>
        <a:lstStyle/>
        <a:p>
          <a:endParaRPr kumimoji="1" lang="ja-JP" altLang="en-US"/>
        </a:p>
      </dgm:t>
    </dgm:pt>
    <dgm:pt modelId="{D7EE37C4-DD21-476A-9989-A3938D1BE628}" type="sibTrans" cxnId="{B10AB32F-0D1F-4B33-B26E-AFAC71E8CD4F}">
      <dgm:prSet/>
      <dgm:spPr/>
      <dgm:t>
        <a:bodyPr/>
        <a:lstStyle/>
        <a:p>
          <a:endParaRPr kumimoji="1" lang="ja-JP" altLang="en-US"/>
        </a:p>
      </dgm:t>
    </dgm:pt>
    <dgm:pt modelId="{355D0DB7-E9F6-4DC1-8384-DAABE0916D96}" type="pres">
      <dgm:prSet presAssocID="{B668EB34-EAD2-49BA-BEAB-C3B82602360F}" presName="cycle" presStyleCnt="0">
        <dgm:presLayoutVars>
          <dgm:chMax val="1"/>
          <dgm:dir/>
          <dgm:animLvl val="ctr"/>
          <dgm:resizeHandles val="exact"/>
        </dgm:presLayoutVars>
      </dgm:prSet>
      <dgm:spPr/>
    </dgm:pt>
    <dgm:pt modelId="{03074019-E3B9-4433-BC12-99B558969FAB}" type="pres">
      <dgm:prSet presAssocID="{F5DF2FC9-7400-44B1-BE70-A3031F33CED1}" presName="centerShape" presStyleLbl="node0" presStyleIdx="0" presStyleCnt="1"/>
      <dgm:spPr/>
    </dgm:pt>
    <dgm:pt modelId="{119563A5-DB16-48EA-A434-25B890889905}" type="pres">
      <dgm:prSet presAssocID="{85E9AA22-22AC-4785-9105-7A1A77B290B2}" presName="Name9" presStyleLbl="parChTrans1D2" presStyleIdx="0" presStyleCnt="5"/>
      <dgm:spPr/>
    </dgm:pt>
    <dgm:pt modelId="{637034E7-672C-4278-9067-74B8DC2EB722}" type="pres">
      <dgm:prSet presAssocID="{85E9AA22-22AC-4785-9105-7A1A77B290B2}" presName="connTx" presStyleLbl="parChTrans1D2" presStyleIdx="0" presStyleCnt="5"/>
      <dgm:spPr/>
    </dgm:pt>
    <dgm:pt modelId="{6B95523F-0C98-4FA2-99D0-8F08EB4BE528}" type="pres">
      <dgm:prSet presAssocID="{40E659F4-EB20-4D11-B6D9-BA1E16D8ECA6}" presName="node" presStyleLbl="node1" presStyleIdx="0" presStyleCnt="5">
        <dgm:presLayoutVars>
          <dgm:bulletEnabled val="1"/>
        </dgm:presLayoutVars>
      </dgm:prSet>
      <dgm:spPr/>
    </dgm:pt>
    <dgm:pt modelId="{9D33113D-3875-4489-B4CA-52438BC64983}" type="pres">
      <dgm:prSet presAssocID="{E8B2C3E2-7386-4144-8C48-6F4E67253F7E}" presName="Name9" presStyleLbl="parChTrans1D2" presStyleIdx="1" presStyleCnt="5"/>
      <dgm:spPr/>
    </dgm:pt>
    <dgm:pt modelId="{F50B8E15-2AA1-437C-9EC8-252281196B1F}" type="pres">
      <dgm:prSet presAssocID="{E8B2C3E2-7386-4144-8C48-6F4E67253F7E}" presName="connTx" presStyleLbl="parChTrans1D2" presStyleIdx="1" presStyleCnt="5"/>
      <dgm:spPr/>
    </dgm:pt>
    <dgm:pt modelId="{3F154E86-AEBA-40CD-ACC8-BFBCB08ACC26}" type="pres">
      <dgm:prSet presAssocID="{3E1C7638-E48E-4C43-BC97-447F9112876B}" presName="node" presStyleLbl="node1" presStyleIdx="1" presStyleCnt="5">
        <dgm:presLayoutVars>
          <dgm:bulletEnabled val="1"/>
        </dgm:presLayoutVars>
      </dgm:prSet>
      <dgm:spPr/>
    </dgm:pt>
    <dgm:pt modelId="{1940D5D0-C7EC-42F4-AD1A-5C1563CA4DFA}" type="pres">
      <dgm:prSet presAssocID="{3B4C25EB-11C7-4E45-9D2D-9C03B1ABFBCD}" presName="Name9" presStyleLbl="parChTrans1D2" presStyleIdx="2" presStyleCnt="5"/>
      <dgm:spPr/>
    </dgm:pt>
    <dgm:pt modelId="{7ECFB28B-3045-4BE8-BCB5-8EAD6F88E9F0}" type="pres">
      <dgm:prSet presAssocID="{3B4C25EB-11C7-4E45-9D2D-9C03B1ABFBCD}" presName="connTx" presStyleLbl="parChTrans1D2" presStyleIdx="2" presStyleCnt="5"/>
      <dgm:spPr/>
    </dgm:pt>
    <dgm:pt modelId="{4DD33CFF-161C-4E34-B08B-B722A7F59E22}" type="pres">
      <dgm:prSet presAssocID="{966C9D93-6F9C-4FEE-9054-2DCCF5207757}" presName="node" presStyleLbl="node1" presStyleIdx="2" presStyleCnt="5">
        <dgm:presLayoutVars>
          <dgm:bulletEnabled val="1"/>
        </dgm:presLayoutVars>
      </dgm:prSet>
      <dgm:spPr/>
    </dgm:pt>
    <dgm:pt modelId="{783E2C9C-779E-4F2A-8B36-30BA2CF219FE}" type="pres">
      <dgm:prSet presAssocID="{05765D24-DEE3-4AF1-A099-6F6265682145}" presName="Name9" presStyleLbl="parChTrans1D2" presStyleIdx="3" presStyleCnt="5"/>
      <dgm:spPr/>
    </dgm:pt>
    <dgm:pt modelId="{4C81A4C5-DAAE-4655-B59A-93C315256F07}" type="pres">
      <dgm:prSet presAssocID="{05765D24-DEE3-4AF1-A099-6F6265682145}" presName="connTx" presStyleLbl="parChTrans1D2" presStyleIdx="3" presStyleCnt="5"/>
      <dgm:spPr/>
    </dgm:pt>
    <dgm:pt modelId="{145E23B0-DC27-4153-84D3-C6797D400C94}" type="pres">
      <dgm:prSet presAssocID="{B6A56721-7879-40A4-A901-B3352E61F320}" presName="node" presStyleLbl="node1" presStyleIdx="3" presStyleCnt="5">
        <dgm:presLayoutVars>
          <dgm:bulletEnabled val="1"/>
        </dgm:presLayoutVars>
      </dgm:prSet>
      <dgm:spPr/>
    </dgm:pt>
    <dgm:pt modelId="{7CF8BA63-09D2-499A-B300-7310FFF194D6}" type="pres">
      <dgm:prSet presAssocID="{70153B8E-3A79-4CB9-A701-68D278E0F364}" presName="Name9" presStyleLbl="parChTrans1D2" presStyleIdx="4" presStyleCnt="5"/>
      <dgm:spPr/>
    </dgm:pt>
    <dgm:pt modelId="{75FEE92A-310F-4BB3-92EF-380700D5A8FE}" type="pres">
      <dgm:prSet presAssocID="{70153B8E-3A79-4CB9-A701-68D278E0F364}" presName="connTx" presStyleLbl="parChTrans1D2" presStyleIdx="4" presStyleCnt="5"/>
      <dgm:spPr/>
    </dgm:pt>
    <dgm:pt modelId="{C3F58894-6263-4FBC-A93A-78239EC9E4A1}" type="pres">
      <dgm:prSet presAssocID="{7E3C23B1-3232-4816-AF29-9361EC656A30}" presName="node" presStyleLbl="node1" presStyleIdx="4" presStyleCnt="5">
        <dgm:presLayoutVars>
          <dgm:bulletEnabled val="1"/>
        </dgm:presLayoutVars>
      </dgm:prSet>
      <dgm:spPr/>
    </dgm:pt>
  </dgm:ptLst>
  <dgm:cxnLst>
    <dgm:cxn modelId="{A79B0C00-882C-44A8-BF01-72813BE84F2D}" type="presOf" srcId="{85E9AA22-22AC-4785-9105-7A1A77B290B2}" destId="{119563A5-DB16-48EA-A434-25B890889905}" srcOrd="0" destOrd="0" presId="urn:microsoft.com/office/officeart/2005/8/layout/radial1"/>
    <dgm:cxn modelId="{ABAB4601-81FE-4A22-B774-76194102ACE9}" type="presOf" srcId="{F5DF2FC9-7400-44B1-BE70-A3031F33CED1}" destId="{03074019-E3B9-4433-BC12-99B558969FAB}" srcOrd="0" destOrd="0" presId="urn:microsoft.com/office/officeart/2005/8/layout/radial1"/>
    <dgm:cxn modelId="{B63FAD02-EF1D-4301-9E3B-CCD35839F7BF}" type="presOf" srcId="{40E659F4-EB20-4D11-B6D9-BA1E16D8ECA6}" destId="{6B95523F-0C98-4FA2-99D0-8F08EB4BE528}" srcOrd="0" destOrd="0" presId="urn:microsoft.com/office/officeart/2005/8/layout/radial1"/>
    <dgm:cxn modelId="{5D96DF07-2FB4-4532-B3F1-43A843AB9C25}" srcId="{F5DF2FC9-7400-44B1-BE70-A3031F33CED1}" destId="{40E659F4-EB20-4D11-B6D9-BA1E16D8ECA6}" srcOrd="0" destOrd="0" parTransId="{85E9AA22-22AC-4785-9105-7A1A77B290B2}" sibTransId="{425D7F75-61EE-456C-B51D-10A9DE34D795}"/>
    <dgm:cxn modelId="{9401EE0B-55F8-4D95-A141-4390BD3C8097}" type="presOf" srcId="{7E3C23B1-3232-4816-AF29-9361EC656A30}" destId="{C3F58894-6263-4FBC-A93A-78239EC9E4A1}" srcOrd="0" destOrd="0" presId="urn:microsoft.com/office/officeart/2005/8/layout/radial1"/>
    <dgm:cxn modelId="{7DE89C1A-35B6-46AE-B233-E57492AA71DD}" type="presOf" srcId="{05765D24-DEE3-4AF1-A099-6F6265682145}" destId="{4C81A4C5-DAAE-4655-B59A-93C315256F07}" srcOrd="1" destOrd="0" presId="urn:microsoft.com/office/officeart/2005/8/layout/radial1"/>
    <dgm:cxn modelId="{D1200127-A68C-4D6C-8800-DDCE1AD254B2}" type="presOf" srcId="{3B4C25EB-11C7-4E45-9D2D-9C03B1ABFBCD}" destId="{1940D5D0-C7EC-42F4-AD1A-5C1563CA4DFA}" srcOrd="0" destOrd="0" presId="urn:microsoft.com/office/officeart/2005/8/layout/radial1"/>
    <dgm:cxn modelId="{B10AB32F-0D1F-4B33-B26E-AFAC71E8CD4F}" srcId="{F5DF2FC9-7400-44B1-BE70-A3031F33CED1}" destId="{B6A56721-7879-40A4-A901-B3352E61F320}" srcOrd="3" destOrd="0" parTransId="{05765D24-DEE3-4AF1-A099-6F6265682145}" sibTransId="{D7EE37C4-DD21-476A-9989-A3938D1BE628}"/>
    <dgm:cxn modelId="{364BF73F-8AB0-4B21-B2A1-5C8F74A1CC0A}" type="presOf" srcId="{3B4C25EB-11C7-4E45-9D2D-9C03B1ABFBCD}" destId="{7ECFB28B-3045-4BE8-BCB5-8EAD6F88E9F0}" srcOrd="1" destOrd="0" presId="urn:microsoft.com/office/officeart/2005/8/layout/radial1"/>
    <dgm:cxn modelId="{179EAD42-0A79-4B0B-8551-68A0F324C8AB}" srcId="{B668EB34-EAD2-49BA-BEAB-C3B82602360F}" destId="{F5DF2FC9-7400-44B1-BE70-A3031F33CED1}" srcOrd="0" destOrd="0" parTransId="{CF29E469-27A6-4386-885E-640547D60C88}" sibTransId="{6BC82840-E02F-47F8-89AB-52DC7D6D9E02}"/>
    <dgm:cxn modelId="{D6482B67-BAF6-4687-8CF0-D5E9BF0C51E0}" type="presOf" srcId="{966C9D93-6F9C-4FEE-9054-2DCCF5207757}" destId="{4DD33CFF-161C-4E34-B08B-B722A7F59E22}" srcOrd="0" destOrd="0" presId="urn:microsoft.com/office/officeart/2005/8/layout/radial1"/>
    <dgm:cxn modelId="{FBA27D68-0D24-443B-AA94-2A14201D9EBA}" srcId="{F5DF2FC9-7400-44B1-BE70-A3031F33CED1}" destId="{7E3C23B1-3232-4816-AF29-9361EC656A30}" srcOrd="4" destOrd="0" parTransId="{70153B8E-3A79-4CB9-A701-68D278E0F364}" sibTransId="{31812531-12D6-4BD4-9FAC-F701D3BB9878}"/>
    <dgm:cxn modelId="{A960E96C-E9CA-4D7B-96A2-FEDFA8740201}" type="presOf" srcId="{E8B2C3E2-7386-4144-8C48-6F4E67253F7E}" destId="{9D33113D-3875-4489-B4CA-52438BC64983}" srcOrd="0" destOrd="0" presId="urn:microsoft.com/office/officeart/2005/8/layout/radial1"/>
    <dgm:cxn modelId="{958D1E57-98F4-48DA-99A7-8C8B32924818}" type="presOf" srcId="{70153B8E-3A79-4CB9-A701-68D278E0F364}" destId="{75FEE92A-310F-4BB3-92EF-380700D5A8FE}" srcOrd="1" destOrd="0" presId="urn:microsoft.com/office/officeart/2005/8/layout/radial1"/>
    <dgm:cxn modelId="{1BFEEE79-BD7D-4FB7-A62B-C4460B000F9A}" type="presOf" srcId="{3E1C7638-E48E-4C43-BC97-447F9112876B}" destId="{3F154E86-AEBA-40CD-ACC8-BFBCB08ACC26}" srcOrd="0" destOrd="0" presId="urn:microsoft.com/office/officeart/2005/8/layout/radial1"/>
    <dgm:cxn modelId="{CF7D6F7E-604B-40A3-A357-C07475D6433F}" type="presOf" srcId="{B668EB34-EAD2-49BA-BEAB-C3B82602360F}" destId="{355D0DB7-E9F6-4DC1-8384-DAABE0916D96}" srcOrd="0" destOrd="0" presId="urn:microsoft.com/office/officeart/2005/8/layout/radial1"/>
    <dgm:cxn modelId="{3D78198C-C57F-405A-9A69-15471854A265}" type="presOf" srcId="{05765D24-DEE3-4AF1-A099-6F6265682145}" destId="{783E2C9C-779E-4F2A-8B36-30BA2CF219FE}" srcOrd="0" destOrd="0" presId="urn:microsoft.com/office/officeart/2005/8/layout/radial1"/>
    <dgm:cxn modelId="{2436368F-9306-4F0F-9E19-1F0930A15093}" srcId="{F5DF2FC9-7400-44B1-BE70-A3031F33CED1}" destId="{3E1C7638-E48E-4C43-BC97-447F9112876B}" srcOrd="1" destOrd="0" parTransId="{E8B2C3E2-7386-4144-8C48-6F4E67253F7E}" sibTransId="{82640B51-3A43-4944-B395-9CE12F6FCD49}"/>
    <dgm:cxn modelId="{9B10D791-7B12-4E24-B33D-9E14FB2325E3}" type="presOf" srcId="{70153B8E-3A79-4CB9-A701-68D278E0F364}" destId="{7CF8BA63-09D2-499A-B300-7310FFF194D6}" srcOrd="0" destOrd="0" presId="urn:microsoft.com/office/officeart/2005/8/layout/radial1"/>
    <dgm:cxn modelId="{2E7B8E95-432E-4DF1-8068-FCA835142154}" srcId="{F5DF2FC9-7400-44B1-BE70-A3031F33CED1}" destId="{966C9D93-6F9C-4FEE-9054-2DCCF5207757}" srcOrd="2" destOrd="0" parTransId="{3B4C25EB-11C7-4E45-9D2D-9C03B1ABFBCD}" sibTransId="{4F2FA276-6439-462D-9FB4-B35E1E25AC99}"/>
    <dgm:cxn modelId="{A0728EB3-32FC-4FDD-A47F-B854222C527D}" type="presOf" srcId="{85E9AA22-22AC-4785-9105-7A1A77B290B2}" destId="{637034E7-672C-4278-9067-74B8DC2EB722}" srcOrd="1" destOrd="0" presId="urn:microsoft.com/office/officeart/2005/8/layout/radial1"/>
    <dgm:cxn modelId="{28CC38C6-5352-42D3-83BF-3608255AF6D5}" type="presOf" srcId="{B6A56721-7879-40A4-A901-B3352E61F320}" destId="{145E23B0-DC27-4153-84D3-C6797D400C94}" srcOrd="0" destOrd="0" presId="urn:microsoft.com/office/officeart/2005/8/layout/radial1"/>
    <dgm:cxn modelId="{31909DD6-F5F8-4B97-8095-7476970E725F}" type="presOf" srcId="{E8B2C3E2-7386-4144-8C48-6F4E67253F7E}" destId="{F50B8E15-2AA1-437C-9EC8-252281196B1F}" srcOrd="1" destOrd="0" presId="urn:microsoft.com/office/officeart/2005/8/layout/radial1"/>
    <dgm:cxn modelId="{1374E02E-8F94-4AE6-9868-DBC4B19C84AF}" type="presParOf" srcId="{355D0DB7-E9F6-4DC1-8384-DAABE0916D96}" destId="{03074019-E3B9-4433-BC12-99B558969FAB}" srcOrd="0" destOrd="0" presId="urn:microsoft.com/office/officeart/2005/8/layout/radial1"/>
    <dgm:cxn modelId="{EDE913C8-D262-4B3D-8618-683C7AE3FFAC}" type="presParOf" srcId="{355D0DB7-E9F6-4DC1-8384-DAABE0916D96}" destId="{119563A5-DB16-48EA-A434-25B890889905}" srcOrd="1" destOrd="0" presId="urn:microsoft.com/office/officeart/2005/8/layout/radial1"/>
    <dgm:cxn modelId="{8CBDED98-4610-442A-A587-64B4B55FAE0F}" type="presParOf" srcId="{119563A5-DB16-48EA-A434-25B890889905}" destId="{637034E7-672C-4278-9067-74B8DC2EB722}" srcOrd="0" destOrd="0" presId="urn:microsoft.com/office/officeart/2005/8/layout/radial1"/>
    <dgm:cxn modelId="{7E894856-1F63-42B1-A798-3EA1B88F23E9}" type="presParOf" srcId="{355D0DB7-E9F6-4DC1-8384-DAABE0916D96}" destId="{6B95523F-0C98-4FA2-99D0-8F08EB4BE528}" srcOrd="2" destOrd="0" presId="urn:microsoft.com/office/officeart/2005/8/layout/radial1"/>
    <dgm:cxn modelId="{6DAB0468-DCC9-4433-A210-317BC5E7D7E9}" type="presParOf" srcId="{355D0DB7-E9F6-4DC1-8384-DAABE0916D96}" destId="{9D33113D-3875-4489-B4CA-52438BC64983}" srcOrd="3" destOrd="0" presId="urn:microsoft.com/office/officeart/2005/8/layout/radial1"/>
    <dgm:cxn modelId="{3F1F58DB-0710-4479-AFAC-70694BDE7893}" type="presParOf" srcId="{9D33113D-3875-4489-B4CA-52438BC64983}" destId="{F50B8E15-2AA1-437C-9EC8-252281196B1F}" srcOrd="0" destOrd="0" presId="urn:microsoft.com/office/officeart/2005/8/layout/radial1"/>
    <dgm:cxn modelId="{DBC3AD94-0BC6-4430-A3C4-F602EC1B8DFE}" type="presParOf" srcId="{355D0DB7-E9F6-4DC1-8384-DAABE0916D96}" destId="{3F154E86-AEBA-40CD-ACC8-BFBCB08ACC26}" srcOrd="4" destOrd="0" presId="urn:microsoft.com/office/officeart/2005/8/layout/radial1"/>
    <dgm:cxn modelId="{8337AE91-9CF2-4DA2-AC01-8E71A24A37C8}" type="presParOf" srcId="{355D0DB7-E9F6-4DC1-8384-DAABE0916D96}" destId="{1940D5D0-C7EC-42F4-AD1A-5C1563CA4DFA}" srcOrd="5" destOrd="0" presId="urn:microsoft.com/office/officeart/2005/8/layout/radial1"/>
    <dgm:cxn modelId="{82DF82DD-179F-46C0-830A-B8AE6187AB06}" type="presParOf" srcId="{1940D5D0-C7EC-42F4-AD1A-5C1563CA4DFA}" destId="{7ECFB28B-3045-4BE8-BCB5-8EAD6F88E9F0}" srcOrd="0" destOrd="0" presId="urn:microsoft.com/office/officeart/2005/8/layout/radial1"/>
    <dgm:cxn modelId="{40A580A5-9C33-411B-95CA-237845E95342}" type="presParOf" srcId="{355D0DB7-E9F6-4DC1-8384-DAABE0916D96}" destId="{4DD33CFF-161C-4E34-B08B-B722A7F59E22}" srcOrd="6" destOrd="0" presId="urn:microsoft.com/office/officeart/2005/8/layout/radial1"/>
    <dgm:cxn modelId="{2DD5EEDD-D3A9-4687-8CB7-51B8038B98B0}" type="presParOf" srcId="{355D0DB7-E9F6-4DC1-8384-DAABE0916D96}" destId="{783E2C9C-779E-4F2A-8B36-30BA2CF219FE}" srcOrd="7" destOrd="0" presId="urn:microsoft.com/office/officeart/2005/8/layout/radial1"/>
    <dgm:cxn modelId="{767F1595-3532-447C-A9D2-1BA86EDF1B01}" type="presParOf" srcId="{783E2C9C-779E-4F2A-8B36-30BA2CF219FE}" destId="{4C81A4C5-DAAE-4655-B59A-93C315256F07}" srcOrd="0" destOrd="0" presId="urn:microsoft.com/office/officeart/2005/8/layout/radial1"/>
    <dgm:cxn modelId="{BA523142-11DA-4DB0-9E20-DFC4E40F68BE}" type="presParOf" srcId="{355D0DB7-E9F6-4DC1-8384-DAABE0916D96}" destId="{145E23B0-DC27-4153-84D3-C6797D400C94}" srcOrd="8" destOrd="0" presId="urn:microsoft.com/office/officeart/2005/8/layout/radial1"/>
    <dgm:cxn modelId="{ADAA1651-E98B-432E-94E5-D1924EF534A9}" type="presParOf" srcId="{355D0DB7-E9F6-4DC1-8384-DAABE0916D96}" destId="{7CF8BA63-09D2-499A-B300-7310FFF194D6}" srcOrd="9" destOrd="0" presId="urn:microsoft.com/office/officeart/2005/8/layout/radial1"/>
    <dgm:cxn modelId="{11071E87-9361-458F-BCC8-1B41A79F1425}" type="presParOf" srcId="{7CF8BA63-09D2-499A-B300-7310FFF194D6}" destId="{75FEE92A-310F-4BB3-92EF-380700D5A8FE}" srcOrd="0" destOrd="0" presId="urn:microsoft.com/office/officeart/2005/8/layout/radial1"/>
    <dgm:cxn modelId="{4826B824-A472-4520-B2FA-12FD0846235B}" type="presParOf" srcId="{355D0DB7-E9F6-4DC1-8384-DAABE0916D96}" destId="{C3F58894-6263-4FBC-A93A-78239EC9E4A1}" srcOrd="10" destOrd="0" presId="urn:microsoft.com/office/officeart/2005/8/layout/radial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D5B40743-5404-4ED4-8EF7-F070D8788BA7}" type="doc">
      <dgm:prSet loTypeId="urn:microsoft.com/office/officeart/2005/8/layout/orgChart1" loCatId="hierarchy" qsTypeId="urn:microsoft.com/office/officeart/2005/8/quickstyle/simple1" qsCatId="simple" csTypeId="urn:microsoft.com/office/officeart/2005/8/colors/colorful5" csCatId="colorful" phldr="1"/>
      <dgm:spPr/>
      <dgm:t>
        <a:bodyPr/>
        <a:lstStyle/>
        <a:p>
          <a:endParaRPr kumimoji="1" lang="ja-JP" altLang="en-US"/>
        </a:p>
      </dgm:t>
    </dgm:pt>
    <dgm:pt modelId="{6A16F4A2-44AC-4722-AC29-FD7F3961D35E}">
      <dgm:prSet phldrT="[テキスト]"/>
      <dgm:spPr/>
      <dgm:t>
        <a:bodyPr/>
        <a:lstStyle/>
        <a:p>
          <a:r>
            <a:rPr kumimoji="1" lang="ja-JP" altLang="en-US" dirty="0"/>
            <a:t>　</a:t>
          </a:r>
        </a:p>
      </dgm:t>
    </dgm:pt>
    <dgm:pt modelId="{A9BEF810-65A5-4D0C-8BDC-EA3530F63EBC}" type="parTrans" cxnId="{6FD73ABF-DD23-4329-AF1B-8ABE6BEF2E5D}">
      <dgm:prSet/>
      <dgm:spPr/>
      <dgm:t>
        <a:bodyPr/>
        <a:lstStyle/>
        <a:p>
          <a:endParaRPr kumimoji="1" lang="ja-JP" altLang="en-US"/>
        </a:p>
      </dgm:t>
    </dgm:pt>
    <dgm:pt modelId="{8DFBFF11-AD43-4DEA-837F-21912B190828}" type="sibTrans" cxnId="{6FD73ABF-DD23-4329-AF1B-8ABE6BEF2E5D}">
      <dgm:prSet/>
      <dgm:spPr/>
      <dgm:t>
        <a:bodyPr/>
        <a:lstStyle/>
        <a:p>
          <a:endParaRPr kumimoji="1" lang="ja-JP" altLang="en-US"/>
        </a:p>
      </dgm:t>
    </dgm:pt>
    <dgm:pt modelId="{18811A3A-6BB1-451A-8B2C-F407CCDE4948}" type="asst">
      <dgm:prSet phldrT="[テキスト]"/>
      <dgm:spPr/>
      <dgm:t>
        <a:bodyPr/>
        <a:lstStyle/>
        <a:p>
          <a:r>
            <a:rPr kumimoji="1" lang="ja-JP" altLang="en-US" dirty="0"/>
            <a:t>　</a:t>
          </a:r>
        </a:p>
      </dgm:t>
    </dgm:pt>
    <dgm:pt modelId="{C21CCE46-60B0-428B-A019-BD6E14430078}" type="parTrans" cxnId="{4ED808FD-162F-4518-B123-CCBD6A2898CF}">
      <dgm:prSet/>
      <dgm:spPr/>
      <dgm:t>
        <a:bodyPr/>
        <a:lstStyle/>
        <a:p>
          <a:endParaRPr kumimoji="1" lang="ja-JP" altLang="en-US"/>
        </a:p>
      </dgm:t>
    </dgm:pt>
    <dgm:pt modelId="{E20341E6-AA51-48BB-99A4-1871CD1B3F6A}" type="sibTrans" cxnId="{4ED808FD-162F-4518-B123-CCBD6A2898CF}">
      <dgm:prSet/>
      <dgm:spPr/>
      <dgm:t>
        <a:bodyPr/>
        <a:lstStyle/>
        <a:p>
          <a:endParaRPr kumimoji="1" lang="ja-JP" altLang="en-US"/>
        </a:p>
      </dgm:t>
    </dgm:pt>
    <dgm:pt modelId="{04A70E22-6CE3-4846-9E9C-048287677CF1}">
      <dgm:prSet phldrT="[テキスト]"/>
      <dgm:spPr/>
      <dgm:t>
        <a:bodyPr/>
        <a:lstStyle/>
        <a:p>
          <a:r>
            <a:rPr kumimoji="1" lang="ja-JP" altLang="en-US" dirty="0"/>
            <a:t>　</a:t>
          </a:r>
        </a:p>
      </dgm:t>
    </dgm:pt>
    <dgm:pt modelId="{13A5EE23-F07F-4EF2-AADC-1342A9FAE23F}" type="parTrans" cxnId="{E240BC78-5989-495B-9DB9-20D5A349FB30}">
      <dgm:prSet/>
      <dgm:spPr/>
      <dgm:t>
        <a:bodyPr/>
        <a:lstStyle/>
        <a:p>
          <a:endParaRPr kumimoji="1" lang="ja-JP" altLang="en-US"/>
        </a:p>
      </dgm:t>
    </dgm:pt>
    <dgm:pt modelId="{B36275CD-2FC8-4E13-8765-12EF4A7B0C8F}" type="sibTrans" cxnId="{E240BC78-5989-495B-9DB9-20D5A349FB30}">
      <dgm:prSet/>
      <dgm:spPr/>
      <dgm:t>
        <a:bodyPr/>
        <a:lstStyle/>
        <a:p>
          <a:endParaRPr kumimoji="1" lang="ja-JP" altLang="en-US"/>
        </a:p>
      </dgm:t>
    </dgm:pt>
    <dgm:pt modelId="{8480ACAA-4FB0-4595-B19F-8D6F6DDF0537}">
      <dgm:prSet phldrT="[テキスト]"/>
      <dgm:spPr/>
      <dgm:t>
        <a:bodyPr/>
        <a:lstStyle/>
        <a:p>
          <a:r>
            <a:rPr kumimoji="1" lang="ja-JP" altLang="en-US" dirty="0"/>
            <a:t>　</a:t>
          </a:r>
        </a:p>
      </dgm:t>
    </dgm:pt>
    <dgm:pt modelId="{901BFFC1-2422-4467-B203-726BAF70A6CB}" type="parTrans" cxnId="{75BC79D9-DA00-45C0-A727-8A1A32EB1A9B}">
      <dgm:prSet/>
      <dgm:spPr/>
      <dgm:t>
        <a:bodyPr/>
        <a:lstStyle/>
        <a:p>
          <a:endParaRPr kumimoji="1" lang="ja-JP" altLang="en-US"/>
        </a:p>
      </dgm:t>
    </dgm:pt>
    <dgm:pt modelId="{341C57AF-B31F-44B9-86E6-CEAD272F1E39}" type="sibTrans" cxnId="{75BC79D9-DA00-45C0-A727-8A1A32EB1A9B}">
      <dgm:prSet/>
      <dgm:spPr/>
      <dgm:t>
        <a:bodyPr/>
        <a:lstStyle/>
        <a:p>
          <a:endParaRPr kumimoji="1" lang="ja-JP" altLang="en-US"/>
        </a:p>
      </dgm:t>
    </dgm:pt>
    <dgm:pt modelId="{42108248-0BD1-4DD9-82D9-9CABC260808E}">
      <dgm:prSet phldrT="[テキスト]"/>
      <dgm:spPr/>
      <dgm:t>
        <a:bodyPr/>
        <a:lstStyle/>
        <a:p>
          <a:r>
            <a:rPr kumimoji="1" lang="ja-JP" altLang="en-US" dirty="0"/>
            <a:t>　</a:t>
          </a:r>
        </a:p>
      </dgm:t>
    </dgm:pt>
    <dgm:pt modelId="{CA567590-4139-49D8-A6B8-EA497DB3670C}" type="parTrans" cxnId="{1BD90974-8728-4A13-8203-86DC45B2E6D9}">
      <dgm:prSet/>
      <dgm:spPr/>
      <dgm:t>
        <a:bodyPr/>
        <a:lstStyle/>
        <a:p>
          <a:endParaRPr kumimoji="1" lang="ja-JP" altLang="en-US"/>
        </a:p>
      </dgm:t>
    </dgm:pt>
    <dgm:pt modelId="{15C14FA5-91BE-4C0E-80CE-76CFA5E80FE3}" type="sibTrans" cxnId="{1BD90974-8728-4A13-8203-86DC45B2E6D9}">
      <dgm:prSet/>
      <dgm:spPr/>
      <dgm:t>
        <a:bodyPr/>
        <a:lstStyle/>
        <a:p>
          <a:endParaRPr kumimoji="1" lang="ja-JP" altLang="en-US"/>
        </a:p>
      </dgm:t>
    </dgm:pt>
    <dgm:pt modelId="{E1B5EC5B-99C0-4F2D-8C7D-A4F4CE20B681}" type="pres">
      <dgm:prSet presAssocID="{D5B40743-5404-4ED4-8EF7-F070D8788BA7}" presName="hierChild1" presStyleCnt="0">
        <dgm:presLayoutVars>
          <dgm:orgChart val="1"/>
          <dgm:chPref val="1"/>
          <dgm:dir/>
          <dgm:animOne val="branch"/>
          <dgm:animLvl val="lvl"/>
          <dgm:resizeHandles/>
        </dgm:presLayoutVars>
      </dgm:prSet>
      <dgm:spPr/>
    </dgm:pt>
    <dgm:pt modelId="{3986E262-EF03-4398-994B-DC1F0A48C3A7}" type="pres">
      <dgm:prSet presAssocID="{6A16F4A2-44AC-4722-AC29-FD7F3961D35E}" presName="hierRoot1" presStyleCnt="0">
        <dgm:presLayoutVars>
          <dgm:hierBranch val="init"/>
        </dgm:presLayoutVars>
      </dgm:prSet>
      <dgm:spPr/>
    </dgm:pt>
    <dgm:pt modelId="{D24D48D0-8F76-469B-9DDF-7C23605EA393}" type="pres">
      <dgm:prSet presAssocID="{6A16F4A2-44AC-4722-AC29-FD7F3961D35E}" presName="rootComposite1" presStyleCnt="0"/>
      <dgm:spPr/>
    </dgm:pt>
    <dgm:pt modelId="{6B76BD5D-7056-4206-83A9-F4982A0986EC}" type="pres">
      <dgm:prSet presAssocID="{6A16F4A2-44AC-4722-AC29-FD7F3961D35E}" presName="rootText1" presStyleLbl="node0" presStyleIdx="0" presStyleCnt="1">
        <dgm:presLayoutVars>
          <dgm:chPref val="3"/>
        </dgm:presLayoutVars>
      </dgm:prSet>
      <dgm:spPr/>
    </dgm:pt>
    <dgm:pt modelId="{58D665B7-3319-4754-9A29-0C338CD136EB}" type="pres">
      <dgm:prSet presAssocID="{6A16F4A2-44AC-4722-AC29-FD7F3961D35E}" presName="rootConnector1" presStyleLbl="node1" presStyleIdx="0" presStyleCnt="0"/>
      <dgm:spPr/>
    </dgm:pt>
    <dgm:pt modelId="{B388A461-A0BD-482F-A5AF-1992A53C396F}" type="pres">
      <dgm:prSet presAssocID="{6A16F4A2-44AC-4722-AC29-FD7F3961D35E}" presName="hierChild2" presStyleCnt="0"/>
      <dgm:spPr/>
    </dgm:pt>
    <dgm:pt modelId="{A46214C0-3E82-4451-A2ED-DFD72F231917}" type="pres">
      <dgm:prSet presAssocID="{13A5EE23-F07F-4EF2-AADC-1342A9FAE23F}" presName="Name37" presStyleLbl="parChTrans1D2" presStyleIdx="0" presStyleCnt="4"/>
      <dgm:spPr/>
    </dgm:pt>
    <dgm:pt modelId="{718B9503-4E28-4A5E-BEF6-3A49B4A1EBDD}" type="pres">
      <dgm:prSet presAssocID="{04A70E22-6CE3-4846-9E9C-048287677CF1}" presName="hierRoot2" presStyleCnt="0">
        <dgm:presLayoutVars>
          <dgm:hierBranch val="init"/>
        </dgm:presLayoutVars>
      </dgm:prSet>
      <dgm:spPr/>
    </dgm:pt>
    <dgm:pt modelId="{1249B599-8F70-4E05-95A0-A05C6E136566}" type="pres">
      <dgm:prSet presAssocID="{04A70E22-6CE3-4846-9E9C-048287677CF1}" presName="rootComposite" presStyleCnt="0"/>
      <dgm:spPr/>
    </dgm:pt>
    <dgm:pt modelId="{F1A45577-1443-48EF-B8A3-285705DCAD15}" type="pres">
      <dgm:prSet presAssocID="{04A70E22-6CE3-4846-9E9C-048287677CF1}" presName="rootText" presStyleLbl="node2" presStyleIdx="0" presStyleCnt="3">
        <dgm:presLayoutVars>
          <dgm:chPref val="3"/>
        </dgm:presLayoutVars>
      </dgm:prSet>
      <dgm:spPr/>
    </dgm:pt>
    <dgm:pt modelId="{464837DB-477B-49F8-BB58-3B70F7C9D08F}" type="pres">
      <dgm:prSet presAssocID="{04A70E22-6CE3-4846-9E9C-048287677CF1}" presName="rootConnector" presStyleLbl="node2" presStyleIdx="0" presStyleCnt="3"/>
      <dgm:spPr/>
    </dgm:pt>
    <dgm:pt modelId="{6A5F454B-FA54-4318-A87A-3872B980CB1A}" type="pres">
      <dgm:prSet presAssocID="{04A70E22-6CE3-4846-9E9C-048287677CF1}" presName="hierChild4" presStyleCnt="0"/>
      <dgm:spPr/>
    </dgm:pt>
    <dgm:pt modelId="{3A2501C8-41D9-4C11-9A2F-AEBEE510294A}" type="pres">
      <dgm:prSet presAssocID="{04A70E22-6CE3-4846-9E9C-048287677CF1}" presName="hierChild5" presStyleCnt="0"/>
      <dgm:spPr/>
    </dgm:pt>
    <dgm:pt modelId="{3D5951EC-87EB-4372-B4FE-D259A8C48001}" type="pres">
      <dgm:prSet presAssocID="{901BFFC1-2422-4467-B203-726BAF70A6CB}" presName="Name37" presStyleLbl="parChTrans1D2" presStyleIdx="1" presStyleCnt="4"/>
      <dgm:spPr/>
    </dgm:pt>
    <dgm:pt modelId="{731D742A-2C69-49AB-984D-6501D96D9DCA}" type="pres">
      <dgm:prSet presAssocID="{8480ACAA-4FB0-4595-B19F-8D6F6DDF0537}" presName="hierRoot2" presStyleCnt="0">
        <dgm:presLayoutVars>
          <dgm:hierBranch val="init"/>
        </dgm:presLayoutVars>
      </dgm:prSet>
      <dgm:spPr/>
    </dgm:pt>
    <dgm:pt modelId="{B17AD474-6FA2-4F75-83EA-16B7D60E21CE}" type="pres">
      <dgm:prSet presAssocID="{8480ACAA-4FB0-4595-B19F-8D6F6DDF0537}" presName="rootComposite" presStyleCnt="0"/>
      <dgm:spPr/>
    </dgm:pt>
    <dgm:pt modelId="{3076BA80-4E86-4E60-AC02-533ACF27F777}" type="pres">
      <dgm:prSet presAssocID="{8480ACAA-4FB0-4595-B19F-8D6F6DDF0537}" presName="rootText" presStyleLbl="node2" presStyleIdx="1" presStyleCnt="3">
        <dgm:presLayoutVars>
          <dgm:chPref val="3"/>
        </dgm:presLayoutVars>
      </dgm:prSet>
      <dgm:spPr/>
    </dgm:pt>
    <dgm:pt modelId="{A3827AD5-7C09-42A4-B8C5-0B7C5965ED75}" type="pres">
      <dgm:prSet presAssocID="{8480ACAA-4FB0-4595-B19F-8D6F6DDF0537}" presName="rootConnector" presStyleLbl="node2" presStyleIdx="1" presStyleCnt="3"/>
      <dgm:spPr/>
    </dgm:pt>
    <dgm:pt modelId="{30B5BEA3-CC8C-468C-BA95-779DDD5D31C0}" type="pres">
      <dgm:prSet presAssocID="{8480ACAA-4FB0-4595-B19F-8D6F6DDF0537}" presName="hierChild4" presStyleCnt="0"/>
      <dgm:spPr/>
    </dgm:pt>
    <dgm:pt modelId="{40B5CD73-3C92-48EC-80D8-D0EA1121AD70}" type="pres">
      <dgm:prSet presAssocID="{8480ACAA-4FB0-4595-B19F-8D6F6DDF0537}" presName="hierChild5" presStyleCnt="0"/>
      <dgm:spPr/>
    </dgm:pt>
    <dgm:pt modelId="{12355E92-CC99-47B7-B83E-7C1074644C57}" type="pres">
      <dgm:prSet presAssocID="{CA567590-4139-49D8-A6B8-EA497DB3670C}" presName="Name37" presStyleLbl="parChTrans1D2" presStyleIdx="2" presStyleCnt="4"/>
      <dgm:spPr/>
    </dgm:pt>
    <dgm:pt modelId="{350F29E2-ECFB-4554-8480-C6646466EACA}" type="pres">
      <dgm:prSet presAssocID="{42108248-0BD1-4DD9-82D9-9CABC260808E}" presName="hierRoot2" presStyleCnt="0">
        <dgm:presLayoutVars>
          <dgm:hierBranch val="init"/>
        </dgm:presLayoutVars>
      </dgm:prSet>
      <dgm:spPr/>
    </dgm:pt>
    <dgm:pt modelId="{D722E668-7581-4C78-8EDD-97454997297B}" type="pres">
      <dgm:prSet presAssocID="{42108248-0BD1-4DD9-82D9-9CABC260808E}" presName="rootComposite" presStyleCnt="0"/>
      <dgm:spPr/>
    </dgm:pt>
    <dgm:pt modelId="{C1AD5462-C532-4817-A170-EAA62D77298F}" type="pres">
      <dgm:prSet presAssocID="{42108248-0BD1-4DD9-82D9-9CABC260808E}" presName="rootText" presStyleLbl="node2" presStyleIdx="2" presStyleCnt="3">
        <dgm:presLayoutVars>
          <dgm:chPref val="3"/>
        </dgm:presLayoutVars>
      </dgm:prSet>
      <dgm:spPr/>
    </dgm:pt>
    <dgm:pt modelId="{2E580E5C-01C3-42CC-931B-0746560DA9EF}" type="pres">
      <dgm:prSet presAssocID="{42108248-0BD1-4DD9-82D9-9CABC260808E}" presName="rootConnector" presStyleLbl="node2" presStyleIdx="2" presStyleCnt="3"/>
      <dgm:spPr/>
    </dgm:pt>
    <dgm:pt modelId="{84956357-D5A2-46E3-BE34-66D1947B992B}" type="pres">
      <dgm:prSet presAssocID="{42108248-0BD1-4DD9-82D9-9CABC260808E}" presName="hierChild4" presStyleCnt="0"/>
      <dgm:spPr/>
    </dgm:pt>
    <dgm:pt modelId="{C58A5339-6A42-437A-991A-5CD4A7E3A0A8}" type="pres">
      <dgm:prSet presAssocID="{42108248-0BD1-4DD9-82D9-9CABC260808E}" presName="hierChild5" presStyleCnt="0"/>
      <dgm:spPr/>
    </dgm:pt>
    <dgm:pt modelId="{0C0E4884-5EC5-4755-93FD-D71D4BE21E60}" type="pres">
      <dgm:prSet presAssocID="{6A16F4A2-44AC-4722-AC29-FD7F3961D35E}" presName="hierChild3" presStyleCnt="0"/>
      <dgm:spPr/>
    </dgm:pt>
    <dgm:pt modelId="{A000DEA5-071A-490D-A116-5FA26D0F19D8}" type="pres">
      <dgm:prSet presAssocID="{C21CCE46-60B0-428B-A019-BD6E14430078}" presName="Name111" presStyleLbl="parChTrans1D2" presStyleIdx="3" presStyleCnt="4"/>
      <dgm:spPr/>
    </dgm:pt>
    <dgm:pt modelId="{D02C5400-6EB6-499E-9DBB-531FD6B8B0EF}" type="pres">
      <dgm:prSet presAssocID="{18811A3A-6BB1-451A-8B2C-F407CCDE4948}" presName="hierRoot3" presStyleCnt="0">
        <dgm:presLayoutVars>
          <dgm:hierBranch val="init"/>
        </dgm:presLayoutVars>
      </dgm:prSet>
      <dgm:spPr/>
    </dgm:pt>
    <dgm:pt modelId="{BDFD40A8-8CE7-4A28-B36B-29BFC5DE0310}" type="pres">
      <dgm:prSet presAssocID="{18811A3A-6BB1-451A-8B2C-F407CCDE4948}" presName="rootComposite3" presStyleCnt="0"/>
      <dgm:spPr/>
    </dgm:pt>
    <dgm:pt modelId="{CEDAB296-8EA8-4FAD-9528-76B618C14D58}" type="pres">
      <dgm:prSet presAssocID="{18811A3A-6BB1-451A-8B2C-F407CCDE4948}" presName="rootText3" presStyleLbl="asst1" presStyleIdx="0" presStyleCnt="1" custLinFactNeighborX="492" custLinFactNeighborY="10957">
        <dgm:presLayoutVars>
          <dgm:chPref val="3"/>
        </dgm:presLayoutVars>
      </dgm:prSet>
      <dgm:spPr/>
    </dgm:pt>
    <dgm:pt modelId="{F7BF508A-89FA-41DC-A518-BDA70D393F11}" type="pres">
      <dgm:prSet presAssocID="{18811A3A-6BB1-451A-8B2C-F407CCDE4948}" presName="rootConnector3" presStyleLbl="asst1" presStyleIdx="0" presStyleCnt="1"/>
      <dgm:spPr/>
    </dgm:pt>
    <dgm:pt modelId="{15BBAD63-2450-4D7F-8C8B-BDF92D9505D5}" type="pres">
      <dgm:prSet presAssocID="{18811A3A-6BB1-451A-8B2C-F407CCDE4948}" presName="hierChild6" presStyleCnt="0"/>
      <dgm:spPr/>
    </dgm:pt>
    <dgm:pt modelId="{65CDFFE4-DA82-46E2-9D1D-766601796D56}" type="pres">
      <dgm:prSet presAssocID="{18811A3A-6BB1-451A-8B2C-F407CCDE4948}" presName="hierChild7" presStyleCnt="0"/>
      <dgm:spPr/>
    </dgm:pt>
  </dgm:ptLst>
  <dgm:cxnLst>
    <dgm:cxn modelId="{D7BAEF04-3425-429A-B11D-852D96D9D7CA}" type="presOf" srcId="{8480ACAA-4FB0-4595-B19F-8D6F6DDF0537}" destId="{A3827AD5-7C09-42A4-B8C5-0B7C5965ED75}" srcOrd="1" destOrd="0" presId="urn:microsoft.com/office/officeart/2005/8/layout/orgChart1"/>
    <dgm:cxn modelId="{F0FF983A-6C35-4782-B6D9-16E92C8D1E95}" type="presOf" srcId="{04A70E22-6CE3-4846-9E9C-048287677CF1}" destId="{F1A45577-1443-48EF-B8A3-285705DCAD15}" srcOrd="0" destOrd="0" presId="urn:microsoft.com/office/officeart/2005/8/layout/orgChart1"/>
    <dgm:cxn modelId="{BB15F73D-9320-4E48-872D-487147A2D179}" type="presOf" srcId="{6A16F4A2-44AC-4722-AC29-FD7F3961D35E}" destId="{58D665B7-3319-4754-9A29-0C338CD136EB}" srcOrd="1" destOrd="0" presId="urn:microsoft.com/office/officeart/2005/8/layout/orgChart1"/>
    <dgm:cxn modelId="{C66B013E-1A49-422A-8D5D-262734B7F55D}" type="presOf" srcId="{901BFFC1-2422-4467-B203-726BAF70A6CB}" destId="{3D5951EC-87EB-4372-B4FE-D259A8C48001}" srcOrd="0" destOrd="0" presId="urn:microsoft.com/office/officeart/2005/8/layout/orgChart1"/>
    <dgm:cxn modelId="{024CA66C-8A4D-4FC5-A384-234E67DE6196}" type="presOf" srcId="{42108248-0BD1-4DD9-82D9-9CABC260808E}" destId="{C1AD5462-C532-4817-A170-EAA62D77298F}" srcOrd="0" destOrd="0" presId="urn:microsoft.com/office/officeart/2005/8/layout/orgChart1"/>
    <dgm:cxn modelId="{1BD90974-8728-4A13-8203-86DC45B2E6D9}" srcId="{6A16F4A2-44AC-4722-AC29-FD7F3961D35E}" destId="{42108248-0BD1-4DD9-82D9-9CABC260808E}" srcOrd="3" destOrd="0" parTransId="{CA567590-4139-49D8-A6B8-EA497DB3670C}" sibTransId="{15C14FA5-91BE-4C0E-80CE-76CFA5E80FE3}"/>
    <dgm:cxn modelId="{1426BC76-8BC8-4C5C-98B4-6A88105AFD9B}" type="presOf" srcId="{CA567590-4139-49D8-A6B8-EA497DB3670C}" destId="{12355E92-CC99-47B7-B83E-7C1074644C57}" srcOrd="0" destOrd="0" presId="urn:microsoft.com/office/officeart/2005/8/layout/orgChart1"/>
    <dgm:cxn modelId="{E240BC78-5989-495B-9DB9-20D5A349FB30}" srcId="{6A16F4A2-44AC-4722-AC29-FD7F3961D35E}" destId="{04A70E22-6CE3-4846-9E9C-048287677CF1}" srcOrd="1" destOrd="0" parTransId="{13A5EE23-F07F-4EF2-AADC-1342A9FAE23F}" sibTransId="{B36275CD-2FC8-4E13-8765-12EF4A7B0C8F}"/>
    <dgm:cxn modelId="{54D1097C-5DFB-4ED4-95D8-9A28AB1D304B}" type="presOf" srcId="{18811A3A-6BB1-451A-8B2C-F407CCDE4948}" destId="{CEDAB296-8EA8-4FAD-9528-76B618C14D58}" srcOrd="0" destOrd="0" presId="urn:microsoft.com/office/officeart/2005/8/layout/orgChart1"/>
    <dgm:cxn modelId="{2BA1148E-B96B-4B8C-BDF6-2F4940961DFA}" type="presOf" srcId="{13A5EE23-F07F-4EF2-AADC-1342A9FAE23F}" destId="{A46214C0-3E82-4451-A2ED-DFD72F231917}" srcOrd="0" destOrd="0" presId="urn:microsoft.com/office/officeart/2005/8/layout/orgChart1"/>
    <dgm:cxn modelId="{A175ED90-1460-4B09-97D3-EC741F5DF14F}" type="presOf" srcId="{C21CCE46-60B0-428B-A019-BD6E14430078}" destId="{A000DEA5-071A-490D-A116-5FA26D0F19D8}" srcOrd="0" destOrd="0" presId="urn:microsoft.com/office/officeart/2005/8/layout/orgChart1"/>
    <dgm:cxn modelId="{BD731098-BB3B-4C5A-B419-98BCE94611B0}" type="presOf" srcId="{42108248-0BD1-4DD9-82D9-9CABC260808E}" destId="{2E580E5C-01C3-42CC-931B-0746560DA9EF}" srcOrd="1" destOrd="0" presId="urn:microsoft.com/office/officeart/2005/8/layout/orgChart1"/>
    <dgm:cxn modelId="{B981D8AA-9A4C-4098-8D70-50AD299AEAC4}" type="presOf" srcId="{D5B40743-5404-4ED4-8EF7-F070D8788BA7}" destId="{E1B5EC5B-99C0-4F2D-8C7D-A4F4CE20B681}" srcOrd="0" destOrd="0" presId="urn:microsoft.com/office/officeart/2005/8/layout/orgChart1"/>
    <dgm:cxn modelId="{D4108AB9-D963-4E7E-8455-759CF290A74E}" type="presOf" srcId="{18811A3A-6BB1-451A-8B2C-F407CCDE4948}" destId="{F7BF508A-89FA-41DC-A518-BDA70D393F11}" srcOrd="1" destOrd="0" presId="urn:microsoft.com/office/officeart/2005/8/layout/orgChart1"/>
    <dgm:cxn modelId="{6FD73ABF-DD23-4329-AF1B-8ABE6BEF2E5D}" srcId="{D5B40743-5404-4ED4-8EF7-F070D8788BA7}" destId="{6A16F4A2-44AC-4722-AC29-FD7F3961D35E}" srcOrd="0" destOrd="0" parTransId="{A9BEF810-65A5-4D0C-8BDC-EA3530F63EBC}" sibTransId="{8DFBFF11-AD43-4DEA-837F-21912B190828}"/>
    <dgm:cxn modelId="{C11E58CE-F4BA-4DDF-A5A9-286B4E6F1AD8}" type="presOf" srcId="{6A16F4A2-44AC-4722-AC29-FD7F3961D35E}" destId="{6B76BD5D-7056-4206-83A9-F4982A0986EC}" srcOrd="0" destOrd="0" presId="urn:microsoft.com/office/officeart/2005/8/layout/orgChart1"/>
    <dgm:cxn modelId="{75BC79D9-DA00-45C0-A727-8A1A32EB1A9B}" srcId="{6A16F4A2-44AC-4722-AC29-FD7F3961D35E}" destId="{8480ACAA-4FB0-4595-B19F-8D6F6DDF0537}" srcOrd="2" destOrd="0" parTransId="{901BFFC1-2422-4467-B203-726BAF70A6CB}" sibTransId="{341C57AF-B31F-44B9-86E6-CEAD272F1E39}"/>
    <dgm:cxn modelId="{19E7A2EF-ED47-46DC-B7B0-3CDCA476F69E}" type="presOf" srcId="{04A70E22-6CE3-4846-9E9C-048287677CF1}" destId="{464837DB-477B-49F8-BB58-3B70F7C9D08F}" srcOrd="1" destOrd="0" presId="urn:microsoft.com/office/officeart/2005/8/layout/orgChart1"/>
    <dgm:cxn modelId="{C1C9CFF6-6E05-4190-BD0A-77B967FC5B68}" type="presOf" srcId="{8480ACAA-4FB0-4595-B19F-8D6F6DDF0537}" destId="{3076BA80-4E86-4E60-AC02-533ACF27F777}" srcOrd="0" destOrd="0" presId="urn:microsoft.com/office/officeart/2005/8/layout/orgChart1"/>
    <dgm:cxn modelId="{4ED808FD-162F-4518-B123-CCBD6A2898CF}" srcId="{6A16F4A2-44AC-4722-AC29-FD7F3961D35E}" destId="{18811A3A-6BB1-451A-8B2C-F407CCDE4948}" srcOrd="0" destOrd="0" parTransId="{C21CCE46-60B0-428B-A019-BD6E14430078}" sibTransId="{E20341E6-AA51-48BB-99A4-1871CD1B3F6A}"/>
    <dgm:cxn modelId="{69BBB22B-91B6-45AD-853B-32A818EFF3ED}" type="presParOf" srcId="{E1B5EC5B-99C0-4F2D-8C7D-A4F4CE20B681}" destId="{3986E262-EF03-4398-994B-DC1F0A48C3A7}" srcOrd="0" destOrd="0" presId="urn:microsoft.com/office/officeart/2005/8/layout/orgChart1"/>
    <dgm:cxn modelId="{950BA692-45F1-4634-9A0F-943FA5621E88}" type="presParOf" srcId="{3986E262-EF03-4398-994B-DC1F0A48C3A7}" destId="{D24D48D0-8F76-469B-9DDF-7C23605EA393}" srcOrd="0" destOrd="0" presId="urn:microsoft.com/office/officeart/2005/8/layout/orgChart1"/>
    <dgm:cxn modelId="{26669A42-EFC1-4E82-B9A3-63B31A3631D0}" type="presParOf" srcId="{D24D48D0-8F76-469B-9DDF-7C23605EA393}" destId="{6B76BD5D-7056-4206-83A9-F4982A0986EC}" srcOrd="0" destOrd="0" presId="urn:microsoft.com/office/officeart/2005/8/layout/orgChart1"/>
    <dgm:cxn modelId="{19557E1E-2A8A-4A01-98E7-3C6BAAE1CEDB}" type="presParOf" srcId="{D24D48D0-8F76-469B-9DDF-7C23605EA393}" destId="{58D665B7-3319-4754-9A29-0C338CD136EB}" srcOrd="1" destOrd="0" presId="urn:microsoft.com/office/officeart/2005/8/layout/orgChart1"/>
    <dgm:cxn modelId="{95097633-EF90-4466-8BB2-2BA000893845}" type="presParOf" srcId="{3986E262-EF03-4398-994B-DC1F0A48C3A7}" destId="{B388A461-A0BD-482F-A5AF-1992A53C396F}" srcOrd="1" destOrd="0" presId="urn:microsoft.com/office/officeart/2005/8/layout/orgChart1"/>
    <dgm:cxn modelId="{2660F97B-3D8F-4E75-9A93-DD9F5CCA778D}" type="presParOf" srcId="{B388A461-A0BD-482F-A5AF-1992A53C396F}" destId="{A46214C0-3E82-4451-A2ED-DFD72F231917}" srcOrd="0" destOrd="0" presId="urn:microsoft.com/office/officeart/2005/8/layout/orgChart1"/>
    <dgm:cxn modelId="{586E16DE-0C47-427C-994E-29474432BA21}" type="presParOf" srcId="{B388A461-A0BD-482F-A5AF-1992A53C396F}" destId="{718B9503-4E28-4A5E-BEF6-3A49B4A1EBDD}" srcOrd="1" destOrd="0" presId="urn:microsoft.com/office/officeart/2005/8/layout/orgChart1"/>
    <dgm:cxn modelId="{2170D3E4-5880-4C96-84C4-27F01C46C85C}" type="presParOf" srcId="{718B9503-4E28-4A5E-BEF6-3A49B4A1EBDD}" destId="{1249B599-8F70-4E05-95A0-A05C6E136566}" srcOrd="0" destOrd="0" presId="urn:microsoft.com/office/officeart/2005/8/layout/orgChart1"/>
    <dgm:cxn modelId="{63FB8BA0-BA87-4101-AB59-4C14EECE2AF0}" type="presParOf" srcId="{1249B599-8F70-4E05-95A0-A05C6E136566}" destId="{F1A45577-1443-48EF-B8A3-285705DCAD15}" srcOrd="0" destOrd="0" presId="urn:microsoft.com/office/officeart/2005/8/layout/orgChart1"/>
    <dgm:cxn modelId="{B4DCA233-4D2C-4A37-8503-CF32DFC8361F}" type="presParOf" srcId="{1249B599-8F70-4E05-95A0-A05C6E136566}" destId="{464837DB-477B-49F8-BB58-3B70F7C9D08F}" srcOrd="1" destOrd="0" presId="urn:microsoft.com/office/officeart/2005/8/layout/orgChart1"/>
    <dgm:cxn modelId="{0FC93E07-8570-4A27-B840-926FCD5002D2}" type="presParOf" srcId="{718B9503-4E28-4A5E-BEF6-3A49B4A1EBDD}" destId="{6A5F454B-FA54-4318-A87A-3872B980CB1A}" srcOrd="1" destOrd="0" presId="urn:microsoft.com/office/officeart/2005/8/layout/orgChart1"/>
    <dgm:cxn modelId="{7574EDF3-9FA6-40D0-B814-D25AD6BCD1C5}" type="presParOf" srcId="{718B9503-4E28-4A5E-BEF6-3A49B4A1EBDD}" destId="{3A2501C8-41D9-4C11-9A2F-AEBEE510294A}" srcOrd="2" destOrd="0" presId="urn:microsoft.com/office/officeart/2005/8/layout/orgChart1"/>
    <dgm:cxn modelId="{EEDCC9BC-E875-4CD3-B698-9164EBC8400A}" type="presParOf" srcId="{B388A461-A0BD-482F-A5AF-1992A53C396F}" destId="{3D5951EC-87EB-4372-B4FE-D259A8C48001}" srcOrd="2" destOrd="0" presId="urn:microsoft.com/office/officeart/2005/8/layout/orgChart1"/>
    <dgm:cxn modelId="{26606169-5ED0-485E-81E0-5AE026C050C3}" type="presParOf" srcId="{B388A461-A0BD-482F-A5AF-1992A53C396F}" destId="{731D742A-2C69-49AB-984D-6501D96D9DCA}" srcOrd="3" destOrd="0" presId="urn:microsoft.com/office/officeart/2005/8/layout/orgChart1"/>
    <dgm:cxn modelId="{97B1AD97-9B97-4F77-9329-C4B14492BF9F}" type="presParOf" srcId="{731D742A-2C69-49AB-984D-6501D96D9DCA}" destId="{B17AD474-6FA2-4F75-83EA-16B7D60E21CE}" srcOrd="0" destOrd="0" presId="urn:microsoft.com/office/officeart/2005/8/layout/orgChart1"/>
    <dgm:cxn modelId="{60C0E847-B5BB-44CA-8B2B-5413B4B21328}" type="presParOf" srcId="{B17AD474-6FA2-4F75-83EA-16B7D60E21CE}" destId="{3076BA80-4E86-4E60-AC02-533ACF27F777}" srcOrd="0" destOrd="0" presId="urn:microsoft.com/office/officeart/2005/8/layout/orgChart1"/>
    <dgm:cxn modelId="{0149E309-2BD3-4A5C-BB9C-D0BE929A062D}" type="presParOf" srcId="{B17AD474-6FA2-4F75-83EA-16B7D60E21CE}" destId="{A3827AD5-7C09-42A4-B8C5-0B7C5965ED75}" srcOrd="1" destOrd="0" presId="urn:microsoft.com/office/officeart/2005/8/layout/orgChart1"/>
    <dgm:cxn modelId="{31DDC0F6-C678-4F55-8CAB-28C1DBE35322}" type="presParOf" srcId="{731D742A-2C69-49AB-984D-6501D96D9DCA}" destId="{30B5BEA3-CC8C-468C-BA95-779DDD5D31C0}" srcOrd="1" destOrd="0" presId="urn:microsoft.com/office/officeart/2005/8/layout/orgChart1"/>
    <dgm:cxn modelId="{CAA97669-74B5-4CD2-B904-D0E7608BB456}" type="presParOf" srcId="{731D742A-2C69-49AB-984D-6501D96D9DCA}" destId="{40B5CD73-3C92-48EC-80D8-D0EA1121AD70}" srcOrd="2" destOrd="0" presId="urn:microsoft.com/office/officeart/2005/8/layout/orgChart1"/>
    <dgm:cxn modelId="{1622FE36-6CF1-47CD-B642-47E1F426DFCC}" type="presParOf" srcId="{B388A461-A0BD-482F-A5AF-1992A53C396F}" destId="{12355E92-CC99-47B7-B83E-7C1074644C57}" srcOrd="4" destOrd="0" presId="urn:microsoft.com/office/officeart/2005/8/layout/orgChart1"/>
    <dgm:cxn modelId="{DF0D44FC-86D7-45F6-8E93-3886C6060B64}" type="presParOf" srcId="{B388A461-A0BD-482F-A5AF-1992A53C396F}" destId="{350F29E2-ECFB-4554-8480-C6646466EACA}" srcOrd="5" destOrd="0" presId="urn:microsoft.com/office/officeart/2005/8/layout/orgChart1"/>
    <dgm:cxn modelId="{CF3B8302-2A05-42CA-945B-9908F894801F}" type="presParOf" srcId="{350F29E2-ECFB-4554-8480-C6646466EACA}" destId="{D722E668-7581-4C78-8EDD-97454997297B}" srcOrd="0" destOrd="0" presId="urn:microsoft.com/office/officeart/2005/8/layout/orgChart1"/>
    <dgm:cxn modelId="{814BEB64-5F78-4100-868D-79C40A94ADDA}" type="presParOf" srcId="{D722E668-7581-4C78-8EDD-97454997297B}" destId="{C1AD5462-C532-4817-A170-EAA62D77298F}" srcOrd="0" destOrd="0" presId="urn:microsoft.com/office/officeart/2005/8/layout/orgChart1"/>
    <dgm:cxn modelId="{435E7A1E-5B6A-4EE9-8409-FC6B246B6489}" type="presParOf" srcId="{D722E668-7581-4C78-8EDD-97454997297B}" destId="{2E580E5C-01C3-42CC-931B-0746560DA9EF}" srcOrd="1" destOrd="0" presId="urn:microsoft.com/office/officeart/2005/8/layout/orgChart1"/>
    <dgm:cxn modelId="{EB7BD53C-87DC-4D90-BDC8-0FF7D4737277}" type="presParOf" srcId="{350F29E2-ECFB-4554-8480-C6646466EACA}" destId="{84956357-D5A2-46E3-BE34-66D1947B992B}" srcOrd="1" destOrd="0" presId="urn:microsoft.com/office/officeart/2005/8/layout/orgChart1"/>
    <dgm:cxn modelId="{61C1F849-5CA2-4330-8C05-7F0A41D6E51D}" type="presParOf" srcId="{350F29E2-ECFB-4554-8480-C6646466EACA}" destId="{C58A5339-6A42-437A-991A-5CD4A7E3A0A8}" srcOrd="2" destOrd="0" presId="urn:microsoft.com/office/officeart/2005/8/layout/orgChart1"/>
    <dgm:cxn modelId="{63704792-4803-4B08-A11A-694E99A099A3}" type="presParOf" srcId="{3986E262-EF03-4398-994B-DC1F0A48C3A7}" destId="{0C0E4884-5EC5-4755-93FD-D71D4BE21E60}" srcOrd="2" destOrd="0" presId="urn:microsoft.com/office/officeart/2005/8/layout/orgChart1"/>
    <dgm:cxn modelId="{DCFAA9A9-1797-4273-990C-E7AFDA942FB7}" type="presParOf" srcId="{0C0E4884-5EC5-4755-93FD-D71D4BE21E60}" destId="{A000DEA5-071A-490D-A116-5FA26D0F19D8}" srcOrd="0" destOrd="0" presId="urn:microsoft.com/office/officeart/2005/8/layout/orgChart1"/>
    <dgm:cxn modelId="{924C69BE-ACB0-4931-B57E-5590E6F559AF}" type="presParOf" srcId="{0C0E4884-5EC5-4755-93FD-D71D4BE21E60}" destId="{D02C5400-6EB6-499E-9DBB-531FD6B8B0EF}" srcOrd="1" destOrd="0" presId="urn:microsoft.com/office/officeart/2005/8/layout/orgChart1"/>
    <dgm:cxn modelId="{E6AD268D-2436-4450-9D5C-96ADFBF768B6}" type="presParOf" srcId="{D02C5400-6EB6-499E-9DBB-531FD6B8B0EF}" destId="{BDFD40A8-8CE7-4A28-B36B-29BFC5DE0310}" srcOrd="0" destOrd="0" presId="urn:microsoft.com/office/officeart/2005/8/layout/orgChart1"/>
    <dgm:cxn modelId="{16AEE540-A051-4F95-88BA-9EC0C4D924CC}" type="presParOf" srcId="{BDFD40A8-8CE7-4A28-B36B-29BFC5DE0310}" destId="{CEDAB296-8EA8-4FAD-9528-76B618C14D58}" srcOrd="0" destOrd="0" presId="urn:microsoft.com/office/officeart/2005/8/layout/orgChart1"/>
    <dgm:cxn modelId="{92D44BE0-D217-4845-88E6-515D6114CED8}" type="presParOf" srcId="{BDFD40A8-8CE7-4A28-B36B-29BFC5DE0310}" destId="{F7BF508A-89FA-41DC-A518-BDA70D393F11}" srcOrd="1" destOrd="0" presId="urn:microsoft.com/office/officeart/2005/8/layout/orgChart1"/>
    <dgm:cxn modelId="{BE145237-D36B-412B-A860-B18860ACBE15}" type="presParOf" srcId="{D02C5400-6EB6-499E-9DBB-531FD6B8B0EF}" destId="{15BBAD63-2450-4D7F-8C8B-BDF92D9505D5}" srcOrd="1" destOrd="0" presId="urn:microsoft.com/office/officeart/2005/8/layout/orgChart1"/>
    <dgm:cxn modelId="{BFC34429-3532-425B-83E4-857222483E37}" type="presParOf" srcId="{D02C5400-6EB6-499E-9DBB-531FD6B8B0EF}" destId="{65CDFFE4-DA82-46E2-9D1D-766601796D56}" srcOrd="2" destOrd="0" presId="urn:microsoft.com/office/officeart/2005/8/layout/orgChart1"/>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668EB34-EAD2-49BA-BEAB-C3B82602360F}" type="doc">
      <dgm:prSet loTypeId="urn:microsoft.com/office/officeart/2005/8/layout/radial1" loCatId="cycle" qsTypeId="urn:microsoft.com/office/officeart/2005/8/quickstyle/simple1" qsCatId="simple" csTypeId="urn:microsoft.com/office/officeart/2005/8/colors/accent2_2" csCatId="accent2" phldr="1"/>
      <dgm:spPr/>
      <dgm:t>
        <a:bodyPr/>
        <a:lstStyle/>
        <a:p>
          <a:endParaRPr kumimoji="1" lang="ja-JP" altLang="en-US"/>
        </a:p>
      </dgm:t>
    </dgm:pt>
    <dgm:pt modelId="{F5DF2FC9-7400-44B1-BE70-A3031F33CED1}">
      <dgm:prSet phldrT="[テキスト]"/>
      <dgm:spPr/>
      <dgm:t>
        <a:bodyPr/>
        <a:lstStyle/>
        <a:p>
          <a:r>
            <a:rPr kumimoji="1" lang="ja-JP" altLang="en-US" dirty="0"/>
            <a:t>　</a:t>
          </a:r>
        </a:p>
      </dgm:t>
    </dgm:pt>
    <dgm:pt modelId="{CF29E469-27A6-4386-885E-640547D60C88}" type="parTrans" cxnId="{179EAD42-0A79-4B0B-8551-68A0F324C8AB}">
      <dgm:prSet/>
      <dgm:spPr/>
      <dgm:t>
        <a:bodyPr/>
        <a:lstStyle/>
        <a:p>
          <a:endParaRPr kumimoji="1" lang="ja-JP" altLang="en-US"/>
        </a:p>
      </dgm:t>
    </dgm:pt>
    <dgm:pt modelId="{6BC82840-E02F-47F8-89AB-52DC7D6D9E02}" type="sibTrans" cxnId="{179EAD42-0A79-4B0B-8551-68A0F324C8AB}">
      <dgm:prSet/>
      <dgm:spPr/>
      <dgm:t>
        <a:bodyPr/>
        <a:lstStyle/>
        <a:p>
          <a:endParaRPr kumimoji="1" lang="ja-JP" altLang="en-US"/>
        </a:p>
      </dgm:t>
    </dgm:pt>
    <dgm:pt modelId="{40E659F4-EB20-4D11-B6D9-BA1E16D8ECA6}">
      <dgm:prSet phldrT="[テキスト]"/>
      <dgm:spPr/>
      <dgm:t>
        <a:bodyPr/>
        <a:lstStyle/>
        <a:p>
          <a:r>
            <a:rPr kumimoji="1" lang="ja-JP" altLang="en-US" dirty="0"/>
            <a:t>　</a:t>
          </a:r>
        </a:p>
      </dgm:t>
    </dgm:pt>
    <dgm:pt modelId="{85E9AA22-22AC-4785-9105-7A1A77B290B2}" type="parTrans" cxnId="{5D96DF07-2FB4-4532-B3F1-43A843AB9C25}">
      <dgm:prSet/>
      <dgm:spPr/>
      <dgm:t>
        <a:bodyPr/>
        <a:lstStyle/>
        <a:p>
          <a:endParaRPr kumimoji="1" lang="ja-JP" altLang="en-US"/>
        </a:p>
      </dgm:t>
    </dgm:pt>
    <dgm:pt modelId="{425D7F75-61EE-456C-B51D-10A9DE34D795}" type="sibTrans" cxnId="{5D96DF07-2FB4-4532-B3F1-43A843AB9C25}">
      <dgm:prSet/>
      <dgm:spPr/>
      <dgm:t>
        <a:bodyPr/>
        <a:lstStyle/>
        <a:p>
          <a:endParaRPr kumimoji="1" lang="ja-JP" altLang="en-US"/>
        </a:p>
      </dgm:t>
    </dgm:pt>
    <dgm:pt modelId="{3E1C7638-E48E-4C43-BC97-447F9112876B}">
      <dgm:prSet phldrT="[テキスト]"/>
      <dgm:spPr/>
      <dgm:t>
        <a:bodyPr/>
        <a:lstStyle/>
        <a:p>
          <a:r>
            <a:rPr kumimoji="1" lang="ja-JP" altLang="en-US" dirty="0"/>
            <a:t>　</a:t>
          </a:r>
        </a:p>
      </dgm:t>
    </dgm:pt>
    <dgm:pt modelId="{E8B2C3E2-7386-4144-8C48-6F4E67253F7E}" type="parTrans" cxnId="{2436368F-9306-4F0F-9E19-1F0930A15093}">
      <dgm:prSet/>
      <dgm:spPr/>
      <dgm:t>
        <a:bodyPr/>
        <a:lstStyle/>
        <a:p>
          <a:endParaRPr kumimoji="1" lang="ja-JP" altLang="en-US"/>
        </a:p>
      </dgm:t>
    </dgm:pt>
    <dgm:pt modelId="{82640B51-3A43-4944-B395-9CE12F6FCD49}" type="sibTrans" cxnId="{2436368F-9306-4F0F-9E19-1F0930A15093}">
      <dgm:prSet/>
      <dgm:spPr/>
      <dgm:t>
        <a:bodyPr/>
        <a:lstStyle/>
        <a:p>
          <a:endParaRPr kumimoji="1" lang="ja-JP" altLang="en-US"/>
        </a:p>
      </dgm:t>
    </dgm:pt>
    <dgm:pt modelId="{966C9D93-6F9C-4FEE-9054-2DCCF5207757}">
      <dgm:prSet phldrT="[テキスト]"/>
      <dgm:spPr/>
      <dgm:t>
        <a:bodyPr/>
        <a:lstStyle/>
        <a:p>
          <a:r>
            <a:rPr kumimoji="1" lang="ja-JP" altLang="en-US" dirty="0"/>
            <a:t>　</a:t>
          </a:r>
        </a:p>
      </dgm:t>
    </dgm:pt>
    <dgm:pt modelId="{3B4C25EB-11C7-4E45-9D2D-9C03B1ABFBCD}" type="parTrans" cxnId="{2E7B8E95-432E-4DF1-8068-FCA835142154}">
      <dgm:prSet/>
      <dgm:spPr/>
      <dgm:t>
        <a:bodyPr/>
        <a:lstStyle/>
        <a:p>
          <a:endParaRPr kumimoji="1" lang="ja-JP" altLang="en-US"/>
        </a:p>
      </dgm:t>
    </dgm:pt>
    <dgm:pt modelId="{4F2FA276-6439-462D-9FB4-B35E1E25AC99}" type="sibTrans" cxnId="{2E7B8E95-432E-4DF1-8068-FCA835142154}">
      <dgm:prSet/>
      <dgm:spPr/>
      <dgm:t>
        <a:bodyPr/>
        <a:lstStyle/>
        <a:p>
          <a:endParaRPr kumimoji="1" lang="ja-JP" altLang="en-US"/>
        </a:p>
      </dgm:t>
    </dgm:pt>
    <dgm:pt modelId="{7E3C23B1-3232-4816-AF29-9361EC656A30}">
      <dgm:prSet phldrT="[テキスト]"/>
      <dgm:spPr/>
      <dgm:t>
        <a:bodyPr/>
        <a:lstStyle/>
        <a:p>
          <a:r>
            <a:rPr kumimoji="1" lang="ja-JP" altLang="en-US" dirty="0"/>
            <a:t>　</a:t>
          </a:r>
        </a:p>
      </dgm:t>
    </dgm:pt>
    <dgm:pt modelId="{70153B8E-3A79-4CB9-A701-68D278E0F364}" type="parTrans" cxnId="{FBA27D68-0D24-443B-AA94-2A14201D9EBA}">
      <dgm:prSet/>
      <dgm:spPr/>
      <dgm:t>
        <a:bodyPr/>
        <a:lstStyle/>
        <a:p>
          <a:endParaRPr kumimoji="1" lang="ja-JP" altLang="en-US"/>
        </a:p>
      </dgm:t>
    </dgm:pt>
    <dgm:pt modelId="{31812531-12D6-4BD4-9FAC-F701D3BB9878}" type="sibTrans" cxnId="{FBA27D68-0D24-443B-AA94-2A14201D9EBA}">
      <dgm:prSet/>
      <dgm:spPr/>
      <dgm:t>
        <a:bodyPr/>
        <a:lstStyle/>
        <a:p>
          <a:endParaRPr kumimoji="1" lang="ja-JP" altLang="en-US"/>
        </a:p>
      </dgm:t>
    </dgm:pt>
    <dgm:pt modelId="{B6A56721-7879-40A4-A901-B3352E61F320}">
      <dgm:prSet/>
      <dgm:spPr/>
      <dgm:t>
        <a:bodyPr/>
        <a:lstStyle/>
        <a:p>
          <a:endParaRPr kumimoji="1" lang="ja-JP" altLang="en-US"/>
        </a:p>
      </dgm:t>
    </dgm:pt>
    <dgm:pt modelId="{05765D24-DEE3-4AF1-A099-6F6265682145}" type="parTrans" cxnId="{B10AB32F-0D1F-4B33-B26E-AFAC71E8CD4F}">
      <dgm:prSet/>
      <dgm:spPr/>
      <dgm:t>
        <a:bodyPr/>
        <a:lstStyle/>
        <a:p>
          <a:endParaRPr kumimoji="1" lang="ja-JP" altLang="en-US"/>
        </a:p>
      </dgm:t>
    </dgm:pt>
    <dgm:pt modelId="{D7EE37C4-DD21-476A-9989-A3938D1BE628}" type="sibTrans" cxnId="{B10AB32F-0D1F-4B33-B26E-AFAC71E8CD4F}">
      <dgm:prSet/>
      <dgm:spPr/>
      <dgm:t>
        <a:bodyPr/>
        <a:lstStyle/>
        <a:p>
          <a:endParaRPr kumimoji="1" lang="ja-JP" altLang="en-US"/>
        </a:p>
      </dgm:t>
    </dgm:pt>
    <dgm:pt modelId="{355D0DB7-E9F6-4DC1-8384-DAABE0916D96}" type="pres">
      <dgm:prSet presAssocID="{B668EB34-EAD2-49BA-BEAB-C3B82602360F}" presName="cycle" presStyleCnt="0">
        <dgm:presLayoutVars>
          <dgm:chMax val="1"/>
          <dgm:dir/>
          <dgm:animLvl val="ctr"/>
          <dgm:resizeHandles val="exact"/>
        </dgm:presLayoutVars>
      </dgm:prSet>
      <dgm:spPr/>
    </dgm:pt>
    <dgm:pt modelId="{03074019-E3B9-4433-BC12-99B558969FAB}" type="pres">
      <dgm:prSet presAssocID="{F5DF2FC9-7400-44B1-BE70-A3031F33CED1}" presName="centerShape" presStyleLbl="node0" presStyleIdx="0" presStyleCnt="1"/>
      <dgm:spPr/>
    </dgm:pt>
    <dgm:pt modelId="{119563A5-DB16-48EA-A434-25B890889905}" type="pres">
      <dgm:prSet presAssocID="{85E9AA22-22AC-4785-9105-7A1A77B290B2}" presName="Name9" presStyleLbl="parChTrans1D2" presStyleIdx="0" presStyleCnt="5"/>
      <dgm:spPr/>
    </dgm:pt>
    <dgm:pt modelId="{637034E7-672C-4278-9067-74B8DC2EB722}" type="pres">
      <dgm:prSet presAssocID="{85E9AA22-22AC-4785-9105-7A1A77B290B2}" presName="connTx" presStyleLbl="parChTrans1D2" presStyleIdx="0" presStyleCnt="5"/>
      <dgm:spPr/>
    </dgm:pt>
    <dgm:pt modelId="{6B95523F-0C98-4FA2-99D0-8F08EB4BE528}" type="pres">
      <dgm:prSet presAssocID="{40E659F4-EB20-4D11-B6D9-BA1E16D8ECA6}" presName="node" presStyleLbl="node1" presStyleIdx="0" presStyleCnt="5">
        <dgm:presLayoutVars>
          <dgm:bulletEnabled val="1"/>
        </dgm:presLayoutVars>
      </dgm:prSet>
      <dgm:spPr/>
    </dgm:pt>
    <dgm:pt modelId="{9D33113D-3875-4489-B4CA-52438BC64983}" type="pres">
      <dgm:prSet presAssocID="{E8B2C3E2-7386-4144-8C48-6F4E67253F7E}" presName="Name9" presStyleLbl="parChTrans1D2" presStyleIdx="1" presStyleCnt="5"/>
      <dgm:spPr/>
    </dgm:pt>
    <dgm:pt modelId="{F50B8E15-2AA1-437C-9EC8-252281196B1F}" type="pres">
      <dgm:prSet presAssocID="{E8B2C3E2-7386-4144-8C48-6F4E67253F7E}" presName="connTx" presStyleLbl="parChTrans1D2" presStyleIdx="1" presStyleCnt="5"/>
      <dgm:spPr/>
    </dgm:pt>
    <dgm:pt modelId="{3F154E86-AEBA-40CD-ACC8-BFBCB08ACC26}" type="pres">
      <dgm:prSet presAssocID="{3E1C7638-E48E-4C43-BC97-447F9112876B}" presName="node" presStyleLbl="node1" presStyleIdx="1" presStyleCnt="5">
        <dgm:presLayoutVars>
          <dgm:bulletEnabled val="1"/>
        </dgm:presLayoutVars>
      </dgm:prSet>
      <dgm:spPr/>
    </dgm:pt>
    <dgm:pt modelId="{1940D5D0-C7EC-42F4-AD1A-5C1563CA4DFA}" type="pres">
      <dgm:prSet presAssocID="{3B4C25EB-11C7-4E45-9D2D-9C03B1ABFBCD}" presName="Name9" presStyleLbl="parChTrans1D2" presStyleIdx="2" presStyleCnt="5"/>
      <dgm:spPr/>
    </dgm:pt>
    <dgm:pt modelId="{7ECFB28B-3045-4BE8-BCB5-8EAD6F88E9F0}" type="pres">
      <dgm:prSet presAssocID="{3B4C25EB-11C7-4E45-9D2D-9C03B1ABFBCD}" presName="connTx" presStyleLbl="parChTrans1D2" presStyleIdx="2" presStyleCnt="5"/>
      <dgm:spPr/>
    </dgm:pt>
    <dgm:pt modelId="{4DD33CFF-161C-4E34-B08B-B722A7F59E22}" type="pres">
      <dgm:prSet presAssocID="{966C9D93-6F9C-4FEE-9054-2DCCF5207757}" presName="node" presStyleLbl="node1" presStyleIdx="2" presStyleCnt="5">
        <dgm:presLayoutVars>
          <dgm:bulletEnabled val="1"/>
        </dgm:presLayoutVars>
      </dgm:prSet>
      <dgm:spPr/>
    </dgm:pt>
    <dgm:pt modelId="{783E2C9C-779E-4F2A-8B36-30BA2CF219FE}" type="pres">
      <dgm:prSet presAssocID="{05765D24-DEE3-4AF1-A099-6F6265682145}" presName="Name9" presStyleLbl="parChTrans1D2" presStyleIdx="3" presStyleCnt="5"/>
      <dgm:spPr/>
    </dgm:pt>
    <dgm:pt modelId="{4C81A4C5-DAAE-4655-B59A-93C315256F07}" type="pres">
      <dgm:prSet presAssocID="{05765D24-DEE3-4AF1-A099-6F6265682145}" presName="connTx" presStyleLbl="parChTrans1D2" presStyleIdx="3" presStyleCnt="5"/>
      <dgm:spPr/>
    </dgm:pt>
    <dgm:pt modelId="{145E23B0-DC27-4153-84D3-C6797D400C94}" type="pres">
      <dgm:prSet presAssocID="{B6A56721-7879-40A4-A901-B3352E61F320}" presName="node" presStyleLbl="node1" presStyleIdx="3" presStyleCnt="5">
        <dgm:presLayoutVars>
          <dgm:bulletEnabled val="1"/>
        </dgm:presLayoutVars>
      </dgm:prSet>
      <dgm:spPr/>
    </dgm:pt>
    <dgm:pt modelId="{7CF8BA63-09D2-499A-B300-7310FFF194D6}" type="pres">
      <dgm:prSet presAssocID="{70153B8E-3A79-4CB9-A701-68D278E0F364}" presName="Name9" presStyleLbl="parChTrans1D2" presStyleIdx="4" presStyleCnt="5"/>
      <dgm:spPr/>
    </dgm:pt>
    <dgm:pt modelId="{75FEE92A-310F-4BB3-92EF-380700D5A8FE}" type="pres">
      <dgm:prSet presAssocID="{70153B8E-3A79-4CB9-A701-68D278E0F364}" presName="connTx" presStyleLbl="parChTrans1D2" presStyleIdx="4" presStyleCnt="5"/>
      <dgm:spPr/>
    </dgm:pt>
    <dgm:pt modelId="{C3F58894-6263-4FBC-A93A-78239EC9E4A1}" type="pres">
      <dgm:prSet presAssocID="{7E3C23B1-3232-4816-AF29-9361EC656A30}" presName="node" presStyleLbl="node1" presStyleIdx="4" presStyleCnt="5">
        <dgm:presLayoutVars>
          <dgm:bulletEnabled val="1"/>
        </dgm:presLayoutVars>
      </dgm:prSet>
      <dgm:spPr/>
    </dgm:pt>
  </dgm:ptLst>
  <dgm:cxnLst>
    <dgm:cxn modelId="{A79B0C00-882C-44A8-BF01-72813BE84F2D}" type="presOf" srcId="{85E9AA22-22AC-4785-9105-7A1A77B290B2}" destId="{119563A5-DB16-48EA-A434-25B890889905}" srcOrd="0" destOrd="0" presId="urn:microsoft.com/office/officeart/2005/8/layout/radial1"/>
    <dgm:cxn modelId="{ABAB4601-81FE-4A22-B774-76194102ACE9}" type="presOf" srcId="{F5DF2FC9-7400-44B1-BE70-A3031F33CED1}" destId="{03074019-E3B9-4433-BC12-99B558969FAB}" srcOrd="0" destOrd="0" presId="urn:microsoft.com/office/officeart/2005/8/layout/radial1"/>
    <dgm:cxn modelId="{B63FAD02-EF1D-4301-9E3B-CCD35839F7BF}" type="presOf" srcId="{40E659F4-EB20-4D11-B6D9-BA1E16D8ECA6}" destId="{6B95523F-0C98-4FA2-99D0-8F08EB4BE528}" srcOrd="0" destOrd="0" presId="urn:microsoft.com/office/officeart/2005/8/layout/radial1"/>
    <dgm:cxn modelId="{5D96DF07-2FB4-4532-B3F1-43A843AB9C25}" srcId="{F5DF2FC9-7400-44B1-BE70-A3031F33CED1}" destId="{40E659F4-EB20-4D11-B6D9-BA1E16D8ECA6}" srcOrd="0" destOrd="0" parTransId="{85E9AA22-22AC-4785-9105-7A1A77B290B2}" sibTransId="{425D7F75-61EE-456C-B51D-10A9DE34D795}"/>
    <dgm:cxn modelId="{9401EE0B-55F8-4D95-A141-4390BD3C8097}" type="presOf" srcId="{7E3C23B1-3232-4816-AF29-9361EC656A30}" destId="{C3F58894-6263-4FBC-A93A-78239EC9E4A1}" srcOrd="0" destOrd="0" presId="urn:microsoft.com/office/officeart/2005/8/layout/radial1"/>
    <dgm:cxn modelId="{7DE89C1A-35B6-46AE-B233-E57492AA71DD}" type="presOf" srcId="{05765D24-DEE3-4AF1-A099-6F6265682145}" destId="{4C81A4C5-DAAE-4655-B59A-93C315256F07}" srcOrd="1" destOrd="0" presId="urn:microsoft.com/office/officeart/2005/8/layout/radial1"/>
    <dgm:cxn modelId="{D1200127-A68C-4D6C-8800-DDCE1AD254B2}" type="presOf" srcId="{3B4C25EB-11C7-4E45-9D2D-9C03B1ABFBCD}" destId="{1940D5D0-C7EC-42F4-AD1A-5C1563CA4DFA}" srcOrd="0" destOrd="0" presId="urn:microsoft.com/office/officeart/2005/8/layout/radial1"/>
    <dgm:cxn modelId="{B10AB32F-0D1F-4B33-B26E-AFAC71E8CD4F}" srcId="{F5DF2FC9-7400-44B1-BE70-A3031F33CED1}" destId="{B6A56721-7879-40A4-A901-B3352E61F320}" srcOrd="3" destOrd="0" parTransId="{05765D24-DEE3-4AF1-A099-6F6265682145}" sibTransId="{D7EE37C4-DD21-476A-9989-A3938D1BE628}"/>
    <dgm:cxn modelId="{364BF73F-8AB0-4B21-B2A1-5C8F74A1CC0A}" type="presOf" srcId="{3B4C25EB-11C7-4E45-9D2D-9C03B1ABFBCD}" destId="{7ECFB28B-3045-4BE8-BCB5-8EAD6F88E9F0}" srcOrd="1" destOrd="0" presId="urn:microsoft.com/office/officeart/2005/8/layout/radial1"/>
    <dgm:cxn modelId="{179EAD42-0A79-4B0B-8551-68A0F324C8AB}" srcId="{B668EB34-EAD2-49BA-BEAB-C3B82602360F}" destId="{F5DF2FC9-7400-44B1-BE70-A3031F33CED1}" srcOrd="0" destOrd="0" parTransId="{CF29E469-27A6-4386-885E-640547D60C88}" sibTransId="{6BC82840-E02F-47F8-89AB-52DC7D6D9E02}"/>
    <dgm:cxn modelId="{D6482B67-BAF6-4687-8CF0-D5E9BF0C51E0}" type="presOf" srcId="{966C9D93-6F9C-4FEE-9054-2DCCF5207757}" destId="{4DD33CFF-161C-4E34-B08B-B722A7F59E22}" srcOrd="0" destOrd="0" presId="urn:microsoft.com/office/officeart/2005/8/layout/radial1"/>
    <dgm:cxn modelId="{FBA27D68-0D24-443B-AA94-2A14201D9EBA}" srcId="{F5DF2FC9-7400-44B1-BE70-A3031F33CED1}" destId="{7E3C23B1-3232-4816-AF29-9361EC656A30}" srcOrd="4" destOrd="0" parTransId="{70153B8E-3A79-4CB9-A701-68D278E0F364}" sibTransId="{31812531-12D6-4BD4-9FAC-F701D3BB9878}"/>
    <dgm:cxn modelId="{A960E96C-E9CA-4D7B-96A2-FEDFA8740201}" type="presOf" srcId="{E8B2C3E2-7386-4144-8C48-6F4E67253F7E}" destId="{9D33113D-3875-4489-B4CA-52438BC64983}" srcOrd="0" destOrd="0" presId="urn:microsoft.com/office/officeart/2005/8/layout/radial1"/>
    <dgm:cxn modelId="{958D1E57-98F4-48DA-99A7-8C8B32924818}" type="presOf" srcId="{70153B8E-3A79-4CB9-A701-68D278E0F364}" destId="{75FEE92A-310F-4BB3-92EF-380700D5A8FE}" srcOrd="1" destOrd="0" presId="urn:microsoft.com/office/officeart/2005/8/layout/radial1"/>
    <dgm:cxn modelId="{1BFEEE79-BD7D-4FB7-A62B-C4460B000F9A}" type="presOf" srcId="{3E1C7638-E48E-4C43-BC97-447F9112876B}" destId="{3F154E86-AEBA-40CD-ACC8-BFBCB08ACC26}" srcOrd="0" destOrd="0" presId="urn:microsoft.com/office/officeart/2005/8/layout/radial1"/>
    <dgm:cxn modelId="{CF7D6F7E-604B-40A3-A357-C07475D6433F}" type="presOf" srcId="{B668EB34-EAD2-49BA-BEAB-C3B82602360F}" destId="{355D0DB7-E9F6-4DC1-8384-DAABE0916D96}" srcOrd="0" destOrd="0" presId="urn:microsoft.com/office/officeart/2005/8/layout/radial1"/>
    <dgm:cxn modelId="{3D78198C-C57F-405A-9A69-15471854A265}" type="presOf" srcId="{05765D24-DEE3-4AF1-A099-6F6265682145}" destId="{783E2C9C-779E-4F2A-8B36-30BA2CF219FE}" srcOrd="0" destOrd="0" presId="urn:microsoft.com/office/officeart/2005/8/layout/radial1"/>
    <dgm:cxn modelId="{2436368F-9306-4F0F-9E19-1F0930A15093}" srcId="{F5DF2FC9-7400-44B1-BE70-A3031F33CED1}" destId="{3E1C7638-E48E-4C43-BC97-447F9112876B}" srcOrd="1" destOrd="0" parTransId="{E8B2C3E2-7386-4144-8C48-6F4E67253F7E}" sibTransId="{82640B51-3A43-4944-B395-9CE12F6FCD49}"/>
    <dgm:cxn modelId="{9B10D791-7B12-4E24-B33D-9E14FB2325E3}" type="presOf" srcId="{70153B8E-3A79-4CB9-A701-68D278E0F364}" destId="{7CF8BA63-09D2-499A-B300-7310FFF194D6}" srcOrd="0" destOrd="0" presId="urn:microsoft.com/office/officeart/2005/8/layout/radial1"/>
    <dgm:cxn modelId="{2E7B8E95-432E-4DF1-8068-FCA835142154}" srcId="{F5DF2FC9-7400-44B1-BE70-A3031F33CED1}" destId="{966C9D93-6F9C-4FEE-9054-2DCCF5207757}" srcOrd="2" destOrd="0" parTransId="{3B4C25EB-11C7-4E45-9D2D-9C03B1ABFBCD}" sibTransId="{4F2FA276-6439-462D-9FB4-B35E1E25AC99}"/>
    <dgm:cxn modelId="{A0728EB3-32FC-4FDD-A47F-B854222C527D}" type="presOf" srcId="{85E9AA22-22AC-4785-9105-7A1A77B290B2}" destId="{637034E7-672C-4278-9067-74B8DC2EB722}" srcOrd="1" destOrd="0" presId="urn:microsoft.com/office/officeart/2005/8/layout/radial1"/>
    <dgm:cxn modelId="{28CC38C6-5352-42D3-83BF-3608255AF6D5}" type="presOf" srcId="{B6A56721-7879-40A4-A901-B3352E61F320}" destId="{145E23B0-DC27-4153-84D3-C6797D400C94}" srcOrd="0" destOrd="0" presId="urn:microsoft.com/office/officeart/2005/8/layout/radial1"/>
    <dgm:cxn modelId="{31909DD6-F5F8-4B97-8095-7476970E725F}" type="presOf" srcId="{E8B2C3E2-7386-4144-8C48-6F4E67253F7E}" destId="{F50B8E15-2AA1-437C-9EC8-252281196B1F}" srcOrd="1" destOrd="0" presId="urn:microsoft.com/office/officeart/2005/8/layout/radial1"/>
    <dgm:cxn modelId="{1374E02E-8F94-4AE6-9868-DBC4B19C84AF}" type="presParOf" srcId="{355D0DB7-E9F6-4DC1-8384-DAABE0916D96}" destId="{03074019-E3B9-4433-BC12-99B558969FAB}" srcOrd="0" destOrd="0" presId="urn:microsoft.com/office/officeart/2005/8/layout/radial1"/>
    <dgm:cxn modelId="{EDE913C8-D262-4B3D-8618-683C7AE3FFAC}" type="presParOf" srcId="{355D0DB7-E9F6-4DC1-8384-DAABE0916D96}" destId="{119563A5-DB16-48EA-A434-25B890889905}" srcOrd="1" destOrd="0" presId="urn:microsoft.com/office/officeart/2005/8/layout/radial1"/>
    <dgm:cxn modelId="{8CBDED98-4610-442A-A587-64B4B55FAE0F}" type="presParOf" srcId="{119563A5-DB16-48EA-A434-25B890889905}" destId="{637034E7-672C-4278-9067-74B8DC2EB722}" srcOrd="0" destOrd="0" presId="urn:microsoft.com/office/officeart/2005/8/layout/radial1"/>
    <dgm:cxn modelId="{7E894856-1F63-42B1-A798-3EA1B88F23E9}" type="presParOf" srcId="{355D0DB7-E9F6-4DC1-8384-DAABE0916D96}" destId="{6B95523F-0C98-4FA2-99D0-8F08EB4BE528}" srcOrd="2" destOrd="0" presId="urn:microsoft.com/office/officeart/2005/8/layout/radial1"/>
    <dgm:cxn modelId="{6DAB0468-DCC9-4433-A210-317BC5E7D7E9}" type="presParOf" srcId="{355D0DB7-E9F6-4DC1-8384-DAABE0916D96}" destId="{9D33113D-3875-4489-B4CA-52438BC64983}" srcOrd="3" destOrd="0" presId="urn:microsoft.com/office/officeart/2005/8/layout/radial1"/>
    <dgm:cxn modelId="{3F1F58DB-0710-4479-AFAC-70694BDE7893}" type="presParOf" srcId="{9D33113D-3875-4489-B4CA-52438BC64983}" destId="{F50B8E15-2AA1-437C-9EC8-252281196B1F}" srcOrd="0" destOrd="0" presId="urn:microsoft.com/office/officeart/2005/8/layout/radial1"/>
    <dgm:cxn modelId="{DBC3AD94-0BC6-4430-A3C4-F602EC1B8DFE}" type="presParOf" srcId="{355D0DB7-E9F6-4DC1-8384-DAABE0916D96}" destId="{3F154E86-AEBA-40CD-ACC8-BFBCB08ACC26}" srcOrd="4" destOrd="0" presId="urn:microsoft.com/office/officeart/2005/8/layout/radial1"/>
    <dgm:cxn modelId="{8337AE91-9CF2-4DA2-AC01-8E71A24A37C8}" type="presParOf" srcId="{355D0DB7-E9F6-4DC1-8384-DAABE0916D96}" destId="{1940D5D0-C7EC-42F4-AD1A-5C1563CA4DFA}" srcOrd="5" destOrd="0" presId="urn:microsoft.com/office/officeart/2005/8/layout/radial1"/>
    <dgm:cxn modelId="{82DF82DD-179F-46C0-830A-B8AE6187AB06}" type="presParOf" srcId="{1940D5D0-C7EC-42F4-AD1A-5C1563CA4DFA}" destId="{7ECFB28B-3045-4BE8-BCB5-8EAD6F88E9F0}" srcOrd="0" destOrd="0" presId="urn:microsoft.com/office/officeart/2005/8/layout/radial1"/>
    <dgm:cxn modelId="{40A580A5-9C33-411B-95CA-237845E95342}" type="presParOf" srcId="{355D0DB7-E9F6-4DC1-8384-DAABE0916D96}" destId="{4DD33CFF-161C-4E34-B08B-B722A7F59E22}" srcOrd="6" destOrd="0" presId="urn:microsoft.com/office/officeart/2005/8/layout/radial1"/>
    <dgm:cxn modelId="{2DD5EEDD-D3A9-4687-8CB7-51B8038B98B0}" type="presParOf" srcId="{355D0DB7-E9F6-4DC1-8384-DAABE0916D96}" destId="{783E2C9C-779E-4F2A-8B36-30BA2CF219FE}" srcOrd="7" destOrd="0" presId="urn:microsoft.com/office/officeart/2005/8/layout/radial1"/>
    <dgm:cxn modelId="{767F1595-3532-447C-A9D2-1BA86EDF1B01}" type="presParOf" srcId="{783E2C9C-779E-4F2A-8B36-30BA2CF219FE}" destId="{4C81A4C5-DAAE-4655-B59A-93C315256F07}" srcOrd="0" destOrd="0" presId="urn:microsoft.com/office/officeart/2005/8/layout/radial1"/>
    <dgm:cxn modelId="{BA523142-11DA-4DB0-9E20-DFC4E40F68BE}" type="presParOf" srcId="{355D0DB7-E9F6-4DC1-8384-DAABE0916D96}" destId="{145E23B0-DC27-4153-84D3-C6797D400C94}" srcOrd="8" destOrd="0" presId="urn:microsoft.com/office/officeart/2005/8/layout/radial1"/>
    <dgm:cxn modelId="{ADAA1651-E98B-432E-94E5-D1924EF534A9}" type="presParOf" srcId="{355D0DB7-E9F6-4DC1-8384-DAABE0916D96}" destId="{7CF8BA63-09D2-499A-B300-7310FFF194D6}" srcOrd="9" destOrd="0" presId="urn:microsoft.com/office/officeart/2005/8/layout/radial1"/>
    <dgm:cxn modelId="{11071E87-9361-458F-BCC8-1B41A79F1425}" type="presParOf" srcId="{7CF8BA63-09D2-499A-B300-7310FFF194D6}" destId="{75FEE92A-310F-4BB3-92EF-380700D5A8FE}" srcOrd="0" destOrd="0" presId="urn:microsoft.com/office/officeart/2005/8/layout/radial1"/>
    <dgm:cxn modelId="{4826B824-A472-4520-B2FA-12FD0846235B}" type="presParOf" srcId="{355D0DB7-E9F6-4DC1-8384-DAABE0916D96}" destId="{C3F58894-6263-4FBC-A93A-78239EC9E4A1}" srcOrd="10" destOrd="0" presId="urn:microsoft.com/office/officeart/2005/8/layout/radial1"/>
  </dgm:cxnLst>
  <dgm:bg/>
  <dgm:whole/>
  <dgm:extLst>
    <a:ext uri="http://schemas.microsoft.com/office/drawing/2008/diagram">
      <dsp:dataModelExt xmlns:dsp="http://schemas.microsoft.com/office/drawing/2008/diagram" relId="rId23"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D5B40743-5404-4ED4-8EF7-F070D8788BA7}" type="doc">
      <dgm:prSet loTypeId="urn:microsoft.com/office/officeart/2005/8/layout/orgChart1" loCatId="hierarchy" qsTypeId="urn:microsoft.com/office/officeart/2005/8/quickstyle/simple1" qsCatId="simple" csTypeId="urn:microsoft.com/office/officeart/2005/8/colors/colorful5" csCatId="colorful" phldr="1"/>
      <dgm:spPr/>
      <dgm:t>
        <a:bodyPr/>
        <a:lstStyle/>
        <a:p>
          <a:endParaRPr kumimoji="1" lang="ja-JP" altLang="en-US"/>
        </a:p>
      </dgm:t>
    </dgm:pt>
    <dgm:pt modelId="{6A16F4A2-44AC-4722-AC29-FD7F3961D35E}">
      <dgm:prSet phldrT="[テキスト]"/>
      <dgm:spPr/>
      <dgm:t>
        <a:bodyPr/>
        <a:lstStyle/>
        <a:p>
          <a:r>
            <a:rPr kumimoji="1" lang="ja-JP" altLang="en-US" dirty="0"/>
            <a:t>　</a:t>
          </a:r>
        </a:p>
      </dgm:t>
    </dgm:pt>
    <dgm:pt modelId="{A9BEF810-65A5-4D0C-8BDC-EA3530F63EBC}" type="parTrans" cxnId="{6FD73ABF-DD23-4329-AF1B-8ABE6BEF2E5D}">
      <dgm:prSet/>
      <dgm:spPr/>
      <dgm:t>
        <a:bodyPr/>
        <a:lstStyle/>
        <a:p>
          <a:endParaRPr kumimoji="1" lang="ja-JP" altLang="en-US"/>
        </a:p>
      </dgm:t>
    </dgm:pt>
    <dgm:pt modelId="{8DFBFF11-AD43-4DEA-837F-21912B190828}" type="sibTrans" cxnId="{6FD73ABF-DD23-4329-AF1B-8ABE6BEF2E5D}">
      <dgm:prSet/>
      <dgm:spPr/>
      <dgm:t>
        <a:bodyPr/>
        <a:lstStyle/>
        <a:p>
          <a:endParaRPr kumimoji="1" lang="ja-JP" altLang="en-US"/>
        </a:p>
      </dgm:t>
    </dgm:pt>
    <dgm:pt modelId="{18811A3A-6BB1-451A-8B2C-F407CCDE4948}" type="asst">
      <dgm:prSet phldrT="[テキスト]"/>
      <dgm:spPr/>
      <dgm:t>
        <a:bodyPr/>
        <a:lstStyle/>
        <a:p>
          <a:r>
            <a:rPr kumimoji="1" lang="ja-JP" altLang="en-US" dirty="0"/>
            <a:t>　</a:t>
          </a:r>
        </a:p>
      </dgm:t>
    </dgm:pt>
    <dgm:pt modelId="{C21CCE46-60B0-428B-A019-BD6E14430078}" type="parTrans" cxnId="{4ED808FD-162F-4518-B123-CCBD6A2898CF}">
      <dgm:prSet/>
      <dgm:spPr/>
      <dgm:t>
        <a:bodyPr/>
        <a:lstStyle/>
        <a:p>
          <a:endParaRPr kumimoji="1" lang="ja-JP" altLang="en-US"/>
        </a:p>
      </dgm:t>
    </dgm:pt>
    <dgm:pt modelId="{E20341E6-AA51-48BB-99A4-1871CD1B3F6A}" type="sibTrans" cxnId="{4ED808FD-162F-4518-B123-CCBD6A2898CF}">
      <dgm:prSet/>
      <dgm:spPr/>
      <dgm:t>
        <a:bodyPr/>
        <a:lstStyle/>
        <a:p>
          <a:endParaRPr kumimoji="1" lang="ja-JP" altLang="en-US"/>
        </a:p>
      </dgm:t>
    </dgm:pt>
    <dgm:pt modelId="{04A70E22-6CE3-4846-9E9C-048287677CF1}">
      <dgm:prSet phldrT="[テキスト]"/>
      <dgm:spPr/>
      <dgm:t>
        <a:bodyPr/>
        <a:lstStyle/>
        <a:p>
          <a:r>
            <a:rPr kumimoji="1" lang="ja-JP" altLang="en-US" dirty="0"/>
            <a:t>　</a:t>
          </a:r>
        </a:p>
      </dgm:t>
    </dgm:pt>
    <dgm:pt modelId="{13A5EE23-F07F-4EF2-AADC-1342A9FAE23F}" type="parTrans" cxnId="{E240BC78-5989-495B-9DB9-20D5A349FB30}">
      <dgm:prSet/>
      <dgm:spPr/>
      <dgm:t>
        <a:bodyPr/>
        <a:lstStyle/>
        <a:p>
          <a:endParaRPr kumimoji="1" lang="ja-JP" altLang="en-US"/>
        </a:p>
      </dgm:t>
    </dgm:pt>
    <dgm:pt modelId="{B36275CD-2FC8-4E13-8765-12EF4A7B0C8F}" type="sibTrans" cxnId="{E240BC78-5989-495B-9DB9-20D5A349FB30}">
      <dgm:prSet/>
      <dgm:spPr/>
      <dgm:t>
        <a:bodyPr/>
        <a:lstStyle/>
        <a:p>
          <a:endParaRPr kumimoji="1" lang="ja-JP" altLang="en-US"/>
        </a:p>
      </dgm:t>
    </dgm:pt>
    <dgm:pt modelId="{8480ACAA-4FB0-4595-B19F-8D6F6DDF0537}">
      <dgm:prSet phldrT="[テキスト]"/>
      <dgm:spPr/>
      <dgm:t>
        <a:bodyPr/>
        <a:lstStyle/>
        <a:p>
          <a:r>
            <a:rPr kumimoji="1" lang="ja-JP" altLang="en-US" dirty="0"/>
            <a:t>　</a:t>
          </a:r>
        </a:p>
      </dgm:t>
    </dgm:pt>
    <dgm:pt modelId="{901BFFC1-2422-4467-B203-726BAF70A6CB}" type="parTrans" cxnId="{75BC79D9-DA00-45C0-A727-8A1A32EB1A9B}">
      <dgm:prSet/>
      <dgm:spPr/>
      <dgm:t>
        <a:bodyPr/>
        <a:lstStyle/>
        <a:p>
          <a:endParaRPr kumimoji="1" lang="ja-JP" altLang="en-US"/>
        </a:p>
      </dgm:t>
    </dgm:pt>
    <dgm:pt modelId="{341C57AF-B31F-44B9-86E6-CEAD272F1E39}" type="sibTrans" cxnId="{75BC79D9-DA00-45C0-A727-8A1A32EB1A9B}">
      <dgm:prSet/>
      <dgm:spPr/>
      <dgm:t>
        <a:bodyPr/>
        <a:lstStyle/>
        <a:p>
          <a:endParaRPr kumimoji="1" lang="ja-JP" altLang="en-US"/>
        </a:p>
      </dgm:t>
    </dgm:pt>
    <dgm:pt modelId="{42108248-0BD1-4DD9-82D9-9CABC260808E}">
      <dgm:prSet phldrT="[テキスト]"/>
      <dgm:spPr/>
      <dgm:t>
        <a:bodyPr/>
        <a:lstStyle/>
        <a:p>
          <a:r>
            <a:rPr kumimoji="1" lang="ja-JP" altLang="en-US" dirty="0"/>
            <a:t>　</a:t>
          </a:r>
        </a:p>
      </dgm:t>
    </dgm:pt>
    <dgm:pt modelId="{CA567590-4139-49D8-A6B8-EA497DB3670C}" type="parTrans" cxnId="{1BD90974-8728-4A13-8203-86DC45B2E6D9}">
      <dgm:prSet/>
      <dgm:spPr/>
      <dgm:t>
        <a:bodyPr/>
        <a:lstStyle/>
        <a:p>
          <a:endParaRPr kumimoji="1" lang="ja-JP" altLang="en-US"/>
        </a:p>
      </dgm:t>
    </dgm:pt>
    <dgm:pt modelId="{15C14FA5-91BE-4C0E-80CE-76CFA5E80FE3}" type="sibTrans" cxnId="{1BD90974-8728-4A13-8203-86DC45B2E6D9}">
      <dgm:prSet/>
      <dgm:spPr/>
      <dgm:t>
        <a:bodyPr/>
        <a:lstStyle/>
        <a:p>
          <a:endParaRPr kumimoji="1" lang="ja-JP" altLang="en-US"/>
        </a:p>
      </dgm:t>
    </dgm:pt>
    <dgm:pt modelId="{E1B5EC5B-99C0-4F2D-8C7D-A4F4CE20B681}" type="pres">
      <dgm:prSet presAssocID="{D5B40743-5404-4ED4-8EF7-F070D8788BA7}" presName="hierChild1" presStyleCnt="0">
        <dgm:presLayoutVars>
          <dgm:orgChart val="1"/>
          <dgm:chPref val="1"/>
          <dgm:dir/>
          <dgm:animOne val="branch"/>
          <dgm:animLvl val="lvl"/>
          <dgm:resizeHandles/>
        </dgm:presLayoutVars>
      </dgm:prSet>
      <dgm:spPr/>
    </dgm:pt>
    <dgm:pt modelId="{3986E262-EF03-4398-994B-DC1F0A48C3A7}" type="pres">
      <dgm:prSet presAssocID="{6A16F4A2-44AC-4722-AC29-FD7F3961D35E}" presName="hierRoot1" presStyleCnt="0">
        <dgm:presLayoutVars>
          <dgm:hierBranch val="init"/>
        </dgm:presLayoutVars>
      </dgm:prSet>
      <dgm:spPr/>
    </dgm:pt>
    <dgm:pt modelId="{D24D48D0-8F76-469B-9DDF-7C23605EA393}" type="pres">
      <dgm:prSet presAssocID="{6A16F4A2-44AC-4722-AC29-FD7F3961D35E}" presName="rootComposite1" presStyleCnt="0"/>
      <dgm:spPr/>
    </dgm:pt>
    <dgm:pt modelId="{6B76BD5D-7056-4206-83A9-F4982A0986EC}" type="pres">
      <dgm:prSet presAssocID="{6A16F4A2-44AC-4722-AC29-FD7F3961D35E}" presName="rootText1" presStyleLbl="node0" presStyleIdx="0" presStyleCnt="1">
        <dgm:presLayoutVars>
          <dgm:chPref val="3"/>
        </dgm:presLayoutVars>
      </dgm:prSet>
      <dgm:spPr/>
    </dgm:pt>
    <dgm:pt modelId="{58D665B7-3319-4754-9A29-0C338CD136EB}" type="pres">
      <dgm:prSet presAssocID="{6A16F4A2-44AC-4722-AC29-FD7F3961D35E}" presName="rootConnector1" presStyleLbl="node1" presStyleIdx="0" presStyleCnt="0"/>
      <dgm:spPr/>
    </dgm:pt>
    <dgm:pt modelId="{B388A461-A0BD-482F-A5AF-1992A53C396F}" type="pres">
      <dgm:prSet presAssocID="{6A16F4A2-44AC-4722-AC29-FD7F3961D35E}" presName="hierChild2" presStyleCnt="0"/>
      <dgm:spPr/>
    </dgm:pt>
    <dgm:pt modelId="{A46214C0-3E82-4451-A2ED-DFD72F231917}" type="pres">
      <dgm:prSet presAssocID="{13A5EE23-F07F-4EF2-AADC-1342A9FAE23F}" presName="Name37" presStyleLbl="parChTrans1D2" presStyleIdx="0" presStyleCnt="4"/>
      <dgm:spPr/>
    </dgm:pt>
    <dgm:pt modelId="{718B9503-4E28-4A5E-BEF6-3A49B4A1EBDD}" type="pres">
      <dgm:prSet presAssocID="{04A70E22-6CE3-4846-9E9C-048287677CF1}" presName="hierRoot2" presStyleCnt="0">
        <dgm:presLayoutVars>
          <dgm:hierBranch val="init"/>
        </dgm:presLayoutVars>
      </dgm:prSet>
      <dgm:spPr/>
    </dgm:pt>
    <dgm:pt modelId="{1249B599-8F70-4E05-95A0-A05C6E136566}" type="pres">
      <dgm:prSet presAssocID="{04A70E22-6CE3-4846-9E9C-048287677CF1}" presName="rootComposite" presStyleCnt="0"/>
      <dgm:spPr/>
    </dgm:pt>
    <dgm:pt modelId="{F1A45577-1443-48EF-B8A3-285705DCAD15}" type="pres">
      <dgm:prSet presAssocID="{04A70E22-6CE3-4846-9E9C-048287677CF1}" presName="rootText" presStyleLbl="node2" presStyleIdx="0" presStyleCnt="3">
        <dgm:presLayoutVars>
          <dgm:chPref val="3"/>
        </dgm:presLayoutVars>
      </dgm:prSet>
      <dgm:spPr/>
    </dgm:pt>
    <dgm:pt modelId="{464837DB-477B-49F8-BB58-3B70F7C9D08F}" type="pres">
      <dgm:prSet presAssocID="{04A70E22-6CE3-4846-9E9C-048287677CF1}" presName="rootConnector" presStyleLbl="node2" presStyleIdx="0" presStyleCnt="3"/>
      <dgm:spPr/>
    </dgm:pt>
    <dgm:pt modelId="{6A5F454B-FA54-4318-A87A-3872B980CB1A}" type="pres">
      <dgm:prSet presAssocID="{04A70E22-6CE3-4846-9E9C-048287677CF1}" presName="hierChild4" presStyleCnt="0"/>
      <dgm:spPr/>
    </dgm:pt>
    <dgm:pt modelId="{3A2501C8-41D9-4C11-9A2F-AEBEE510294A}" type="pres">
      <dgm:prSet presAssocID="{04A70E22-6CE3-4846-9E9C-048287677CF1}" presName="hierChild5" presStyleCnt="0"/>
      <dgm:spPr/>
    </dgm:pt>
    <dgm:pt modelId="{3D5951EC-87EB-4372-B4FE-D259A8C48001}" type="pres">
      <dgm:prSet presAssocID="{901BFFC1-2422-4467-B203-726BAF70A6CB}" presName="Name37" presStyleLbl="parChTrans1D2" presStyleIdx="1" presStyleCnt="4"/>
      <dgm:spPr/>
    </dgm:pt>
    <dgm:pt modelId="{731D742A-2C69-49AB-984D-6501D96D9DCA}" type="pres">
      <dgm:prSet presAssocID="{8480ACAA-4FB0-4595-B19F-8D6F6DDF0537}" presName="hierRoot2" presStyleCnt="0">
        <dgm:presLayoutVars>
          <dgm:hierBranch val="init"/>
        </dgm:presLayoutVars>
      </dgm:prSet>
      <dgm:spPr/>
    </dgm:pt>
    <dgm:pt modelId="{B17AD474-6FA2-4F75-83EA-16B7D60E21CE}" type="pres">
      <dgm:prSet presAssocID="{8480ACAA-4FB0-4595-B19F-8D6F6DDF0537}" presName="rootComposite" presStyleCnt="0"/>
      <dgm:spPr/>
    </dgm:pt>
    <dgm:pt modelId="{3076BA80-4E86-4E60-AC02-533ACF27F777}" type="pres">
      <dgm:prSet presAssocID="{8480ACAA-4FB0-4595-B19F-8D6F6DDF0537}" presName="rootText" presStyleLbl="node2" presStyleIdx="1" presStyleCnt="3">
        <dgm:presLayoutVars>
          <dgm:chPref val="3"/>
        </dgm:presLayoutVars>
      </dgm:prSet>
      <dgm:spPr/>
    </dgm:pt>
    <dgm:pt modelId="{A3827AD5-7C09-42A4-B8C5-0B7C5965ED75}" type="pres">
      <dgm:prSet presAssocID="{8480ACAA-4FB0-4595-B19F-8D6F6DDF0537}" presName="rootConnector" presStyleLbl="node2" presStyleIdx="1" presStyleCnt="3"/>
      <dgm:spPr/>
    </dgm:pt>
    <dgm:pt modelId="{30B5BEA3-CC8C-468C-BA95-779DDD5D31C0}" type="pres">
      <dgm:prSet presAssocID="{8480ACAA-4FB0-4595-B19F-8D6F6DDF0537}" presName="hierChild4" presStyleCnt="0"/>
      <dgm:spPr/>
    </dgm:pt>
    <dgm:pt modelId="{40B5CD73-3C92-48EC-80D8-D0EA1121AD70}" type="pres">
      <dgm:prSet presAssocID="{8480ACAA-4FB0-4595-B19F-8D6F6DDF0537}" presName="hierChild5" presStyleCnt="0"/>
      <dgm:spPr/>
    </dgm:pt>
    <dgm:pt modelId="{12355E92-CC99-47B7-B83E-7C1074644C57}" type="pres">
      <dgm:prSet presAssocID="{CA567590-4139-49D8-A6B8-EA497DB3670C}" presName="Name37" presStyleLbl="parChTrans1D2" presStyleIdx="2" presStyleCnt="4"/>
      <dgm:spPr/>
    </dgm:pt>
    <dgm:pt modelId="{350F29E2-ECFB-4554-8480-C6646466EACA}" type="pres">
      <dgm:prSet presAssocID="{42108248-0BD1-4DD9-82D9-9CABC260808E}" presName="hierRoot2" presStyleCnt="0">
        <dgm:presLayoutVars>
          <dgm:hierBranch val="init"/>
        </dgm:presLayoutVars>
      </dgm:prSet>
      <dgm:spPr/>
    </dgm:pt>
    <dgm:pt modelId="{D722E668-7581-4C78-8EDD-97454997297B}" type="pres">
      <dgm:prSet presAssocID="{42108248-0BD1-4DD9-82D9-9CABC260808E}" presName="rootComposite" presStyleCnt="0"/>
      <dgm:spPr/>
    </dgm:pt>
    <dgm:pt modelId="{C1AD5462-C532-4817-A170-EAA62D77298F}" type="pres">
      <dgm:prSet presAssocID="{42108248-0BD1-4DD9-82D9-9CABC260808E}" presName="rootText" presStyleLbl="node2" presStyleIdx="2" presStyleCnt="3">
        <dgm:presLayoutVars>
          <dgm:chPref val="3"/>
        </dgm:presLayoutVars>
      </dgm:prSet>
      <dgm:spPr/>
    </dgm:pt>
    <dgm:pt modelId="{2E580E5C-01C3-42CC-931B-0746560DA9EF}" type="pres">
      <dgm:prSet presAssocID="{42108248-0BD1-4DD9-82D9-9CABC260808E}" presName="rootConnector" presStyleLbl="node2" presStyleIdx="2" presStyleCnt="3"/>
      <dgm:spPr/>
    </dgm:pt>
    <dgm:pt modelId="{84956357-D5A2-46E3-BE34-66D1947B992B}" type="pres">
      <dgm:prSet presAssocID="{42108248-0BD1-4DD9-82D9-9CABC260808E}" presName="hierChild4" presStyleCnt="0"/>
      <dgm:spPr/>
    </dgm:pt>
    <dgm:pt modelId="{C58A5339-6A42-437A-991A-5CD4A7E3A0A8}" type="pres">
      <dgm:prSet presAssocID="{42108248-0BD1-4DD9-82D9-9CABC260808E}" presName="hierChild5" presStyleCnt="0"/>
      <dgm:spPr/>
    </dgm:pt>
    <dgm:pt modelId="{0C0E4884-5EC5-4755-93FD-D71D4BE21E60}" type="pres">
      <dgm:prSet presAssocID="{6A16F4A2-44AC-4722-AC29-FD7F3961D35E}" presName="hierChild3" presStyleCnt="0"/>
      <dgm:spPr/>
    </dgm:pt>
    <dgm:pt modelId="{A000DEA5-071A-490D-A116-5FA26D0F19D8}" type="pres">
      <dgm:prSet presAssocID="{C21CCE46-60B0-428B-A019-BD6E14430078}" presName="Name111" presStyleLbl="parChTrans1D2" presStyleIdx="3" presStyleCnt="4"/>
      <dgm:spPr/>
    </dgm:pt>
    <dgm:pt modelId="{D02C5400-6EB6-499E-9DBB-531FD6B8B0EF}" type="pres">
      <dgm:prSet presAssocID="{18811A3A-6BB1-451A-8B2C-F407CCDE4948}" presName="hierRoot3" presStyleCnt="0">
        <dgm:presLayoutVars>
          <dgm:hierBranch val="init"/>
        </dgm:presLayoutVars>
      </dgm:prSet>
      <dgm:spPr/>
    </dgm:pt>
    <dgm:pt modelId="{BDFD40A8-8CE7-4A28-B36B-29BFC5DE0310}" type="pres">
      <dgm:prSet presAssocID="{18811A3A-6BB1-451A-8B2C-F407CCDE4948}" presName="rootComposite3" presStyleCnt="0"/>
      <dgm:spPr/>
    </dgm:pt>
    <dgm:pt modelId="{CEDAB296-8EA8-4FAD-9528-76B618C14D58}" type="pres">
      <dgm:prSet presAssocID="{18811A3A-6BB1-451A-8B2C-F407CCDE4948}" presName="rootText3" presStyleLbl="asst1" presStyleIdx="0" presStyleCnt="1" custLinFactNeighborX="492" custLinFactNeighborY="10957">
        <dgm:presLayoutVars>
          <dgm:chPref val="3"/>
        </dgm:presLayoutVars>
      </dgm:prSet>
      <dgm:spPr/>
    </dgm:pt>
    <dgm:pt modelId="{F7BF508A-89FA-41DC-A518-BDA70D393F11}" type="pres">
      <dgm:prSet presAssocID="{18811A3A-6BB1-451A-8B2C-F407CCDE4948}" presName="rootConnector3" presStyleLbl="asst1" presStyleIdx="0" presStyleCnt="1"/>
      <dgm:spPr/>
    </dgm:pt>
    <dgm:pt modelId="{15BBAD63-2450-4D7F-8C8B-BDF92D9505D5}" type="pres">
      <dgm:prSet presAssocID="{18811A3A-6BB1-451A-8B2C-F407CCDE4948}" presName="hierChild6" presStyleCnt="0"/>
      <dgm:spPr/>
    </dgm:pt>
    <dgm:pt modelId="{65CDFFE4-DA82-46E2-9D1D-766601796D56}" type="pres">
      <dgm:prSet presAssocID="{18811A3A-6BB1-451A-8B2C-F407CCDE4948}" presName="hierChild7" presStyleCnt="0"/>
      <dgm:spPr/>
    </dgm:pt>
  </dgm:ptLst>
  <dgm:cxnLst>
    <dgm:cxn modelId="{D7BAEF04-3425-429A-B11D-852D96D9D7CA}" type="presOf" srcId="{8480ACAA-4FB0-4595-B19F-8D6F6DDF0537}" destId="{A3827AD5-7C09-42A4-B8C5-0B7C5965ED75}" srcOrd="1" destOrd="0" presId="urn:microsoft.com/office/officeart/2005/8/layout/orgChart1"/>
    <dgm:cxn modelId="{F0FF983A-6C35-4782-B6D9-16E92C8D1E95}" type="presOf" srcId="{04A70E22-6CE3-4846-9E9C-048287677CF1}" destId="{F1A45577-1443-48EF-B8A3-285705DCAD15}" srcOrd="0" destOrd="0" presId="urn:microsoft.com/office/officeart/2005/8/layout/orgChart1"/>
    <dgm:cxn modelId="{BB15F73D-9320-4E48-872D-487147A2D179}" type="presOf" srcId="{6A16F4A2-44AC-4722-AC29-FD7F3961D35E}" destId="{58D665B7-3319-4754-9A29-0C338CD136EB}" srcOrd="1" destOrd="0" presId="urn:microsoft.com/office/officeart/2005/8/layout/orgChart1"/>
    <dgm:cxn modelId="{C66B013E-1A49-422A-8D5D-262734B7F55D}" type="presOf" srcId="{901BFFC1-2422-4467-B203-726BAF70A6CB}" destId="{3D5951EC-87EB-4372-B4FE-D259A8C48001}" srcOrd="0" destOrd="0" presId="urn:microsoft.com/office/officeart/2005/8/layout/orgChart1"/>
    <dgm:cxn modelId="{024CA66C-8A4D-4FC5-A384-234E67DE6196}" type="presOf" srcId="{42108248-0BD1-4DD9-82D9-9CABC260808E}" destId="{C1AD5462-C532-4817-A170-EAA62D77298F}" srcOrd="0" destOrd="0" presId="urn:microsoft.com/office/officeart/2005/8/layout/orgChart1"/>
    <dgm:cxn modelId="{1BD90974-8728-4A13-8203-86DC45B2E6D9}" srcId="{6A16F4A2-44AC-4722-AC29-FD7F3961D35E}" destId="{42108248-0BD1-4DD9-82D9-9CABC260808E}" srcOrd="3" destOrd="0" parTransId="{CA567590-4139-49D8-A6B8-EA497DB3670C}" sibTransId="{15C14FA5-91BE-4C0E-80CE-76CFA5E80FE3}"/>
    <dgm:cxn modelId="{1426BC76-8BC8-4C5C-98B4-6A88105AFD9B}" type="presOf" srcId="{CA567590-4139-49D8-A6B8-EA497DB3670C}" destId="{12355E92-CC99-47B7-B83E-7C1074644C57}" srcOrd="0" destOrd="0" presId="urn:microsoft.com/office/officeart/2005/8/layout/orgChart1"/>
    <dgm:cxn modelId="{E240BC78-5989-495B-9DB9-20D5A349FB30}" srcId="{6A16F4A2-44AC-4722-AC29-FD7F3961D35E}" destId="{04A70E22-6CE3-4846-9E9C-048287677CF1}" srcOrd="1" destOrd="0" parTransId="{13A5EE23-F07F-4EF2-AADC-1342A9FAE23F}" sibTransId="{B36275CD-2FC8-4E13-8765-12EF4A7B0C8F}"/>
    <dgm:cxn modelId="{54D1097C-5DFB-4ED4-95D8-9A28AB1D304B}" type="presOf" srcId="{18811A3A-6BB1-451A-8B2C-F407CCDE4948}" destId="{CEDAB296-8EA8-4FAD-9528-76B618C14D58}" srcOrd="0" destOrd="0" presId="urn:microsoft.com/office/officeart/2005/8/layout/orgChart1"/>
    <dgm:cxn modelId="{2BA1148E-B96B-4B8C-BDF6-2F4940961DFA}" type="presOf" srcId="{13A5EE23-F07F-4EF2-AADC-1342A9FAE23F}" destId="{A46214C0-3E82-4451-A2ED-DFD72F231917}" srcOrd="0" destOrd="0" presId="urn:microsoft.com/office/officeart/2005/8/layout/orgChart1"/>
    <dgm:cxn modelId="{A175ED90-1460-4B09-97D3-EC741F5DF14F}" type="presOf" srcId="{C21CCE46-60B0-428B-A019-BD6E14430078}" destId="{A000DEA5-071A-490D-A116-5FA26D0F19D8}" srcOrd="0" destOrd="0" presId="urn:microsoft.com/office/officeart/2005/8/layout/orgChart1"/>
    <dgm:cxn modelId="{BD731098-BB3B-4C5A-B419-98BCE94611B0}" type="presOf" srcId="{42108248-0BD1-4DD9-82D9-9CABC260808E}" destId="{2E580E5C-01C3-42CC-931B-0746560DA9EF}" srcOrd="1" destOrd="0" presId="urn:microsoft.com/office/officeart/2005/8/layout/orgChart1"/>
    <dgm:cxn modelId="{B981D8AA-9A4C-4098-8D70-50AD299AEAC4}" type="presOf" srcId="{D5B40743-5404-4ED4-8EF7-F070D8788BA7}" destId="{E1B5EC5B-99C0-4F2D-8C7D-A4F4CE20B681}" srcOrd="0" destOrd="0" presId="urn:microsoft.com/office/officeart/2005/8/layout/orgChart1"/>
    <dgm:cxn modelId="{D4108AB9-D963-4E7E-8455-759CF290A74E}" type="presOf" srcId="{18811A3A-6BB1-451A-8B2C-F407CCDE4948}" destId="{F7BF508A-89FA-41DC-A518-BDA70D393F11}" srcOrd="1" destOrd="0" presId="urn:microsoft.com/office/officeart/2005/8/layout/orgChart1"/>
    <dgm:cxn modelId="{6FD73ABF-DD23-4329-AF1B-8ABE6BEF2E5D}" srcId="{D5B40743-5404-4ED4-8EF7-F070D8788BA7}" destId="{6A16F4A2-44AC-4722-AC29-FD7F3961D35E}" srcOrd="0" destOrd="0" parTransId="{A9BEF810-65A5-4D0C-8BDC-EA3530F63EBC}" sibTransId="{8DFBFF11-AD43-4DEA-837F-21912B190828}"/>
    <dgm:cxn modelId="{C11E58CE-F4BA-4DDF-A5A9-286B4E6F1AD8}" type="presOf" srcId="{6A16F4A2-44AC-4722-AC29-FD7F3961D35E}" destId="{6B76BD5D-7056-4206-83A9-F4982A0986EC}" srcOrd="0" destOrd="0" presId="urn:microsoft.com/office/officeart/2005/8/layout/orgChart1"/>
    <dgm:cxn modelId="{75BC79D9-DA00-45C0-A727-8A1A32EB1A9B}" srcId="{6A16F4A2-44AC-4722-AC29-FD7F3961D35E}" destId="{8480ACAA-4FB0-4595-B19F-8D6F6DDF0537}" srcOrd="2" destOrd="0" parTransId="{901BFFC1-2422-4467-B203-726BAF70A6CB}" sibTransId="{341C57AF-B31F-44B9-86E6-CEAD272F1E39}"/>
    <dgm:cxn modelId="{19E7A2EF-ED47-46DC-B7B0-3CDCA476F69E}" type="presOf" srcId="{04A70E22-6CE3-4846-9E9C-048287677CF1}" destId="{464837DB-477B-49F8-BB58-3B70F7C9D08F}" srcOrd="1" destOrd="0" presId="urn:microsoft.com/office/officeart/2005/8/layout/orgChart1"/>
    <dgm:cxn modelId="{C1C9CFF6-6E05-4190-BD0A-77B967FC5B68}" type="presOf" srcId="{8480ACAA-4FB0-4595-B19F-8D6F6DDF0537}" destId="{3076BA80-4E86-4E60-AC02-533ACF27F777}" srcOrd="0" destOrd="0" presId="urn:microsoft.com/office/officeart/2005/8/layout/orgChart1"/>
    <dgm:cxn modelId="{4ED808FD-162F-4518-B123-CCBD6A2898CF}" srcId="{6A16F4A2-44AC-4722-AC29-FD7F3961D35E}" destId="{18811A3A-6BB1-451A-8B2C-F407CCDE4948}" srcOrd="0" destOrd="0" parTransId="{C21CCE46-60B0-428B-A019-BD6E14430078}" sibTransId="{E20341E6-AA51-48BB-99A4-1871CD1B3F6A}"/>
    <dgm:cxn modelId="{69BBB22B-91B6-45AD-853B-32A818EFF3ED}" type="presParOf" srcId="{E1B5EC5B-99C0-4F2D-8C7D-A4F4CE20B681}" destId="{3986E262-EF03-4398-994B-DC1F0A48C3A7}" srcOrd="0" destOrd="0" presId="urn:microsoft.com/office/officeart/2005/8/layout/orgChart1"/>
    <dgm:cxn modelId="{950BA692-45F1-4634-9A0F-943FA5621E88}" type="presParOf" srcId="{3986E262-EF03-4398-994B-DC1F0A48C3A7}" destId="{D24D48D0-8F76-469B-9DDF-7C23605EA393}" srcOrd="0" destOrd="0" presId="urn:microsoft.com/office/officeart/2005/8/layout/orgChart1"/>
    <dgm:cxn modelId="{26669A42-EFC1-4E82-B9A3-63B31A3631D0}" type="presParOf" srcId="{D24D48D0-8F76-469B-9DDF-7C23605EA393}" destId="{6B76BD5D-7056-4206-83A9-F4982A0986EC}" srcOrd="0" destOrd="0" presId="urn:microsoft.com/office/officeart/2005/8/layout/orgChart1"/>
    <dgm:cxn modelId="{19557E1E-2A8A-4A01-98E7-3C6BAAE1CEDB}" type="presParOf" srcId="{D24D48D0-8F76-469B-9DDF-7C23605EA393}" destId="{58D665B7-3319-4754-9A29-0C338CD136EB}" srcOrd="1" destOrd="0" presId="urn:microsoft.com/office/officeart/2005/8/layout/orgChart1"/>
    <dgm:cxn modelId="{95097633-EF90-4466-8BB2-2BA000893845}" type="presParOf" srcId="{3986E262-EF03-4398-994B-DC1F0A48C3A7}" destId="{B388A461-A0BD-482F-A5AF-1992A53C396F}" srcOrd="1" destOrd="0" presId="urn:microsoft.com/office/officeart/2005/8/layout/orgChart1"/>
    <dgm:cxn modelId="{2660F97B-3D8F-4E75-9A93-DD9F5CCA778D}" type="presParOf" srcId="{B388A461-A0BD-482F-A5AF-1992A53C396F}" destId="{A46214C0-3E82-4451-A2ED-DFD72F231917}" srcOrd="0" destOrd="0" presId="urn:microsoft.com/office/officeart/2005/8/layout/orgChart1"/>
    <dgm:cxn modelId="{586E16DE-0C47-427C-994E-29474432BA21}" type="presParOf" srcId="{B388A461-A0BD-482F-A5AF-1992A53C396F}" destId="{718B9503-4E28-4A5E-BEF6-3A49B4A1EBDD}" srcOrd="1" destOrd="0" presId="urn:microsoft.com/office/officeart/2005/8/layout/orgChart1"/>
    <dgm:cxn modelId="{2170D3E4-5880-4C96-84C4-27F01C46C85C}" type="presParOf" srcId="{718B9503-4E28-4A5E-BEF6-3A49B4A1EBDD}" destId="{1249B599-8F70-4E05-95A0-A05C6E136566}" srcOrd="0" destOrd="0" presId="urn:microsoft.com/office/officeart/2005/8/layout/orgChart1"/>
    <dgm:cxn modelId="{63FB8BA0-BA87-4101-AB59-4C14EECE2AF0}" type="presParOf" srcId="{1249B599-8F70-4E05-95A0-A05C6E136566}" destId="{F1A45577-1443-48EF-B8A3-285705DCAD15}" srcOrd="0" destOrd="0" presId="urn:microsoft.com/office/officeart/2005/8/layout/orgChart1"/>
    <dgm:cxn modelId="{B4DCA233-4D2C-4A37-8503-CF32DFC8361F}" type="presParOf" srcId="{1249B599-8F70-4E05-95A0-A05C6E136566}" destId="{464837DB-477B-49F8-BB58-3B70F7C9D08F}" srcOrd="1" destOrd="0" presId="urn:microsoft.com/office/officeart/2005/8/layout/orgChart1"/>
    <dgm:cxn modelId="{0FC93E07-8570-4A27-B840-926FCD5002D2}" type="presParOf" srcId="{718B9503-4E28-4A5E-BEF6-3A49B4A1EBDD}" destId="{6A5F454B-FA54-4318-A87A-3872B980CB1A}" srcOrd="1" destOrd="0" presId="urn:microsoft.com/office/officeart/2005/8/layout/orgChart1"/>
    <dgm:cxn modelId="{7574EDF3-9FA6-40D0-B814-D25AD6BCD1C5}" type="presParOf" srcId="{718B9503-4E28-4A5E-BEF6-3A49B4A1EBDD}" destId="{3A2501C8-41D9-4C11-9A2F-AEBEE510294A}" srcOrd="2" destOrd="0" presId="urn:microsoft.com/office/officeart/2005/8/layout/orgChart1"/>
    <dgm:cxn modelId="{EEDCC9BC-E875-4CD3-B698-9164EBC8400A}" type="presParOf" srcId="{B388A461-A0BD-482F-A5AF-1992A53C396F}" destId="{3D5951EC-87EB-4372-B4FE-D259A8C48001}" srcOrd="2" destOrd="0" presId="urn:microsoft.com/office/officeart/2005/8/layout/orgChart1"/>
    <dgm:cxn modelId="{26606169-5ED0-485E-81E0-5AE026C050C3}" type="presParOf" srcId="{B388A461-A0BD-482F-A5AF-1992A53C396F}" destId="{731D742A-2C69-49AB-984D-6501D96D9DCA}" srcOrd="3" destOrd="0" presId="urn:microsoft.com/office/officeart/2005/8/layout/orgChart1"/>
    <dgm:cxn modelId="{97B1AD97-9B97-4F77-9329-C4B14492BF9F}" type="presParOf" srcId="{731D742A-2C69-49AB-984D-6501D96D9DCA}" destId="{B17AD474-6FA2-4F75-83EA-16B7D60E21CE}" srcOrd="0" destOrd="0" presId="urn:microsoft.com/office/officeart/2005/8/layout/orgChart1"/>
    <dgm:cxn modelId="{60C0E847-B5BB-44CA-8B2B-5413B4B21328}" type="presParOf" srcId="{B17AD474-6FA2-4F75-83EA-16B7D60E21CE}" destId="{3076BA80-4E86-4E60-AC02-533ACF27F777}" srcOrd="0" destOrd="0" presId="urn:microsoft.com/office/officeart/2005/8/layout/orgChart1"/>
    <dgm:cxn modelId="{0149E309-2BD3-4A5C-BB9C-D0BE929A062D}" type="presParOf" srcId="{B17AD474-6FA2-4F75-83EA-16B7D60E21CE}" destId="{A3827AD5-7C09-42A4-B8C5-0B7C5965ED75}" srcOrd="1" destOrd="0" presId="urn:microsoft.com/office/officeart/2005/8/layout/orgChart1"/>
    <dgm:cxn modelId="{31DDC0F6-C678-4F55-8CAB-28C1DBE35322}" type="presParOf" srcId="{731D742A-2C69-49AB-984D-6501D96D9DCA}" destId="{30B5BEA3-CC8C-468C-BA95-779DDD5D31C0}" srcOrd="1" destOrd="0" presId="urn:microsoft.com/office/officeart/2005/8/layout/orgChart1"/>
    <dgm:cxn modelId="{CAA97669-74B5-4CD2-B904-D0E7608BB456}" type="presParOf" srcId="{731D742A-2C69-49AB-984D-6501D96D9DCA}" destId="{40B5CD73-3C92-48EC-80D8-D0EA1121AD70}" srcOrd="2" destOrd="0" presId="urn:microsoft.com/office/officeart/2005/8/layout/orgChart1"/>
    <dgm:cxn modelId="{1622FE36-6CF1-47CD-B642-47E1F426DFCC}" type="presParOf" srcId="{B388A461-A0BD-482F-A5AF-1992A53C396F}" destId="{12355E92-CC99-47B7-B83E-7C1074644C57}" srcOrd="4" destOrd="0" presId="urn:microsoft.com/office/officeart/2005/8/layout/orgChart1"/>
    <dgm:cxn modelId="{DF0D44FC-86D7-45F6-8E93-3886C6060B64}" type="presParOf" srcId="{B388A461-A0BD-482F-A5AF-1992A53C396F}" destId="{350F29E2-ECFB-4554-8480-C6646466EACA}" srcOrd="5" destOrd="0" presId="urn:microsoft.com/office/officeart/2005/8/layout/orgChart1"/>
    <dgm:cxn modelId="{CF3B8302-2A05-42CA-945B-9908F894801F}" type="presParOf" srcId="{350F29E2-ECFB-4554-8480-C6646466EACA}" destId="{D722E668-7581-4C78-8EDD-97454997297B}" srcOrd="0" destOrd="0" presId="urn:microsoft.com/office/officeart/2005/8/layout/orgChart1"/>
    <dgm:cxn modelId="{814BEB64-5F78-4100-868D-79C40A94ADDA}" type="presParOf" srcId="{D722E668-7581-4C78-8EDD-97454997297B}" destId="{C1AD5462-C532-4817-A170-EAA62D77298F}" srcOrd="0" destOrd="0" presId="urn:microsoft.com/office/officeart/2005/8/layout/orgChart1"/>
    <dgm:cxn modelId="{435E7A1E-5B6A-4EE9-8409-FC6B246B6489}" type="presParOf" srcId="{D722E668-7581-4C78-8EDD-97454997297B}" destId="{2E580E5C-01C3-42CC-931B-0746560DA9EF}" srcOrd="1" destOrd="0" presId="urn:microsoft.com/office/officeart/2005/8/layout/orgChart1"/>
    <dgm:cxn modelId="{EB7BD53C-87DC-4D90-BDC8-0FF7D4737277}" type="presParOf" srcId="{350F29E2-ECFB-4554-8480-C6646466EACA}" destId="{84956357-D5A2-46E3-BE34-66D1947B992B}" srcOrd="1" destOrd="0" presId="urn:microsoft.com/office/officeart/2005/8/layout/orgChart1"/>
    <dgm:cxn modelId="{61C1F849-5CA2-4330-8C05-7F0A41D6E51D}" type="presParOf" srcId="{350F29E2-ECFB-4554-8480-C6646466EACA}" destId="{C58A5339-6A42-437A-991A-5CD4A7E3A0A8}" srcOrd="2" destOrd="0" presId="urn:microsoft.com/office/officeart/2005/8/layout/orgChart1"/>
    <dgm:cxn modelId="{63704792-4803-4B08-A11A-694E99A099A3}" type="presParOf" srcId="{3986E262-EF03-4398-994B-DC1F0A48C3A7}" destId="{0C0E4884-5EC5-4755-93FD-D71D4BE21E60}" srcOrd="2" destOrd="0" presId="urn:microsoft.com/office/officeart/2005/8/layout/orgChart1"/>
    <dgm:cxn modelId="{DCFAA9A9-1797-4273-990C-E7AFDA942FB7}" type="presParOf" srcId="{0C0E4884-5EC5-4755-93FD-D71D4BE21E60}" destId="{A000DEA5-071A-490D-A116-5FA26D0F19D8}" srcOrd="0" destOrd="0" presId="urn:microsoft.com/office/officeart/2005/8/layout/orgChart1"/>
    <dgm:cxn modelId="{924C69BE-ACB0-4931-B57E-5590E6F559AF}" type="presParOf" srcId="{0C0E4884-5EC5-4755-93FD-D71D4BE21E60}" destId="{D02C5400-6EB6-499E-9DBB-531FD6B8B0EF}" srcOrd="1" destOrd="0" presId="urn:microsoft.com/office/officeart/2005/8/layout/orgChart1"/>
    <dgm:cxn modelId="{E6AD268D-2436-4450-9D5C-96ADFBF768B6}" type="presParOf" srcId="{D02C5400-6EB6-499E-9DBB-531FD6B8B0EF}" destId="{BDFD40A8-8CE7-4A28-B36B-29BFC5DE0310}" srcOrd="0" destOrd="0" presId="urn:microsoft.com/office/officeart/2005/8/layout/orgChart1"/>
    <dgm:cxn modelId="{16AEE540-A051-4F95-88BA-9EC0C4D924CC}" type="presParOf" srcId="{BDFD40A8-8CE7-4A28-B36B-29BFC5DE0310}" destId="{CEDAB296-8EA8-4FAD-9528-76B618C14D58}" srcOrd="0" destOrd="0" presId="urn:microsoft.com/office/officeart/2005/8/layout/orgChart1"/>
    <dgm:cxn modelId="{92D44BE0-D217-4845-88E6-515D6114CED8}" type="presParOf" srcId="{BDFD40A8-8CE7-4A28-B36B-29BFC5DE0310}" destId="{F7BF508A-89FA-41DC-A518-BDA70D393F11}" srcOrd="1" destOrd="0" presId="urn:microsoft.com/office/officeart/2005/8/layout/orgChart1"/>
    <dgm:cxn modelId="{BE145237-D36B-412B-A860-B18860ACBE15}" type="presParOf" srcId="{D02C5400-6EB6-499E-9DBB-531FD6B8B0EF}" destId="{15BBAD63-2450-4D7F-8C8B-BDF92D9505D5}" srcOrd="1" destOrd="0" presId="urn:microsoft.com/office/officeart/2005/8/layout/orgChart1"/>
    <dgm:cxn modelId="{BFC34429-3532-425B-83E4-857222483E37}" type="presParOf" srcId="{D02C5400-6EB6-499E-9DBB-531FD6B8B0EF}" destId="{65CDFFE4-DA82-46E2-9D1D-766601796D56}" srcOrd="2" destOrd="0" presId="urn:microsoft.com/office/officeart/2005/8/layout/orgChart1"/>
  </dgm:cxnLst>
  <dgm:bg/>
  <dgm:whole/>
  <dgm:extLst>
    <a:ext uri="http://schemas.microsoft.com/office/drawing/2008/diagram">
      <dsp:dataModelExt xmlns:dsp="http://schemas.microsoft.com/office/drawing/2008/diagram" relId="rId28"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668EB34-EAD2-49BA-BEAB-C3B82602360F}" type="doc">
      <dgm:prSet loTypeId="urn:microsoft.com/office/officeart/2005/8/layout/radial1" loCatId="cycle" qsTypeId="urn:microsoft.com/office/officeart/2005/8/quickstyle/simple1" qsCatId="simple" csTypeId="urn:microsoft.com/office/officeart/2005/8/colors/accent2_2" csCatId="accent2" phldr="1"/>
      <dgm:spPr/>
      <dgm:t>
        <a:bodyPr/>
        <a:lstStyle/>
        <a:p>
          <a:endParaRPr kumimoji="1" lang="ja-JP" altLang="en-US"/>
        </a:p>
      </dgm:t>
    </dgm:pt>
    <dgm:pt modelId="{F5DF2FC9-7400-44B1-BE70-A3031F33CED1}">
      <dgm:prSet phldrT="[テキスト]"/>
      <dgm:spPr/>
      <dgm:t>
        <a:bodyPr/>
        <a:lstStyle/>
        <a:p>
          <a:r>
            <a:rPr kumimoji="1" lang="ja-JP" altLang="en-US" dirty="0"/>
            <a:t>　</a:t>
          </a:r>
        </a:p>
      </dgm:t>
    </dgm:pt>
    <dgm:pt modelId="{CF29E469-27A6-4386-885E-640547D60C88}" type="parTrans" cxnId="{179EAD42-0A79-4B0B-8551-68A0F324C8AB}">
      <dgm:prSet/>
      <dgm:spPr/>
      <dgm:t>
        <a:bodyPr/>
        <a:lstStyle/>
        <a:p>
          <a:endParaRPr kumimoji="1" lang="ja-JP" altLang="en-US"/>
        </a:p>
      </dgm:t>
    </dgm:pt>
    <dgm:pt modelId="{6BC82840-E02F-47F8-89AB-52DC7D6D9E02}" type="sibTrans" cxnId="{179EAD42-0A79-4B0B-8551-68A0F324C8AB}">
      <dgm:prSet/>
      <dgm:spPr/>
      <dgm:t>
        <a:bodyPr/>
        <a:lstStyle/>
        <a:p>
          <a:endParaRPr kumimoji="1" lang="ja-JP" altLang="en-US"/>
        </a:p>
      </dgm:t>
    </dgm:pt>
    <dgm:pt modelId="{40E659F4-EB20-4D11-B6D9-BA1E16D8ECA6}">
      <dgm:prSet phldrT="[テキスト]"/>
      <dgm:spPr/>
      <dgm:t>
        <a:bodyPr/>
        <a:lstStyle/>
        <a:p>
          <a:r>
            <a:rPr kumimoji="1" lang="ja-JP" altLang="en-US" dirty="0"/>
            <a:t>　</a:t>
          </a:r>
        </a:p>
      </dgm:t>
    </dgm:pt>
    <dgm:pt modelId="{85E9AA22-22AC-4785-9105-7A1A77B290B2}" type="parTrans" cxnId="{5D96DF07-2FB4-4532-B3F1-43A843AB9C25}">
      <dgm:prSet/>
      <dgm:spPr/>
      <dgm:t>
        <a:bodyPr/>
        <a:lstStyle/>
        <a:p>
          <a:endParaRPr kumimoji="1" lang="ja-JP" altLang="en-US"/>
        </a:p>
      </dgm:t>
    </dgm:pt>
    <dgm:pt modelId="{425D7F75-61EE-456C-B51D-10A9DE34D795}" type="sibTrans" cxnId="{5D96DF07-2FB4-4532-B3F1-43A843AB9C25}">
      <dgm:prSet/>
      <dgm:spPr/>
      <dgm:t>
        <a:bodyPr/>
        <a:lstStyle/>
        <a:p>
          <a:endParaRPr kumimoji="1" lang="ja-JP" altLang="en-US"/>
        </a:p>
      </dgm:t>
    </dgm:pt>
    <dgm:pt modelId="{3E1C7638-E48E-4C43-BC97-447F9112876B}">
      <dgm:prSet phldrT="[テキスト]"/>
      <dgm:spPr/>
      <dgm:t>
        <a:bodyPr/>
        <a:lstStyle/>
        <a:p>
          <a:r>
            <a:rPr kumimoji="1" lang="ja-JP" altLang="en-US" dirty="0"/>
            <a:t>　</a:t>
          </a:r>
        </a:p>
      </dgm:t>
    </dgm:pt>
    <dgm:pt modelId="{E8B2C3E2-7386-4144-8C48-6F4E67253F7E}" type="parTrans" cxnId="{2436368F-9306-4F0F-9E19-1F0930A15093}">
      <dgm:prSet/>
      <dgm:spPr/>
      <dgm:t>
        <a:bodyPr/>
        <a:lstStyle/>
        <a:p>
          <a:endParaRPr kumimoji="1" lang="ja-JP" altLang="en-US"/>
        </a:p>
      </dgm:t>
    </dgm:pt>
    <dgm:pt modelId="{82640B51-3A43-4944-B395-9CE12F6FCD49}" type="sibTrans" cxnId="{2436368F-9306-4F0F-9E19-1F0930A15093}">
      <dgm:prSet/>
      <dgm:spPr/>
      <dgm:t>
        <a:bodyPr/>
        <a:lstStyle/>
        <a:p>
          <a:endParaRPr kumimoji="1" lang="ja-JP" altLang="en-US"/>
        </a:p>
      </dgm:t>
    </dgm:pt>
    <dgm:pt modelId="{966C9D93-6F9C-4FEE-9054-2DCCF5207757}">
      <dgm:prSet phldrT="[テキスト]"/>
      <dgm:spPr/>
      <dgm:t>
        <a:bodyPr/>
        <a:lstStyle/>
        <a:p>
          <a:r>
            <a:rPr kumimoji="1" lang="ja-JP" altLang="en-US" dirty="0"/>
            <a:t>　</a:t>
          </a:r>
        </a:p>
      </dgm:t>
    </dgm:pt>
    <dgm:pt modelId="{3B4C25EB-11C7-4E45-9D2D-9C03B1ABFBCD}" type="parTrans" cxnId="{2E7B8E95-432E-4DF1-8068-FCA835142154}">
      <dgm:prSet/>
      <dgm:spPr/>
      <dgm:t>
        <a:bodyPr/>
        <a:lstStyle/>
        <a:p>
          <a:endParaRPr kumimoji="1" lang="ja-JP" altLang="en-US"/>
        </a:p>
      </dgm:t>
    </dgm:pt>
    <dgm:pt modelId="{4F2FA276-6439-462D-9FB4-B35E1E25AC99}" type="sibTrans" cxnId="{2E7B8E95-432E-4DF1-8068-FCA835142154}">
      <dgm:prSet/>
      <dgm:spPr/>
      <dgm:t>
        <a:bodyPr/>
        <a:lstStyle/>
        <a:p>
          <a:endParaRPr kumimoji="1" lang="ja-JP" altLang="en-US"/>
        </a:p>
      </dgm:t>
    </dgm:pt>
    <dgm:pt modelId="{7E3C23B1-3232-4816-AF29-9361EC656A30}">
      <dgm:prSet phldrT="[テキスト]"/>
      <dgm:spPr/>
      <dgm:t>
        <a:bodyPr/>
        <a:lstStyle/>
        <a:p>
          <a:r>
            <a:rPr kumimoji="1" lang="ja-JP" altLang="en-US" dirty="0"/>
            <a:t>　</a:t>
          </a:r>
        </a:p>
      </dgm:t>
    </dgm:pt>
    <dgm:pt modelId="{70153B8E-3A79-4CB9-A701-68D278E0F364}" type="parTrans" cxnId="{FBA27D68-0D24-443B-AA94-2A14201D9EBA}">
      <dgm:prSet/>
      <dgm:spPr/>
      <dgm:t>
        <a:bodyPr/>
        <a:lstStyle/>
        <a:p>
          <a:endParaRPr kumimoji="1" lang="ja-JP" altLang="en-US"/>
        </a:p>
      </dgm:t>
    </dgm:pt>
    <dgm:pt modelId="{31812531-12D6-4BD4-9FAC-F701D3BB9878}" type="sibTrans" cxnId="{FBA27D68-0D24-443B-AA94-2A14201D9EBA}">
      <dgm:prSet/>
      <dgm:spPr/>
      <dgm:t>
        <a:bodyPr/>
        <a:lstStyle/>
        <a:p>
          <a:endParaRPr kumimoji="1" lang="ja-JP" altLang="en-US"/>
        </a:p>
      </dgm:t>
    </dgm:pt>
    <dgm:pt modelId="{B6A56721-7879-40A4-A901-B3352E61F320}">
      <dgm:prSet/>
      <dgm:spPr/>
      <dgm:t>
        <a:bodyPr/>
        <a:lstStyle/>
        <a:p>
          <a:endParaRPr kumimoji="1" lang="ja-JP" altLang="en-US"/>
        </a:p>
      </dgm:t>
    </dgm:pt>
    <dgm:pt modelId="{05765D24-DEE3-4AF1-A099-6F6265682145}" type="parTrans" cxnId="{B10AB32F-0D1F-4B33-B26E-AFAC71E8CD4F}">
      <dgm:prSet/>
      <dgm:spPr/>
      <dgm:t>
        <a:bodyPr/>
        <a:lstStyle/>
        <a:p>
          <a:endParaRPr kumimoji="1" lang="ja-JP" altLang="en-US"/>
        </a:p>
      </dgm:t>
    </dgm:pt>
    <dgm:pt modelId="{D7EE37C4-DD21-476A-9989-A3938D1BE628}" type="sibTrans" cxnId="{B10AB32F-0D1F-4B33-B26E-AFAC71E8CD4F}">
      <dgm:prSet/>
      <dgm:spPr/>
      <dgm:t>
        <a:bodyPr/>
        <a:lstStyle/>
        <a:p>
          <a:endParaRPr kumimoji="1" lang="ja-JP" altLang="en-US"/>
        </a:p>
      </dgm:t>
    </dgm:pt>
    <dgm:pt modelId="{355D0DB7-E9F6-4DC1-8384-DAABE0916D96}" type="pres">
      <dgm:prSet presAssocID="{B668EB34-EAD2-49BA-BEAB-C3B82602360F}" presName="cycle" presStyleCnt="0">
        <dgm:presLayoutVars>
          <dgm:chMax val="1"/>
          <dgm:dir/>
          <dgm:animLvl val="ctr"/>
          <dgm:resizeHandles val="exact"/>
        </dgm:presLayoutVars>
      </dgm:prSet>
      <dgm:spPr/>
    </dgm:pt>
    <dgm:pt modelId="{03074019-E3B9-4433-BC12-99B558969FAB}" type="pres">
      <dgm:prSet presAssocID="{F5DF2FC9-7400-44B1-BE70-A3031F33CED1}" presName="centerShape" presStyleLbl="node0" presStyleIdx="0" presStyleCnt="1"/>
      <dgm:spPr/>
    </dgm:pt>
    <dgm:pt modelId="{119563A5-DB16-48EA-A434-25B890889905}" type="pres">
      <dgm:prSet presAssocID="{85E9AA22-22AC-4785-9105-7A1A77B290B2}" presName="Name9" presStyleLbl="parChTrans1D2" presStyleIdx="0" presStyleCnt="5"/>
      <dgm:spPr/>
    </dgm:pt>
    <dgm:pt modelId="{637034E7-672C-4278-9067-74B8DC2EB722}" type="pres">
      <dgm:prSet presAssocID="{85E9AA22-22AC-4785-9105-7A1A77B290B2}" presName="connTx" presStyleLbl="parChTrans1D2" presStyleIdx="0" presStyleCnt="5"/>
      <dgm:spPr/>
    </dgm:pt>
    <dgm:pt modelId="{6B95523F-0C98-4FA2-99D0-8F08EB4BE528}" type="pres">
      <dgm:prSet presAssocID="{40E659F4-EB20-4D11-B6D9-BA1E16D8ECA6}" presName="node" presStyleLbl="node1" presStyleIdx="0" presStyleCnt="5">
        <dgm:presLayoutVars>
          <dgm:bulletEnabled val="1"/>
        </dgm:presLayoutVars>
      </dgm:prSet>
      <dgm:spPr/>
    </dgm:pt>
    <dgm:pt modelId="{9D33113D-3875-4489-B4CA-52438BC64983}" type="pres">
      <dgm:prSet presAssocID="{E8B2C3E2-7386-4144-8C48-6F4E67253F7E}" presName="Name9" presStyleLbl="parChTrans1D2" presStyleIdx="1" presStyleCnt="5"/>
      <dgm:spPr/>
    </dgm:pt>
    <dgm:pt modelId="{F50B8E15-2AA1-437C-9EC8-252281196B1F}" type="pres">
      <dgm:prSet presAssocID="{E8B2C3E2-7386-4144-8C48-6F4E67253F7E}" presName="connTx" presStyleLbl="parChTrans1D2" presStyleIdx="1" presStyleCnt="5"/>
      <dgm:spPr/>
    </dgm:pt>
    <dgm:pt modelId="{3F154E86-AEBA-40CD-ACC8-BFBCB08ACC26}" type="pres">
      <dgm:prSet presAssocID="{3E1C7638-E48E-4C43-BC97-447F9112876B}" presName="node" presStyleLbl="node1" presStyleIdx="1" presStyleCnt="5">
        <dgm:presLayoutVars>
          <dgm:bulletEnabled val="1"/>
        </dgm:presLayoutVars>
      </dgm:prSet>
      <dgm:spPr/>
    </dgm:pt>
    <dgm:pt modelId="{1940D5D0-C7EC-42F4-AD1A-5C1563CA4DFA}" type="pres">
      <dgm:prSet presAssocID="{3B4C25EB-11C7-4E45-9D2D-9C03B1ABFBCD}" presName="Name9" presStyleLbl="parChTrans1D2" presStyleIdx="2" presStyleCnt="5"/>
      <dgm:spPr/>
    </dgm:pt>
    <dgm:pt modelId="{7ECFB28B-3045-4BE8-BCB5-8EAD6F88E9F0}" type="pres">
      <dgm:prSet presAssocID="{3B4C25EB-11C7-4E45-9D2D-9C03B1ABFBCD}" presName="connTx" presStyleLbl="parChTrans1D2" presStyleIdx="2" presStyleCnt="5"/>
      <dgm:spPr/>
    </dgm:pt>
    <dgm:pt modelId="{4DD33CFF-161C-4E34-B08B-B722A7F59E22}" type="pres">
      <dgm:prSet presAssocID="{966C9D93-6F9C-4FEE-9054-2DCCF5207757}" presName="node" presStyleLbl="node1" presStyleIdx="2" presStyleCnt="5">
        <dgm:presLayoutVars>
          <dgm:bulletEnabled val="1"/>
        </dgm:presLayoutVars>
      </dgm:prSet>
      <dgm:spPr/>
    </dgm:pt>
    <dgm:pt modelId="{783E2C9C-779E-4F2A-8B36-30BA2CF219FE}" type="pres">
      <dgm:prSet presAssocID="{05765D24-DEE3-4AF1-A099-6F6265682145}" presName="Name9" presStyleLbl="parChTrans1D2" presStyleIdx="3" presStyleCnt="5"/>
      <dgm:spPr/>
    </dgm:pt>
    <dgm:pt modelId="{4C81A4C5-DAAE-4655-B59A-93C315256F07}" type="pres">
      <dgm:prSet presAssocID="{05765D24-DEE3-4AF1-A099-6F6265682145}" presName="connTx" presStyleLbl="parChTrans1D2" presStyleIdx="3" presStyleCnt="5"/>
      <dgm:spPr/>
    </dgm:pt>
    <dgm:pt modelId="{145E23B0-DC27-4153-84D3-C6797D400C94}" type="pres">
      <dgm:prSet presAssocID="{B6A56721-7879-40A4-A901-B3352E61F320}" presName="node" presStyleLbl="node1" presStyleIdx="3" presStyleCnt="5">
        <dgm:presLayoutVars>
          <dgm:bulletEnabled val="1"/>
        </dgm:presLayoutVars>
      </dgm:prSet>
      <dgm:spPr/>
    </dgm:pt>
    <dgm:pt modelId="{7CF8BA63-09D2-499A-B300-7310FFF194D6}" type="pres">
      <dgm:prSet presAssocID="{70153B8E-3A79-4CB9-A701-68D278E0F364}" presName="Name9" presStyleLbl="parChTrans1D2" presStyleIdx="4" presStyleCnt="5"/>
      <dgm:spPr/>
    </dgm:pt>
    <dgm:pt modelId="{75FEE92A-310F-4BB3-92EF-380700D5A8FE}" type="pres">
      <dgm:prSet presAssocID="{70153B8E-3A79-4CB9-A701-68D278E0F364}" presName="connTx" presStyleLbl="parChTrans1D2" presStyleIdx="4" presStyleCnt="5"/>
      <dgm:spPr/>
    </dgm:pt>
    <dgm:pt modelId="{C3F58894-6263-4FBC-A93A-78239EC9E4A1}" type="pres">
      <dgm:prSet presAssocID="{7E3C23B1-3232-4816-AF29-9361EC656A30}" presName="node" presStyleLbl="node1" presStyleIdx="4" presStyleCnt="5">
        <dgm:presLayoutVars>
          <dgm:bulletEnabled val="1"/>
        </dgm:presLayoutVars>
      </dgm:prSet>
      <dgm:spPr/>
    </dgm:pt>
  </dgm:ptLst>
  <dgm:cxnLst>
    <dgm:cxn modelId="{A79B0C00-882C-44A8-BF01-72813BE84F2D}" type="presOf" srcId="{85E9AA22-22AC-4785-9105-7A1A77B290B2}" destId="{119563A5-DB16-48EA-A434-25B890889905}" srcOrd="0" destOrd="0" presId="urn:microsoft.com/office/officeart/2005/8/layout/radial1"/>
    <dgm:cxn modelId="{ABAB4601-81FE-4A22-B774-76194102ACE9}" type="presOf" srcId="{F5DF2FC9-7400-44B1-BE70-A3031F33CED1}" destId="{03074019-E3B9-4433-BC12-99B558969FAB}" srcOrd="0" destOrd="0" presId="urn:microsoft.com/office/officeart/2005/8/layout/radial1"/>
    <dgm:cxn modelId="{B63FAD02-EF1D-4301-9E3B-CCD35839F7BF}" type="presOf" srcId="{40E659F4-EB20-4D11-B6D9-BA1E16D8ECA6}" destId="{6B95523F-0C98-4FA2-99D0-8F08EB4BE528}" srcOrd="0" destOrd="0" presId="urn:microsoft.com/office/officeart/2005/8/layout/radial1"/>
    <dgm:cxn modelId="{5D96DF07-2FB4-4532-B3F1-43A843AB9C25}" srcId="{F5DF2FC9-7400-44B1-BE70-A3031F33CED1}" destId="{40E659F4-EB20-4D11-B6D9-BA1E16D8ECA6}" srcOrd="0" destOrd="0" parTransId="{85E9AA22-22AC-4785-9105-7A1A77B290B2}" sibTransId="{425D7F75-61EE-456C-B51D-10A9DE34D795}"/>
    <dgm:cxn modelId="{9401EE0B-55F8-4D95-A141-4390BD3C8097}" type="presOf" srcId="{7E3C23B1-3232-4816-AF29-9361EC656A30}" destId="{C3F58894-6263-4FBC-A93A-78239EC9E4A1}" srcOrd="0" destOrd="0" presId="urn:microsoft.com/office/officeart/2005/8/layout/radial1"/>
    <dgm:cxn modelId="{7DE89C1A-35B6-46AE-B233-E57492AA71DD}" type="presOf" srcId="{05765D24-DEE3-4AF1-A099-6F6265682145}" destId="{4C81A4C5-DAAE-4655-B59A-93C315256F07}" srcOrd="1" destOrd="0" presId="urn:microsoft.com/office/officeart/2005/8/layout/radial1"/>
    <dgm:cxn modelId="{D1200127-A68C-4D6C-8800-DDCE1AD254B2}" type="presOf" srcId="{3B4C25EB-11C7-4E45-9D2D-9C03B1ABFBCD}" destId="{1940D5D0-C7EC-42F4-AD1A-5C1563CA4DFA}" srcOrd="0" destOrd="0" presId="urn:microsoft.com/office/officeart/2005/8/layout/radial1"/>
    <dgm:cxn modelId="{B10AB32F-0D1F-4B33-B26E-AFAC71E8CD4F}" srcId="{F5DF2FC9-7400-44B1-BE70-A3031F33CED1}" destId="{B6A56721-7879-40A4-A901-B3352E61F320}" srcOrd="3" destOrd="0" parTransId="{05765D24-DEE3-4AF1-A099-6F6265682145}" sibTransId="{D7EE37C4-DD21-476A-9989-A3938D1BE628}"/>
    <dgm:cxn modelId="{364BF73F-8AB0-4B21-B2A1-5C8F74A1CC0A}" type="presOf" srcId="{3B4C25EB-11C7-4E45-9D2D-9C03B1ABFBCD}" destId="{7ECFB28B-3045-4BE8-BCB5-8EAD6F88E9F0}" srcOrd="1" destOrd="0" presId="urn:microsoft.com/office/officeart/2005/8/layout/radial1"/>
    <dgm:cxn modelId="{179EAD42-0A79-4B0B-8551-68A0F324C8AB}" srcId="{B668EB34-EAD2-49BA-BEAB-C3B82602360F}" destId="{F5DF2FC9-7400-44B1-BE70-A3031F33CED1}" srcOrd="0" destOrd="0" parTransId="{CF29E469-27A6-4386-885E-640547D60C88}" sibTransId="{6BC82840-E02F-47F8-89AB-52DC7D6D9E02}"/>
    <dgm:cxn modelId="{D6482B67-BAF6-4687-8CF0-D5E9BF0C51E0}" type="presOf" srcId="{966C9D93-6F9C-4FEE-9054-2DCCF5207757}" destId="{4DD33CFF-161C-4E34-B08B-B722A7F59E22}" srcOrd="0" destOrd="0" presId="urn:microsoft.com/office/officeart/2005/8/layout/radial1"/>
    <dgm:cxn modelId="{FBA27D68-0D24-443B-AA94-2A14201D9EBA}" srcId="{F5DF2FC9-7400-44B1-BE70-A3031F33CED1}" destId="{7E3C23B1-3232-4816-AF29-9361EC656A30}" srcOrd="4" destOrd="0" parTransId="{70153B8E-3A79-4CB9-A701-68D278E0F364}" sibTransId="{31812531-12D6-4BD4-9FAC-F701D3BB9878}"/>
    <dgm:cxn modelId="{A960E96C-E9CA-4D7B-96A2-FEDFA8740201}" type="presOf" srcId="{E8B2C3E2-7386-4144-8C48-6F4E67253F7E}" destId="{9D33113D-3875-4489-B4CA-52438BC64983}" srcOrd="0" destOrd="0" presId="urn:microsoft.com/office/officeart/2005/8/layout/radial1"/>
    <dgm:cxn modelId="{958D1E57-98F4-48DA-99A7-8C8B32924818}" type="presOf" srcId="{70153B8E-3A79-4CB9-A701-68D278E0F364}" destId="{75FEE92A-310F-4BB3-92EF-380700D5A8FE}" srcOrd="1" destOrd="0" presId="urn:microsoft.com/office/officeart/2005/8/layout/radial1"/>
    <dgm:cxn modelId="{1BFEEE79-BD7D-4FB7-A62B-C4460B000F9A}" type="presOf" srcId="{3E1C7638-E48E-4C43-BC97-447F9112876B}" destId="{3F154E86-AEBA-40CD-ACC8-BFBCB08ACC26}" srcOrd="0" destOrd="0" presId="urn:microsoft.com/office/officeart/2005/8/layout/radial1"/>
    <dgm:cxn modelId="{CF7D6F7E-604B-40A3-A357-C07475D6433F}" type="presOf" srcId="{B668EB34-EAD2-49BA-BEAB-C3B82602360F}" destId="{355D0DB7-E9F6-4DC1-8384-DAABE0916D96}" srcOrd="0" destOrd="0" presId="urn:microsoft.com/office/officeart/2005/8/layout/radial1"/>
    <dgm:cxn modelId="{3D78198C-C57F-405A-9A69-15471854A265}" type="presOf" srcId="{05765D24-DEE3-4AF1-A099-6F6265682145}" destId="{783E2C9C-779E-4F2A-8B36-30BA2CF219FE}" srcOrd="0" destOrd="0" presId="urn:microsoft.com/office/officeart/2005/8/layout/radial1"/>
    <dgm:cxn modelId="{2436368F-9306-4F0F-9E19-1F0930A15093}" srcId="{F5DF2FC9-7400-44B1-BE70-A3031F33CED1}" destId="{3E1C7638-E48E-4C43-BC97-447F9112876B}" srcOrd="1" destOrd="0" parTransId="{E8B2C3E2-7386-4144-8C48-6F4E67253F7E}" sibTransId="{82640B51-3A43-4944-B395-9CE12F6FCD49}"/>
    <dgm:cxn modelId="{9B10D791-7B12-4E24-B33D-9E14FB2325E3}" type="presOf" srcId="{70153B8E-3A79-4CB9-A701-68D278E0F364}" destId="{7CF8BA63-09D2-499A-B300-7310FFF194D6}" srcOrd="0" destOrd="0" presId="urn:microsoft.com/office/officeart/2005/8/layout/radial1"/>
    <dgm:cxn modelId="{2E7B8E95-432E-4DF1-8068-FCA835142154}" srcId="{F5DF2FC9-7400-44B1-BE70-A3031F33CED1}" destId="{966C9D93-6F9C-4FEE-9054-2DCCF5207757}" srcOrd="2" destOrd="0" parTransId="{3B4C25EB-11C7-4E45-9D2D-9C03B1ABFBCD}" sibTransId="{4F2FA276-6439-462D-9FB4-B35E1E25AC99}"/>
    <dgm:cxn modelId="{A0728EB3-32FC-4FDD-A47F-B854222C527D}" type="presOf" srcId="{85E9AA22-22AC-4785-9105-7A1A77B290B2}" destId="{637034E7-672C-4278-9067-74B8DC2EB722}" srcOrd="1" destOrd="0" presId="urn:microsoft.com/office/officeart/2005/8/layout/radial1"/>
    <dgm:cxn modelId="{28CC38C6-5352-42D3-83BF-3608255AF6D5}" type="presOf" srcId="{B6A56721-7879-40A4-A901-B3352E61F320}" destId="{145E23B0-DC27-4153-84D3-C6797D400C94}" srcOrd="0" destOrd="0" presId="urn:microsoft.com/office/officeart/2005/8/layout/radial1"/>
    <dgm:cxn modelId="{31909DD6-F5F8-4B97-8095-7476970E725F}" type="presOf" srcId="{E8B2C3E2-7386-4144-8C48-6F4E67253F7E}" destId="{F50B8E15-2AA1-437C-9EC8-252281196B1F}" srcOrd="1" destOrd="0" presId="urn:microsoft.com/office/officeart/2005/8/layout/radial1"/>
    <dgm:cxn modelId="{1374E02E-8F94-4AE6-9868-DBC4B19C84AF}" type="presParOf" srcId="{355D0DB7-E9F6-4DC1-8384-DAABE0916D96}" destId="{03074019-E3B9-4433-BC12-99B558969FAB}" srcOrd="0" destOrd="0" presId="urn:microsoft.com/office/officeart/2005/8/layout/radial1"/>
    <dgm:cxn modelId="{EDE913C8-D262-4B3D-8618-683C7AE3FFAC}" type="presParOf" srcId="{355D0DB7-E9F6-4DC1-8384-DAABE0916D96}" destId="{119563A5-DB16-48EA-A434-25B890889905}" srcOrd="1" destOrd="0" presId="urn:microsoft.com/office/officeart/2005/8/layout/radial1"/>
    <dgm:cxn modelId="{8CBDED98-4610-442A-A587-64B4B55FAE0F}" type="presParOf" srcId="{119563A5-DB16-48EA-A434-25B890889905}" destId="{637034E7-672C-4278-9067-74B8DC2EB722}" srcOrd="0" destOrd="0" presId="urn:microsoft.com/office/officeart/2005/8/layout/radial1"/>
    <dgm:cxn modelId="{7E894856-1F63-42B1-A798-3EA1B88F23E9}" type="presParOf" srcId="{355D0DB7-E9F6-4DC1-8384-DAABE0916D96}" destId="{6B95523F-0C98-4FA2-99D0-8F08EB4BE528}" srcOrd="2" destOrd="0" presId="urn:microsoft.com/office/officeart/2005/8/layout/radial1"/>
    <dgm:cxn modelId="{6DAB0468-DCC9-4433-A210-317BC5E7D7E9}" type="presParOf" srcId="{355D0DB7-E9F6-4DC1-8384-DAABE0916D96}" destId="{9D33113D-3875-4489-B4CA-52438BC64983}" srcOrd="3" destOrd="0" presId="urn:microsoft.com/office/officeart/2005/8/layout/radial1"/>
    <dgm:cxn modelId="{3F1F58DB-0710-4479-AFAC-70694BDE7893}" type="presParOf" srcId="{9D33113D-3875-4489-B4CA-52438BC64983}" destId="{F50B8E15-2AA1-437C-9EC8-252281196B1F}" srcOrd="0" destOrd="0" presId="urn:microsoft.com/office/officeart/2005/8/layout/radial1"/>
    <dgm:cxn modelId="{DBC3AD94-0BC6-4430-A3C4-F602EC1B8DFE}" type="presParOf" srcId="{355D0DB7-E9F6-4DC1-8384-DAABE0916D96}" destId="{3F154E86-AEBA-40CD-ACC8-BFBCB08ACC26}" srcOrd="4" destOrd="0" presId="urn:microsoft.com/office/officeart/2005/8/layout/radial1"/>
    <dgm:cxn modelId="{8337AE91-9CF2-4DA2-AC01-8E71A24A37C8}" type="presParOf" srcId="{355D0DB7-E9F6-4DC1-8384-DAABE0916D96}" destId="{1940D5D0-C7EC-42F4-AD1A-5C1563CA4DFA}" srcOrd="5" destOrd="0" presId="urn:microsoft.com/office/officeart/2005/8/layout/radial1"/>
    <dgm:cxn modelId="{82DF82DD-179F-46C0-830A-B8AE6187AB06}" type="presParOf" srcId="{1940D5D0-C7EC-42F4-AD1A-5C1563CA4DFA}" destId="{7ECFB28B-3045-4BE8-BCB5-8EAD6F88E9F0}" srcOrd="0" destOrd="0" presId="urn:microsoft.com/office/officeart/2005/8/layout/radial1"/>
    <dgm:cxn modelId="{40A580A5-9C33-411B-95CA-237845E95342}" type="presParOf" srcId="{355D0DB7-E9F6-4DC1-8384-DAABE0916D96}" destId="{4DD33CFF-161C-4E34-B08B-B722A7F59E22}" srcOrd="6" destOrd="0" presId="urn:microsoft.com/office/officeart/2005/8/layout/radial1"/>
    <dgm:cxn modelId="{2DD5EEDD-D3A9-4687-8CB7-51B8038B98B0}" type="presParOf" srcId="{355D0DB7-E9F6-4DC1-8384-DAABE0916D96}" destId="{783E2C9C-779E-4F2A-8B36-30BA2CF219FE}" srcOrd="7" destOrd="0" presId="urn:microsoft.com/office/officeart/2005/8/layout/radial1"/>
    <dgm:cxn modelId="{767F1595-3532-447C-A9D2-1BA86EDF1B01}" type="presParOf" srcId="{783E2C9C-779E-4F2A-8B36-30BA2CF219FE}" destId="{4C81A4C5-DAAE-4655-B59A-93C315256F07}" srcOrd="0" destOrd="0" presId="urn:microsoft.com/office/officeart/2005/8/layout/radial1"/>
    <dgm:cxn modelId="{BA523142-11DA-4DB0-9E20-DFC4E40F68BE}" type="presParOf" srcId="{355D0DB7-E9F6-4DC1-8384-DAABE0916D96}" destId="{145E23B0-DC27-4153-84D3-C6797D400C94}" srcOrd="8" destOrd="0" presId="urn:microsoft.com/office/officeart/2005/8/layout/radial1"/>
    <dgm:cxn modelId="{ADAA1651-E98B-432E-94E5-D1924EF534A9}" type="presParOf" srcId="{355D0DB7-E9F6-4DC1-8384-DAABE0916D96}" destId="{7CF8BA63-09D2-499A-B300-7310FFF194D6}" srcOrd="9" destOrd="0" presId="urn:microsoft.com/office/officeart/2005/8/layout/radial1"/>
    <dgm:cxn modelId="{11071E87-9361-458F-BCC8-1B41A79F1425}" type="presParOf" srcId="{7CF8BA63-09D2-499A-B300-7310FFF194D6}" destId="{75FEE92A-310F-4BB3-92EF-380700D5A8FE}" srcOrd="0" destOrd="0" presId="urn:microsoft.com/office/officeart/2005/8/layout/radial1"/>
    <dgm:cxn modelId="{4826B824-A472-4520-B2FA-12FD0846235B}" type="presParOf" srcId="{355D0DB7-E9F6-4DC1-8384-DAABE0916D96}" destId="{C3F58894-6263-4FBC-A93A-78239EC9E4A1}" srcOrd="10" destOrd="0" presId="urn:microsoft.com/office/officeart/2005/8/layout/radial1"/>
  </dgm:cxnLst>
  <dgm:bg/>
  <dgm:whole/>
  <dgm:extLst>
    <a:ext uri="http://schemas.microsoft.com/office/drawing/2008/diagram">
      <dsp:dataModelExt xmlns:dsp="http://schemas.microsoft.com/office/drawing/2008/diagram" relId="rId33"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D5B40743-5404-4ED4-8EF7-F070D8788BA7}" type="doc">
      <dgm:prSet loTypeId="urn:microsoft.com/office/officeart/2005/8/layout/orgChart1" loCatId="hierarchy" qsTypeId="urn:microsoft.com/office/officeart/2005/8/quickstyle/simple1" qsCatId="simple" csTypeId="urn:microsoft.com/office/officeart/2005/8/colors/colorful5" csCatId="colorful" phldr="1"/>
      <dgm:spPr/>
      <dgm:t>
        <a:bodyPr/>
        <a:lstStyle/>
        <a:p>
          <a:endParaRPr kumimoji="1" lang="ja-JP" altLang="en-US"/>
        </a:p>
      </dgm:t>
    </dgm:pt>
    <dgm:pt modelId="{6A16F4A2-44AC-4722-AC29-FD7F3961D35E}">
      <dgm:prSet phldrT="[テキスト]"/>
      <dgm:spPr/>
      <dgm:t>
        <a:bodyPr/>
        <a:lstStyle/>
        <a:p>
          <a:r>
            <a:rPr kumimoji="1" lang="ja-JP" altLang="en-US" dirty="0"/>
            <a:t>　</a:t>
          </a:r>
        </a:p>
      </dgm:t>
    </dgm:pt>
    <dgm:pt modelId="{A9BEF810-65A5-4D0C-8BDC-EA3530F63EBC}" type="parTrans" cxnId="{6FD73ABF-DD23-4329-AF1B-8ABE6BEF2E5D}">
      <dgm:prSet/>
      <dgm:spPr/>
      <dgm:t>
        <a:bodyPr/>
        <a:lstStyle/>
        <a:p>
          <a:endParaRPr kumimoji="1" lang="ja-JP" altLang="en-US"/>
        </a:p>
      </dgm:t>
    </dgm:pt>
    <dgm:pt modelId="{8DFBFF11-AD43-4DEA-837F-21912B190828}" type="sibTrans" cxnId="{6FD73ABF-DD23-4329-AF1B-8ABE6BEF2E5D}">
      <dgm:prSet/>
      <dgm:spPr/>
      <dgm:t>
        <a:bodyPr/>
        <a:lstStyle/>
        <a:p>
          <a:endParaRPr kumimoji="1" lang="ja-JP" altLang="en-US"/>
        </a:p>
      </dgm:t>
    </dgm:pt>
    <dgm:pt modelId="{18811A3A-6BB1-451A-8B2C-F407CCDE4948}" type="asst">
      <dgm:prSet phldrT="[テキスト]"/>
      <dgm:spPr/>
      <dgm:t>
        <a:bodyPr/>
        <a:lstStyle/>
        <a:p>
          <a:r>
            <a:rPr kumimoji="1" lang="ja-JP" altLang="en-US" dirty="0"/>
            <a:t>　</a:t>
          </a:r>
        </a:p>
      </dgm:t>
    </dgm:pt>
    <dgm:pt modelId="{C21CCE46-60B0-428B-A019-BD6E14430078}" type="parTrans" cxnId="{4ED808FD-162F-4518-B123-CCBD6A2898CF}">
      <dgm:prSet/>
      <dgm:spPr/>
      <dgm:t>
        <a:bodyPr/>
        <a:lstStyle/>
        <a:p>
          <a:endParaRPr kumimoji="1" lang="ja-JP" altLang="en-US"/>
        </a:p>
      </dgm:t>
    </dgm:pt>
    <dgm:pt modelId="{E20341E6-AA51-48BB-99A4-1871CD1B3F6A}" type="sibTrans" cxnId="{4ED808FD-162F-4518-B123-CCBD6A2898CF}">
      <dgm:prSet/>
      <dgm:spPr/>
      <dgm:t>
        <a:bodyPr/>
        <a:lstStyle/>
        <a:p>
          <a:endParaRPr kumimoji="1" lang="ja-JP" altLang="en-US"/>
        </a:p>
      </dgm:t>
    </dgm:pt>
    <dgm:pt modelId="{04A70E22-6CE3-4846-9E9C-048287677CF1}">
      <dgm:prSet phldrT="[テキスト]"/>
      <dgm:spPr/>
      <dgm:t>
        <a:bodyPr/>
        <a:lstStyle/>
        <a:p>
          <a:r>
            <a:rPr kumimoji="1" lang="ja-JP" altLang="en-US" dirty="0"/>
            <a:t>　</a:t>
          </a:r>
        </a:p>
      </dgm:t>
    </dgm:pt>
    <dgm:pt modelId="{13A5EE23-F07F-4EF2-AADC-1342A9FAE23F}" type="parTrans" cxnId="{E240BC78-5989-495B-9DB9-20D5A349FB30}">
      <dgm:prSet/>
      <dgm:spPr/>
      <dgm:t>
        <a:bodyPr/>
        <a:lstStyle/>
        <a:p>
          <a:endParaRPr kumimoji="1" lang="ja-JP" altLang="en-US"/>
        </a:p>
      </dgm:t>
    </dgm:pt>
    <dgm:pt modelId="{B36275CD-2FC8-4E13-8765-12EF4A7B0C8F}" type="sibTrans" cxnId="{E240BC78-5989-495B-9DB9-20D5A349FB30}">
      <dgm:prSet/>
      <dgm:spPr/>
      <dgm:t>
        <a:bodyPr/>
        <a:lstStyle/>
        <a:p>
          <a:endParaRPr kumimoji="1" lang="ja-JP" altLang="en-US"/>
        </a:p>
      </dgm:t>
    </dgm:pt>
    <dgm:pt modelId="{8480ACAA-4FB0-4595-B19F-8D6F6DDF0537}">
      <dgm:prSet phldrT="[テキスト]"/>
      <dgm:spPr/>
      <dgm:t>
        <a:bodyPr/>
        <a:lstStyle/>
        <a:p>
          <a:r>
            <a:rPr kumimoji="1" lang="ja-JP" altLang="en-US" dirty="0"/>
            <a:t>　</a:t>
          </a:r>
        </a:p>
      </dgm:t>
    </dgm:pt>
    <dgm:pt modelId="{901BFFC1-2422-4467-B203-726BAF70A6CB}" type="parTrans" cxnId="{75BC79D9-DA00-45C0-A727-8A1A32EB1A9B}">
      <dgm:prSet/>
      <dgm:spPr/>
      <dgm:t>
        <a:bodyPr/>
        <a:lstStyle/>
        <a:p>
          <a:endParaRPr kumimoji="1" lang="ja-JP" altLang="en-US"/>
        </a:p>
      </dgm:t>
    </dgm:pt>
    <dgm:pt modelId="{341C57AF-B31F-44B9-86E6-CEAD272F1E39}" type="sibTrans" cxnId="{75BC79D9-DA00-45C0-A727-8A1A32EB1A9B}">
      <dgm:prSet/>
      <dgm:spPr/>
      <dgm:t>
        <a:bodyPr/>
        <a:lstStyle/>
        <a:p>
          <a:endParaRPr kumimoji="1" lang="ja-JP" altLang="en-US"/>
        </a:p>
      </dgm:t>
    </dgm:pt>
    <dgm:pt modelId="{42108248-0BD1-4DD9-82D9-9CABC260808E}">
      <dgm:prSet phldrT="[テキスト]"/>
      <dgm:spPr/>
      <dgm:t>
        <a:bodyPr/>
        <a:lstStyle/>
        <a:p>
          <a:r>
            <a:rPr kumimoji="1" lang="ja-JP" altLang="en-US" dirty="0"/>
            <a:t>　</a:t>
          </a:r>
        </a:p>
      </dgm:t>
    </dgm:pt>
    <dgm:pt modelId="{CA567590-4139-49D8-A6B8-EA497DB3670C}" type="parTrans" cxnId="{1BD90974-8728-4A13-8203-86DC45B2E6D9}">
      <dgm:prSet/>
      <dgm:spPr/>
      <dgm:t>
        <a:bodyPr/>
        <a:lstStyle/>
        <a:p>
          <a:endParaRPr kumimoji="1" lang="ja-JP" altLang="en-US"/>
        </a:p>
      </dgm:t>
    </dgm:pt>
    <dgm:pt modelId="{15C14FA5-91BE-4C0E-80CE-76CFA5E80FE3}" type="sibTrans" cxnId="{1BD90974-8728-4A13-8203-86DC45B2E6D9}">
      <dgm:prSet/>
      <dgm:spPr/>
      <dgm:t>
        <a:bodyPr/>
        <a:lstStyle/>
        <a:p>
          <a:endParaRPr kumimoji="1" lang="ja-JP" altLang="en-US"/>
        </a:p>
      </dgm:t>
    </dgm:pt>
    <dgm:pt modelId="{E1B5EC5B-99C0-4F2D-8C7D-A4F4CE20B681}" type="pres">
      <dgm:prSet presAssocID="{D5B40743-5404-4ED4-8EF7-F070D8788BA7}" presName="hierChild1" presStyleCnt="0">
        <dgm:presLayoutVars>
          <dgm:orgChart val="1"/>
          <dgm:chPref val="1"/>
          <dgm:dir/>
          <dgm:animOne val="branch"/>
          <dgm:animLvl val="lvl"/>
          <dgm:resizeHandles/>
        </dgm:presLayoutVars>
      </dgm:prSet>
      <dgm:spPr/>
    </dgm:pt>
    <dgm:pt modelId="{3986E262-EF03-4398-994B-DC1F0A48C3A7}" type="pres">
      <dgm:prSet presAssocID="{6A16F4A2-44AC-4722-AC29-FD7F3961D35E}" presName="hierRoot1" presStyleCnt="0">
        <dgm:presLayoutVars>
          <dgm:hierBranch val="init"/>
        </dgm:presLayoutVars>
      </dgm:prSet>
      <dgm:spPr/>
    </dgm:pt>
    <dgm:pt modelId="{D24D48D0-8F76-469B-9DDF-7C23605EA393}" type="pres">
      <dgm:prSet presAssocID="{6A16F4A2-44AC-4722-AC29-FD7F3961D35E}" presName="rootComposite1" presStyleCnt="0"/>
      <dgm:spPr/>
    </dgm:pt>
    <dgm:pt modelId="{6B76BD5D-7056-4206-83A9-F4982A0986EC}" type="pres">
      <dgm:prSet presAssocID="{6A16F4A2-44AC-4722-AC29-FD7F3961D35E}" presName="rootText1" presStyleLbl="node0" presStyleIdx="0" presStyleCnt="1">
        <dgm:presLayoutVars>
          <dgm:chPref val="3"/>
        </dgm:presLayoutVars>
      </dgm:prSet>
      <dgm:spPr/>
    </dgm:pt>
    <dgm:pt modelId="{58D665B7-3319-4754-9A29-0C338CD136EB}" type="pres">
      <dgm:prSet presAssocID="{6A16F4A2-44AC-4722-AC29-FD7F3961D35E}" presName="rootConnector1" presStyleLbl="node1" presStyleIdx="0" presStyleCnt="0"/>
      <dgm:spPr/>
    </dgm:pt>
    <dgm:pt modelId="{B388A461-A0BD-482F-A5AF-1992A53C396F}" type="pres">
      <dgm:prSet presAssocID="{6A16F4A2-44AC-4722-AC29-FD7F3961D35E}" presName="hierChild2" presStyleCnt="0"/>
      <dgm:spPr/>
    </dgm:pt>
    <dgm:pt modelId="{A46214C0-3E82-4451-A2ED-DFD72F231917}" type="pres">
      <dgm:prSet presAssocID="{13A5EE23-F07F-4EF2-AADC-1342A9FAE23F}" presName="Name37" presStyleLbl="parChTrans1D2" presStyleIdx="0" presStyleCnt="4"/>
      <dgm:spPr/>
    </dgm:pt>
    <dgm:pt modelId="{718B9503-4E28-4A5E-BEF6-3A49B4A1EBDD}" type="pres">
      <dgm:prSet presAssocID="{04A70E22-6CE3-4846-9E9C-048287677CF1}" presName="hierRoot2" presStyleCnt="0">
        <dgm:presLayoutVars>
          <dgm:hierBranch val="init"/>
        </dgm:presLayoutVars>
      </dgm:prSet>
      <dgm:spPr/>
    </dgm:pt>
    <dgm:pt modelId="{1249B599-8F70-4E05-95A0-A05C6E136566}" type="pres">
      <dgm:prSet presAssocID="{04A70E22-6CE3-4846-9E9C-048287677CF1}" presName="rootComposite" presStyleCnt="0"/>
      <dgm:spPr/>
    </dgm:pt>
    <dgm:pt modelId="{F1A45577-1443-48EF-B8A3-285705DCAD15}" type="pres">
      <dgm:prSet presAssocID="{04A70E22-6CE3-4846-9E9C-048287677CF1}" presName="rootText" presStyleLbl="node2" presStyleIdx="0" presStyleCnt="3">
        <dgm:presLayoutVars>
          <dgm:chPref val="3"/>
        </dgm:presLayoutVars>
      </dgm:prSet>
      <dgm:spPr/>
    </dgm:pt>
    <dgm:pt modelId="{464837DB-477B-49F8-BB58-3B70F7C9D08F}" type="pres">
      <dgm:prSet presAssocID="{04A70E22-6CE3-4846-9E9C-048287677CF1}" presName="rootConnector" presStyleLbl="node2" presStyleIdx="0" presStyleCnt="3"/>
      <dgm:spPr/>
    </dgm:pt>
    <dgm:pt modelId="{6A5F454B-FA54-4318-A87A-3872B980CB1A}" type="pres">
      <dgm:prSet presAssocID="{04A70E22-6CE3-4846-9E9C-048287677CF1}" presName="hierChild4" presStyleCnt="0"/>
      <dgm:spPr/>
    </dgm:pt>
    <dgm:pt modelId="{3A2501C8-41D9-4C11-9A2F-AEBEE510294A}" type="pres">
      <dgm:prSet presAssocID="{04A70E22-6CE3-4846-9E9C-048287677CF1}" presName="hierChild5" presStyleCnt="0"/>
      <dgm:spPr/>
    </dgm:pt>
    <dgm:pt modelId="{3D5951EC-87EB-4372-B4FE-D259A8C48001}" type="pres">
      <dgm:prSet presAssocID="{901BFFC1-2422-4467-B203-726BAF70A6CB}" presName="Name37" presStyleLbl="parChTrans1D2" presStyleIdx="1" presStyleCnt="4"/>
      <dgm:spPr/>
    </dgm:pt>
    <dgm:pt modelId="{731D742A-2C69-49AB-984D-6501D96D9DCA}" type="pres">
      <dgm:prSet presAssocID="{8480ACAA-4FB0-4595-B19F-8D6F6DDF0537}" presName="hierRoot2" presStyleCnt="0">
        <dgm:presLayoutVars>
          <dgm:hierBranch val="init"/>
        </dgm:presLayoutVars>
      </dgm:prSet>
      <dgm:spPr/>
    </dgm:pt>
    <dgm:pt modelId="{B17AD474-6FA2-4F75-83EA-16B7D60E21CE}" type="pres">
      <dgm:prSet presAssocID="{8480ACAA-4FB0-4595-B19F-8D6F6DDF0537}" presName="rootComposite" presStyleCnt="0"/>
      <dgm:spPr/>
    </dgm:pt>
    <dgm:pt modelId="{3076BA80-4E86-4E60-AC02-533ACF27F777}" type="pres">
      <dgm:prSet presAssocID="{8480ACAA-4FB0-4595-B19F-8D6F6DDF0537}" presName="rootText" presStyleLbl="node2" presStyleIdx="1" presStyleCnt="3">
        <dgm:presLayoutVars>
          <dgm:chPref val="3"/>
        </dgm:presLayoutVars>
      </dgm:prSet>
      <dgm:spPr/>
    </dgm:pt>
    <dgm:pt modelId="{A3827AD5-7C09-42A4-B8C5-0B7C5965ED75}" type="pres">
      <dgm:prSet presAssocID="{8480ACAA-4FB0-4595-B19F-8D6F6DDF0537}" presName="rootConnector" presStyleLbl="node2" presStyleIdx="1" presStyleCnt="3"/>
      <dgm:spPr/>
    </dgm:pt>
    <dgm:pt modelId="{30B5BEA3-CC8C-468C-BA95-779DDD5D31C0}" type="pres">
      <dgm:prSet presAssocID="{8480ACAA-4FB0-4595-B19F-8D6F6DDF0537}" presName="hierChild4" presStyleCnt="0"/>
      <dgm:spPr/>
    </dgm:pt>
    <dgm:pt modelId="{40B5CD73-3C92-48EC-80D8-D0EA1121AD70}" type="pres">
      <dgm:prSet presAssocID="{8480ACAA-4FB0-4595-B19F-8D6F6DDF0537}" presName="hierChild5" presStyleCnt="0"/>
      <dgm:spPr/>
    </dgm:pt>
    <dgm:pt modelId="{12355E92-CC99-47B7-B83E-7C1074644C57}" type="pres">
      <dgm:prSet presAssocID="{CA567590-4139-49D8-A6B8-EA497DB3670C}" presName="Name37" presStyleLbl="parChTrans1D2" presStyleIdx="2" presStyleCnt="4"/>
      <dgm:spPr/>
    </dgm:pt>
    <dgm:pt modelId="{350F29E2-ECFB-4554-8480-C6646466EACA}" type="pres">
      <dgm:prSet presAssocID="{42108248-0BD1-4DD9-82D9-9CABC260808E}" presName="hierRoot2" presStyleCnt="0">
        <dgm:presLayoutVars>
          <dgm:hierBranch val="init"/>
        </dgm:presLayoutVars>
      </dgm:prSet>
      <dgm:spPr/>
    </dgm:pt>
    <dgm:pt modelId="{D722E668-7581-4C78-8EDD-97454997297B}" type="pres">
      <dgm:prSet presAssocID="{42108248-0BD1-4DD9-82D9-9CABC260808E}" presName="rootComposite" presStyleCnt="0"/>
      <dgm:spPr/>
    </dgm:pt>
    <dgm:pt modelId="{C1AD5462-C532-4817-A170-EAA62D77298F}" type="pres">
      <dgm:prSet presAssocID="{42108248-0BD1-4DD9-82D9-9CABC260808E}" presName="rootText" presStyleLbl="node2" presStyleIdx="2" presStyleCnt="3">
        <dgm:presLayoutVars>
          <dgm:chPref val="3"/>
        </dgm:presLayoutVars>
      </dgm:prSet>
      <dgm:spPr/>
    </dgm:pt>
    <dgm:pt modelId="{2E580E5C-01C3-42CC-931B-0746560DA9EF}" type="pres">
      <dgm:prSet presAssocID="{42108248-0BD1-4DD9-82D9-9CABC260808E}" presName="rootConnector" presStyleLbl="node2" presStyleIdx="2" presStyleCnt="3"/>
      <dgm:spPr/>
    </dgm:pt>
    <dgm:pt modelId="{84956357-D5A2-46E3-BE34-66D1947B992B}" type="pres">
      <dgm:prSet presAssocID="{42108248-0BD1-4DD9-82D9-9CABC260808E}" presName="hierChild4" presStyleCnt="0"/>
      <dgm:spPr/>
    </dgm:pt>
    <dgm:pt modelId="{C58A5339-6A42-437A-991A-5CD4A7E3A0A8}" type="pres">
      <dgm:prSet presAssocID="{42108248-0BD1-4DD9-82D9-9CABC260808E}" presName="hierChild5" presStyleCnt="0"/>
      <dgm:spPr/>
    </dgm:pt>
    <dgm:pt modelId="{0C0E4884-5EC5-4755-93FD-D71D4BE21E60}" type="pres">
      <dgm:prSet presAssocID="{6A16F4A2-44AC-4722-AC29-FD7F3961D35E}" presName="hierChild3" presStyleCnt="0"/>
      <dgm:spPr/>
    </dgm:pt>
    <dgm:pt modelId="{A000DEA5-071A-490D-A116-5FA26D0F19D8}" type="pres">
      <dgm:prSet presAssocID="{C21CCE46-60B0-428B-A019-BD6E14430078}" presName="Name111" presStyleLbl="parChTrans1D2" presStyleIdx="3" presStyleCnt="4"/>
      <dgm:spPr/>
    </dgm:pt>
    <dgm:pt modelId="{D02C5400-6EB6-499E-9DBB-531FD6B8B0EF}" type="pres">
      <dgm:prSet presAssocID="{18811A3A-6BB1-451A-8B2C-F407CCDE4948}" presName="hierRoot3" presStyleCnt="0">
        <dgm:presLayoutVars>
          <dgm:hierBranch val="init"/>
        </dgm:presLayoutVars>
      </dgm:prSet>
      <dgm:spPr/>
    </dgm:pt>
    <dgm:pt modelId="{BDFD40A8-8CE7-4A28-B36B-29BFC5DE0310}" type="pres">
      <dgm:prSet presAssocID="{18811A3A-6BB1-451A-8B2C-F407CCDE4948}" presName="rootComposite3" presStyleCnt="0"/>
      <dgm:spPr/>
    </dgm:pt>
    <dgm:pt modelId="{CEDAB296-8EA8-4FAD-9528-76B618C14D58}" type="pres">
      <dgm:prSet presAssocID="{18811A3A-6BB1-451A-8B2C-F407CCDE4948}" presName="rootText3" presStyleLbl="asst1" presStyleIdx="0" presStyleCnt="1" custLinFactNeighborX="492" custLinFactNeighborY="10957">
        <dgm:presLayoutVars>
          <dgm:chPref val="3"/>
        </dgm:presLayoutVars>
      </dgm:prSet>
      <dgm:spPr/>
    </dgm:pt>
    <dgm:pt modelId="{F7BF508A-89FA-41DC-A518-BDA70D393F11}" type="pres">
      <dgm:prSet presAssocID="{18811A3A-6BB1-451A-8B2C-F407CCDE4948}" presName="rootConnector3" presStyleLbl="asst1" presStyleIdx="0" presStyleCnt="1"/>
      <dgm:spPr/>
    </dgm:pt>
    <dgm:pt modelId="{15BBAD63-2450-4D7F-8C8B-BDF92D9505D5}" type="pres">
      <dgm:prSet presAssocID="{18811A3A-6BB1-451A-8B2C-F407CCDE4948}" presName="hierChild6" presStyleCnt="0"/>
      <dgm:spPr/>
    </dgm:pt>
    <dgm:pt modelId="{65CDFFE4-DA82-46E2-9D1D-766601796D56}" type="pres">
      <dgm:prSet presAssocID="{18811A3A-6BB1-451A-8B2C-F407CCDE4948}" presName="hierChild7" presStyleCnt="0"/>
      <dgm:spPr/>
    </dgm:pt>
  </dgm:ptLst>
  <dgm:cxnLst>
    <dgm:cxn modelId="{D7BAEF04-3425-429A-B11D-852D96D9D7CA}" type="presOf" srcId="{8480ACAA-4FB0-4595-B19F-8D6F6DDF0537}" destId="{A3827AD5-7C09-42A4-B8C5-0B7C5965ED75}" srcOrd="1" destOrd="0" presId="urn:microsoft.com/office/officeart/2005/8/layout/orgChart1"/>
    <dgm:cxn modelId="{F0FF983A-6C35-4782-B6D9-16E92C8D1E95}" type="presOf" srcId="{04A70E22-6CE3-4846-9E9C-048287677CF1}" destId="{F1A45577-1443-48EF-B8A3-285705DCAD15}" srcOrd="0" destOrd="0" presId="urn:microsoft.com/office/officeart/2005/8/layout/orgChart1"/>
    <dgm:cxn modelId="{BB15F73D-9320-4E48-872D-487147A2D179}" type="presOf" srcId="{6A16F4A2-44AC-4722-AC29-FD7F3961D35E}" destId="{58D665B7-3319-4754-9A29-0C338CD136EB}" srcOrd="1" destOrd="0" presId="urn:microsoft.com/office/officeart/2005/8/layout/orgChart1"/>
    <dgm:cxn modelId="{C66B013E-1A49-422A-8D5D-262734B7F55D}" type="presOf" srcId="{901BFFC1-2422-4467-B203-726BAF70A6CB}" destId="{3D5951EC-87EB-4372-B4FE-D259A8C48001}" srcOrd="0" destOrd="0" presId="urn:microsoft.com/office/officeart/2005/8/layout/orgChart1"/>
    <dgm:cxn modelId="{024CA66C-8A4D-4FC5-A384-234E67DE6196}" type="presOf" srcId="{42108248-0BD1-4DD9-82D9-9CABC260808E}" destId="{C1AD5462-C532-4817-A170-EAA62D77298F}" srcOrd="0" destOrd="0" presId="urn:microsoft.com/office/officeart/2005/8/layout/orgChart1"/>
    <dgm:cxn modelId="{1BD90974-8728-4A13-8203-86DC45B2E6D9}" srcId="{6A16F4A2-44AC-4722-AC29-FD7F3961D35E}" destId="{42108248-0BD1-4DD9-82D9-9CABC260808E}" srcOrd="3" destOrd="0" parTransId="{CA567590-4139-49D8-A6B8-EA497DB3670C}" sibTransId="{15C14FA5-91BE-4C0E-80CE-76CFA5E80FE3}"/>
    <dgm:cxn modelId="{1426BC76-8BC8-4C5C-98B4-6A88105AFD9B}" type="presOf" srcId="{CA567590-4139-49D8-A6B8-EA497DB3670C}" destId="{12355E92-CC99-47B7-B83E-7C1074644C57}" srcOrd="0" destOrd="0" presId="urn:microsoft.com/office/officeart/2005/8/layout/orgChart1"/>
    <dgm:cxn modelId="{E240BC78-5989-495B-9DB9-20D5A349FB30}" srcId="{6A16F4A2-44AC-4722-AC29-FD7F3961D35E}" destId="{04A70E22-6CE3-4846-9E9C-048287677CF1}" srcOrd="1" destOrd="0" parTransId="{13A5EE23-F07F-4EF2-AADC-1342A9FAE23F}" sibTransId="{B36275CD-2FC8-4E13-8765-12EF4A7B0C8F}"/>
    <dgm:cxn modelId="{54D1097C-5DFB-4ED4-95D8-9A28AB1D304B}" type="presOf" srcId="{18811A3A-6BB1-451A-8B2C-F407CCDE4948}" destId="{CEDAB296-8EA8-4FAD-9528-76B618C14D58}" srcOrd="0" destOrd="0" presId="urn:microsoft.com/office/officeart/2005/8/layout/orgChart1"/>
    <dgm:cxn modelId="{2BA1148E-B96B-4B8C-BDF6-2F4940961DFA}" type="presOf" srcId="{13A5EE23-F07F-4EF2-AADC-1342A9FAE23F}" destId="{A46214C0-3E82-4451-A2ED-DFD72F231917}" srcOrd="0" destOrd="0" presId="urn:microsoft.com/office/officeart/2005/8/layout/orgChart1"/>
    <dgm:cxn modelId="{A175ED90-1460-4B09-97D3-EC741F5DF14F}" type="presOf" srcId="{C21CCE46-60B0-428B-A019-BD6E14430078}" destId="{A000DEA5-071A-490D-A116-5FA26D0F19D8}" srcOrd="0" destOrd="0" presId="urn:microsoft.com/office/officeart/2005/8/layout/orgChart1"/>
    <dgm:cxn modelId="{BD731098-BB3B-4C5A-B419-98BCE94611B0}" type="presOf" srcId="{42108248-0BD1-4DD9-82D9-9CABC260808E}" destId="{2E580E5C-01C3-42CC-931B-0746560DA9EF}" srcOrd="1" destOrd="0" presId="urn:microsoft.com/office/officeart/2005/8/layout/orgChart1"/>
    <dgm:cxn modelId="{B981D8AA-9A4C-4098-8D70-50AD299AEAC4}" type="presOf" srcId="{D5B40743-5404-4ED4-8EF7-F070D8788BA7}" destId="{E1B5EC5B-99C0-4F2D-8C7D-A4F4CE20B681}" srcOrd="0" destOrd="0" presId="urn:microsoft.com/office/officeart/2005/8/layout/orgChart1"/>
    <dgm:cxn modelId="{D4108AB9-D963-4E7E-8455-759CF290A74E}" type="presOf" srcId="{18811A3A-6BB1-451A-8B2C-F407CCDE4948}" destId="{F7BF508A-89FA-41DC-A518-BDA70D393F11}" srcOrd="1" destOrd="0" presId="urn:microsoft.com/office/officeart/2005/8/layout/orgChart1"/>
    <dgm:cxn modelId="{6FD73ABF-DD23-4329-AF1B-8ABE6BEF2E5D}" srcId="{D5B40743-5404-4ED4-8EF7-F070D8788BA7}" destId="{6A16F4A2-44AC-4722-AC29-FD7F3961D35E}" srcOrd="0" destOrd="0" parTransId="{A9BEF810-65A5-4D0C-8BDC-EA3530F63EBC}" sibTransId="{8DFBFF11-AD43-4DEA-837F-21912B190828}"/>
    <dgm:cxn modelId="{C11E58CE-F4BA-4DDF-A5A9-286B4E6F1AD8}" type="presOf" srcId="{6A16F4A2-44AC-4722-AC29-FD7F3961D35E}" destId="{6B76BD5D-7056-4206-83A9-F4982A0986EC}" srcOrd="0" destOrd="0" presId="urn:microsoft.com/office/officeart/2005/8/layout/orgChart1"/>
    <dgm:cxn modelId="{75BC79D9-DA00-45C0-A727-8A1A32EB1A9B}" srcId="{6A16F4A2-44AC-4722-AC29-FD7F3961D35E}" destId="{8480ACAA-4FB0-4595-B19F-8D6F6DDF0537}" srcOrd="2" destOrd="0" parTransId="{901BFFC1-2422-4467-B203-726BAF70A6CB}" sibTransId="{341C57AF-B31F-44B9-86E6-CEAD272F1E39}"/>
    <dgm:cxn modelId="{19E7A2EF-ED47-46DC-B7B0-3CDCA476F69E}" type="presOf" srcId="{04A70E22-6CE3-4846-9E9C-048287677CF1}" destId="{464837DB-477B-49F8-BB58-3B70F7C9D08F}" srcOrd="1" destOrd="0" presId="urn:microsoft.com/office/officeart/2005/8/layout/orgChart1"/>
    <dgm:cxn modelId="{C1C9CFF6-6E05-4190-BD0A-77B967FC5B68}" type="presOf" srcId="{8480ACAA-4FB0-4595-B19F-8D6F6DDF0537}" destId="{3076BA80-4E86-4E60-AC02-533ACF27F777}" srcOrd="0" destOrd="0" presId="urn:microsoft.com/office/officeart/2005/8/layout/orgChart1"/>
    <dgm:cxn modelId="{4ED808FD-162F-4518-B123-CCBD6A2898CF}" srcId="{6A16F4A2-44AC-4722-AC29-FD7F3961D35E}" destId="{18811A3A-6BB1-451A-8B2C-F407CCDE4948}" srcOrd="0" destOrd="0" parTransId="{C21CCE46-60B0-428B-A019-BD6E14430078}" sibTransId="{E20341E6-AA51-48BB-99A4-1871CD1B3F6A}"/>
    <dgm:cxn modelId="{69BBB22B-91B6-45AD-853B-32A818EFF3ED}" type="presParOf" srcId="{E1B5EC5B-99C0-4F2D-8C7D-A4F4CE20B681}" destId="{3986E262-EF03-4398-994B-DC1F0A48C3A7}" srcOrd="0" destOrd="0" presId="urn:microsoft.com/office/officeart/2005/8/layout/orgChart1"/>
    <dgm:cxn modelId="{950BA692-45F1-4634-9A0F-943FA5621E88}" type="presParOf" srcId="{3986E262-EF03-4398-994B-DC1F0A48C3A7}" destId="{D24D48D0-8F76-469B-9DDF-7C23605EA393}" srcOrd="0" destOrd="0" presId="urn:microsoft.com/office/officeart/2005/8/layout/orgChart1"/>
    <dgm:cxn modelId="{26669A42-EFC1-4E82-B9A3-63B31A3631D0}" type="presParOf" srcId="{D24D48D0-8F76-469B-9DDF-7C23605EA393}" destId="{6B76BD5D-7056-4206-83A9-F4982A0986EC}" srcOrd="0" destOrd="0" presId="urn:microsoft.com/office/officeart/2005/8/layout/orgChart1"/>
    <dgm:cxn modelId="{19557E1E-2A8A-4A01-98E7-3C6BAAE1CEDB}" type="presParOf" srcId="{D24D48D0-8F76-469B-9DDF-7C23605EA393}" destId="{58D665B7-3319-4754-9A29-0C338CD136EB}" srcOrd="1" destOrd="0" presId="urn:microsoft.com/office/officeart/2005/8/layout/orgChart1"/>
    <dgm:cxn modelId="{95097633-EF90-4466-8BB2-2BA000893845}" type="presParOf" srcId="{3986E262-EF03-4398-994B-DC1F0A48C3A7}" destId="{B388A461-A0BD-482F-A5AF-1992A53C396F}" srcOrd="1" destOrd="0" presId="urn:microsoft.com/office/officeart/2005/8/layout/orgChart1"/>
    <dgm:cxn modelId="{2660F97B-3D8F-4E75-9A93-DD9F5CCA778D}" type="presParOf" srcId="{B388A461-A0BD-482F-A5AF-1992A53C396F}" destId="{A46214C0-3E82-4451-A2ED-DFD72F231917}" srcOrd="0" destOrd="0" presId="urn:microsoft.com/office/officeart/2005/8/layout/orgChart1"/>
    <dgm:cxn modelId="{586E16DE-0C47-427C-994E-29474432BA21}" type="presParOf" srcId="{B388A461-A0BD-482F-A5AF-1992A53C396F}" destId="{718B9503-4E28-4A5E-BEF6-3A49B4A1EBDD}" srcOrd="1" destOrd="0" presId="urn:microsoft.com/office/officeart/2005/8/layout/orgChart1"/>
    <dgm:cxn modelId="{2170D3E4-5880-4C96-84C4-27F01C46C85C}" type="presParOf" srcId="{718B9503-4E28-4A5E-BEF6-3A49B4A1EBDD}" destId="{1249B599-8F70-4E05-95A0-A05C6E136566}" srcOrd="0" destOrd="0" presId="urn:microsoft.com/office/officeart/2005/8/layout/orgChart1"/>
    <dgm:cxn modelId="{63FB8BA0-BA87-4101-AB59-4C14EECE2AF0}" type="presParOf" srcId="{1249B599-8F70-4E05-95A0-A05C6E136566}" destId="{F1A45577-1443-48EF-B8A3-285705DCAD15}" srcOrd="0" destOrd="0" presId="urn:microsoft.com/office/officeart/2005/8/layout/orgChart1"/>
    <dgm:cxn modelId="{B4DCA233-4D2C-4A37-8503-CF32DFC8361F}" type="presParOf" srcId="{1249B599-8F70-4E05-95A0-A05C6E136566}" destId="{464837DB-477B-49F8-BB58-3B70F7C9D08F}" srcOrd="1" destOrd="0" presId="urn:microsoft.com/office/officeart/2005/8/layout/orgChart1"/>
    <dgm:cxn modelId="{0FC93E07-8570-4A27-B840-926FCD5002D2}" type="presParOf" srcId="{718B9503-4E28-4A5E-BEF6-3A49B4A1EBDD}" destId="{6A5F454B-FA54-4318-A87A-3872B980CB1A}" srcOrd="1" destOrd="0" presId="urn:microsoft.com/office/officeart/2005/8/layout/orgChart1"/>
    <dgm:cxn modelId="{7574EDF3-9FA6-40D0-B814-D25AD6BCD1C5}" type="presParOf" srcId="{718B9503-4E28-4A5E-BEF6-3A49B4A1EBDD}" destId="{3A2501C8-41D9-4C11-9A2F-AEBEE510294A}" srcOrd="2" destOrd="0" presId="urn:microsoft.com/office/officeart/2005/8/layout/orgChart1"/>
    <dgm:cxn modelId="{EEDCC9BC-E875-4CD3-B698-9164EBC8400A}" type="presParOf" srcId="{B388A461-A0BD-482F-A5AF-1992A53C396F}" destId="{3D5951EC-87EB-4372-B4FE-D259A8C48001}" srcOrd="2" destOrd="0" presId="urn:microsoft.com/office/officeart/2005/8/layout/orgChart1"/>
    <dgm:cxn modelId="{26606169-5ED0-485E-81E0-5AE026C050C3}" type="presParOf" srcId="{B388A461-A0BD-482F-A5AF-1992A53C396F}" destId="{731D742A-2C69-49AB-984D-6501D96D9DCA}" srcOrd="3" destOrd="0" presId="urn:microsoft.com/office/officeart/2005/8/layout/orgChart1"/>
    <dgm:cxn modelId="{97B1AD97-9B97-4F77-9329-C4B14492BF9F}" type="presParOf" srcId="{731D742A-2C69-49AB-984D-6501D96D9DCA}" destId="{B17AD474-6FA2-4F75-83EA-16B7D60E21CE}" srcOrd="0" destOrd="0" presId="urn:microsoft.com/office/officeart/2005/8/layout/orgChart1"/>
    <dgm:cxn modelId="{60C0E847-B5BB-44CA-8B2B-5413B4B21328}" type="presParOf" srcId="{B17AD474-6FA2-4F75-83EA-16B7D60E21CE}" destId="{3076BA80-4E86-4E60-AC02-533ACF27F777}" srcOrd="0" destOrd="0" presId="urn:microsoft.com/office/officeart/2005/8/layout/orgChart1"/>
    <dgm:cxn modelId="{0149E309-2BD3-4A5C-BB9C-D0BE929A062D}" type="presParOf" srcId="{B17AD474-6FA2-4F75-83EA-16B7D60E21CE}" destId="{A3827AD5-7C09-42A4-B8C5-0B7C5965ED75}" srcOrd="1" destOrd="0" presId="urn:microsoft.com/office/officeart/2005/8/layout/orgChart1"/>
    <dgm:cxn modelId="{31DDC0F6-C678-4F55-8CAB-28C1DBE35322}" type="presParOf" srcId="{731D742A-2C69-49AB-984D-6501D96D9DCA}" destId="{30B5BEA3-CC8C-468C-BA95-779DDD5D31C0}" srcOrd="1" destOrd="0" presId="urn:microsoft.com/office/officeart/2005/8/layout/orgChart1"/>
    <dgm:cxn modelId="{CAA97669-74B5-4CD2-B904-D0E7608BB456}" type="presParOf" srcId="{731D742A-2C69-49AB-984D-6501D96D9DCA}" destId="{40B5CD73-3C92-48EC-80D8-D0EA1121AD70}" srcOrd="2" destOrd="0" presId="urn:microsoft.com/office/officeart/2005/8/layout/orgChart1"/>
    <dgm:cxn modelId="{1622FE36-6CF1-47CD-B642-47E1F426DFCC}" type="presParOf" srcId="{B388A461-A0BD-482F-A5AF-1992A53C396F}" destId="{12355E92-CC99-47B7-B83E-7C1074644C57}" srcOrd="4" destOrd="0" presId="urn:microsoft.com/office/officeart/2005/8/layout/orgChart1"/>
    <dgm:cxn modelId="{DF0D44FC-86D7-45F6-8E93-3886C6060B64}" type="presParOf" srcId="{B388A461-A0BD-482F-A5AF-1992A53C396F}" destId="{350F29E2-ECFB-4554-8480-C6646466EACA}" srcOrd="5" destOrd="0" presId="urn:microsoft.com/office/officeart/2005/8/layout/orgChart1"/>
    <dgm:cxn modelId="{CF3B8302-2A05-42CA-945B-9908F894801F}" type="presParOf" srcId="{350F29E2-ECFB-4554-8480-C6646466EACA}" destId="{D722E668-7581-4C78-8EDD-97454997297B}" srcOrd="0" destOrd="0" presId="urn:microsoft.com/office/officeart/2005/8/layout/orgChart1"/>
    <dgm:cxn modelId="{814BEB64-5F78-4100-868D-79C40A94ADDA}" type="presParOf" srcId="{D722E668-7581-4C78-8EDD-97454997297B}" destId="{C1AD5462-C532-4817-A170-EAA62D77298F}" srcOrd="0" destOrd="0" presId="urn:microsoft.com/office/officeart/2005/8/layout/orgChart1"/>
    <dgm:cxn modelId="{435E7A1E-5B6A-4EE9-8409-FC6B246B6489}" type="presParOf" srcId="{D722E668-7581-4C78-8EDD-97454997297B}" destId="{2E580E5C-01C3-42CC-931B-0746560DA9EF}" srcOrd="1" destOrd="0" presId="urn:microsoft.com/office/officeart/2005/8/layout/orgChart1"/>
    <dgm:cxn modelId="{EB7BD53C-87DC-4D90-BDC8-0FF7D4737277}" type="presParOf" srcId="{350F29E2-ECFB-4554-8480-C6646466EACA}" destId="{84956357-D5A2-46E3-BE34-66D1947B992B}" srcOrd="1" destOrd="0" presId="urn:microsoft.com/office/officeart/2005/8/layout/orgChart1"/>
    <dgm:cxn modelId="{61C1F849-5CA2-4330-8C05-7F0A41D6E51D}" type="presParOf" srcId="{350F29E2-ECFB-4554-8480-C6646466EACA}" destId="{C58A5339-6A42-437A-991A-5CD4A7E3A0A8}" srcOrd="2" destOrd="0" presId="urn:microsoft.com/office/officeart/2005/8/layout/orgChart1"/>
    <dgm:cxn modelId="{63704792-4803-4B08-A11A-694E99A099A3}" type="presParOf" srcId="{3986E262-EF03-4398-994B-DC1F0A48C3A7}" destId="{0C0E4884-5EC5-4755-93FD-D71D4BE21E60}" srcOrd="2" destOrd="0" presId="urn:microsoft.com/office/officeart/2005/8/layout/orgChart1"/>
    <dgm:cxn modelId="{DCFAA9A9-1797-4273-990C-E7AFDA942FB7}" type="presParOf" srcId="{0C0E4884-5EC5-4755-93FD-D71D4BE21E60}" destId="{A000DEA5-071A-490D-A116-5FA26D0F19D8}" srcOrd="0" destOrd="0" presId="urn:microsoft.com/office/officeart/2005/8/layout/orgChart1"/>
    <dgm:cxn modelId="{924C69BE-ACB0-4931-B57E-5590E6F559AF}" type="presParOf" srcId="{0C0E4884-5EC5-4755-93FD-D71D4BE21E60}" destId="{D02C5400-6EB6-499E-9DBB-531FD6B8B0EF}" srcOrd="1" destOrd="0" presId="urn:microsoft.com/office/officeart/2005/8/layout/orgChart1"/>
    <dgm:cxn modelId="{E6AD268D-2436-4450-9D5C-96ADFBF768B6}" type="presParOf" srcId="{D02C5400-6EB6-499E-9DBB-531FD6B8B0EF}" destId="{BDFD40A8-8CE7-4A28-B36B-29BFC5DE0310}" srcOrd="0" destOrd="0" presId="urn:microsoft.com/office/officeart/2005/8/layout/orgChart1"/>
    <dgm:cxn modelId="{16AEE540-A051-4F95-88BA-9EC0C4D924CC}" type="presParOf" srcId="{BDFD40A8-8CE7-4A28-B36B-29BFC5DE0310}" destId="{CEDAB296-8EA8-4FAD-9528-76B618C14D58}" srcOrd="0" destOrd="0" presId="urn:microsoft.com/office/officeart/2005/8/layout/orgChart1"/>
    <dgm:cxn modelId="{92D44BE0-D217-4845-88E6-515D6114CED8}" type="presParOf" srcId="{BDFD40A8-8CE7-4A28-B36B-29BFC5DE0310}" destId="{F7BF508A-89FA-41DC-A518-BDA70D393F11}" srcOrd="1" destOrd="0" presId="urn:microsoft.com/office/officeart/2005/8/layout/orgChart1"/>
    <dgm:cxn modelId="{BE145237-D36B-412B-A860-B18860ACBE15}" type="presParOf" srcId="{D02C5400-6EB6-499E-9DBB-531FD6B8B0EF}" destId="{15BBAD63-2450-4D7F-8C8B-BDF92D9505D5}" srcOrd="1" destOrd="0" presId="urn:microsoft.com/office/officeart/2005/8/layout/orgChart1"/>
    <dgm:cxn modelId="{BFC34429-3532-425B-83E4-857222483E37}" type="presParOf" srcId="{D02C5400-6EB6-499E-9DBB-531FD6B8B0EF}" destId="{65CDFFE4-DA82-46E2-9D1D-766601796D56}" srcOrd="2" destOrd="0" presId="urn:microsoft.com/office/officeart/2005/8/layout/orgChart1"/>
  </dgm:cxnLst>
  <dgm:bg/>
  <dgm:whole/>
  <dgm:extLst>
    <a:ext uri="http://schemas.microsoft.com/office/drawing/2008/diagram">
      <dsp:dataModelExt xmlns:dsp="http://schemas.microsoft.com/office/drawing/2008/diagram" relId="rId38"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668EB34-EAD2-49BA-BEAB-C3B82602360F}" type="doc">
      <dgm:prSet loTypeId="urn:microsoft.com/office/officeart/2005/8/layout/radial1" loCatId="cycle" qsTypeId="urn:microsoft.com/office/officeart/2005/8/quickstyle/simple1" qsCatId="simple" csTypeId="urn:microsoft.com/office/officeart/2005/8/colors/accent2_2" csCatId="accent2" phldr="1"/>
      <dgm:spPr/>
      <dgm:t>
        <a:bodyPr/>
        <a:lstStyle/>
        <a:p>
          <a:endParaRPr kumimoji="1" lang="ja-JP" altLang="en-US"/>
        </a:p>
      </dgm:t>
    </dgm:pt>
    <dgm:pt modelId="{F5DF2FC9-7400-44B1-BE70-A3031F33CED1}">
      <dgm:prSet phldrT="[テキスト]"/>
      <dgm:spPr/>
      <dgm:t>
        <a:bodyPr/>
        <a:lstStyle/>
        <a:p>
          <a:r>
            <a:rPr kumimoji="1" lang="ja-JP" altLang="en-US" dirty="0"/>
            <a:t>　</a:t>
          </a:r>
        </a:p>
      </dgm:t>
    </dgm:pt>
    <dgm:pt modelId="{CF29E469-27A6-4386-885E-640547D60C88}" type="parTrans" cxnId="{179EAD42-0A79-4B0B-8551-68A0F324C8AB}">
      <dgm:prSet/>
      <dgm:spPr/>
      <dgm:t>
        <a:bodyPr/>
        <a:lstStyle/>
        <a:p>
          <a:endParaRPr kumimoji="1" lang="ja-JP" altLang="en-US"/>
        </a:p>
      </dgm:t>
    </dgm:pt>
    <dgm:pt modelId="{6BC82840-E02F-47F8-89AB-52DC7D6D9E02}" type="sibTrans" cxnId="{179EAD42-0A79-4B0B-8551-68A0F324C8AB}">
      <dgm:prSet/>
      <dgm:spPr/>
      <dgm:t>
        <a:bodyPr/>
        <a:lstStyle/>
        <a:p>
          <a:endParaRPr kumimoji="1" lang="ja-JP" altLang="en-US"/>
        </a:p>
      </dgm:t>
    </dgm:pt>
    <dgm:pt modelId="{40E659F4-EB20-4D11-B6D9-BA1E16D8ECA6}">
      <dgm:prSet phldrT="[テキスト]"/>
      <dgm:spPr/>
      <dgm:t>
        <a:bodyPr/>
        <a:lstStyle/>
        <a:p>
          <a:r>
            <a:rPr kumimoji="1" lang="ja-JP" altLang="en-US" dirty="0"/>
            <a:t>　</a:t>
          </a:r>
        </a:p>
      </dgm:t>
    </dgm:pt>
    <dgm:pt modelId="{85E9AA22-22AC-4785-9105-7A1A77B290B2}" type="parTrans" cxnId="{5D96DF07-2FB4-4532-B3F1-43A843AB9C25}">
      <dgm:prSet/>
      <dgm:spPr/>
      <dgm:t>
        <a:bodyPr/>
        <a:lstStyle/>
        <a:p>
          <a:endParaRPr kumimoji="1" lang="ja-JP" altLang="en-US"/>
        </a:p>
      </dgm:t>
    </dgm:pt>
    <dgm:pt modelId="{425D7F75-61EE-456C-B51D-10A9DE34D795}" type="sibTrans" cxnId="{5D96DF07-2FB4-4532-B3F1-43A843AB9C25}">
      <dgm:prSet/>
      <dgm:spPr/>
      <dgm:t>
        <a:bodyPr/>
        <a:lstStyle/>
        <a:p>
          <a:endParaRPr kumimoji="1" lang="ja-JP" altLang="en-US"/>
        </a:p>
      </dgm:t>
    </dgm:pt>
    <dgm:pt modelId="{3E1C7638-E48E-4C43-BC97-447F9112876B}">
      <dgm:prSet phldrT="[テキスト]"/>
      <dgm:spPr/>
      <dgm:t>
        <a:bodyPr/>
        <a:lstStyle/>
        <a:p>
          <a:r>
            <a:rPr kumimoji="1" lang="ja-JP" altLang="en-US" dirty="0"/>
            <a:t>　</a:t>
          </a:r>
        </a:p>
      </dgm:t>
    </dgm:pt>
    <dgm:pt modelId="{E8B2C3E2-7386-4144-8C48-6F4E67253F7E}" type="parTrans" cxnId="{2436368F-9306-4F0F-9E19-1F0930A15093}">
      <dgm:prSet/>
      <dgm:spPr/>
      <dgm:t>
        <a:bodyPr/>
        <a:lstStyle/>
        <a:p>
          <a:endParaRPr kumimoji="1" lang="ja-JP" altLang="en-US"/>
        </a:p>
      </dgm:t>
    </dgm:pt>
    <dgm:pt modelId="{82640B51-3A43-4944-B395-9CE12F6FCD49}" type="sibTrans" cxnId="{2436368F-9306-4F0F-9E19-1F0930A15093}">
      <dgm:prSet/>
      <dgm:spPr/>
      <dgm:t>
        <a:bodyPr/>
        <a:lstStyle/>
        <a:p>
          <a:endParaRPr kumimoji="1" lang="ja-JP" altLang="en-US"/>
        </a:p>
      </dgm:t>
    </dgm:pt>
    <dgm:pt modelId="{966C9D93-6F9C-4FEE-9054-2DCCF5207757}">
      <dgm:prSet phldrT="[テキスト]"/>
      <dgm:spPr/>
      <dgm:t>
        <a:bodyPr/>
        <a:lstStyle/>
        <a:p>
          <a:r>
            <a:rPr kumimoji="1" lang="ja-JP" altLang="en-US" dirty="0"/>
            <a:t>　</a:t>
          </a:r>
        </a:p>
      </dgm:t>
    </dgm:pt>
    <dgm:pt modelId="{3B4C25EB-11C7-4E45-9D2D-9C03B1ABFBCD}" type="parTrans" cxnId="{2E7B8E95-432E-4DF1-8068-FCA835142154}">
      <dgm:prSet/>
      <dgm:spPr/>
      <dgm:t>
        <a:bodyPr/>
        <a:lstStyle/>
        <a:p>
          <a:endParaRPr kumimoji="1" lang="ja-JP" altLang="en-US"/>
        </a:p>
      </dgm:t>
    </dgm:pt>
    <dgm:pt modelId="{4F2FA276-6439-462D-9FB4-B35E1E25AC99}" type="sibTrans" cxnId="{2E7B8E95-432E-4DF1-8068-FCA835142154}">
      <dgm:prSet/>
      <dgm:spPr/>
      <dgm:t>
        <a:bodyPr/>
        <a:lstStyle/>
        <a:p>
          <a:endParaRPr kumimoji="1" lang="ja-JP" altLang="en-US"/>
        </a:p>
      </dgm:t>
    </dgm:pt>
    <dgm:pt modelId="{7E3C23B1-3232-4816-AF29-9361EC656A30}">
      <dgm:prSet phldrT="[テキスト]"/>
      <dgm:spPr/>
      <dgm:t>
        <a:bodyPr/>
        <a:lstStyle/>
        <a:p>
          <a:r>
            <a:rPr kumimoji="1" lang="ja-JP" altLang="en-US" dirty="0"/>
            <a:t>　</a:t>
          </a:r>
        </a:p>
      </dgm:t>
    </dgm:pt>
    <dgm:pt modelId="{70153B8E-3A79-4CB9-A701-68D278E0F364}" type="parTrans" cxnId="{FBA27D68-0D24-443B-AA94-2A14201D9EBA}">
      <dgm:prSet/>
      <dgm:spPr/>
      <dgm:t>
        <a:bodyPr/>
        <a:lstStyle/>
        <a:p>
          <a:endParaRPr kumimoji="1" lang="ja-JP" altLang="en-US"/>
        </a:p>
      </dgm:t>
    </dgm:pt>
    <dgm:pt modelId="{31812531-12D6-4BD4-9FAC-F701D3BB9878}" type="sibTrans" cxnId="{FBA27D68-0D24-443B-AA94-2A14201D9EBA}">
      <dgm:prSet/>
      <dgm:spPr/>
      <dgm:t>
        <a:bodyPr/>
        <a:lstStyle/>
        <a:p>
          <a:endParaRPr kumimoji="1" lang="ja-JP" altLang="en-US"/>
        </a:p>
      </dgm:t>
    </dgm:pt>
    <dgm:pt modelId="{B6A56721-7879-40A4-A901-B3352E61F320}">
      <dgm:prSet/>
      <dgm:spPr/>
      <dgm:t>
        <a:bodyPr/>
        <a:lstStyle/>
        <a:p>
          <a:endParaRPr kumimoji="1" lang="ja-JP" altLang="en-US"/>
        </a:p>
      </dgm:t>
    </dgm:pt>
    <dgm:pt modelId="{05765D24-DEE3-4AF1-A099-6F6265682145}" type="parTrans" cxnId="{B10AB32F-0D1F-4B33-B26E-AFAC71E8CD4F}">
      <dgm:prSet/>
      <dgm:spPr/>
      <dgm:t>
        <a:bodyPr/>
        <a:lstStyle/>
        <a:p>
          <a:endParaRPr kumimoji="1" lang="ja-JP" altLang="en-US"/>
        </a:p>
      </dgm:t>
    </dgm:pt>
    <dgm:pt modelId="{D7EE37C4-DD21-476A-9989-A3938D1BE628}" type="sibTrans" cxnId="{B10AB32F-0D1F-4B33-B26E-AFAC71E8CD4F}">
      <dgm:prSet/>
      <dgm:spPr/>
      <dgm:t>
        <a:bodyPr/>
        <a:lstStyle/>
        <a:p>
          <a:endParaRPr kumimoji="1" lang="ja-JP" altLang="en-US"/>
        </a:p>
      </dgm:t>
    </dgm:pt>
    <dgm:pt modelId="{355D0DB7-E9F6-4DC1-8384-DAABE0916D96}" type="pres">
      <dgm:prSet presAssocID="{B668EB34-EAD2-49BA-BEAB-C3B82602360F}" presName="cycle" presStyleCnt="0">
        <dgm:presLayoutVars>
          <dgm:chMax val="1"/>
          <dgm:dir/>
          <dgm:animLvl val="ctr"/>
          <dgm:resizeHandles val="exact"/>
        </dgm:presLayoutVars>
      </dgm:prSet>
      <dgm:spPr/>
    </dgm:pt>
    <dgm:pt modelId="{03074019-E3B9-4433-BC12-99B558969FAB}" type="pres">
      <dgm:prSet presAssocID="{F5DF2FC9-7400-44B1-BE70-A3031F33CED1}" presName="centerShape" presStyleLbl="node0" presStyleIdx="0" presStyleCnt="1"/>
      <dgm:spPr/>
    </dgm:pt>
    <dgm:pt modelId="{119563A5-DB16-48EA-A434-25B890889905}" type="pres">
      <dgm:prSet presAssocID="{85E9AA22-22AC-4785-9105-7A1A77B290B2}" presName="Name9" presStyleLbl="parChTrans1D2" presStyleIdx="0" presStyleCnt="5"/>
      <dgm:spPr/>
    </dgm:pt>
    <dgm:pt modelId="{637034E7-672C-4278-9067-74B8DC2EB722}" type="pres">
      <dgm:prSet presAssocID="{85E9AA22-22AC-4785-9105-7A1A77B290B2}" presName="connTx" presStyleLbl="parChTrans1D2" presStyleIdx="0" presStyleCnt="5"/>
      <dgm:spPr/>
    </dgm:pt>
    <dgm:pt modelId="{6B95523F-0C98-4FA2-99D0-8F08EB4BE528}" type="pres">
      <dgm:prSet presAssocID="{40E659F4-EB20-4D11-B6D9-BA1E16D8ECA6}" presName="node" presStyleLbl="node1" presStyleIdx="0" presStyleCnt="5">
        <dgm:presLayoutVars>
          <dgm:bulletEnabled val="1"/>
        </dgm:presLayoutVars>
      </dgm:prSet>
      <dgm:spPr/>
    </dgm:pt>
    <dgm:pt modelId="{9D33113D-3875-4489-B4CA-52438BC64983}" type="pres">
      <dgm:prSet presAssocID="{E8B2C3E2-7386-4144-8C48-6F4E67253F7E}" presName="Name9" presStyleLbl="parChTrans1D2" presStyleIdx="1" presStyleCnt="5"/>
      <dgm:spPr/>
    </dgm:pt>
    <dgm:pt modelId="{F50B8E15-2AA1-437C-9EC8-252281196B1F}" type="pres">
      <dgm:prSet presAssocID="{E8B2C3E2-7386-4144-8C48-6F4E67253F7E}" presName="connTx" presStyleLbl="parChTrans1D2" presStyleIdx="1" presStyleCnt="5"/>
      <dgm:spPr/>
    </dgm:pt>
    <dgm:pt modelId="{3F154E86-AEBA-40CD-ACC8-BFBCB08ACC26}" type="pres">
      <dgm:prSet presAssocID="{3E1C7638-E48E-4C43-BC97-447F9112876B}" presName="node" presStyleLbl="node1" presStyleIdx="1" presStyleCnt="5">
        <dgm:presLayoutVars>
          <dgm:bulletEnabled val="1"/>
        </dgm:presLayoutVars>
      </dgm:prSet>
      <dgm:spPr/>
    </dgm:pt>
    <dgm:pt modelId="{1940D5D0-C7EC-42F4-AD1A-5C1563CA4DFA}" type="pres">
      <dgm:prSet presAssocID="{3B4C25EB-11C7-4E45-9D2D-9C03B1ABFBCD}" presName="Name9" presStyleLbl="parChTrans1D2" presStyleIdx="2" presStyleCnt="5"/>
      <dgm:spPr/>
    </dgm:pt>
    <dgm:pt modelId="{7ECFB28B-3045-4BE8-BCB5-8EAD6F88E9F0}" type="pres">
      <dgm:prSet presAssocID="{3B4C25EB-11C7-4E45-9D2D-9C03B1ABFBCD}" presName="connTx" presStyleLbl="parChTrans1D2" presStyleIdx="2" presStyleCnt="5"/>
      <dgm:spPr/>
    </dgm:pt>
    <dgm:pt modelId="{4DD33CFF-161C-4E34-B08B-B722A7F59E22}" type="pres">
      <dgm:prSet presAssocID="{966C9D93-6F9C-4FEE-9054-2DCCF5207757}" presName="node" presStyleLbl="node1" presStyleIdx="2" presStyleCnt="5">
        <dgm:presLayoutVars>
          <dgm:bulletEnabled val="1"/>
        </dgm:presLayoutVars>
      </dgm:prSet>
      <dgm:spPr/>
    </dgm:pt>
    <dgm:pt modelId="{783E2C9C-779E-4F2A-8B36-30BA2CF219FE}" type="pres">
      <dgm:prSet presAssocID="{05765D24-DEE3-4AF1-A099-6F6265682145}" presName="Name9" presStyleLbl="parChTrans1D2" presStyleIdx="3" presStyleCnt="5"/>
      <dgm:spPr/>
    </dgm:pt>
    <dgm:pt modelId="{4C81A4C5-DAAE-4655-B59A-93C315256F07}" type="pres">
      <dgm:prSet presAssocID="{05765D24-DEE3-4AF1-A099-6F6265682145}" presName="connTx" presStyleLbl="parChTrans1D2" presStyleIdx="3" presStyleCnt="5"/>
      <dgm:spPr/>
    </dgm:pt>
    <dgm:pt modelId="{145E23B0-DC27-4153-84D3-C6797D400C94}" type="pres">
      <dgm:prSet presAssocID="{B6A56721-7879-40A4-A901-B3352E61F320}" presName="node" presStyleLbl="node1" presStyleIdx="3" presStyleCnt="5">
        <dgm:presLayoutVars>
          <dgm:bulletEnabled val="1"/>
        </dgm:presLayoutVars>
      </dgm:prSet>
      <dgm:spPr/>
    </dgm:pt>
    <dgm:pt modelId="{7CF8BA63-09D2-499A-B300-7310FFF194D6}" type="pres">
      <dgm:prSet presAssocID="{70153B8E-3A79-4CB9-A701-68D278E0F364}" presName="Name9" presStyleLbl="parChTrans1D2" presStyleIdx="4" presStyleCnt="5"/>
      <dgm:spPr/>
    </dgm:pt>
    <dgm:pt modelId="{75FEE92A-310F-4BB3-92EF-380700D5A8FE}" type="pres">
      <dgm:prSet presAssocID="{70153B8E-3A79-4CB9-A701-68D278E0F364}" presName="connTx" presStyleLbl="parChTrans1D2" presStyleIdx="4" presStyleCnt="5"/>
      <dgm:spPr/>
    </dgm:pt>
    <dgm:pt modelId="{C3F58894-6263-4FBC-A93A-78239EC9E4A1}" type="pres">
      <dgm:prSet presAssocID="{7E3C23B1-3232-4816-AF29-9361EC656A30}" presName="node" presStyleLbl="node1" presStyleIdx="4" presStyleCnt="5">
        <dgm:presLayoutVars>
          <dgm:bulletEnabled val="1"/>
        </dgm:presLayoutVars>
      </dgm:prSet>
      <dgm:spPr/>
    </dgm:pt>
  </dgm:ptLst>
  <dgm:cxnLst>
    <dgm:cxn modelId="{A79B0C00-882C-44A8-BF01-72813BE84F2D}" type="presOf" srcId="{85E9AA22-22AC-4785-9105-7A1A77B290B2}" destId="{119563A5-DB16-48EA-A434-25B890889905}" srcOrd="0" destOrd="0" presId="urn:microsoft.com/office/officeart/2005/8/layout/radial1"/>
    <dgm:cxn modelId="{ABAB4601-81FE-4A22-B774-76194102ACE9}" type="presOf" srcId="{F5DF2FC9-7400-44B1-BE70-A3031F33CED1}" destId="{03074019-E3B9-4433-BC12-99B558969FAB}" srcOrd="0" destOrd="0" presId="urn:microsoft.com/office/officeart/2005/8/layout/radial1"/>
    <dgm:cxn modelId="{B63FAD02-EF1D-4301-9E3B-CCD35839F7BF}" type="presOf" srcId="{40E659F4-EB20-4D11-B6D9-BA1E16D8ECA6}" destId="{6B95523F-0C98-4FA2-99D0-8F08EB4BE528}" srcOrd="0" destOrd="0" presId="urn:microsoft.com/office/officeart/2005/8/layout/radial1"/>
    <dgm:cxn modelId="{5D96DF07-2FB4-4532-B3F1-43A843AB9C25}" srcId="{F5DF2FC9-7400-44B1-BE70-A3031F33CED1}" destId="{40E659F4-EB20-4D11-B6D9-BA1E16D8ECA6}" srcOrd="0" destOrd="0" parTransId="{85E9AA22-22AC-4785-9105-7A1A77B290B2}" sibTransId="{425D7F75-61EE-456C-B51D-10A9DE34D795}"/>
    <dgm:cxn modelId="{9401EE0B-55F8-4D95-A141-4390BD3C8097}" type="presOf" srcId="{7E3C23B1-3232-4816-AF29-9361EC656A30}" destId="{C3F58894-6263-4FBC-A93A-78239EC9E4A1}" srcOrd="0" destOrd="0" presId="urn:microsoft.com/office/officeart/2005/8/layout/radial1"/>
    <dgm:cxn modelId="{7DE89C1A-35B6-46AE-B233-E57492AA71DD}" type="presOf" srcId="{05765D24-DEE3-4AF1-A099-6F6265682145}" destId="{4C81A4C5-DAAE-4655-B59A-93C315256F07}" srcOrd="1" destOrd="0" presId="urn:microsoft.com/office/officeart/2005/8/layout/radial1"/>
    <dgm:cxn modelId="{D1200127-A68C-4D6C-8800-DDCE1AD254B2}" type="presOf" srcId="{3B4C25EB-11C7-4E45-9D2D-9C03B1ABFBCD}" destId="{1940D5D0-C7EC-42F4-AD1A-5C1563CA4DFA}" srcOrd="0" destOrd="0" presId="urn:microsoft.com/office/officeart/2005/8/layout/radial1"/>
    <dgm:cxn modelId="{B10AB32F-0D1F-4B33-B26E-AFAC71E8CD4F}" srcId="{F5DF2FC9-7400-44B1-BE70-A3031F33CED1}" destId="{B6A56721-7879-40A4-A901-B3352E61F320}" srcOrd="3" destOrd="0" parTransId="{05765D24-DEE3-4AF1-A099-6F6265682145}" sibTransId="{D7EE37C4-DD21-476A-9989-A3938D1BE628}"/>
    <dgm:cxn modelId="{364BF73F-8AB0-4B21-B2A1-5C8F74A1CC0A}" type="presOf" srcId="{3B4C25EB-11C7-4E45-9D2D-9C03B1ABFBCD}" destId="{7ECFB28B-3045-4BE8-BCB5-8EAD6F88E9F0}" srcOrd="1" destOrd="0" presId="urn:microsoft.com/office/officeart/2005/8/layout/radial1"/>
    <dgm:cxn modelId="{179EAD42-0A79-4B0B-8551-68A0F324C8AB}" srcId="{B668EB34-EAD2-49BA-BEAB-C3B82602360F}" destId="{F5DF2FC9-7400-44B1-BE70-A3031F33CED1}" srcOrd="0" destOrd="0" parTransId="{CF29E469-27A6-4386-885E-640547D60C88}" sibTransId="{6BC82840-E02F-47F8-89AB-52DC7D6D9E02}"/>
    <dgm:cxn modelId="{D6482B67-BAF6-4687-8CF0-D5E9BF0C51E0}" type="presOf" srcId="{966C9D93-6F9C-4FEE-9054-2DCCF5207757}" destId="{4DD33CFF-161C-4E34-B08B-B722A7F59E22}" srcOrd="0" destOrd="0" presId="urn:microsoft.com/office/officeart/2005/8/layout/radial1"/>
    <dgm:cxn modelId="{FBA27D68-0D24-443B-AA94-2A14201D9EBA}" srcId="{F5DF2FC9-7400-44B1-BE70-A3031F33CED1}" destId="{7E3C23B1-3232-4816-AF29-9361EC656A30}" srcOrd="4" destOrd="0" parTransId="{70153B8E-3A79-4CB9-A701-68D278E0F364}" sibTransId="{31812531-12D6-4BD4-9FAC-F701D3BB9878}"/>
    <dgm:cxn modelId="{A960E96C-E9CA-4D7B-96A2-FEDFA8740201}" type="presOf" srcId="{E8B2C3E2-7386-4144-8C48-6F4E67253F7E}" destId="{9D33113D-3875-4489-B4CA-52438BC64983}" srcOrd="0" destOrd="0" presId="urn:microsoft.com/office/officeart/2005/8/layout/radial1"/>
    <dgm:cxn modelId="{958D1E57-98F4-48DA-99A7-8C8B32924818}" type="presOf" srcId="{70153B8E-3A79-4CB9-A701-68D278E0F364}" destId="{75FEE92A-310F-4BB3-92EF-380700D5A8FE}" srcOrd="1" destOrd="0" presId="urn:microsoft.com/office/officeart/2005/8/layout/radial1"/>
    <dgm:cxn modelId="{1BFEEE79-BD7D-4FB7-A62B-C4460B000F9A}" type="presOf" srcId="{3E1C7638-E48E-4C43-BC97-447F9112876B}" destId="{3F154E86-AEBA-40CD-ACC8-BFBCB08ACC26}" srcOrd="0" destOrd="0" presId="urn:microsoft.com/office/officeart/2005/8/layout/radial1"/>
    <dgm:cxn modelId="{CF7D6F7E-604B-40A3-A357-C07475D6433F}" type="presOf" srcId="{B668EB34-EAD2-49BA-BEAB-C3B82602360F}" destId="{355D0DB7-E9F6-4DC1-8384-DAABE0916D96}" srcOrd="0" destOrd="0" presId="urn:microsoft.com/office/officeart/2005/8/layout/radial1"/>
    <dgm:cxn modelId="{3D78198C-C57F-405A-9A69-15471854A265}" type="presOf" srcId="{05765D24-DEE3-4AF1-A099-6F6265682145}" destId="{783E2C9C-779E-4F2A-8B36-30BA2CF219FE}" srcOrd="0" destOrd="0" presId="urn:microsoft.com/office/officeart/2005/8/layout/radial1"/>
    <dgm:cxn modelId="{2436368F-9306-4F0F-9E19-1F0930A15093}" srcId="{F5DF2FC9-7400-44B1-BE70-A3031F33CED1}" destId="{3E1C7638-E48E-4C43-BC97-447F9112876B}" srcOrd="1" destOrd="0" parTransId="{E8B2C3E2-7386-4144-8C48-6F4E67253F7E}" sibTransId="{82640B51-3A43-4944-B395-9CE12F6FCD49}"/>
    <dgm:cxn modelId="{9B10D791-7B12-4E24-B33D-9E14FB2325E3}" type="presOf" srcId="{70153B8E-3A79-4CB9-A701-68D278E0F364}" destId="{7CF8BA63-09D2-499A-B300-7310FFF194D6}" srcOrd="0" destOrd="0" presId="urn:microsoft.com/office/officeart/2005/8/layout/radial1"/>
    <dgm:cxn modelId="{2E7B8E95-432E-4DF1-8068-FCA835142154}" srcId="{F5DF2FC9-7400-44B1-BE70-A3031F33CED1}" destId="{966C9D93-6F9C-4FEE-9054-2DCCF5207757}" srcOrd="2" destOrd="0" parTransId="{3B4C25EB-11C7-4E45-9D2D-9C03B1ABFBCD}" sibTransId="{4F2FA276-6439-462D-9FB4-B35E1E25AC99}"/>
    <dgm:cxn modelId="{A0728EB3-32FC-4FDD-A47F-B854222C527D}" type="presOf" srcId="{85E9AA22-22AC-4785-9105-7A1A77B290B2}" destId="{637034E7-672C-4278-9067-74B8DC2EB722}" srcOrd="1" destOrd="0" presId="urn:microsoft.com/office/officeart/2005/8/layout/radial1"/>
    <dgm:cxn modelId="{28CC38C6-5352-42D3-83BF-3608255AF6D5}" type="presOf" srcId="{B6A56721-7879-40A4-A901-B3352E61F320}" destId="{145E23B0-DC27-4153-84D3-C6797D400C94}" srcOrd="0" destOrd="0" presId="urn:microsoft.com/office/officeart/2005/8/layout/radial1"/>
    <dgm:cxn modelId="{31909DD6-F5F8-4B97-8095-7476970E725F}" type="presOf" srcId="{E8B2C3E2-7386-4144-8C48-6F4E67253F7E}" destId="{F50B8E15-2AA1-437C-9EC8-252281196B1F}" srcOrd="1" destOrd="0" presId="urn:microsoft.com/office/officeart/2005/8/layout/radial1"/>
    <dgm:cxn modelId="{1374E02E-8F94-4AE6-9868-DBC4B19C84AF}" type="presParOf" srcId="{355D0DB7-E9F6-4DC1-8384-DAABE0916D96}" destId="{03074019-E3B9-4433-BC12-99B558969FAB}" srcOrd="0" destOrd="0" presId="urn:microsoft.com/office/officeart/2005/8/layout/radial1"/>
    <dgm:cxn modelId="{EDE913C8-D262-4B3D-8618-683C7AE3FFAC}" type="presParOf" srcId="{355D0DB7-E9F6-4DC1-8384-DAABE0916D96}" destId="{119563A5-DB16-48EA-A434-25B890889905}" srcOrd="1" destOrd="0" presId="urn:microsoft.com/office/officeart/2005/8/layout/radial1"/>
    <dgm:cxn modelId="{8CBDED98-4610-442A-A587-64B4B55FAE0F}" type="presParOf" srcId="{119563A5-DB16-48EA-A434-25B890889905}" destId="{637034E7-672C-4278-9067-74B8DC2EB722}" srcOrd="0" destOrd="0" presId="urn:microsoft.com/office/officeart/2005/8/layout/radial1"/>
    <dgm:cxn modelId="{7E894856-1F63-42B1-A798-3EA1B88F23E9}" type="presParOf" srcId="{355D0DB7-E9F6-4DC1-8384-DAABE0916D96}" destId="{6B95523F-0C98-4FA2-99D0-8F08EB4BE528}" srcOrd="2" destOrd="0" presId="urn:microsoft.com/office/officeart/2005/8/layout/radial1"/>
    <dgm:cxn modelId="{6DAB0468-DCC9-4433-A210-317BC5E7D7E9}" type="presParOf" srcId="{355D0DB7-E9F6-4DC1-8384-DAABE0916D96}" destId="{9D33113D-3875-4489-B4CA-52438BC64983}" srcOrd="3" destOrd="0" presId="urn:microsoft.com/office/officeart/2005/8/layout/radial1"/>
    <dgm:cxn modelId="{3F1F58DB-0710-4479-AFAC-70694BDE7893}" type="presParOf" srcId="{9D33113D-3875-4489-B4CA-52438BC64983}" destId="{F50B8E15-2AA1-437C-9EC8-252281196B1F}" srcOrd="0" destOrd="0" presId="urn:microsoft.com/office/officeart/2005/8/layout/radial1"/>
    <dgm:cxn modelId="{DBC3AD94-0BC6-4430-A3C4-F602EC1B8DFE}" type="presParOf" srcId="{355D0DB7-E9F6-4DC1-8384-DAABE0916D96}" destId="{3F154E86-AEBA-40CD-ACC8-BFBCB08ACC26}" srcOrd="4" destOrd="0" presId="urn:microsoft.com/office/officeart/2005/8/layout/radial1"/>
    <dgm:cxn modelId="{8337AE91-9CF2-4DA2-AC01-8E71A24A37C8}" type="presParOf" srcId="{355D0DB7-E9F6-4DC1-8384-DAABE0916D96}" destId="{1940D5D0-C7EC-42F4-AD1A-5C1563CA4DFA}" srcOrd="5" destOrd="0" presId="urn:microsoft.com/office/officeart/2005/8/layout/radial1"/>
    <dgm:cxn modelId="{82DF82DD-179F-46C0-830A-B8AE6187AB06}" type="presParOf" srcId="{1940D5D0-C7EC-42F4-AD1A-5C1563CA4DFA}" destId="{7ECFB28B-3045-4BE8-BCB5-8EAD6F88E9F0}" srcOrd="0" destOrd="0" presId="urn:microsoft.com/office/officeart/2005/8/layout/radial1"/>
    <dgm:cxn modelId="{40A580A5-9C33-411B-95CA-237845E95342}" type="presParOf" srcId="{355D0DB7-E9F6-4DC1-8384-DAABE0916D96}" destId="{4DD33CFF-161C-4E34-B08B-B722A7F59E22}" srcOrd="6" destOrd="0" presId="urn:microsoft.com/office/officeart/2005/8/layout/radial1"/>
    <dgm:cxn modelId="{2DD5EEDD-D3A9-4687-8CB7-51B8038B98B0}" type="presParOf" srcId="{355D0DB7-E9F6-4DC1-8384-DAABE0916D96}" destId="{783E2C9C-779E-4F2A-8B36-30BA2CF219FE}" srcOrd="7" destOrd="0" presId="urn:microsoft.com/office/officeart/2005/8/layout/radial1"/>
    <dgm:cxn modelId="{767F1595-3532-447C-A9D2-1BA86EDF1B01}" type="presParOf" srcId="{783E2C9C-779E-4F2A-8B36-30BA2CF219FE}" destId="{4C81A4C5-DAAE-4655-B59A-93C315256F07}" srcOrd="0" destOrd="0" presId="urn:microsoft.com/office/officeart/2005/8/layout/radial1"/>
    <dgm:cxn modelId="{BA523142-11DA-4DB0-9E20-DFC4E40F68BE}" type="presParOf" srcId="{355D0DB7-E9F6-4DC1-8384-DAABE0916D96}" destId="{145E23B0-DC27-4153-84D3-C6797D400C94}" srcOrd="8" destOrd="0" presId="urn:microsoft.com/office/officeart/2005/8/layout/radial1"/>
    <dgm:cxn modelId="{ADAA1651-E98B-432E-94E5-D1924EF534A9}" type="presParOf" srcId="{355D0DB7-E9F6-4DC1-8384-DAABE0916D96}" destId="{7CF8BA63-09D2-499A-B300-7310FFF194D6}" srcOrd="9" destOrd="0" presId="urn:microsoft.com/office/officeart/2005/8/layout/radial1"/>
    <dgm:cxn modelId="{11071E87-9361-458F-BCC8-1B41A79F1425}" type="presParOf" srcId="{7CF8BA63-09D2-499A-B300-7310FFF194D6}" destId="{75FEE92A-310F-4BB3-92EF-380700D5A8FE}" srcOrd="0" destOrd="0" presId="urn:microsoft.com/office/officeart/2005/8/layout/radial1"/>
    <dgm:cxn modelId="{4826B824-A472-4520-B2FA-12FD0846235B}" type="presParOf" srcId="{355D0DB7-E9F6-4DC1-8384-DAABE0916D96}" destId="{C3F58894-6263-4FBC-A93A-78239EC9E4A1}" srcOrd="10" destOrd="0" presId="urn:microsoft.com/office/officeart/2005/8/layout/radial1"/>
  </dgm:cxnLst>
  <dgm:bg/>
  <dgm:whole/>
  <dgm:extLst>
    <a:ext uri="http://schemas.microsoft.com/office/drawing/2008/diagram">
      <dsp:dataModelExt xmlns:dsp="http://schemas.microsoft.com/office/drawing/2008/diagram" relId="rId43"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5B40743-5404-4ED4-8EF7-F070D8788BA7}" type="doc">
      <dgm:prSet loTypeId="urn:microsoft.com/office/officeart/2005/8/layout/orgChart1" loCatId="hierarchy" qsTypeId="urn:microsoft.com/office/officeart/2005/8/quickstyle/simple1" qsCatId="simple" csTypeId="urn:microsoft.com/office/officeart/2005/8/colors/colorful5" csCatId="colorful" phldr="1"/>
      <dgm:spPr/>
      <dgm:t>
        <a:bodyPr/>
        <a:lstStyle/>
        <a:p>
          <a:endParaRPr kumimoji="1" lang="ja-JP" altLang="en-US"/>
        </a:p>
      </dgm:t>
    </dgm:pt>
    <dgm:pt modelId="{6A16F4A2-44AC-4722-AC29-FD7F3961D35E}">
      <dgm:prSet phldrT="[テキスト]"/>
      <dgm:spPr/>
      <dgm:t>
        <a:bodyPr/>
        <a:lstStyle/>
        <a:p>
          <a:r>
            <a:rPr kumimoji="1" lang="ja-JP" altLang="en-US" dirty="0"/>
            <a:t>　</a:t>
          </a:r>
        </a:p>
      </dgm:t>
    </dgm:pt>
    <dgm:pt modelId="{A9BEF810-65A5-4D0C-8BDC-EA3530F63EBC}" type="parTrans" cxnId="{6FD73ABF-DD23-4329-AF1B-8ABE6BEF2E5D}">
      <dgm:prSet/>
      <dgm:spPr/>
      <dgm:t>
        <a:bodyPr/>
        <a:lstStyle/>
        <a:p>
          <a:endParaRPr kumimoji="1" lang="ja-JP" altLang="en-US"/>
        </a:p>
      </dgm:t>
    </dgm:pt>
    <dgm:pt modelId="{8DFBFF11-AD43-4DEA-837F-21912B190828}" type="sibTrans" cxnId="{6FD73ABF-DD23-4329-AF1B-8ABE6BEF2E5D}">
      <dgm:prSet/>
      <dgm:spPr/>
      <dgm:t>
        <a:bodyPr/>
        <a:lstStyle/>
        <a:p>
          <a:endParaRPr kumimoji="1" lang="ja-JP" altLang="en-US"/>
        </a:p>
      </dgm:t>
    </dgm:pt>
    <dgm:pt modelId="{18811A3A-6BB1-451A-8B2C-F407CCDE4948}" type="asst">
      <dgm:prSet phldrT="[テキスト]"/>
      <dgm:spPr/>
      <dgm:t>
        <a:bodyPr/>
        <a:lstStyle/>
        <a:p>
          <a:r>
            <a:rPr kumimoji="1" lang="ja-JP" altLang="en-US" dirty="0"/>
            <a:t>　</a:t>
          </a:r>
        </a:p>
      </dgm:t>
    </dgm:pt>
    <dgm:pt modelId="{C21CCE46-60B0-428B-A019-BD6E14430078}" type="parTrans" cxnId="{4ED808FD-162F-4518-B123-CCBD6A2898CF}">
      <dgm:prSet/>
      <dgm:spPr/>
      <dgm:t>
        <a:bodyPr/>
        <a:lstStyle/>
        <a:p>
          <a:endParaRPr kumimoji="1" lang="ja-JP" altLang="en-US"/>
        </a:p>
      </dgm:t>
    </dgm:pt>
    <dgm:pt modelId="{E20341E6-AA51-48BB-99A4-1871CD1B3F6A}" type="sibTrans" cxnId="{4ED808FD-162F-4518-B123-CCBD6A2898CF}">
      <dgm:prSet/>
      <dgm:spPr/>
      <dgm:t>
        <a:bodyPr/>
        <a:lstStyle/>
        <a:p>
          <a:endParaRPr kumimoji="1" lang="ja-JP" altLang="en-US"/>
        </a:p>
      </dgm:t>
    </dgm:pt>
    <dgm:pt modelId="{04A70E22-6CE3-4846-9E9C-048287677CF1}">
      <dgm:prSet phldrT="[テキスト]"/>
      <dgm:spPr/>
      <dgm:t>
        <a:bodyPr/>
        <a:lstStyle/>
        <a:p>
          <a:r>
            <a:rPr kumimoji="1" lang="ja-JP" altLang="en-US" dirty="0"/>
            <a:t>　</a:t>
          </a:r>
        </a:p>
      </dgm:t>
    </dgm:pt>
    <dgm:pt modelId="{13A5EE23-F07F-4EF2-AADC-1342A9FAE23F}" type="parTrans" cxnId="{E240BC78-5989-495B-9DB9-20D5A349FB30}">
      <dgm:prSet/>
      <dgm:spPr/>
      <dgm:t>
        <a:bodyPr/>
        <a:lstStyle/>
        <a:p>
          <a:endParaRPr kumimoji="1" lang="ja-JP" altLang="en-US"/>
        </a:p>
      </dgm:t>
    </dgm:pt>
    <dgm:pt modelId="{B36275CD-2FC8-4E13-8765-12EF4A7B0C8F}" type="sibTrans" cxnId="{E240BC78-5989-495B-9DB9-20D5A349FB30}">
      <dgm:prSet/>
      <dgm:spPr/>
      <dgm:t>
        <a:bodyPr/>
        <a:lstStyle/>
        <a:p>
          <a:endParaRPr kumimoji="1" lang="ja-JP" altLang="en-US"/>
        </a:p>
      </dgm:t>
    </dgm:pt>
    <dgm:pt modelId="{8480ACAA-4FB0-4595-B19F-8D6F6DDF0537}">
      <dgm:prSet phldrT="[テキスト]"/>
      <dgm:spPr/>
      <dgm:t>
        <a:bodyPr/>
        <a:lstStyle/>
        <a:p>
          <a:r>
            <a:rPr kumimoji="1" lang="ja-JP" altLang="en-US" dirty="0"/>
            <a:t>　</a:t>
          </a:r>
        </a:p>
      </dgm:t>
    </dgm:pt>
    <dgm:pt modelId="{901BFFC1-2422-4467-B203-726BAF70A6CB}" type="parTrans" cxnId="{75BC79D9-DA00-45C0-A727-8A1A32EB1A9B}">
      <dgm:prSet/>
      <dgm:spPr/>
      <dgm:t>
        <a:bodyPr/>
        <a:lstStyle/>
        <a:p>
          <a:endParaRPr kumimoji="1" lang="ja-JP" altLang="en-US"/>
        </a:p>
      </dgm:t>
    </dgm:pt>
    <dgm:pt modelId="{341C57AF-B31F-44B9-86E6-CEAD272F1E39}" type="sibTrans" cxnId="{75BC79D9-DA00-45C0-A727-8A1A32EB1A9B}">
      <dgm:prSet/>
      <dgm:spPr/>
      <dgm:t>
        <a:bodyPr/>
        <a:lstStyle/>
        <a:p>
          <a:endParaRPr kumimoji="1" lang="ja-JP" altLang="en-US"/>
        </a:p>
      </dgm:t>
    </dgm:pt>
    <dgm:pt modelId="{42108248-0BD1-4DD9-82D9-9CABC260808E}">
      <dgm:prSet phldrT="[テキスト]"/>
      <dgm:spPr/>
      <dgm:t>
        <a:bodyPr/>
        <a:lstStyle/>
        <a:p>
          <a:r>
            <a:rPr kumimoji="1" lang="ja-JP" altLang="en-US" dirty="0"/>
            <a:t>　</a:t>
          </a:r>
        </a:p>
      </dgm:t>
    </dgm:pt>
    <dgm:pt modelId="{CA567590-4139-49D8-A6B8-EA497DB3670C}" type="parTrans" cxnId="{1BD90974-8728-4A13-8203-86DC45B2E6D9}">
      <dgm:prSet/>
      <dgm:spPr/>
      <dgm:t>
        <a:bodyPr/>
        <a:lstStyle/>
        <a:p>
          <a:endParaRPr kumimoji="1" lang="ja-JP" altLang="en-US"/>
        </a:p>
      </dgm:t>
    </dgm:pt>
    <dgm:pt modelId="{15C14FA5-91BE-4C0E-80CE-76CFA5E80FE3}" type="sibTrans" cxnId="{1BD90974-8728-4A13-8203-86DC45B2E6D9}">
      <dgm:prSet/>
      <dgm:spPr/>
      <dgm:t>
        <a:bodyPr/>
        <a:lstStyle/>
        <a:p>
          <a:endParaRPr kumimoji="1" lang="ja-JP" altLang="en-US"/>
        </a:p>
      </dgm:t>
    </dgm:pt>
    <dgm:pt modelId="{E1B5EC5B-99C0-4F2D-8C7D-A4F4CE20B681}" type="pres">
      <dgm:prSet presAssocID="{D5B40743-5404-4ED4-8EF7-F070D8788BA7}" presName="hierChild1" presStyleCnt="0">
        <dgm:presLayoutVars>
          <dgm:orgChart val="1"/>
          <dgm:chPref val="1"/>
          <dgm:dir/>
          <dgm:animOne val="branch"/>
          <dgm:animLvl val="lvl"/>
          <dgm:resizeHandles/>
        </dgm:presLayoutVars>
      </dgm:prSet>
      <dgm:spPr/>
    </dgm:pt>
    <dgm:pt modelId="{3986E262-EF03-4398-994B-DC1F0A48C3A7}" type="pres">
      <dgm:prSet presAssocID="{6A16F4A2-44AC-4722-AC29-FD7F3961D35E}" presName="hierRoot1" presStyleCnt="0">
        <dgm:presLayoutVars>
          <dgm:hierBranch val="init"/>
        </dgm:presLayoutVars>
      </dgm:prSet>
      <dgm:spPr/>
    </dgm:pt>
    <dgm:pt modelId="{D24D48D0-8F76-469B-9DDF-7C23605EA393}" type="pres">
      <dgm:prSet presAssocID="{6A16F4A2-44AC-4722-AC29-FD7F3961D35E}" presName="rootComposite1" presStyleCnt="0"/>
      <dgm:spPr/>
    </dgm:pt>
    <dgm:pt modelId="{6B76BD5D-7056-4206-83A9-F4982A0986EC}" type="pres">
      <dgm:prSet presAssocID="{6A16F4A2-44AC-4722-AC29-FD7F3961D35E}" presName="rootText1" presStyleLbl="node0" presStyleIdx="0" presStyleCnt="1">
        <dgm:presLayoutVars>
          <dgm:chPref val="3"/>
        </dgm:presLayoutVars>
      </dgm:prSet>
      <dgm:spPr/>
    </dgm:pt>
    <dgm:pt modelId="{58D665B7-3319-4754-9A29-0C338CD136EB}" type="pres">
      <dgm:prSet presAssocID="{6A16F4A2-44AC-4722-AC29-FD7F3961D35E}" presName="rootConnector1" presStyleLbl="node1" presStyleIdx="0" presStyleCnt="0"/>
      <dgm:spPr/>
    </dgm:pt>
    <dgm:pt modelId="{B388A461-A0BD-482F-A5AF-1992A53C396F}" type="pres">
      <dgm:prSet presAssocID="{6A16F4A2-44AC-4722-AC29-FD7F3961D35E}" presName="hierChild2" presStyleCnt="0"/>
      <dgm:spPr/>
    </dgm:pt>
    <dgm:pt modelId="{A46214C0-3E82-4451-A2ED-DFD72F231917}" type="pres">
      <dgm:prSet presAssocID="{13A5EE23-F07F-4EF2-AADC-1342A9FAE23F}" presName="Name37" presStyleLbl="parChTrans1D2" presStyleIdx="0" presStyleCnt="4"/>
      <dgm:spPr/>
    </dgm:pt>
    <dgm:pt modelId="{718B9503-4E28-4A5E-BEF6-3A49B4A1EBDD}" type="pres">
      <dgm:prSet presAssocID="{04A70E22-6CE3-4846-9E9C-048287677CF1}" presName="hierRoot2" presStyleCnt="0">
        <dgm:presLayoutVars>
          <dgm:hierBranch val="init"/>
        </dgm:presLayoutVars>
      </dgm:prSet>
      <dgm:spPr/>
    </dgm:pt>
    <dgm:pt modelId="{1249B599-8F70-4E05-95A0-A05C6E136566}" type="pres">
      <dgm:prSet presAssocID="{04A70E22-6CE3-4846-9E9C-048287677CF1}" presName="rootComposite" presStyleCnt="0"/>
      <dgm:spPr/>
    </dgm:pt>
    <dgm:pt modelId="{F1A45577-1443-48EF-B8A3-285705DCAD15}" type="pres">
      <dgm:prSet presAssocID="{04A70E22-6CE3-4846-9E9C-048287677CF1}" presName="rootText" presStyleLbl="node2" presStyleIdx="0" presStyleCnt="3">
        <dgm:presLayoutVars>
          <dgm:chPref val="3"/>
        </dgm:presLayoutVars>
      </dgm:prSet>
      <dgm:spPr/>
    </dgm:pt>
    <dgm:pt modelId="{464837DB-477B-49F8-BB58-3B70F7C9D08F}" type="pres">
      <dgm:prSet presAssocID="{04A70E22-6CE3-4846-9E9C-048287677CF1}" presName="rootConnector" presStyleLbl="node2" presStyleIdx="0" presStyleCnt="3"/>
      <dgm:spPr/>
    </dgm:pt>
    <dgm:pt modelId="{6A5F454B-FA54-4318-A87A-3872B980CB1A}" type="pres">
      <dgm:prSet presAssocID="{04A70E22-6CE3-4846-9E9C-048287677CF1}" presName="hierChild4" presStyleCnt="0"/>
      <dgm:spPr/>
    </dgm:pt>
    <dgm:pt modelId="{3A2501C8-41D9-4C11-9A2F-AEBEE510294A}" type="pres">
      <dgm:prSet presAssocID="{04A70E22-6CE3-4846-9E9C-048287677CF1}" presName="hierChild5" presStyleCnt="0"/>
      <dgm:spPr/>
    </dgm:pt>
    <dgm:pt modelId="{3D5951EC-87EB-4372-B4FE-D259A8C48001}" type="pres">
      <dgm:prSet presAssocID="{901BFFC1-2422-4467-B203-726BAF70A6CB}" presName="Name37" presStyleLbl="parChTrans1D2" presStyleIdx="1" presStyleCnt="4"/>
      <dgm:spPr/>
    </dgm:pt>
    <dgm:pt modelId="{731D742A-2C69-49AB-984D-6501D96D9DCA}" type="pres">
      <dgm:prSet presAssocID="{8480ACAA-4FB0-4595-B19F-8D6F6DDF0537}" presName="hierRoot2" presStyleCnt="0">
        <dgm:presLayoutVars>
          <dgm:hierBranch val="init"/>
        </dgm:presLayoutVars>
      </dgm:prSet>
      <dgm:spPr/>
    </dgm:pt>
    <dgm:pt modelId="{B17AD474-6FA2-4F75-83EA-16B7D60E21CE}" type="pres">
      <dgm:prSet presAssocID="{8480ACAA-4FB0-4595-B19F-8D6F6DDF0537}" presName="rootComposite" presStyleCnt="0"/>
      <dgm:spPr/>
    </dgm:pt>
    <dgm:pt modelId="{3076BA80-4E86-4E60-AC02-533ACF27F777}" type="pres">
      <dgm:prSet presAssocID="{8480ACAA-4FB0-4595-B19F-8D6F6DDF0537}" presName="rootText" presStyleLbl="node2" presStyleIdx="1" presStyleCnt="3">
        <dgm:presLayoutVars>
          <dgm:chPref val="3"/>
        </dgm:presLayoutVars>
      </dgm:prSet>
      <dgm:spPr/>
    </dgm:pt>
    <dgm:pt modelId="{A3827AD5-7C09-42A4-B8C5-0B7C5965ED75}" type="pres">
      <dgm:prSet presAssocID="{8480ACAA-4FB0-4595-B19F-8D6F6DDF0537}" presName="rootConnector" presStyleLbl="node2" presStyleIdx="1" presStyleCnt="3"/>
      <dgm:spPr/>
    </dgm:pt>
    <dgm:pt modelId="{30B5BEA3-CC8C-468C-BA95-779DDD5D31C0}" type="pres">
      <dgm:prSet presAssocID="{8480ACAA-4FB0-4595-B19F-8D6F6DDF0537}" presName="hierChild4" presStyleCnt="0"/>
      <dgm:spPr/>
    </dgm:pt>
    <dgm:pt modelId="{40B5CD73-3C92-48EC-80D8-D0EA1121AD70}" type="pres">
      <dgm:prSet presAssocID="{8480ACAA-4FB0-4595-B19F-8D6F6DDF0537}" presName="hierChild5" presStyleCnt="0"/>
      <dgm:spPr/>
    </dgm:pt>
    <dgm:pt modelId="{12355E92-CC99-47B7-B83E-7C1074644C57}" type="pres">
      <dgm:prSet presAssocID="{CA567590-4139-49D8-A6B8-EA497DB3670C}" presName="Name37" presStyleLbl="parChTrans1D2" presStyleIdx="2" presStyleCnt="4"/>
      <dgm:spPr/>
    </dgm:pt>
    <dgm:pt modelId="{350F29E2-ECFB-4554-8480-C6646466EACA}" type="pres">
      <dgm:prSet presAssocID="{42108248-0BD1-4DD9-82D9-9CABC260808E}" presName="hierRoot2" presStyleCnt="0">
        <dgm:presLayoutVars>
          <dgm:hierBranch val="init"/>
        </dgm:presLayoutVars>
      </dgm:prSet>
      <dgm:spPr/>
    </dgm:pt>
    <dgm:pt modelId="{D722E668-7581-4C78-8EDD-97454997297B}" type="pres">
      <dgm:prSet presAssocID="{42108248-0BD1-4DD9-82D9-9CABC260808E}" presName="rootComposite" presStyleCnt="0"/>
      <dgm:spPr/>
    </dgm:pt>
    <dgm:pt modelId="{C1AD5462-C532-4817-A170-EAA62D77298F}" type="pres">
      <dgm:prSet presAssocID="{42108248-0BD1-4DD9-82D9-9CABC260808E}" presName="rootText" presStyleLbl="node2" presStyleIdx="2" presStyleCnt="3">
        <dgm:presLayoutVars>
          <dgm:chPref val="3"/>
        </dgm:presLayoutVars>
      </dgm:prSet>
      <dgm:spPr/>
    </dgm:pt>
    <dgm:pt modelId="{2E580E5C-01C3-42CC-931B-0746560DA9EF}" type="pres">
      <dgm:prSet presAssocID="{42108248-0BD1-4DD9-82D9-9CABC260808E}" presName="rootConnector" presStyleLbl="node2" presStyleIdx="2" presStyleCnt="3"/>
      <dgm:spPr/>
    </dgm:pt>
    <dgm:pt modelId="{84956357-D5A2-46E3-BE34-66D1947B992B}" type="pres">
      <dgm:prSet presAssocID="{42108248-0BD1-4DD9-82D9-9CABC260808E}" presName="hierChild4" presStyleCnt="0"/>
      <dgm:spPr/>
    </dgm:pt>
    <dgm:pt modelId="{C58A5339-6A42-437A-991A-5CD4A7E3A0A8}" type="pres">
      <dgm:prSet presAssocID="{42108248-0BD1-4DD9-82D9-9CABC260808E}" presName="hierChild5" presStyleCnt="0"/>
      <dgm:spPr/>
    </dgm:pt>
    <dgm:pt modelId="{0C0E4884-5EC5-4755-93FD-D71D4BE21E60}" type="pres">
      <dgm:prSet presAssocID="{6A16F4A2-44AC-4722-AC29-FD7F3961D35E}" presName="hierChild3" presStyleCnt="0"/>
      <dgm:spPr/>
    </dgm:pt>
    <dgm:pt modelId="{A000DEA5-071A-490D-A116-5FA26D0F19D8}" type="pres">
      <dgm:prSet presAssocID="{C21CCE46-60B0-428B-A019-BD6E14430078}" presName="Name111" presStyleLbl="parChTrans1D2" presStyleIdx="3" presStyleCnt="4"/>
      <dgm:spPr/>
    </dgm:pt>
    <dgm:pt modelId="{D02C5400-6EB6-499E-9DBB-531FD6B8B0EF}" type="pres">
      <dgm:prSet presAssocID="{18811A3A-6BB1-451A-8B2C-F407CCDE4948}" presName="hierRoot3" presStyleCnt="0">
        <dgm:presLayoutVars>
          <dgm:hierBranch val="init"/>
        </dgm:presLayoutVars>
      </dgm:prSet>
      <dgm:spPr/>
    </dgm:pt>
    <dgm:pt modelId="{BDFD40A8-8CE7-4A28-B36B-29BFC5DE0310}" type="pres">
      <dgm:prSet presAssocID="{18811A3A-6BB1-451A-8B2C-F407CCDE4948}" presName="rootComposite3" presStyleCnt="0"/>
      <dgm:spPr/>
    </dgm:pt>
    <dgm:pt modelId="{CEDAB296-8EA8-4FAD-9528-76B618C14D58}" type="pres">
      <dgm:prSet presAssocID="{18811A3A-6BB1-451A-8B2C-F407CCDE4948}" presName="rootText3" presStyleLbl="asst1" presStyleIdx="0" presStyleCnt="1" custLinFactNeighborX="492" custLinFactNeighborY="10957">
        <dgm:presLayoutVars>
          <dgm:chPref val="3"/>
        </dgm:presLayoutVars>
      </dgm:prSet>
      <dgm:spPr/>
    </dgm:pt>
    <dgm:pt modelId="{F7BF508A-89FA-41DC-A518-BDA70D393F11}" type="pres">
      <dgm:prSet presAssocID="{18811A3A-6BB1-451A-8B2C-F407CCDE4948}" presName="rootConnector3" presStyleLbl="asst1" presStyleIdx="0" presStyleCnt="1"/>
      <dgm:spPr/>
    </dgm:pt>
    <dgm:pt modelId="{15BBAD63-2450-4D7F-8C8B-BDF92D9505D5}" type="pres">
      <dgm:prSet presAssocID="{18811A3A-6BB1-451A-8B2C-F407CCDE4948}" presName="hierChild6" presStyleCnt="0"/>
      <dgm:spPr/>
    </dgm:pt>
    <dgm:pt modelId="{65CDFFE4-DA82-46E2-9D1D-766601796D56}" type="pres">
      <dgm:prSet presAssocID="{18811A3A-6BB1-451A-8B2C-F407CCDE4948}" presName="hierChild7" presStyleCnt="0"/>
      <dgm:spPr/>
    </dgm:pt>
  </dgm:ptLst>
  <dgm:cxnLst>
    <dgm:cxn modelId="{D7BAEF04-3425-429A-B11D-852D96D9D7CA}" type="presOf" srcId="{8480ACAA-4FB0-4595-B19F-8D6F6DDF0537}" destId="{A3827AD5-7C09-42A4-B8C5-0B7C5965ED75}" srcOrd="1" destOrd="0" presId="urn:microsoft.com/office/officeart/2005/8/layout/orgChart1"/>
    <dgm:cxn modelId="{F0FF983A-6C35-4782-B6D9-16E92C8D1E95}" type="presOf" srcId="{04A70E22-6CE3-4846-9E9C-048287677CF1}" destId="{F1A45577-1443-48EF-B8A3-285705DCAD15}" srcOrd="0" destOrd="0" presId="urn:microsoft.com/office/officeart/2005/8/layout/orgChart1"/>
    <dgm:cxn modelId="{BB15F73D-9320-4E48-872D-487147A2D179}" type="presOf" srcId="{6A16F4A2-44AC-4722-AC29-FD7F3961D35E}" destId="{58D665B7-3319-4754-9A29-0C338CD136EB}" srcOrd="1" destOrd="0" presId="urn:microsoft.com/office/officeart/2005/8/layout/orgChart1"/>
    <dgm:cxn modelId="{C66B013E-1A49-422A-8D5D-262734B7F55D}" type="presOf" srcId="{901BFFC1-2422-4467-B203-726BAF70A6CB}" destId="{3D5951EC-87EB-4372-B4FE-D259A8C48001}" srcOrd="0" destOrd="0" presId="urn:microsoft.com/office/officeart/2005/8/layout/orgChart1"/>
    <dgm:cxn modelId="{024CA66C-8A4D-4FC5-A384-234E67DE6196}" type="presOf" srcId="{42108248-0BD1-4DD9-82D9-9CABC260808E}" destId="{C1AD5462-C532-4817-A170-EAA62D77298F}" srcOrd="0" destOrd="0" presId="urn:microsoft.com/office/officeart/2005/8/layout/orgChart1"/>
    <dgm:cxn modelId="{1BD90974-8728-4A13-8203-86DC45B2E6D9}" srcId="{6A16F4A2-44AC-4722-AC29-FD7F3961D35E}" destId="{42108248-0BD1-4DD9-82D9-9CABC260808E}" srcOrd="3" destOrd="0" parTransId="{CA567590-4139-49D8-A6B8-EA497DB3670C}" sibTransId="{15C14FA5-91BE-4C0E-80CE-76CFA5E80FE3}"/>
    <dgm:cxn modelId="{1426BC76-8BC8-4C5C-98B4-6A88105AFD9B}" type="presOf" srcId="{CA567590-4139-49D8-A6B8-EA497DB3670C}" destId="{12355E92-CC99-47B7-B83E-7C1074644C57}" srcOrd="0" destOrd="0" presId="urn:microsoft.com/office/officeart/2005/8/layout/orgChart1"/>
    <dgm:cxn modelId="{E240BC78-5989-495B-9DB9-20D5A349FB30}" srcId="{6A16F4A2-44AC-4722-AC29-FD7F3961D35E}" destId="{04A70E22-6CE3-4846-9E9C-048287677CF1}" srcOrd="1" destOrd="0" parTransId="{13A5EE23-F07F-4EF2-AADC-1342A9FAE23F}" sibTransId="{B36275CD-2FC8-4E13-8765-12EF4A7B0C8F}"/>
    <dgm:cxn modelId="{54D1097C-5DFB-4ED4-95D8-9A28AB1D304B}" type="presOf" srcId="{18811A3A-6BB1-451A-8B2C-F407CCDE4948}" destId="{CEDAB296-8EA8-4FAD-9528-76B618C14D58}" srcOrd="0" destOrd="0" presId="urn:microsoft.com/office/officeart/2005/8/layout/orgChart1"/>
    <dgm:cxn modelId="{2BA1148E-B96B-4B8C-BDF6-2F4940961DFA}" type="presOf" srcId="{13A5EE23-F07F-4EF2-AADC-1342A9FAE23F}" destId="{A46214C0-3E82-4451-A2ED-DFD72F231917}" srcOrd="0" destOrd="0" presId="urn:microsoft.com/office/officeart/2005/8/layout/orgChart1"/>
    <dgm:cxn modelId="{A175ED90-1460-4B09-97D3-EC741F5DF14F}" type="presOf" srcId="{C21CCE46-60B0-428B-A019-BD6E14430078}" destId="{A000DEA5-071A-490D-A116-5FA26D0F19D8}" srcOrd="0" destOrd="0" presId="urn:microsoft.com/office/officeart/2005/8/layout/orgChart1"/>
    <dgm:cxn modelId="{BD731098-BB3B-4C5A-B419-98BCE94611B0}" type="presOf" srcId="{42108248-0BD1-4DD9-82D9-9CABC260808E}" destId="{2E580E5C-01C3-42CC-931B-0746560DA9EF}" srcOrd="1" destOrd="0" presId="urn:microsoft.com/office/officeart/2005/8/layout/orgChart1"/>
    <dgm:cxn modelId="{B981D8AA-9A4C-4098-8D70-50AD299AEAC4}" type="presOf" srcId="{D5B40743-5404-4ED4-8EF7-F070D8788BA7}" destId="{E1B5EC5B-99C0-4F2D-8C7D-A4F4CE20B681}" srcOrd="0" destOrd="0" presId="urn:microsoft.com/office/officeart/2005/8/layout/orgChart1"/>
    <dgm:cxn modelId="{D4108AB9-D963-4E7E-8455-759CF290A74E}" type="presOf" srcId="{18811A3A-6BB1-451A-8B2C-F407CCDE4948}" destId="{F7BF508A-89FA-41DC-A518-BDA70D393F11}" srcOrd="1" destOrd="0" presId="urn:microsoft.com/office/officeart/2005/8/layout/orgChart1"/>
    <dgm:cxn modelId="{6FD73ABF-DD23-4329-AF1B-8ABE6BEF2E5D}" srcId="{D5B40743-5404-4ED4-8EF7-F070D8788BA7}" destId="{6A16F4A2-44AC-4722-AC29-FD7F3961D35E}" srcOrd="0" destOrd="0" parTransId="{A9BEF810-65A5-4D0C-8BDC-EA3530F63EBC}" sibTransId="{8DFBFF11-AD43-4DEA-837F-21912B190828}"/>
    <dgm:cxn modelId="{C11E58CE-F4BA-4DDF-A5A9-286B4E6F1AD8}" type="presOf" srcId="{6A16F4A2-44AC-4722-AC29-FD7F3961D35E}" destId="{6B76BD5D-7056-4206-83A9-F4982A0986EC}" srcOrd="0" destOrd="0" presId="urn:microsoft.com/office/officeart/2005/8/layout/orgChart1"/>
    <dgm:cxn modelId="{75BC79D9-DA00-45C0-A727-8A1A32EB1A9B}" srcId="{6A16F4A2-44AC-4722-AC29-FD7F3961D35E}" destId="{8480ACAA-4FB0-4595-B19F-8D6F6DDF0537}" srcOrd="2" destOrd="0" parTransId="{901BFFC1-2422-4467-B203-726BAF70A6CB}" sibTransId="{341C57AF-B31F-44B9-86E6-CEAD272F1E39}"/>
    <dgm:cxn modelId="{19E7A2EF-ED47-46DC-B7B0-3CDCA476F69E}" type="presOf" srcId="{04A70E22-6CE3-4846-9E9C-048287677CF1}" destId="{464837DB-477B-49F8-BB58-3B70F7C9D08F}" srcOrd="1" destOrd="0" presId="urn:microsoft.com/office/officeart/2005/8/layout/orgChart1"/>
    <dgm:cxn modelId="{C1C9CFF6-6E05-4190-BD0A-77B967FC5B68}" type="presOf" srcId="{8480ACAA-4FB0-4595-B19F-8D6F6DDF0537}" destId="{3076BA80-4E86-4E60-AC02-533ACF27F777}" srcOrd="0" destOrd="0" presId="urn:microsoft.com/office/officeart/2005/8/layout/orgChart1"/>
    <dgm:cxn modelId="{4ED808FD-162F-4518-B123-CCBD6A2898CF}" srcId="{6A16F4A2-44AC-4722-AC29-FD7F3961D35E}" destId="{18811A3A-6BB1-451A-8B2C-F407CCDE4948}" srcOrd="0" destOrd="0" parTransId="{C21CCE46-60B0-428B-A019-BD6E14430078}" sibTransId="{E20341E6-AA51-48BB-99A4-1871CD1B3F6A}"/>
    <dgm:cxn modelId="{69BBB22B-91B6-45AD-853B-32A818EFF3ED}" type="presParOf" srcId="{E1B5EC5B-99C0-4F2D-8C7D-A4F4CE20B681}" destId="{3986E262-EF03-4398-994B-DC1F0A48C3A7}" srcOrd="0" destOrd="0" presId="urn:microsoft.com/office/officeart/2005/8/layout/orgChart1"/>
    <dgm:cxn modelId="{950BA692-45F1-4634-9A0F-943FA5621E88}" type="presParOf" srcId="{3986E262-EF03-4398-994B-DC1F0A48C3A7}" destId="{D24D48D0-8F76-469B-9DDF-7C23605EA393}" srcOrd="0" destOrd="0" presId="urn:microsoft.com/office/officeart/2005/8/layout/orgChart1"/>
    <dgm:cxn modelId="{26669A42-EFC1-4E82-B9A3-63B31A3631D0}" type="presParOf" srcId="{D24D48D0-8F76-469B-9DDF-7C23605EA393}" destId="{6B76BD5D-7056-4206-83A9-F4982A0986EC}" srcOrd="0" destOrd="0" presId="urn:microsoft.com/office/officeart/2005/8/layout/orgChart1"/>
    <dgm:cxn modelId="{19557E1E-2A8A-4A01-98E7-3C6BAAE1CEDB}" type="presParOf" srcId="{D24D48D0-8F76-469B-9DDF-7C23605EA393}" destId="{58D665B7-3319-4754-9A29-0C338CD136EB}" srcOrd="1" destOrd="0" presId="urn:microsoft.com/office/officeart/2005/8/layout/orgChart1"/>
    <dgm:cxn modelId="{95097633-EF90-4466-8BB2-2BA000893845}" type="presParOf" srcId="{3986E262-EF03-4398-994B-DC1F0A48C3A7}" destId="{B388A461-A0BD-482F-A5AF-1992A53C396F}" srcOrd="1" destOrd="0" presId="urn:microsoft.com/office/officeart/2005/8/layout/orgChart1"/>
    <dgm:cxn modelId="{2660F97B-3D8F-4E75-9A93-DD9F5CCA778D}" type="presParOf" srcId="{B388A461-A0BD-482F-A5AF-1992A53C396F}" destId="{A46214C0-3E82-4451-A2ED-DFD72F231917}" srcOrd="0" destOrd="0" presId="urn:microsoft.com/office/officeart/2005/8/layout/orgChart1"/>
    <dgm:cxn modelId="{586E16DE-0C47-427C-994E-29474432BA21}" type="presParOf" srcId="{B388A461-A0BD-482F-A5AF-1992A53C396F}" destId="{718B9503-4E28-4A5E-BEF6-3A49B4A1EBDD}" srcOrd="1" destOrd="0" presId="urn:microsoft.com/office/officeart/2005/8/layout/orgChart1"/>
    <dgm:cxn modelId="{2170D3E4-5880-4C96-84C4-27F01C46C85C}" type="presParOf" srcId="{718B9503-4E28-4A5E-BEF6-3A49B4A1EBDD}" destId="{1249B599-8F70-4E05-95A0-A05C6E136566}" srcOrd="0" destOrd="0" presId="urn:microsoft.com/office/officeart/2005/8/layout/orgChart1"/>
    <dgm:cxn modelId="{63FB8BA0-BA87-4101-AB59-4C14EECE2AF0}" type="presParOf" srcId="{1249B599-8F70-4E05-95A0-A05C6E136566}" destId="{F1A45577-1443-48EF-B8A3-285705DCAD15}" srcOrd="0" destOrd="0" presId="urn:microsoft.com/office/officeart/2005/8/layout/orgChart1"/>
    <dgm:cxn modelId="{B4DCA233-4D2C-4A37-8503-CF32DFC8361F}" type="presParOf" srcId="{1249B599-8F70-4E05-95A0-A05C6E136566}" destId="{464837DB-477B-49F8-BB58-3B70F7C9D08F}" srcOrd="1" destOrd="0" presId="urn:microsoft.com/office/officeart/2005/8/layout/orgChart1"/>
    <dgm:cxn modelId="{0FC93E07-8570-4A27-B840-926FCD5002D2}" type="presParOf" srcId="{718B9503-4E28-4A5E-BEF6-3A49B4A1EBDD}" destId="{6A5F454B-FA54-4318-A87A-3872B980CB1A}" srcOrd="1" destOrd="0" presId="urn:microsoft.com/office/officeart/2005/8/layout/orgChart1"/>
    <dgm:cxn modelId="{7574EDF3-9FA6-40D0-B814-D25AD6BCD1C5}" type="presParOf" srcId="{718B9503-4E28-4A5E-BEF6-3A49B4A1EBDD}" destId="{3A2501C8-41D9-4C11-9A2F-AEBEE510294A}" srcOrd="2" destOrd="0" presId="urn:microsoft.com/office/officeart/2005/8/layout/orgChart1"/>
    <dgm:cxn modelId="{EEDCC9BC-E875-4CD3-B698-9164EBC8400A}" type="presParOf" srcId="{B388A461-A0BD-482F-A5AF-1992A53C396F}" destId="{3D5951EC-87EB-4372-B4FE-D259A8C48001}" srcOrd="2" destOrd="0" presId="urn:microsoft.com/office/officeart/2005/8/layout/orgChart1"/>
    <dgm:cxn modelId="{26606169-5ED0-485E-81E0-5AE026C050C3}" type="presParOf" srcId="{B388A461-A0BD-482F-A5AF-1992A53C396F}" destId="{731D742A-2C69-49AB-984D-6501D96D9DCA}" srcOrd="3" destOrd="0" presId="urn:microsoft.com/office/officeart/2005/8/layout/orgChart1"/>
    <dgm:cxn modelId="{97B1AD97-9B97-4F77-9329-C4B14492BF9F}" type="presParOf" srcId="{731D742A-2C69-49AB-984D-6501D96D9DCA}" destId="{B17AD474-6FA2-4F75-83EA-16B7D60E21CE}" srcOrd="0" destOrd="0" presId="urn:microsoft.com/office/officeart/2005/8/layout/orgChart1"/>
    <dgm:cxn modelId="{60C0E847-B5BB-44CA-8B2B-5413B4B21328}" type="presParOf" srcId="{B17AD474-6FA2-4F75-83EA-16B7D60E21CE}" destId="{3076BA80-4E86-4E60-AC02-533ACF27F777}" srcOrd="0" destOrd="0" presId="urn:microsoft.com/office/officeart/2005/8/layout/orgChart1"/>
    <dgm:cxn modelId="{0149E309-2BD3-4A5C-BB9C-D0BE929A062D}" type="presParOf" srcId="{B17AD474-6FA2-4F75-83EA-16B7D60E21CE}" destId="{A3827AD5-7C09-42A4-B8C5-0B7C5965ED75}" srcOrd="1" destOrd="0" presId="urn:microsoft.com/office/officeart/2005/8/layout/orgChart1"/>
    <dgm:cxn modelId="{31DDC0F6-C678-4F55-8CAB-28C1DBE35322}" type="presParOf" srcId="{731D742A-2C69-49AB-984D-6501D96D9DCA}" destId="{30B5BEA3-CC8C-468C-BA95-779DDD5D31C0}" srcOrd="1" destOrd="0" presId="urn:microsoft.com/office/officeart/2005/8/layout/orgChart1"/>
    <dgm:cxn modelId="{CAA97669-74B5-4CD2-B904-D0E7608BB456}" type="presParOf" srcId="{731D742A-2C69-49AB-984D-6501D96D9DCA}" destId="{40B5CD73-3C92-48EC-80D8-D0EA1121AD70}" srcOrd="2" destOrd="0" presId="urn:microsoft.com/office/officeart/2005/8/layout/orgChart1"/>
    <dgm:cxn modelId="{1622FE36-6CF1-47CD-B642-47E1F426DFCC}" type="presParOf" srcId="{B388A461-A0BD-482F-A5AF-1992A53C396F}" destId="{12355E92-CC99-47B7-B83E-7C1074644C57}" srcOrd="4" destOrd="0" presId="urn:microsoft.com/office/officeart/2005/8/layout/orgChart1"/>
    <dgm:cxn modelId="{DF0D44FC-86D7-45F6-8E93-3886C6060B64}" type="presParOf" srcId="{B388A461-A0BD-482F-A5AF-1992A53C396F}" destId="{350F29E2-ECFB-4554-8480-C6646466EACA}" srcOrd="5" destOrd="0" presId="urn:microsoft.com/office/officeart/2005/8/layout/orgChart1"/>
    <dgm:cxn modelId="{CF3B8302-2A05-42CA-945B-9908F894801F}" type="presParOf" srcId="{350F29E2-ECFB-4554-8480-C6646466EACA}" destId="{D722E668-7581-4C78-8EDD-97454997297B}" srcOrd="0" destOrd="0" presId="urn:microsoft.com/office/officeart/2005/8/layout/orgChart1"/>
    <dgm:cxn modelId="{814BEB64-5F78-4100-868D-79C40A94ADDA}" type="presParOf" srcId="{D722E668-7581-4C78-8EDD-97454997297B}" destId="{C1AD5462-C532-4817-A170-EAA62D77298F}" srcOrd="0" destOrd="0" presId="urn:microsoft.com/office/officeart/2005/8/layout/orgChart1"/>
    <dgm:cxn modelId="{435E7A1E-5B6A-4EE9-8409-FC6B246B6489}" type="presParOf" srcId="{D722E668-7581-4C78-8EDD-97454997297B}" destId="{2E580E5C-01C3-42CC-931B-0746560DA9EF}" srcOrd="1" destOrd="0" presId="urn:microsoft.com/office/officeart/2005/8/layout/orgChart1"/>
    <dgm:cxn modelId="{EB7BD53C-87DC-4D90-BDC8-0FF7D4737277}" type="presParOf" srcId="{350F29E2-ECFB-4554-8480-C6646466EACA}" destId="{84956357-D5A2-46E3-BE34-66D1947B992B}" srcOrd="1" destOrd="0" presId="urn:microsoft.com/office/officeart/2005/8/layout/orgChart1"/>
    <dgm:cxn modelId="{61C1F849-5CA2-4330-8C05-7F0A41D6E51D}" type="presParOf" srcId="{350F29E2-ECFB-4554-8480-C6646466EACA}" destId="{C58A5339-6A42-437A-991A-5CD4A7E3A0A8}" srcOrd="2" destOrd="0" presId="urn:microsoft.com/office/officeart/2005/8/layout/orgChart1"/>
    <dgm:cxn modelId="{63704792-4803-4B08-A11A-694E99A099A3}" type="presParOf" srcId="{3986E262-EF03-4398-994B-DC1F0A48C3A7}" destId="{0C0E4884-5EC5-4755-93FD-D71D4BE21E60}" srcOrd="2" destOrd="0" presId="urn:microsoft.com/office/officeart/2005/8/layout/orgChart1"/>
    <dgm:cxn modelId="{DCFAA9A9-1797-4273-990C-E7AFDA942FB7}" type="presParOf" srcId="{0C0E4884-5EC5-4755-93FD-D71D4BE21E60}" destId="{A000DEA5-071A-490D-A116-5FA26D0F19D8}" srcOrd="0" destOrd="0" presId="urn:microsoft.com/office/officeart/2005/8/layout/orgChart1"/>
    <dgm:cxn modelId="{924C69BE-ACB0-4931-B57E-5590E6F559AF}" type="presParOf" srcId="{0C0E4884-5EC5-4755-93FD-D71D4BE21E60}" destId="{D02C5400-6EB6-499E-9DBB-531FD6B8B0EF}" srcOrd="1" destOrd="0" presId="urn:microsoft.com/office/officeart/2005/8/layout/orgChart1"/>
    <dgm:cxn modelId="{E6AD268D-2436-4450-9D5C-96ADFBF768B6}" type="presParOf" srcId="{D02C5400-6EB6-499E-9DBB-531FD6B8B0EF}" destId="{BDFD40A8-8CE7-4A28-B36B-29BFC5DE0310}" srcOrd="0" destOrd="0" presId="urn:microsoft.com/office/officeart/2005/8/layout/orgChart1"/>
    <dgm:cxn modelId="{16AEE540-A051-4F95-88BA-9EC0C4D924CC}" type="presParOf" srcId="{BDFD40A8-8CE7-4A28-B36B-29BFC5DE0310}" destId="{CEDAB296-8EA8-4FAD-9528-76B618C14D58}" srcOrd="0" destOrd="0" presId="urn:microsoft.com/office/officeart/2005/8/layout/orgChart1"/>
    <dgm:cxn modelId="{92D44BE0-D217-4845-88E6-515D6114CED8}" type="presParOf" srcId="{BDFD40A8-8CE7-4A28-B36B-29BFC5DE0310}" destId="{F7BF508A-89FA-41DC-A518-BDA70D393F11}" srcOrd="1" destOrd="0" presId="urn:microsoft.com/office/officeart/2005/8/layout/orgChart1"/>
    <dgm:cxn modelId="{BE145237-D36B-412B-A860-B18860ACBE15}" type="presParOf" srcId="{D02C5400-6EB6-499E-9DBB-531FD6B8B0EF}" destId="{15BBAD63-2450-4D7F-8C8B-BDF92D9505D5}" srcOrd="1" destOrd="0" presId="urn:microsoft.com/office/officeart/2005/8/layout/orgChart1"/>
    <dgm:cxn modelId="{BFC34429-3532-425B-83E4-857222483E37}" type="presParOf" srcId="{D02C5400-6EB6-499E-9DBB-531FD6B8B0EF}" destId="{65CDFFE4-DA82-46E2-9D1D-766601796D56}"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668EB34-EAD2-49BA-BEAB-C3B82602360F}" type="doc">
      <dgm:prSet loTypeId="urn:microsoft.com/office/officeart/2005/8/layout/radial1" loCatId="cycle" qsTypeId="urn:microsoft.com/office/officeart/2005/8/quickstyle/simple1" qsCatId="simple" csTypeId="urn:microsoft.com/office/officeart/2005/8/colors/accent2_2" csCatId="accent2" phldr="1"/>
      <dgm:spPr/>
      <dgm:t>
        <a:bodyPr/>
        <a:lstStyle/>
        <a:p>
          <a:endParaRPr kumimoji="1" lang="ja-JP" altLang="en-US"/>
        </a:p>
      </dgm:t>
    </dgm:pt>
    <dgm:pt modelId="{F5DF2FC9-7400-44B1-BE70-A3031F33CED1}">
      <dgm:prSet phldrT="[テキスト]"/>
      <dgm:spPr/>
      <dgm:t>
        <a:bodyPr/>
        <a:lstStyle/>
        <a:p>
          <a:r>
            <a:rPr kumimoji="1" lang="ja-JP" altLang="en-US" dirty="0"/>
            <a:t>　</a:t>
          </a:r>
        </a:p>
      </dgm:t>
    </dgm:pt>
    <dgm:pt modelId="{CF29E469-27A6-4386-885E-640547D60C88}" type="parTrans" cxnId="{179EAD42-0A79-4B0B-8551-68A0F324C8AB}">
      <dgm:prSet/>
      <dgm:spPr/>
      <dgm:t>
        <a:bodyPr/>
        <a:lstStyle/>
        <a:p>
          <a:endParaRPr kumimoji="1" lang="ja-JP" altLang="en-US"/>
        </a:p>
      </dgm:t>
    </dgm:pt>
    <dgm:pt modelId="{6BC82840-E02F-47F8-89AB-52DC7D6D9E02}" type="sibTrans" cxnId="{179EAD42-0A79-4B0B-8551-68A0F324C8AB}">
      <dgm:prSet/>
      <dgm:spPr/>
      <dgm:t>
        <a:bodyPr/>
        <a:lstStyle/>
        <a:p>
          <a:endParaRPr kumimoji="1" lang="ja-JP" altLang="en-US"/>
        </a:p>
      </dgm:t>
    </dgm:pt>
    <dgm:pt modelId="{40E659F4-EB20-4D11-B6D9-BA1E16D8ECA6}">
      <dgm:prSet phldrT="[テキスト]"/>
      <dgm:spPr/>
      <dgm:t>
        <a:bodyPr/>
        <a:lstStyle/>
        <a:p>
          <a:r>
            <a:rPr kumimoji="1" lang="ja-JP" altLang="en-US" dirty="0"/>
            <a:t>　</a:t>
          </a:r>
        </a:p>
      </dgm:t>
    </dgm:pt>
    <dgm:pt modelId="{85E9AA22-22AC-4785-9105-7A1A77B290B2}" type="parTrans" cxnId="{5D96DF07-2FB4-4532-B3F1-43A843AB9C25}">
      <dgm:prSet/>
      <dgm:spPr/>
      <dgm:t>
        <a:bodyPr/>
        <a:lstStyle/>
        <a:p>
          <a:endParaRPr kumimoji="1" lang="ja-JP" altLang="en-US"/>
        </a:p>
      </dgm:t>
    </dgm:pt>
    <dgm:pt modelId="{425D7F75-61EE-456C-B51D-10A9DE34D795}" type="sibTrans" cxnId="{5D96DF07-2FB4-4532-B3F1-43A843AB9C25}">
      <dgm:prSet/>
      <dgm:spPr/>
      <dgm:t>
        <a:bodyPr/>
        <a:lstStyle/>
        <a:p>
          <a:endParaRPr kumimoji="1" lang="ja-JP" altLang="en-US"/>
        </a:p>
      </dgm:t>
    </dgm:pt>
    <dgm:pt modelId="{3E1C7638-E48E-4C43-BC97-447F9112876B}">
      <dgm:prSet phldrT="[テキスト]"/>
      <dgm:spPr/>
      <dgm:t>
        <a:bodyPr/>
        <a:lstStyle/>
        <a:p>
          <a:r>
            <a:rPr kumimoji="1" lang="ja-JP" altLang="en-US" dirty="0"/>
            <a:t>　</a:t>
          </a:r>
        </a:p>
      </dgm:t>
    </dgm:pt>
    <dgm:pt modelId="{E8B2C3E2-7386-4144-8C48-6F4E67253F7E}" type="parTrans" cxnId="{2436368F-9306-4F0F-9E19-1F0930A15093}">
      <dgm:prSet/>
      <dgm:spPr/>
      <dgm:t>
        <a:bodyPr/>
        <a:lstStyle/>
        <a:p>
          <a:endParaRPr kumimoji="1" lang="ja-JP" altLang="en-US"/>
        </a:p>
      </dgm:t>
    </dgm:pt>
    <dgm:pt modelId="{82640B51-3A43-4944-B395-9CE12F6FCD49}" type="sibTrans" cxnId="{2436368F-9306-4F0F-9E19-1F0930A15093}">
      <dgm:prSet/>
      <dgm:spPr/>
      <dgm:t>
        <a:bodyPr/>
        <a:lstStyle/>
        <a:p>
          <a:endParaRPr kumimoji="1" lang="ja-JP" altLang="en-US"/>
        </a:p>
      </dgm:t>
    </dgm:pt>
    <dgm:pt modelId="{966C9D93-6F9C-4FEE-9054-2DCCF5207757}">
      <dgm:prSet phldrT="[テキスト]"/>
      <dgm:spPr/>
      <dgm:t>
        <a:bodyPr/>
        <a:lstStyle/>
        <a:p>
          <a:r>
            <a:rPr kumimoji="1" lang="ja-JP" altLang="en-US" dirty="0"/>
            <a:t>　</a:t>
          </a:r>
        </a:p>
      </dgm:t>
    </dgm:pt>
    <dgm:pt modelId="{3B4C25EB-11C7-4E45-9D2D-9C03B1ABFBCD}" type="parTrans" cxnId="{2E7B8E95-432E-4DF1-8068-FCA835142154}">
      <dgm:prSet/>
      <dgm:spPr/>
      <dgm:t>
        <a:bodyPr/>
        <a:lstStyle/>
        <a:p>
          <a:endParaRPr kumimoji="1" lang="ja-JP" altLang="en-US"/>
        </a:p>
      </dgm:t>
    </dgm:pt>
    <dgm:pt modelId="{4F2FA276-6439-462D-9FB4-B35E1E25AC99}" type="sibTrans" cxnId="{2E7B8E95-432E-4DF1-8068-FCA835142154}">
      <dgm:prSet/>
      <dgm:spPr/>
      <dgm:t>
        <a:bodyPr/>
        <a:lstStyle/>
        <a:p>
          <a:endParaRPr kumimoji="1" lang="ja-JP" altLang="en-US"/>
        </a:p>
      </dgm:t>
    </dgm:pt>
    <dgm:pt modelId="{7E3C23B1-3232-4816-AF29-9361EC656A30}">
      <dgm:prSet phldrT="[テキスト]"/>
      <dgm:spPr/>
      <dgm:t>
        <a:bodyPr/>
        <a:lstStyle/>
        <a:p>
          <a:r>
            <a:rPr kumimoji="1" lang="ja-JP" altLang="en-US" dirty="0"/>
            <a:t>　</a:t>
          </a:r>
        </a:p>
      </dgm:t>
    </dgm:pt>
    <dgm:pt modelId="{70153B8E-3A79-4CB9-A701-68D278E0F364}" type="parTrans" cxnId="{FBA27D68-0D24-443B-AA94-2A14201D9EBA}">
      <dgm:prSet/>
      <dgm:spPr/>
      <dgm:t>
        <a:bodyPr/>
        <a:lstStyle/>
        <a:p>
          <a:endParaRPr kumimoji="1" lang="ja-JP" altLang="en-US"/>
        </a:p>
      </dgm:t>
    </dgm:pt>
    <dgm:pt modelId="{31812531-12D6-4BD4-9FAC-F701D3BB9878}" type="sibTrans" cxnId="{FBA27D68-0D24-443B-AA94-2A14201D9EBA}">
      <dgm:prSet/>
      <dgm:spPr/>
      <dgm:t>
        <a:bodyPr/>
        <a:lstStyle/>
        <a:p>
          <a:endParaRPr kumimoji="1" lang="ja-JP" altLang="en-US"/>
        </a:p>
      </dgm:t>
    </dgm:pt>
    <dgm:pt modelId="{B6A56721-7879-40A4-A901-B3352E61F320}">
      <dgm:prSet/>
      <dgm:spPr/>
      <dgm:t>
        <a:bodyPr/>
        <a:lstStyle/>
        <a:p>
          <a:endParaRPr kumimoji="1" lang="ja-JP" altLang="en-US"/>
        </a:p>
      </dgm:t>
    </dgm:pt>
    <dgm:pt modelId="{05765D24-DEE3-4AF1-A099-6F6265682145}" type="parTrans" cxnId="{B10AB32F-0D1F-4B33-B26E-AFAC71E8CD4F}">
      <dgm:prSet/>
      <dgm:spPr/>
      <dgm:t>
        <a:bodyPr/>
        <a:lstStyle/>
        <a:p>
          <a:endParaRPr kumimoji="1" lang="ja-JP" altLang="en-US"/>
        </a:p>
      </dgm:t>
    </dgm:pt>
    <dgm:pt modelId="{D7EE37C4-DD21-476A-9989-A3938D1BE628}" type="sibTrans" cxnId="{B10AB32F-0D1F-4B33-B26E-AFAC71E8CD4F}">
      <dgm:prSet/>
      <dgm:spPr/>
      <dgm:t>
        <a:bodyPr/>
        <a:lstStyle/>
        <a:p>
          <a:endParaRPr kumimoji="1" lang="ja-JP" altLang="en-US"/>
        </a:p>
      </dgm:t>
    </dgm:pt>
    <dgm:pt modelId="{355D0DB7-E9F6-4DC1-8384-DAABE0916D96}" type="pres">
      <dgm:prSet presAssocID="{B668EB34-EAD2-49BA-BEAB-C3B82602360F}" presName="cycle" presStyleCnt="0">
        <dgm:presLayoutVars>
          <dgm:chMax val="1"/>
          <dgm:dir/>
          <dgm:animLvl val="ctr"/>
          <dgm:resizeHandles val="exact"/>
        </dgm:presLayoutVars>
      </dgm:prSet>
      <dgm:spPr/>
    </dgm:pt>
    <dgm:pt modelId="{03074019-E3B9-4433-BC12-99B558969FAB}" type="pres">
      <dgm:prSet presAssocID="{F5DF2FC9-7400-44B1-BE70-A3031F33CED1}" presName="centerShape" presStyleLbl="node0" presStyleIdx="0" presStyleCnt="1"/>
      <dgm:spPr/>
    </dgm:pt>
    <dgm:pt modelId="{119563A5-DB16-48EA-A434-25B890889905}" type="pres">
      <dgm:prSet presAssocID="{85E9AA22-22AC-4785-9105-7A1A77B290B2}" presName="Name9" presStyleLbl="parChTrans1D2" presStyleIdx="0" presStyleCnt="5"/>
      <dgm:spPr/>
    </dgm:pt>
    <dgm:pt modelId="{637034E7-672C-4278-9067-74B8DC2EB722}" type="pres">
      <dgm:prSet presAssocID="{85E9AA22-22AC-4785-9105-7A1A77B290B2}" presName="connTx" presStyleLbl="parChTrans1D2" presStyleIdx="0" presStyleCnt="5"/>
      <dgm:spPr/>
    </dgm:pt>
    <dgm:pt modelId="{6B95523F-0C98-4FA2-99D0-8F08EB4BE528}" type="pres">
      <dgm:prSet presAssocID="{40E659F4-EB20-4D11-B6D9-BA1E16D8ECA6}" presName="node" presStyleLbl="node1" presStyleIdx="0" presStyleCnt="5">
        <dgm:presLayoutVars>
          <dgm:bulletEnabled val="1"/>
        </dgm:presLayoutVars>
      </dgm:prSet>
      <dgm:spPr/>
    </dgm:pt>
    <dgm:pt modelId="{9D33113D-3875-4489-B4CA-52438BC64983}" type="pres">
      <dgm:prSet presAssocID="{E8B2C3E2-7386-4144-8C48-6F4E67253F7E}" presName="Name9" presStyleLbl="parChTrans1D2" presStyleIdx="1" presStyleCnt="5"/>
      <dgm:spPr/>
    </dgm:pt>
    <dgm:pt modelId="{F50B8E15-2AA1-437C-9EC8-252281196B1F}" type="pres">
      <dgm:prSet presAssocID="{E8B2C3E2-7386-4144-8C48-6F4E67253F7E}" presName="connTx" presStyleLbl="parChTrans1D2" presStyleIdx="1" presStyleCnt="5"/>
      <dgm:spPr/>
    </dgm:pt>
    <dgm:pt modelId="{3F154E86-AEBA-40CD-ACC8-BFBCB08ACC26}" type="pres">
      <dgm:prSet presAssocID="{3E1C7638-E48E-4C43-BC97-447F9112876B}" presName="node" presStyleLbl="node1" presStyleIdx="1" presStyleCnt="5">
        <dgm:presLayoutVars>
          <dgm:bulletEnabled val="1"/>
        </dgm:presLayoutVars>
      </dgm:prSet>
      <dgm:spPr/>
    </dgm:pt>
    <dgm:pt modelId="{1940D5D0-C7EC-42F4-AD1A-5C1563CA4DFA}" type="pres">
      <dgm:prSet presAssocID="{3B4C25EB-11C7-4E45-9D2D-9C03B1ABFBCD}" presName="Name9" presStyleLbl="parChTrans1D2" presStyleIdx="2" presStyleCnt="5"/>
      <dgm:spPr/>
    </dgm:pt>
    <dgm:pt modelId="{7ECFB28B-3045-4BE8-BCB5-8EAD6F88E9F0}" type="pres">
      <dgm:prSet presAssocID="{3B4C25EB-11C7-4E45-9D2D-9C03B1ABFBCD}" presName="connTx" presStyleLbl="parChTrans1D2" presStyleIdx="2" presStyleCnt="5"/>
      <dgm:spPr/>
    </dgm:pt>
    <dgm:pt modelId="{4DD33CFF-161C-4E34-B08B-B722A7F59E22}" type="pres">
      <dgm:prSet presAssocID="{966C9D93-6F9C-4FEE-9054-2DCCF5207757}" presName="node" presStyleLbl="node1" presStyleIdx="2" presStyleCnt="5">
        <dgm:presLayoutVars>
          <dgm:bulletEnabled val="1"/>
        </dgm:presLayoutVars>
      </dgm:prSet>
      <dgm:spPr/>
    </dgm:pt>
    <dgm:pt modelId="{783E2C9C-779E-4F2A-8B36-30BA2CF219FE}" type="pres">
      <dgm:prSet presAssocID="{05765D24-DEE3-4AF1-A099-6F6265682145}" presName="Name9" presStyleLbl="parChTrans1D2" presStyleIdx="3" presStyleCnt="5"/>
      <dgm:spPr/>
    </dgm:pt>
    <dgm:pt modelId="{4C81A4C5-DAAE-4655-B59A-93C315256F07}" type="pres">
      <dgm:prSet presAssocID="{05765D24-DEE3-4AF1-A099-6F6265682145}" presName="connTx" presStyleLbl="parChTrans1D2" presStyleIdx="3" presStyleCnt="5"/>
      <dgm:spPr/>
    </dgm:pt>
    <dgm:pt modelId="{145E23B0-DC27-4153-84D3-C6797D400C94}" type="pres">
      <dgm:prSet presAssocID="{B6A56721-7879-40A4-A901-B3352E61F320}" presName="node" presStyleLbl="node1" presStyleIdx="3" presStyleCnt="5">
        <dgm:presLayoutVars>
          <dgm:bulletEnabled val="1"/>
        </dgm:presLayoutVars>
      </dgm:prSet>
      <dgm:spPr/>
    </dgm:pt>
    <dgm:pt modelId="{7CF8BA63-09D2-499A-B300-7310FFF194D6}" type="pres">
      <dgm:prSet presAssocID="{70153B8E-3A79-4CB9-A701-68D278E0F364}" presName="Name9" presStyleLbl="parChTrans1D2" presStyleIdx="4" presStyleCnt="5"/>
      <dgm:spPr/>
    </dgm:pt>
    <dgm:pt modelId="{75FEE92A-310F-4BB3-92EF-380700D5A8FE}" type="pres">
      <dgm:prSet presAssocID="{70153B8E-3A79-4CB9-A701-68D278E0F364}" presName="connTx" presStyleLbl="parChTrans1D2" presStyleIdx="4" presStyleCnt="5"/>
      <dgm:spPr/>
    </dgm:pt>
    <dgm:pt modelId="{C3F58894-6263-4FBC-A93A-78239EC9E4A1}" type="pres">
      <dgm:prSet presAssocID="{7E3C23B1-3232-4816-AF29-9361EC656A30}" presName="node" presStyleLbl="node1" presStyleIdx="4" presStyleCnt="5">
        <dgm:presLayoutVars>
          <dgm:bulletEnabled val="1"/>
        </dgm:presLayoutVars>
      </dgm:prSet>
      <dgm:spPr/>
    </dgm:pt>
  </dgm:ptLst>
  <dgm:cxnLst>
    <dgm:cxn modelId="{A79B0C00-882C-44A8-BF01-72813BE84F2D}" type="presOf" srcId="{85E9AA22-22AC-4785-9105-7A1A77B290B2}" destId="{119563A5-DB16-48EA-A434-25B890889905}" srcOrd="0" destOrd="0" presId="urn:microsoft.com/office/officeart/2005/8/layout/radial1"/>
    <dgm:cxn modelId="{ABAB4601-81FE-4A22-B774-76194102ACE9}" type="presOf" srcId="{F5DF2FC9-7400-44B1-BE70-A3031F33CED1}" destId="{03074019-E3B9-4433-BC12-99B558969FAB}" srcOrd="0" destOrd="0" presId="urn:microsoft.com/office/officeart/2005/8/layout/radial1"/>
    <dgm:cxn modelId="{B63FAD02-EF1D-4301-9E3B-CCD35839F7BF}" type="presOf" srcId="{40E659F4-EB20-4D11-B6D9-BA1E16D8ECA6}" destId="{6B95523F-0C98-4FA2-99D0-8F08EB4BE528}" srcOrd="0" destOrd="0" presId="urn:microsoft.com/office/officeart/2005/8/layout/radial1"/>
    <dgm:cxn modelId="{5D96DF07-2FB4-4532-B3F1-43A843AB9C25}" srcId="{F5DF2FC9-7400-44B1-BE70-A3031F33CED1}" destId="{40E659F4-EB20-4D11-B6D9-BA1E16D8ECA6}" srcOrd="0" destOrd="0" parTransId="{85E9AA22-22AC-4785-9105-7A1A77B290B2}" sibTransId="{425D7F75-61EE-456C-B51D-10A9DE34D795}"/>
    <dgm:cxn modelId="{9401EE0B-55F8-4D95-A141-4390BD3C8097}" type="presOf" srcId="{7E3C23B1-3232-4816-AF29-9361EC656A30}" destId="{C3F58894-6263-4FBC-A93A-78239EC9E4A1}" srcOrd="0" destOrd="0" presId="urn:microsoft.com/office/officeart/2005/8/layout/radial1"/>
    <dgm:cxn modelId="{7DE89C1A-35B6-46AE-B233-E57492AA71DD}" type="presOf" srcId="{05765D24-DEE3-4AF1-A099-6F6265682145}" destId="{4C81A4C5-DAAE-4655-B59A-93C315256F07}" srcOrd="1" destOrd="0" presId="urn:microsoft.com/office/officeart/2005/8/layout/radial1"/>
    <dgm:cxn modelId="{D1200127-A68C-4D6C-8800-DDCE1AD254B2}" type="presOf" srcId="{3B4C25EB-11C7-4E45-9D2D-9C03B1ABFBCD}" destId="{1940D5D0-C7EC-42F4-AD1A-5C1563CA4DFA}" srcOrd="0" destOrd="0" presId="urn:microsoft.com/office/officeart/2005/8/layout/radial1"/>
    <dgm:cxn modelId="{B10AB32F-0D1F-4B33-B26E-AFAC71E8CD4F}" srcId="{F5DF2FC9-7400-44B1-BE70-A3031F33CED1}" destId="{B6A56721-7879-40A4-A901-B3352E61F320}" srcOrd="3" destOrd="0" parTransId="{05765D24-DEE3-4AF1-A099-6F6265682145}" sibTransId="{D7EE37C4-DD21-476A-9989-A3938D1BE628}"/>
    <dgm:cxn modelId="{364BF73F-8AB0-4B21-B2A1-5C8F74A1CC0A}" type="presOf" srcId="{3B4C25EB-11C7-4E45-9D2D-9C03B1ABFBCD}" destId="{7ECFB28B-3045-4BE8-BCB5-8EAD6F88E9F0}" srcOrd="1" destOrd="0" presId="urn:microsoft.com/office/officeart/2005/8/layout/radial1"/>
    <dgm:cxn modelId="{179EAD42-0A79-4B0B-8551-68A0F324C8AB}" srcId="{B668EB34-EAD2-49BA-BEAB-C3B82602360F}" destId="{F5DF2FC9-7400-44B1-BE70-A3031F33CED1}" srcOrd="0" destOrd="0" parTransId="{CF29E469-27A6-4386-885E-640547D60C88}" sibTransId="{6BC82840-E02F-47F8-89AB-52DC7D6D9E02}"/>
    <dgm:cxn modelId="{D6482B67-BAF6-4687-8CF0-D5E9BF0C51E0}" type="presOf" srcId="{966C9D93-6F9C-4FEE-9054-2DCCF5207757}" destId="{4DD33CFF-161C-4E34-B08B-B722A7F59E22}" srcOrd="0" destOrd="0" presId="urn:microsoft.com/office/officeart/2005/8/layout/radial1"/>
    <dgm:cxn modelId="{FBA27D68-0D24-443B-AA94-2A14201D9EBA}" srcId="{F5DF2FC9-7400-44B1-BE70-A3031F33CED1}" destId="{7E3C23B1-3232-4816-AF29-9361EC656A30}" srcOrd="4" destOrd="0" parTransId="{70153B8E-3A79-4CB9-A701-68D278E0F364}" sibTransId="{31812531-12D6-4BD4-9FAC-F701D3BB9878}"/>
    <dgm:cxn modelId="{A960E96C-E9CA-4D7B-96A2-FEDFA8740201}" type="presOf" srcId="{E8B2C3E2-7386-4144-8C48-6F4E67253F7E}" destId="{9D33113D-3875-4489-B4CA-52438BC64983}" srcOrd="0" destOrd="0" presId="urn:microsoft.com/office/officeart/2005/8/layout/radial1"/>
    <dgm:cxn modelId="{958D1E57-98F4-48DA-99A7-8C8B32924818}" type="presOf" srcId="{70153B8E-3A79-4CB9-A701-68D278E0F364}" destId="{75FEE92A-310F-4BB3-92EF-380700D5A8FE}" srcOrd="1" destOrd="0" presId="urn:microsoft.com/office/officeart/2005/8/layout/radial1"/>
    <dgm:cxn modelId="{1BFEEE79-BD7D-4FB7-A62B-C4460B000F9A}" type="presOf" srcId="{3E1C7638-E48E-4C43-BC97-447F9112876B}" destId="{3F154E86-AEBA-40CD-ACC8-BFBCB08ACC26}" srcOrd="0" destOrd="0" presId="urn:microsoft.com/office/officeart/2005/8/layout/radial1"/>
    <dgm:cxn modelId="{CF7D6F7E-604B-40A3-A357-C07475D6433F}" type="presOf" srcId="{B668EB34-EAD2-49BA-BEAB-C3B82602360F}" destId="{355D0DB7-E9F6-4DC1-8384-DAABE0916D96}" srcOrd="0" destOrd="0" presId="urn:microsoft.com/office/officeart/2005/8/layout/radial1"/>
    <dgm:cxn modelId="{3D78198C-C57F-405A-9A69-15471854A265}" type="presOf" srcId="{05765D24-DEE3-4AF1-A099-6F6265682145}" destId="{783E2C9C-779E-4F2A-8B36-30BA2CF219FE}" srcOrd="0" destOrd="0" presId="urn:microsoft.com/office/officeart/2005/8/layout/radial1"/>
    <dgm:cxn modelId="{2436368F-9306-4F0F-9E19-1F0930A15093}" srcId="{F5DF2FC9-7400-44B1-BE70-A3031F33CED1}" destId="{3E1C7638-E48E-4C43-BC97-447F9112876B}" srcOrd="1" destOrd="0" parTransId="{E8B2C3E2-7386-4144-8C48-6F4E67253F7E}" sibTransId="{82640B51-3A43-4944-B395-9CE12F6FCD49}"/>
    <dgm:cxn modelId="{9B10D791-7B12-4E24-B33D-9E14FB2325E3}" type="presOf" srcId="{70153B8E-3A79-4CB9-A701-68D278E0F364}" destId="{7CF8BA63-09D2-499A-B300-7310FFF194D6}" srcOrd="0" destOrd="0" presId="urn:microsoft.com/office/officeart/2005/8/layout/radial1"/>
    <dgm:cxn modelId="{2E7B8E95-432E-4DF1-8068-FCA835142154}" srcId="{F5DF2FC9-7400-44B1-BE70-A3031F33CED1}" destId="{966C9D93-6F9C-4FEE-9054-2DCCF5207757}" srcOrd="2" destOrd="0" parTransId="{3B4C25EB-11C7-4E45-9D2D-9C03B1ABFBCD}" sibTransId="{4F2FA276-6439-462D-9FB4-B35E1E25AC99}"/>
    <dgm:cxn modelId="{A0728EB3-32FC-4FDD-A47F-B854222C527D}" type="presOf" srcId="{85E9AA22-22AC-4785-9105-7A1A77B290B2}" destId="{637034E7-672C-4278-9067-74B8DC2EB722}" srcOrd="1" destOrd="0" presId="urn:microsoft.com/office/officeart/2005/8/layout/radial1"/>
    <dgm:cxn modelId="{28CC38C6-5352-42D3-83BF-3608255AF6D5}" type="presOf" srcId="{B6A56721-7879-40A4-A901-B3352E61F320}" destId="{145E23B0-DC27-4153-84D3-C6797D400C94}" srcOrd="0" destOrd="0" presId="urn:microsoft.com/office/officeart/2005/8/layout/radial1"/>
    <dgm:cxn modelId="{31909DD6-F5F8-4B97-8095-7476970E725F}" type="presOf" srcId="{E8B2C3E2-7386-4144-8C48-6F4E67253F7E}" destId="{F50B8E15-2AA1-437C-9EC8-252281196B1F}" srcOrd="1" destOrd="0" presId="urn:microsoft.com/office/officeart/2005/8/layout/radial1"/>
    <dgm:cxn modelId="{1374E02E-8F94-4AE6-9868-DBC4B19C84AF}" type="presParOf" srcId="{355D0DB7-E9F6-4DC1-8384-DAABE0916D96}" destId="{03074019-E3B9-4433-BC12-99B558969FAB}" srcOrd="0" destOrd="0" presId="urn:microsoft.com/office/officeart/2005/8/layout/radial1"/>
    <dgm:cxn modelId="{EDE913C8-D262-4B3D-8618-683C7AE3FFAC}" type="presParOf" srcId="{355D0DB7-E9F6-4DC1-8384-DAABE0916D96}" destId="{119563A5-DB16-48EA-A434-25B890889905}" srcOrd="1" destOrd="0" presId="urn:microsoft.com/office/officeart/2005/8/layout/radial1"/>
    <dgm:cxn modelId="{8CBDED98-4610-442A-A587-64B4B55FAE0F}" type="presParOf" srcId="{119563A5-DB16-48EA-A434-25B890889905}" destId="{637034E7-672C-4278-9067-74B8DC2EB722}" srcOrd="0" destOrd="0" presId="urn:microsoft.com/office/officeart/2005/8/layout/radial1"/>
    <dgm:cxn modelId="{7E894856-1F63-42B1-A798-3EA1B88F23E9}" type="presParOf" srcId="{355D0DB7-E9F6-4DC1-8384-DAABE0916D96}" destId="{6B95523F-0C98-4FA2-99D0-8F08EB4BE528}" srcOrd="2" destOrd="0" presId="urn:microsoft.com/office/officeart/2005/8/layout/radial1"/>
    <dgm:cxn modelId="{6DAB0468-DCC9-4433-A210-317BC5E7D7E9}" type="presParOf" srcId="{355D0DB7-E9F6-4DC1-8384-DAABE0916D96}" destId="{9D33113D-3875-4489-B4CA-52438BC64983}" srcOrd="3" destOrd="0" presId="urn:microsoft.com/office/officeart/2005/8/layout/radial1"/>
    <dgm:cxn modelId="{3F1F58DB-0710-4479-AFAC-70694BDE7893}" type="presParOf" srcId="{9D33113D-3875-4489-B4CA-52438BC64983}" destId="{F50B8E15-2AA1-437C-9EC8-252281196B1F}" srcOrd="0" destOrd="0" presId="urn:microsoft.com/office/officeart/2005/8/layout/radial1"/>
    <dgm:cxn modelId="{DBC3AD94-0BC6-4430-A3C4-F602EC1B8DFE}" type="presParOf" srcId="{355D0DB7-E9F6-4DC1-8384-DAABE0916D96}" destId="{3F154E86-AEBA-40CD-ACC8-BFBCB08ACC26}" srcOrd="4" destOrd="0" presId="urn:microsoft.com/office/officeart/2005/8/layout/radial1"/>
    <dgm:cxn modelId="{8337AE91-9CF2-4DA2-AC01-8E71A24A37C8}" type="presParOf" srcId="{355D0DB7-E9F6-4DC1-8384-DAABE0916D96}" destId="{1940D5D0-C7EC-42F4-AD1A-5C1563CA4DFA}" srcOrd="5" destOrd="0" presId="urn:microsoft.com/office/officeart/2005/8/layout/radial1"/>
    <dgm:cxn modelId="{82DF82DD-179F-46C0-830A-B8AE6187AB06}" type="presParOf" srcId="{1940D5D0-C7EC-42F4-AD1A-5C1563CA4DFA}" destId="{7ECFB28B-3045-4BE8-BCB5-8EAD6F88E9F0}" srcOrd="0" destOrd="0" presId="urn:microsoft.com/office/officeart/2005/8/layout/radial1"/>
    <dgm:cxn modelId="{40A580A5-9C33-411B-95CA-237845E95342}" type="presParOf" srcId="{355D0DB7-E9F6-4DC1-8384-DAABE0916D96}" destId="{4DD33CFF-161C-4E34-B08B-B722A7F59E22}" srcOrd="6" destOrd="0" presId="urn:microsoft.com/office/officeart/2005/8/layout/radial1"/>
    <dgm:cxn modelId="{2DD5EEDD-D3A9-4687-8CB7-51B8038B98B0}" type="presParOf" srcId="{355D0DB7-E9F6-4DC1-8384-DAABE0916D96}" destId="{783E2C9C-779E-4F2A-8B36-30BA2CF219FE}" srcOrd="7" destOrd="0" presId="urn:microsoft.com/office/officeart/2005/8/layout/radial1"/>
    <dgm:cxn modelId="{767F1595-3532-447C-A9D2-1BA86EDF1B01}" type="presParOf" srcId="{783E2C9C-779E-4F2A-8B36-30BA2CF219FE}" destId="{4C81A4C5-DAAE-4655-B59A-93C315256F07}" srcOrd="0" destOrd="0" presId="urn:microsoft.com/office/officeart/2005/8/layout/radial1"/>
    <dgm:cxn modelId="{BA523142-11DA-4DB0-9E20-DFC4E40F68BE}" type="presParOf" srcId="{355D0DB7-E9F6-4DC1-8384-DAABE0916D96}" destId="{145E23B0-DC27-4153-84D3-C6797D400C94}" srcOrd="8" destOrd="0" presId="urn:microsoft.com/office/officeart/2005/8/layout/radial1"/>
    <dgm:cxn modelId="{ADAA1651-E98B-432E-94E5-D1924EF534A9}" type="presParOf" srcId="{355D0DB7-E9F6-4DC1-8384-DAABE0916D96}" destId="{7CF8BA63-09D2-499A-B300-7310FFF194D6}" srcOrd="9" destOrd="0" presId="urn:microsoft.com/office/officeart/2005/8/layout/radial1"/>
    <dgm:cxn modelId="{11071E87-9361-458F-BCC8-1B41A79F1425}" type="presParOf" srcId="{7CF8BA63-09D2-499A-B300-7310FFF194D6}" destId="{75FEE92A-310F-4BB3-92EF-380700D5A8FE}" srcOrd="0" destOrd="0" presId="urn:microsoft.com/office/officeart/2005/8/layout/radial1"/>
    <dgm:cxn modelId="{4826B824-A472-4520-B2FA-12FD0846235B}" type="presParOf" srcId="{355D0DB7-E9F6-4DC1-8384-DAABE0916D96}" destId="{C3F58894-6263-4FBC-A93A-78239EC9E4A1}" srcOrd="10" destOrd="0" presId="urn:microsoft.com/office/officeart/2005/8/layout/radial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5B40743-5404-4ED4-8EF7-F070D8788BA7}" type="doc">
      <dgm:prSet loTypeId="urn:microsoft.com/office/officeart/2005/8/layout/orgChart1" loCatId="hierarchy" qsTypeId="urn:microsoft.com/office/officeart/2005/8/quickstyle/simple1" qsCatId="simple" csTypeId="urn:microsoft.com/office/officeart/2005/8/colors/colorful5" csCatId="colorful" phldr="1"/>
      <dgm:spPr/>
      <dgm:t>
        <a:bodyPr/>
        <a:lstStyle/>
        <a:p>
          <a:endParaRPr kumimoji="1" lang="ja-JP" altLang="en-US"/>
        </a:p>
      </dgm:t>
    </dgm:pt>
    <dgm:pt modelId="{6A16F4A2-44AC-4722-AC29-FD7F3961D35E}">
      <dgm:prSet phldrT="[テキスト]"/>
      <dgm:spPr/>
      <dgm:t>
        <a:bodyPr/>
        <a:lstStyle/>
        <a:p>
          <a:r>
            <a:rPr kumimoji="1" lang="ja-JP" altLang="en-US" dirty="0"/>
            <a:t>　</a:t>
          </a:r>
        </a:p>
      </dgm:t>
    </dgm:pt>
    <dgm:pt modelId="{A9BEF810-65A5-4D0C-8BDC-EA3530F63EBC}" type="parTrans" cxnId="{6FD73ABF-DD23-4329-AF1B-8ABE6BEF2E5D}">
      <dgm:prSet/>
      <dgm:spPr/>
      <dgm:t>
        <a:bodyPr/>
        <a:lstStyle/>
        <a:p>
          <a:endParaRPr kumimoji="1" lang="ja-JP" altLang="en-US"/>
        </a:p>
      </dgm:t>
    </dgm:pt>
    <dgm:pt modelId="{8DFBFF11-AD43-4DEA-837F-21912B190828}" type="sibTrans" cxnId="{6FD73ABF-DD23-4329-AF1B-8ABE6BEF2E5D}">
      <dgm:prSet/>
      <dgm:spPr/>
      <dgm:t>
        <a:bodyPr/>
        <a:lstStyle/>
        <a:p>
          <a:endParaRPr kumimoji="1" lang="ja-JP" altLang="en-US"/>
        </a:p>
      </dgm:t>
    </dgm:pt>
    <dgm:pt modelId="{18811A3A-6BB1-451A-8B2C-F407CCDE4948}" type="asst">
      <dgm:prSet phldrT="[テキスト]"/>
      <dgm:spPr/>
      <dgm:t>
        <a:bodyPr/>
        <a:lstStyle/>
        <a:p>
          <a:r>
            <a:rPr kumimoji="1" lang="ja-JP" altLang="en-US" dirty="0"/>
            <a:t>　</a:t>
          </a:r>
        </a:p>
      </dgm:t>
    </dgm:pt>
    <dgm:pt modelId="{C21CCE46-60B0-428B-A019-BD6E14430078}" type="parTrans" cxnId="{4ED808FD-162F-4518-B123-CCBD6A2898CF}">
      <dgm:prSet/>
      <dgm:spPr/>
      <dgm:t>
        <a:bodyPr/>
        <a:lstStyle/>
        <a:p>
          <a:endParaRPr kumimoji="1" lang="ja-JP" altLang="en-US"/>
        </a:p>
      </dgm:t>
    </dgm:pt>
    <dgm:pt modelId="{E20341E6-AA51-48BB-99A4-1871CD1B3F6A}" type="sibTrans" cxnId="{4ED808FD-162F-4518-B123-CCBD6A2898CF}">
      <dgm:prSet/>
      <dgm:spPr/>
      <dgm:t>
        <a:bodyPr/>
        <a:lstStyle/>
        <a:p>
          <a:endParaRPr kumimoji="1" lang="ja-JP" altLang="en-US"/>
        </a:p>
      </dgm:t>
    </dgm:pt>
    <dgm:pt modelId="{04A70E22-6CE3-4846-9E9C-048287677CF1}">
      <dgm:prSet phldrT="[テキスト]"/>
      <dgm:spPr/>
      <dgm:t>
        <a:bodyPr/>
        <a:lstStyle/>
        <a:p>
          <a:r>
            <a:rPr kumimoji="1" lang="ja-JP" altLang="en-US" dirty="0"/>
            <a:t>　</a:t>
          </a:r>
        </a:p>
      </dgm:t>
    </dgm:pt>
    <dgm:pt modelId="{13A5EE23-F07F-4EF2-AADC-1342A9FAE23F}" type="parTrans" cxnId="{E240BC78-5989-495B-9DB9-20D5A349FB30}">
      <dgm:prSet/>
      <dgm:spPr/>
      <dgm:t>
        <a:bodyPr/>
        <a:lstStyle/>
        <a:p>
          <a:endParaRPr kumimoji="1" lang="ja-JP" altLang="en-US"/>
        </a:p>
      </dgm:t>
    </dgm:pt>
    <dgm:pt modelId="{B36275CD-2FC8-4E13-8765-12EF4A7B0C8F}" type="sibTrans" cxnId="{E240BC78-5989-495B-9DB9-20D5A349FB30}">
      <dgm:prSet/>
      <dgm:spPr/>
      <dgm:t>
        <a:bodyPr/>
        <a:lstStyle/>
        <a:p>
          <a:endParaRPr kumimoji="1" lang="ja-JP" altLang="en-US"/>
        </a:p>
      </dgm:t>
    </dgm:pt>
    <dgm:pt modelId="{8480ACAA-4FB0-4595-B19F-8D6F6DDF0537}">
      <dgm:prSet phldrT="[テキスト]"/>
      <dgm:spPr/>
      <dgm:t>
        <a:bodyPr/>
        <a:lstStyle/>
        <a:p>
          <a:r>
            <a:rPr kumimoji="1" lang="ja-JP" altLang="en-US" dirty="0"/>
            <a:t>　</a:t>
          </a:r>
        </a:p>
      </dgm:t>
    </dgm:pt>
    <dgm:pt modelId="{901BFFC1-2422-4467-B203-726BAF70A6CB}" type="parTrans" cxnId="{75BC79D9-DA00-45C0-A727-8A1A32EB1A9B}">
      <dgm:prSet/>
      <dgm:spPr/>
      <dgm:t>
        <a:bodyPr/>
        <a:lstStyle/>
        <a:p>
          <a:endParaRPr kumimoji="1" lang="ja-JP" altLang="en-US"/>
        </a:p>
      </dgm:t>
    </dgm:pt>
    <dgm:pt modelId="{341C57AF-B31F-44B9-86E6-CEAD272F1E39}" type="sibTrans" cxnId="{75BC79D9-DA00-45C0-A727-8A1A32EB1A9B}">
      <dgm:prSet/>
      <dgm:spPr/>
      <dgm:t>
        <a:bodyPr/>
        <a:lstStyle/>
        <a:p>
          <a:endParaRPr kumimoji="1" lang="ja-JP" altLang="en-US"/>
        </a:p>
      </dgm:t>
    </dgm:pt>
    <dgm:pt modelId="{42108248-0BD1-4DD9-82D9-9CABC260808E}">
      <dgm:prSet phldrT="[テキスト]"/>
      <dgm:spPr/>
      <dgm:t>
        <a:bodyPr/>
        <a:lstStyle/>
        <a:p>
          <a:r>
            <a:rPr kumimoji="1" lang="ja-JP" altLang="en-US" dirty="0"/>
            <a:t>　</a:t>
          </a:r>
        </a:p>
      </dgm:t>
    </dgm:pt>
    <dgm:pt modelId="{CA567590-4139-49D8-A6B8-EA497DB3670C}" type="parTrans" cxnId="{1BD90974-8728-4A13-8203-86DC45B2E6D9}">
      <dgm:prSet/>
      <dgm:spPr/>
      <dgm:t>
        <a:bodyPr/>
        <a:lstStyle/>
        <a:p>
          <a:endParaRPr kumimoji="1" lang="ja-JP" altLang="en-US"/>
        </a:p>
      </dgm:t>
    </dgm:pt>
    <dgm:pt modelId="{15C14FA5-91BE-4C0E-80CE-76CFA5E80FE3}" type="sibTrans" cxnId="{1BD90974-8728-4A13-8203-86DC45B2E6D9}">
      <dgm:prSet/>
      <dgm:spPr/>
      <dgm:t>
        <a:bodyPr/>
        <a:lstStyle/>
        <a:p>
          <a:endParaRPr kumimoji="1" lang="ja-JP" altLang="en-US"/>
        </a:p>
      </dgm:t>
    </dgm:pt>
    <dgm:pt modelId="{E1B5EC5B-99C0-4F2D-8C7D-A4F4CE20B681}" type="pres">
      <dgm:prSet presAssocID="{D5B40743-5404-4ED4-8EF7-F070D8788BA7}" presName="hierChild1" presStyleCnt="0">
        <dgm:presLayoutVars>
          <dgm:orgChart val="1"/>
          <dgm:chPref val="1"/>
          <dgm:dir/>
          <dgm:animOne val="branch"/>
          <dgm:animLvl val="lvl"/>
          <dgm:resizeHandles/>
        </dgm:presLayoutVars>
      </dgm:prSet>
      <dgm:spPr/>
    </dgm:pt>
    <dgm:pt modelId="{3986E262-EF03-4398-994B-DC1F0A48C3A7}" type="pres">
      <dgm:prSet presAssocID="{6A16F4A2-44AC-4722-AC29-FD7F3961D35E}" presName="hierRoot1" presStyleCnt="0">
        <dgm:presLayoutVars>
          <dgm:hierBranch val="init"/>
        </dgm:presLayoutVars>
      </dgm:prSet>
      <dgm:spPr/>
    </dgm:pt>
    <dgm:pt modelId="{D24D48D0-8F76-469B-9DDF-7C23605EA393}" type="pres">
      <dgm:prSet presAssocID="{6A16F4A2-44AC-4722-AC29-FD7F3961D35E}" presName="rootComposite1" presStyleCnt="0"/>
      <dgm:spPr/>
    </dgm:pt>
    <dgm:pt modelId="{6B76BD5D-7056-4206-83A9-F4982A0986EC}" type="pres">
      <dgm:prSet presAssocID="{6A16F4A2-44AC-4722-AC29-FD7F3961D35E}" presName="rootText1" presStyleLbl="node0" presStyleIdx="0" presStyleCnt="1">
        <dgm:presLayoutVars>
          <dgm:chPref val="3"/>
        </dgm:presLayoutVars>
      </dgm:prSet>
      <dgm:spPr/>
    </dgm:pt>
    <dgm:pt modelId="{58D665B7-3319-4754-9A29-0C338CD136EB}" type="pres">
      <dgm:prSet presAssocID="{6A16F4A2-44AC-4722-AC29-FD7F3961D35E}" presName="rootConnector1" presStyleLbl="node1" presStyleIdx="0" presStyleCnt="0"/>
      <dgm:spPr/>
    </dgm:pt>
    <dgm:pt modelId="{B388A461-A0BD-482F-A5AF-1992A53C396F}" type="pres">
      <dgm:prSet presAssocID="{6A16F4A2-44AC-4722-AC29-FD7F3961D35E}" presName="hierChild2" presStyleCnt="0"/>
      <dgm:spPr/>
    </dgm:pt>
    <dgm:pt modelId="{A46214C0-3E82-4451-A2ED-DFD72F231917}" type="pres">
      <dgm:prSet presAssocID="{13A5EE23-F07F-4EF2-AADC-1342A9FAE23F}" presName="Name37" presStyleLbl="parChTrans1D2" presStyleIdx="0" presStyleCnt="4"/>
      <dgm:spPr/>
    </dgm:pt>
    <dgm:pt modelId="{718B9503-4E28-4A5E-BEF6-3A49B4A1EBDD}" type="pres">
      <dgm:prSet presAssocID="{04A70E22-6CE3-4846-9E9C-048287677CF1}" presName="hierRoot2" presStyleCnt="0">
        <dgm:presLayoutVars>
          <dgm:hierBranch val="init"/>
        </dgm:presLayoutVars>
      </dgm:prSet>
      <dgm:spPr/>
    </dgm:pt>
    <dgm:pt modelId="{1249B599-8F70-4E05-95A0-A05C6E136566}" type="pres">
      <dgm:prSet presAssocID="{04A70E22-6CE3-4846-9E9C-048287677CF1}" presName="rootComposite" presStyleCnt="0"/>
      <dgm:spPr/>
    </dgm:pt>
    <dgm:pt modelId="{F1A45577-1443-48EF-B8A3-285705DCAD15}" type="pres">
      <dgm:prSet presAssocID="{04A70E22-6CE3-4846-9E9C-048287677CF1}" presName="rootText" presStyleLbl="node2" presStyleIdx="0" presStyleCnt="3">
        <dgm:presLayoutVars>
          <dgm:chPref val="3"/>
        </dgm:presLayoutVars>
      </dgm:prSet>
      <dgm:spPr/>
    </dgm:pt>
    <dgm:pt modelId="{464837DB-477B-49F8-BB58-3B70F7C9D08F}" type="pres">
      <dgm:prSet presAssocID="{04A70E22-6CE3-4846-9E9C-048287677CF1}" presName="rootConnector" presStyleLbl="node2" presStyleIdx="0" presStyleCnt="3"/>
      <dgm:spPr/>
    </dgm:pt>
    <dgm:pt modelId="{6A5F454B-FA54-4318-A87A-3872B980CB1A}" type="pres">
      <dgm:prSet presAssocID="{04A70E22-6CE3-4846-9E9C-048287677CF1}" presName="hierChild4" presStyleCnt="0"/>
      <dgm:spPr/>
    </dgm:pt>
    <dgm:pt modelId="{3A2501C8-41D9-4C11-9A2F-AEBEE510294A}" type="pres">
      <dgm:prSet presAssocID="{04A70E22-6CE3-4846-9E9C-048287677CF1}" presName="hierChild5" presStyleCnt="0"/>
      <dgm:spPr/>
    </dgm:pt>
    <dgm:pt modelId="{3D5951EC-87EB-4372-B4FE-D259A8C48001}" type="pres">
      <dgm:prSet presAssocID="{901BFFC1-2422-4467-B203-726BAF70A6CB}" presName="Name37" presStyleLbl="parChTrans1D2" presStyleIdx="1" presStyleCnt="4"/>
      <dgm:spPr/>
    </dgm:pt>
    <dgm:pt modelId="{731D742A-2C69-49AB-984D-6501D96D9DCA}" type="pres">
      <dgm:prSet presAssocID="{8480ACAA-4FB0-4595-B19F-8D6F6DDF0537}" presName="hierRoot2" presStyleCnt="0">
        <dgm:presLayoutVars>
          <dgm:hierBranch val="init"/>
        </dgm:presLayoutVars>
      </dgm:prSet>
      <dgm:spPr/>
    </dgm:pt>
    <dgm:pt modelId="{B17AD474-6FA2-4F75-83EA-16B7D60E21CE}" type="pres">
      <dgm:prSet presAssocID="{8480ACAA-4FB0-4595-B19F-8D6F6DDF0537}" presName="rootComposite" presStyleCnt="0"/>
      <dgm:spPr/>
    </dgm:pt>
    <dgm:pt modelId="{3076BA80-4E86-4E60-AC02-533ACF27F777}" type="pres">
      <dgm:prSet presAssocID="{8480ACAA-4FB0-4595-B19F-8D6F6DDF0537}" presName="rootText" presStyleLbl="node2" presStyleIdx="1" presStyleCnt="3">
        <dgm:presLayoutVars>
          <dgm:chPref val="3"/>
        </dgm:presLayoutVars>
      </dgm:prSet>
      <dgm:spPr/>
    </dgm:pt>
    <dgm:pt modelId="{A3827AD5-7C09-42A4-B8C5-0B7C5965ED75}" type="pres">
      <dgm:prSet presAssocID="{8480ACAA-4FB0-4595-B19F-8D6F6DDF0537}" presName="rootConnector" presStyleLbl="node2" presStyleIdx="1" presStyleCnt="3"/>
      <dgm:spPr/>
    </dgm:pt>
    <dgm:pt modelId="{30B5BEA3-CC8C-468C-BA95-779DDD5D31C0}" type="pres">
      <dgm:prSet presAssocID="{8480ACAA-4FB0-4595-B19F-8D6F6DDF0537}" presName="hierChild4" presStyleCnt="0"/>
      <dgm:spPr/>
    </dgm:pt>
    <dgm:pt modelId="{40B5CD73-3C92-48EC-80D8-D0EA1121AD70}" type="pres">
      <dgm:prSet presAssocID="{8480ACAA-4FB0-4595-B19F-8D6F6DDF0537}" presName="hierChild5" presStyleCnt="0"/>
      <dgm:spPr/>
    </dgm:pt>
    <dgm:pt modelId="{12355E92-CC99-47B7-B83E-7C1074644C57}" type="pres">
      <dgm:prSet presAssocID="{CA567590-4139-49D8-A6B8-EA497DB3670C}" presName="Name37" presStyleLbl="parChTrans1D2" presStyleIdx="2" presStyleCnt="4"/>
      <dgm:spPr/>
    </dgm:pt>
    <dgm:pt modelId="{350F29E2-ECFB-4554-8480-C6646466EACA}" type="pres">
      <dgm:prSet presAssocID="{42108248-0BD1-4DD9-82D9-9CABC260808E}" presName="hierRoot2" presStyleCnt="0">
        <dgm:presLayoutVars>
          <dgm:hierBranch val="init"/>
        </dgm:presLayoutVars>
      </dgm:prSet>
      <dgm:spPr/>
    </dgm:pt>
    <dgm:pt modelId="{D722E668-7581-4C78-8EDD-97454997297B}" type="pres">
      <dgm:prSet presAssocID="{42108248-0BD1-4DD9-82D9-9CABC260808E}" presName="rootComposite" presStyleCnt="0"/>
      <dgm:spPr/>
    </dgm:pt>
    <dgm:pt modelId="{C1AD5462-C532-4817-A170-EAA62D77298F}" type="pres">
      <dgm:prSet presAssocID="{42108248-0BD1-4DD9-82D9-9CABC260808E}" presName="rootText" presStyleLbl="node2" presStyleIdx="2" presStyleCnt="3">
        <dgm:presLayoutVars>
          <dgm:chPref val="3"/>
        </dgm:presLayoutVars>
      </dgm:prSet>
      <dgm:spPr/>
    </dgm:pt>
    <dgm:pt modelId="{2E580E5C-01C3-42CC-931B-0746560DA9EF}" type="pres">
      <dgm:prSet presAssocID="{42108248-0BD1-4DD9-82D9-9CABC260808E}" presName="rootConnector" presStyleLbl="node2" presStyleIdx="2" presStyleCnt="3"/>
      <dgm:spPr/>
    </dgm:pt>
    <dgm:pt modelId="{84956357-D5A2-46E3-BE34-66D1947B992B}" type="pres">
      <dgm:prSet presAssocID="{42108248-0BD1-4DD9-82D9-9CABC260808E}" presName="hierChild4" presStyleCnt="0"/>
      <dgm:spPr/>
    </dgm:pt>
    <dgm:pt modelId="{C58A5339-6A42-437A-991A-5CD4A7E3A0A8}" type="pres">
      <dgm:prSet presAssocID="{42108248-0BD1-4DD9-82D9-9CABC260808E}" presName="hierChild5" presStyleCnt="0"/>
      <dgm:spPr/>
    </dgm:pt>
    <dgm:pt modelId="{0C0E4884-5EC5-4755-93FD-D71D4BE21E60}" type="pres">
      <dgm:prSet presAssocID="{6A16F4A2-44AC-4722-AC29-FD7F3961D35E}" presName="hierChild3" presStyleCnt="0"/>
      <dgm:spPr/>
    </dgm:pt>
    <dgm:pt modelId="{A000DEA5-071A-490D-A116-5FA26D0F19D8}" type="pres">
      <dgm:prSet presAssocID="{C21CCE46-60B0-428B-A019-BD6E14430078}" presName="Name111" presStyleLbl="parChTrans1D2" presStyleIdx="3" presStyleCnt="4"/>
      <dgm:spPr/>
    </dgm:pt>
    <dgm:pt modelId="{D02C5400-6EB6-499E-9DBB-531FD6B8B0EF}" type="pres">
      <dgm:prSet presAssocID="{18811A3A-6BB1-451A-8B2C-F407CCDE4948}" presName="hierRoot3" presStyleCnt="0">
        <dgm:presLayoutVars>
          <dgm:hierBranch val="init"/>
        </dgm:presLayoutVars>
      </dgm:prSet>
      <dgm:spPr/>
    </dgm:pt>
    <dgm:pt modelId="{BDFD40A8-8CE7-4A28-B36B-29BFC5DE0310}" type="pres">
      <dgm:prSet presAssocID="{18811A3A-6BB1-451A-8B2C-F407CCDE4948}" presName="rootComposite3" presStyleCnt="0"/>
      <dgm:spPr/>
    </dgm:pt>
    <dgm:pt modelId="{CEDAB296-8EA8-4FAD-9528-76B618C14D58}" type="pres">
      <dgm:prSet presAssocID="{18811A3A-6BB1-451A-8B2C-F407CCDE4948}" presName="rootText3" presStyleLbl="asst1" presStyleIdx="0" presStyleCnt="1" custLinFactNeighborX="492" custLinFactNeighborY="10957">
        <dgm:presLayoutVars>
          <dgm:chPref val="3"/>
        </dgm:presLayoutVars>
      </dgm:prSet>
      <dgm:spPr/>
    </dgm:pt>
    <dgm:pt modelId="{F7BF508A-89FA-41DC-A518-BDA70D393F11}" type="pres">
      <dgm:prSet presAssocID="{18811A3A-6BB1-451A-8B2C-F407CCDE4948}" presName="rootConnector3" presStyleLbl="asst1" presStyleIdx="0" presStyleCnt="1"/>
      <dgm:spPr/>
    </dgm:pt>
    <dgm:pt modelId="{15BBAD63-2450-4D7F-8C8B-BDF92D9505D5}" type="pres">
      <dgm:prSet presAssocID="{18811A3A-6BB1-451A-8B2C-F407CCDE4948}" presName="hierChild6" presStyleCnt="0"/>
      <dgm:spPr/>
    </dgm:pt>
    <dgm:pt modelId="{65CDFFE4-DA82-46E2-9D1D-766601796D56}" type="pres">
      <dgm:prSet presAssocID="{18811A3A-6BB1-451A-8B2C-F407CCDE4948}" presName="hierChild7" presStyleCnt="0"/>
      <dgm:spPr/>
    </dgm:pt>
  </dgm:ptLst>
  <dgm:cxnLst>
    <dgm:cxn modelId="{D7BAEF04-3425-429A-B11D-852D96D9D7CA}" type="presOf" srcId="{8480ACAA-4FB0-4595-B19F-8D6F6DDF0537}" destId="{A3827AD5-7C09-42A4-B8C5-0B7C5965ED75}" srcOrd="1" destOrd="0" presId="urn:microsoft.com/office/officeart/2005/8/layout/orgChart1"/>
    <dgm:cxn modelId="{F0FF983A-6C35-4782-B6D9-16E92C8D1E95}" type="presOf" srcId="{04A70E22-6CE3-4846-9E9C-048287677CF1}" destId="{F1A45577-1443-48EF-B8A3-285705DCAD15}" srcOrd="0" destOrd="0" presId="urn:microsoft.com/office/officeart/2005/8/layout/orgChart1"/>
    <dgm:cxn modelId="{BB15F73D-9320-4E48-872D-487147A2D179}" type="presOf" srcId="{6A16F4A2-44AC-4722-AC29-FD7F3961D35E}" destId="{58D665B7-3319-4754-9A29-0C338CD136EB}" srcOrd="1" destOrd="0" presId="urn:microsoft.com/office/officeart/2005/8/layout/orgChart1"/>
    <dgm:cxn modelId="{C66B013E-1A49-422A-8D5D-262734B7F55D}" type="presOf" srcId="{901BFFC1-2422-4467-B203-726BAF70A6CB}" destId="{3D5951EC-87EB-4372-B4FE-D259A8C48001}" srcOrd="0" destOrd="0" presId="urn:microsoft.com/office/officeart/2005/8/layout/orgChart1"/>
    <dgm:cxn modelId="{024CA66C-8A4D-4FC5-A384-234E67DE6196}" type="presOf" srcId="{42108248-0BD1-4DD9-82D9-9CABC260808E}" destId="{C1AD5462-C532-4817-A170-EAA62D77298F}" srcOrd="0" destOrd="0" presId="urn:microsoft.com/office/officeart/2005/8/layout/orgChart1"/>
    <dgm:cxn modelId="{1BD90974-8728-4A13-8203-86DC45B2E6D9}" srcId="{6A16F4A2-44AC-4722-AC29-FD7F3961D35E}" destId="{42108248-0BD1-4DD9-82D9-9CABC260808E}" srcOrd="3" destOrd="0" parTransId="{CA567590-4139-49D8-A6B8-EA497DB3670C}" sibTransId="{15C14FA5-91BE-4C0E-80CE-76CFA5E80FE3}"/>
    <dgm:cxn modelId="{1426BC76-8BC8-4C5C-98B4-6A88105AFD9B}" type="presOf" srcId="{CA567590-4139-49D8-A6B8-EA497DB3670C}" destId="{12355E92-CC99-47B7-B83E-7C1074644C57}" srcOrd="0" destOrd="0" presId="urn:microsoft.com/office/officeart/2005/8/layout/orgChart1"/>
    <dgm:cxn modelId="{E240BC78-5989-495B-9DB9-20D5A349FB30}" srcId="{6A16F4A2-44AC-4722-AC29-FD7F3961D35E}" destId="{04A70E22-6CE3-4846-9E9C-048287677CF1}" srcOrd="1" destOrd="0" parTransId="{13A5EE23-F07F-4EF2-AADC-1342A9FAE23F}" sibTransId="{B36275CD-2FC8-4E13-8765-12EF4A7B0C8F}"/>
    <dgm:cxn modelId="{54D1097C-5DFB-4ED4-95D8-9A28AB1D304B}" type="presOf" srcId="{18811A3A-6BB1-451A-8B2C-F407CCDE4948}" destId="{CEDAB296-8EA8-4FAD-9528-76B618C14D58}" srcOrd="0" destOrd="0" presId="urn:microsoft.com/office/officeart/2005/8/layout/orgChart1"/>
    <dgm:cxn modelId="{2BA1148E-B96B-4B8C-BDF6-2F4940961DFA}" type="presOf" srcId="{13A5EE23-F07F-4EF2-AADC-1342A9FAE23F}" destId="{A46214C0-3E82-4451-A2ED-DFD72F231917}" srcOrd="0" destOrd="0" presId="urn:microsoft.com/office/officeart/2005/8/layout/orgChart1"/>
    <dgm:cxn modelId="{A175ED90-1460-4B09-97D3-EC741F5DF14F}" type="presOf" srcId="{C21CCE46-60B0-428B-A019-BD6E14430078}" destId="{A000DEA5-071A-490D-A116-5FA26D0F19D8}" srcOrd="0" destOrd="0" presId="urn:microsoft.com/office/officeart/2005/8/layout/orgChart1"/>
    <dgm:cxn modelId="{BD731098-BB3B-4C5A-B419-98BCE94611B0}" type="presOf" srcId="{42108248-0BD1-4DD9-82D9-9CABC260808E}" destId="{2E580E5C-01C3-42CC-931B-0746560DA9EF}" srcOrd="1" destOrd="0" presId="urn:microsoft.com/office/officeart/2005/8/layout/orgChart1"/>
    <dgm:cxn modelId="{B981D8AA-9A4C-4098-8D70-50AD299AEAC4}" type="presOf" srcId="{D5B40743-5404-4ED4-8EF7-F070D8788BA7}" destId="{E1B5EC5B-99C0-4F2D-8C7D-A4F4CE20B681}" srcOrd="0" destOrd="0" presId="urn:microsoft.com/office/officeart/2005/8/layout/orgChart1"/>
    <dgm:cxn modelId="{D4108AB9-D963-4E7E-8455-759CF290A74E}" type="presOf" srcId="{18811A3A-6BB1-451A-8B2C-F407CCDE4948}" destId="{F7BF508A-89FA-41DC-A518-BDA70D393F11}" srcOrd="1" destOrd="0" presId="urn:microsoft.com/office/officeart/2005/8/layout/orgChart1"/>
    <dgm:cxn modelId="{6FD73ABF-DD23-4329-AF1B-8ABE6BEF2E5D}" srcId="{D5B40743-5404-4ED4-8EF7-F070D8788BA7}" destId="{6A16F4A2-44AC-4722-AC29-FD7F3961D35E}" srcOrd="0" destOrd="0" parTransId="{A9BEF810-65A5-4D0C-8BDC-EA3530F63EBC}" sibTransId="{8DFBFF11-AD43-4DEA-837F-21912B190828}"/>
    <dgm:cxn modelId="{C11E58CE-F4BA-4DDF-A5A9-286B4E6F1AD8}" type="presOf" srcId="{6A16F4A2-44AC-4722-AC29-FD7F3961D35E}" destId="{6B76BD5D-7056-4206-83A9-F4982A0986EC}" srcOrd="0" destOrd="0" presId="urn:microsoft.com/office/officeart/2005/8/layout/orgChart1"/>
    <dgm:cxn modelId="{75BC79D9-DA00-45C0-A727-8A1A32EB1A9B}" srcId="{6A16F4A2-44AC-4722-AC29-FD7F3961D35E}" destId="{8480ACAA-4FB0-4595-B19F-8D6F6DDF0537}" srcOrd="2" destOrd="0" parTransId="{901BFFC1-2422-4467-B203-726BAF70A6CB}" sibTransId="{341C57AF-B31F-44B9-86E6-CEAD272F1E39}"/>
    <dgm:cxn modelId="{19E7A2EF-ED47-46DC-B7B0-3CDCA476F69E}" type="presOf" srcId="{04A70E22-6CE3-4846-9E9C-048287677CF1}" destId="{464837DB-477B-49F8-BB58-3B70F7C9D08F}" srcOrd="1" destOrd="0" presId="urn:microsoft.com/office/officeart/2005/8/layout/orgChart1"/>
    <dgm:cxn modelId="{C1C9CFF6-6E05-4190-BD0A-77B967FC5B68}" type="presOf" srcId="{8480ACAA-4FB0-4595-B19F-8D6F6DDF0537}" destId="{3076BA80-4E86-4E60-AC02-533ACF27F777}" srcOrd="0" destOrd="0" presId="urn:microsoft.com/office/officeart/2005/8/layout/orgChart1"/>
    <dgm:cxn modelId="{4ED808FD-162F-4518-B123-CCBD6A2898CF}" srcId="{6A16F4A2-44AC-4722-AC29-FD7F3961D35E}" destId="{18811A3A-6BB1-451A-8B2C-F407CCDE4948}" srcOrd="0" destOrd="0" parTransId="{C21CCE46-60B0-428B-A019-BD6E14430078}" sibTransId="{E20341E6-AA51-48BB-99A4-1871CD1B3F6A}"/>
    <dgm:cxn modelId="{69BBB22B-91B6-45AD-853B-32A818EFF3ED}" type="presParOf" srcId="{E1B5EC5B-99C0-4F2D-8C7D-A4F4CE20B681}" destId="{3986E262-EF03-4398-994B-DC1F0A48C3A7}" srcOrd="0" destOrd="0" presId="urn:microsoft.com/office/officeart/2005/8/layout/orgChart1"/>
    <dgm:cxn modelId="{950BA692-45F1-4634-9A0F-943FA5621E88}" type="presParOf" srcId="{3986E262-EF03-4398-994B-DC1F0A48C3A7}" destId="{D24D48D0-8F76-469B-9DDF-7C23605EA393}" srcOrd="0" destOrd="0" presId="urn:microsoft.com/office/officeart/2005/8/layout/orgChart1"/>
    <dgm:cxn modelId="{26669A42-EFC1-4E82-B9A3-63B31A3631D0}" type="presParOf" srcId="{D24D48D0-8F76-469B-9DDF-7C23605EA393}" destId="{6B76BD5D-7056-4206-83A9-F4982A0986EC}" srcOrd="0" destOrd="0" presId="urn:microsoft.com/office/officeart/2005/8/layout/orgChart1"/>
    <dgm:cxn modelId="{19557E1E-2A8A-4A01-98E7-3C6BAAE1CEDB}" type="presParOf" srcId="{D24D48D0-8F76-469B-9DDF-7C23605EA393}" destId="{58D665B7-3319-4754-9A29-0C338CD136EB}" srcOrd="1" destOrd="0" presId="urn:microsoft.com/office/officeart/2005/8/layout/orgChart1"/>
    <dgm:cxn modelId="{95097633-EF90-4466-8BB2-2BA000893845}" type="presParOf" srcId="{3986E262-EF03-4398-994B-DC1F0A48C3A7}" destId="{B388A461-A0BD-482F-A5AF-1992A53C396F}" srcOrd="1" destOrd="0" presId="urn:microsoft.com/office/officeart/2005/8/layout/orgChart1"/>
    <dgm:cxn modelId="{2660F97B-3D8F-4E75-9A93-DD9F5CCA778D}" type="presParOf" srcId="{B388A461-A0BD-482F-A5AF-1992A53C396F}" destId="{A46214C0-3E82-4451-A2ED-DFD72F231917}" srcOrd="0" destOrd="0" presId="urn:microsoft.com/office/officeart/2005/8/layout/orgChart1"/>
    <dgm:cxn modelId="{586E16DE-0C47-427C-994E-29474432BA21}" type="presParOf" srcId="{B388A461-A0BD-482F-A5AF-1992A53C396F}" destId="{718B9503-4E28-4A5E-BEF6-3A49B4A1EBDD}" srcOrd="1" destOrd="0" presId="urn:microsoft.com/office/officeart/2005/8/layout/orgChart1"/>
    <dgm:cxn modelId="{2170D3E4-5880-4C96-84C4-27F01C46C85C}" type="presParOf" srcId="{718B9503-4E28-4A5E-BEF6-3A49B4A1EBDD}" destId="{1249B599-8F70-4E05-95A0-A05C6E136566}" srcOrd="0" destOrd="0" presId="urn:microsoft.com/office/officeart/2005/8/layout/orgChart1"/>
    <dgm:cxn modelId="{63FB8BA0-BA87-4101-AB59-4C14EECE2AF0}" type="presParOf" srcId="{1249B599-8F70-4E05-95A0-A05C6E136566}" destId="{F1A45577-1443-48EF-B8A3-285705DCAD15}" srcOrd="0" destOrd="0" presId="urn:microsoft.com/office/officeart/2005/8/layout/orgChart1"/>
    <dgm:cxn modelId="{B4DCA233-4D2C-4A37-8503-CF32DFC8361F}" type="presParOf" srcId="{1249B599-8F70-4E05-95A0-A05C6E136566}" destId="{464837DB-477B-49F8-BB58-3B70F7C9D08F}" srcOrd="1" destOrd="0" presId="urn:microsoft.com/office/officeart/2005/8/layout/orgChart1"/>
    <dgm:cxn modelId="{0FC93E07-8570-4A27-B840-926FCD5002D2}" type="presParOf" srcId="{718B9503-4E28-4A5E-BEF6-3A49B4A1EBDD}" destId="{6A5F454B-FA54-4318-A87A-3872B980CB1A}" srcOrd="1" destOrd="0" presId="urn:microsoft.com/office/officeart/2005/8/layout/orgChart1"/>
    <dgm:cxn modelId="{7574EDF3-9FA6-40D0-B814-D25AD6BCD1C5}" type="presParOf" srcId="{718B9503-4E28-4A5E-BEF6-3A49B4A1EBDD}" destId="{3A2501C8-41D9-4C11-9A2F-AEBEE510294A}" srcOrd="2" destOrd="0" presId="urn:microsoft.com/office/officeart/2005/8/layout/orgChart1"/>
    <dgm:cxn modelId="{EEDCC9BC-E875-4CD3-B698-9164EBC8400A}" type="presParOf" srcId="{B388A461-A0BD-482F-A5AF-1992A53C396F}" destId="{3D5951EC-87EB-4372-B4FE-D259A8C48001}" srcOrd="2" destOrd="0" presId="urn:microsoft.com/office/officeart/2005/8/layout/orgChart1"/>
    <dgm:cxn modelId="{26606169-5ED0-485E-81E0-5AE026C050C3}" type="presParOf" srcId="{B388A461-A0BD-482F-A5AF-1992A53C396F}" destId="{731D742A-2C69-49AB-984D-6501D96D9DCA}" srcOrd="3" destOrd="0" presId="urn:microsoft.com/office/officeart/2005/8/layout/orgChart1"/>
    <dgm:cxn modelId="{97B1AD97-9B97-4F77-9329-C4B14492BF9F}" type="presParOf" srcId="{731D742A-2C69-49AB-984D-6501D96D9DCA}" destId="{B17AD474-6FA2-4F75-83EA-16B7D60E21CE}" srcOrd="0" destOrd="0" presId="urn:microsoft.com/office/officeart/2005/8/layout/orgChart1"/>
    <dgm:cxn modelId="{60C0E847-B5BB-44CA-8B2B-5413B4B21328}" type="presParOf" srcId="{B17AD474-6FA2-4F75-83EA-16B7D60E21CE}" destId="{3076BA80-4E86-4E60-AC02-533ACF27F777}" srcOrd="0" destOrd="0" presId="urn:microsoft.com/office/officeart/2005/8/layout/orgChart1"/>
    <dgm:cxn modelId="{0149E309-2BD3-4A5C-BB9C-D0BE929A062D}" type="presParOf" srcId="{B17AD474-6FA2-4F75-83EA-16B7D60E21CE}" destId="{A3827AD5-7C09-42A4-B8C5-0B7C5965ED75}" srcOrd="1" destOrd="0" presId="urn:microsoft.com/office/officeart/2005/8/layout/orgChart1"/>
    <dgm:cxn modelId="{31DDC0F6-C678-4F55-8CAB-28C1DBE35322}" type="presParOf" srcId="{731D742A-2C69-49AB-984D-6501D96D9DCA}" destId="{30B5BEA3-CC8C-468C-BA95-779DDD5D31C0}" srcOrd="1" destOrd="0" presId="urn:microsoft.com/office/officeart/2005/8/layout/orgChart1"/>
    <dgm:cxn modelId="{CAA97669-74B5-4CD2-B904-D0E7608BB456}" type="presParOf" srcId="{731D742A-2C69-49AB-984D-6501D96D9DCA}" destId="{40B5CD73-3C92-48EC-80D8-D0EA1121AD70}" srcOrd="2" destOrd="0" presId="urn:microsoft.com/office/officeart/2005/8/layout/orgChart1"/>
    <dgm:cxn modelId="{1622FE36-6CF1-47CD-B642-47E1F426DFCC}" type="presParOf" srcId="{B388A461-A0BD-482F-A5AF-1992A53C396F}" destId="{12355E92-CC99-47B7-B83E-7C1074644C57}" srcOrd="4" destOrd="0" presId="urn:microsoft.com/office/officeart/2005/8/layout/orgChart1"/>
    <dgm:cxn modelId="{DF0D44FC-86D7-45F6-8E93-3886C6060B64}" type="presParOf" srcId="{B388A461-A0BD-482F-A5AF-1992A53C396F}" destId="{350F29E2-ECFB-4554-8480-C6646466EACA}" srcOrd="5" destOrd="0" presId="urn:microsoft.com/office/officeart/2005/8/layout/orgChart1"/>
    <dgm:cxn modelId="{CF3B8302-2A05-42CA-945B-9908F894801F}" type="presParOf" srcId="{350F29E2-ECFB-4554-8480-C6646466EACA}" destId="{D722E668-7581-4C78-8EDD-97454997297B}" srcOrd="0" destOrd="0" presId="urn:microsoft.com/office/officeart/2005/8/layout/orgChart1"/>
    <dgm:cxn modelId="{814BEB64-5F78-4100-868D-79C40A94ADDA}" type="presParOf" srcId="{D722E668-7581-4C78-8EDD-97454997297B}" destId="{C1AD5462-C532-4817-A170-EAA62D77298F}" srcOrd="0" destOrd="0" presId="urn:microsoft.com/office/officeart/2005/8/layout/orgChart1"/>
    <dgm:cxn modelId="{435E7A1E-5B6A-4EE9-8409-FC6B246B6489}" type="presParOf" srcId="{D722E668-7581-4C78-8EDD-97454997297B}" destId="{2E580E5C-01C3-42CC-931B-0746560DA9EF}" srcOrd="1" destOrd="0" presId="urn:microsoft.com/office/officeart/2005/8/layout/orgChart1"/>
    <dgm:cxn modelId="{EB7BD53C-87DC-4D90-BDC8-0FF7D4737277}" type="presParOf" srcId="{350F29E2-ECFB-4554-8480-C6646466EACA}" destId="{84956357-D5A2-46E3-BE34-66D1947B992B}" srcOrd="1" destOrd="0" presId="urn:microsoft.com/office/officeart/2005/8/layout/orgChart1"/>
    <dgm:cxn modelId="{61C1F849-5CA2-4330-8C05-7F0A41D6E51D}" type="presParOf" srcId="{350F29E2-ECFB-4554-8480-C6646466EACA}" destId="{C58A5339-6A42-437A-991A-5CD4A7E3A0A8}" srcOrd="2" destOrd="0" presId="urn:microsoft.com/office/officeart/2005/8/layout/orgChart1"/>
    <dgm:cxn modelId="{63704792-4803-4B08-A11A-694E99A099A3}" type="presParOf" srcId="{3986E262-EF03-4398-994B-DC1F0A48C3A7}" destId="{0C0E4884-5EC5-4755-93FD-D71D4BE21E60}" srcOrd="2" destOrd="0" presId="urn:microsoft.com/office/officeart/2005/8/layout/orgChart1"/>
    <dgm:cxn modelId="{DCFAA9A9-1797-4273-990C-E7AFDA942FB7}" type="presParOf" srcId="{0C0E4884-5EC5-4755-93FD-D71D4BE21E60}" destId="{A000DEA5-071A-490D-A116-5FA26D0F19D8}" srcOrd="0" destOrd="0" presId="urn:microsoft.com/office/officeart/2005/8/layout/orgChart1"/>
    <dgm:cxn modelId="{924C69BE-ACB0-4931-B57E-5590E6F559AF}" type="presParOf" srcId="{0C0E4884-5EC5-4755-93FD-D71D4BE21E60}" destId="{D02C5400-6EB6-499E-9DBB-531FD6B8B0EF}" srcOrd="1" destOrd="0" presId="urn:microsoft.com/office/officeart/2005/8/layout/orgChart1"/>
    <dgm:cxn modelId="{E6AD268D-2436-4450-9D5C-96ADFBF768B6}" type="presParOf" srcId="{D02C5400-6EB6-499E-9DBB-531FD6B8B0EF}" destId="{BDFD40A8-8CE7-4A28-B36B-29BFC5DE0310}" srcOrd="0" destOrd="0" presId="urn:microsoft.com/office/officeart/2005/8/layout/orgChart1"/>
    <dgm:cxn modelId="{16AEE540-A051-4F95-88BA-9EC0C4D924CC}" type="presParOf" srcId="{BDFD40A8-8CE7-4A28-B36B-29BFC5DE0310}" destId="{CEDAB296-8EA8-4FAD-9528-76B618C14D58}" srcOrd="0" destOrd="0" presId="urn:microsoft.com/office/officeart/2005/8/layout/orgChart1"/>
    <dgm:cxn modelId="{92D44BE0-D217-4845-88E6-515D6114CED8}" type="presParOf" srcId="{BDFD40A8-8CE7-4A28-B36B-29BFC5DE0310}" destId="{F7BF508A-89FA-41DC-A518-BDA70D393F11}" srcOrd="1" destOrd="0" presId="urn:microsoft.com/office/officeart/2005/8/layout/orgChart1"/>
    <dgm:cxn modelId="{BE145237-D36B-412B-A860-B18860ACBE15}" type="presParOf" srcId="{D02C5400-6EB6-499E-9DBB-531FD6B8B0EF}" destId="{15BBAD63-2450-4D7F-8C8B-BDF92D9505D5}" srcOrd="1" destOrd="0" presId="urn:microsoft.com/office/officeart/2005/8/layout/orgChart1"/>
    <dgm:cxn modelId="{BFC34429-3532-425B-83E4-857222483E37}" type="presParOf" srcId="{D02C5400-6EB6-499E-9DBB-531FD6B8B0EF}" destId="{65CDFFE4-DA82-46E2-9D1D-766601796D56}"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668EB34-EAD2-49BA-BEAB-C3B82602360F}" type="doc">
      <dgm:prSet loTypeId="urn:microsoft.com/office/officeart/2005/8/layout/radial1" loCatId="cycle" qsTypeId="urn:microsoft.com/office/officeart/2005/8/quickstyle/simple1" qsCatId="simple" csTypeId="urn:microsoft.com/office/officeart/2005/8/colors/accent2_2" csCatId="accent2" phldr="1"/>
      <dgm:spPr/>
      <dgm:t>
        <a:bodyPr/>
        <a:lstStyle/>
        <a:p>
          <a:endParaRPr kumimoji="1" lang="ja-JP" altLang="en-US"/>
        </a:p>
      </dgm:t>
    </dgm:pt>
    <dgm:pt modelId="{F5DF2FC9-7400-44B1-BE70-A3031F33CED1}">
      <dgm:prSet phldrT="[テキスト]"/>
      <dgm:spPr/>
      <dgm:t>
        <a:bodyPr/>
        <a:lstStyle/>
        <a:p>
          <a:r>
            <a:rPr kumimoji="1" lang="ja-JP" altLang="en-US" dirty="0"/>
            <a:t>　</a:t>
          </a:r>
        </a:p>
      </dgm:t>
    </dgm:pt>
    <dgm:pt modelId="{CF29E469-27A6-4386-885E-640547D60C88}" type="parTrans" cxnId="{179EAD42-0A79-4B0B-8551-68A0F324C8AB}">
      <dgm:prSet/>
      <dgm:spPr/>
      <dgm:t>
        <a:bodyPr/>
        <a:lstStyle/>
        <a:p>
          <a:endParaRPr kumimoji="1" lang="ja-JP" altLang="en-US"/>
        </a:p>
      </dgm:t>
    </dgm:pt>
    <dgm:pt modelId="{6BC82840-E02F-47F8-89AB-52DC7D6D9E02}" type="sibTrans" cxnId="{179EAD42-0A79-4B0B-8551-68A0F324C8AB}">
      <dgm:prSet/>
      <dgm:spPr/>
      <dgm:t>
        <a:bodyPr/>
        <a:lstStyle/>
        <a:p>
          <a:endParaRPr kumimoji="1" lang="ja-JP" altLang="en-US"/>
        </a:p>
      </dgm:t>
    </dgm:pt>
    <dgm:pt modelId="{40E659F4-EB20-4D11-B6D9-BA1E16D8ECA6}">
      <dgm:prSet phldrT="[テキスト]"/>
      <dgm:spPr/>
      <dgm:t>
        <a:bodyPr/>
        <a:lstStyle/>
        <a:p>
          <a:r>
            <a:rPr kumimoji="1" lang="ja-JP" altLang="en-US" dirty="0"/>
            <a:t>　</a:t>
          </a:r>
        </a:p>
      </dgm:t>
    </dgm:pt>
    <dgm:pt modelId="{85E9AA22-22AC-4785-9105-7A1A77B290B2}" type="parTrans" cxnId="{5D96DF07-2FB4-4532-B3F1-43A843AB9C25}">
      <dgm:prSet/>
      <dgm:spPr/>
      <dgm:t>
        <a:bodyPr/>
        <a:lstStyle/>
        <a:p>
          <a:endParaRPr kumimoji="1" lang="ja-JP" altLang="en-US"/>
        </a:p>
      </dgm:t>
    </dgm:pt>
    <dgm:pt modelId="{425D7F75-61EE-456C-B51D-10A9DE34D795}" type="sibTrans" cxnId="{5D96DF07-2FB4-4532-B3F1-43A843AB9C25}">
      <dgm:prSet/>
      <dgm:spPr/>
      <dgm:t>
        <a:bodyPr/>
        <a:lstStyle/>
        <a:p>
          <a:endParaRPr kumimoji="1" lang="ja-JP" altLang="en-US"/>
        </a:p>
      </dgm:t>
    </dgm:pt>
    <dgm:pt modelId="{3E1C7638-E48E-4C43-BC97-447F9112876B}">
      <dgm:prSet phldrT="[テキスト]"/>
      <dgm:spPr/>
      <dgm:t>
        <a:bodyPr/>
        <a:lstStyle/>
        <a:p>
          <a:r>
            <a:rPr kumimoji="1" lang="ja-JP" altLang="en-US" dirty="0"/>
            <a:t>　</a:t>
          </a:r>
        </a:p>
      </dgm:t>
    </dgm:pt>
    <dgm:pt modelId="{E8B2C3E2-7386-4144-8C48-6F4E67253F7E}" type="parTrans" cxnId="{2436368F-9306-4F0F-9E19-1F0930A15093}">
      <dgm:prSet/>
      <dgm:spPr/>
      <dgm:t>
        <a:bodyPr/>
        <a:lstStyle/>
        <a:p>
          <a:endParaRPr kumimoji="1" lang="ja-JP" altLang="en-US"/>
        </a:p>
      </dgm:t>
    </dgm:pt>
    <dgm:pt modelId="{82640B51-3A43-4944-B395-9CE12F6FCD49}" type="sibTrans" cxnId="{2436368F-9306-4F0F-9E19-1F0930A15093}">
      <dgm:prSet/>
      <dgm:spPr/>
      <dgm:t>
        <a:bodyPr/>
        <a:lstStyle/>
        <a:p>
          <a:endParaRPr kumimoji="1" lang="ja-JP" altLang="en-US"/>
        </a:p>
      </dgm:t>
    </dgm:pt>
    <dgm:pt modelId="{966C9D93-6F9C-4FEE-9054-2DCCF5207757}">
      <dgm:prSet phldrT="[テキスト]"/>
      <dgm:spPr/>
      <dgm:t>
        <a:bodyPr/>
        <a:lstStyle/>
        <a:p>
          <a:r>
            <a:rPr kumimoji="1" lang="ja-JP" altLang="en-US" dirty="0"/>
            <a:t>　</a:t>
          </a:r>
        </a:p>
      </dgm:t>
    </dgm:pt>
    <dgm:pt modelId="{3B4C25EB-11C7-4E45-9D2D-9C03B1ABFBCD}" type="parTrans" cxnId="{2E7B8E95-432E-4DF1-8068-FCA835142154}">
      <dgm:prSet/>
      <dgm:spPr/>
      <dgm:t>
        <a:bodyPr/>
        <a:lstStyle/>
        <a:p>
          <a:endParaRPr kumimoji="1" lang="ja-JP" altLang="en-US"/>
        </a:p>
      </dgm:t>
    </dgm:pt>
    <dgm:pt modelId="{4F2FA276-6439-462D-9FB4-B35E1E25AC99}" type="sibTrans" cxnId="{2E7B8E95-432E-4DF1-8068-FCA835142154}">
      <dgm:prSet/>
      <dgm:spPr/>
      <dgm:t>
        <a:bodyPr/>
        <a:lstStyle/>
        <a:p>
          <a:endParaRPr kumimoji="1" lang="ja-JP" altLang="en-US"/>
        </a:p>
      </dgm:t>
    </dgm:pt>
    <dgm:pt modelId="{7E3C23B1-3232-4816-AF29-9361EC656A30}">
      <dgm:prSet phldrT="[テキスト]"/>
      <dgm:spPr/>
      <dgm:t>
        <a:bodyPr/>
        <a:lstStyle/>
        <a:p>
          <a:r>
            <a:rPr kumimoji="1" lang="ja-JP" altLang="en-US" dirty="0"/>
            <a:t>　</a:t>
          </a:r>
        </a:p>
      </dgm:t>
    </dgm:pt>
    <dgm:pt modelId="{70153B8E-3A79-4CB9-A701-68D278E0F364}" type="parTrans" cxnId="{FBA27D68-0D24-443B-AA94-2A14201D9EBA}">
      <dgm:prSet/>
      <dgm:spPr/>
      <dgm:t>
        <a:bodyPr/>
        <a:lstStyle/>
        <a:p>
          <a:endParaRPr kumimoji="1" lang="ja-JP" altLang="en-US"/>
        </a:p>
      </dgm:t>
    </dgm:pt>
    <dgm:pt modelId="{31812531-12D6-4BD4-9FAC-F701D3BB9878}" type="sibTrans" cxnId="{FBA27D68-0D24-443B-AA94-2A14201D9EBA}">
      <dgm:prSet/>
      <dgm:spPr/>
      <dgm:t>
        <a:bodyPr/>
        <a:lstStyle/>
        <a:p>
          <a:endParaRPr kumimoji="1" lang="ja-JP" altLang="en-US"/>
        </a:p>
      </dgm:t>
    </dgm:pt>
    <dgm:pt modelId="{B6A56721-7879-40A4-A901-B3352E61F320}">
      <dgm:prSet/>
      <dgm:spPr/>
      <dgm:t>
        <a:bodyPr/>
        <a:lstStyle/>
        <a:p>
          <a:endParaRPr kumimoji="1" lang="ja-JP" altLang="en-US"/>
        </a:p>
      </dgm:t>
    </dgm:pt>
    <dgm:pt modelId="{05765D24-DEE3-4AF1-A099-6F6265682145}" type="parTrans" cxnId="{B10AB32F-0D1F-4B33-B26E-AFAC71E8CD4F}">
      <dgm:prSet/>
      <dgm:spPr/>
      <dgm:t>
        <a:bodyPr/>
        <a:lstStyle/>
        <a:p>
          <a:endParaRPr kumimoji="1" lang="ja-JP" altLang="en-US"/>
        </a:p>
      </dgm:t>
    </dgm:pt>
    <dgm:pt modelId="{D7EE37C4-DD21-476A-9989-A3938D1BE628}" type="sibTrans" cxnId="{B10AB32F-0D1F-4B33-B26E-AFAC71E8CD4F}">
      <dgm:prSet/>
      <dgm:spPr/>
      <dgm:t>
        <a:bodyPr/>
        <a:lstStyle/>
        <a:p>
          <a:endParaRPr kumimoji="1" lang="ja-JP" altLang="en-US"/>
        </a:p>
      </dgm:t>
    </dgm:pt>
    <dgm:pt modelId="{355D0DB7-E9F6-4DC1-8384-DAABE0916D96}" type="pres">
      <dgm:prSet presAssocID="{B668EB34-EAD2-49BA-BEAB-C3B82602360F}" presName="cycle" presStyleCnt="0">
        <dgm:presLayoutVars>
          <dgm:chMax val="1"/>
          <dgm:dir/>
          <dgm:animLvl val="ctr"/>
          <dgm:resizeHandles val="exact"/>
        </dgm:presLayoutVars>
      </dgm:prSet>
      <dgm:spPr/>
    </dgm:pt>
    <dgm:pt modelId="{03074019-E3B9-4433-BC12-99B558969FAB}" type="pres">
      <dgm:prSet presAssocID="{F5DF2FC9-7400-44B1-BE70-A3031F33CED1}" presName="centerShape" presStyleLbl="node0" presStyleIdx="0" presStyleCnt="1"/>
      <dgm:spPr/>
    </dgm:pt>
    <dgm:pt modelId="{119563A5-DB16-48EA-A434-25B890889905}" type="pres">
      <dgm:prSet presAssocID="{85E9AA22-22AC-4785-9105-7A1A77B290B2}" presName="Name9" presStyleLbl="parChTrans1D2" presStyleIdx="0" presStyleCnt="5"/>
      <dgm:spPr/>
    </dgm:pt>
    <dgm:pt modelId="{637034E7-672C-4278-9067-74B8DC2EB722}" type="pres">
      <dgm:prSet presAssocID="{85E9AA22-22AC-4785-9105-7A1A77B290B2}" presName="connTx" presStyleLbl="parChTrans1D2" presStyleIdx="0" presStyleCnt="5"/>
      <dgm:spPr/>
    </dgm:pt>
    <dgm:pt modelId="{6B95523F-0C98-4FA2-99D0-8F08EB4BE528}" type="pres">
      <dgm:prSet presAssocID="{40E659F4-EB20-4D11-B6D9-BA1E16D8ECA6}" presName="node" presStyleLbl="node1" presStyleIdx="0" presStyleCnt="5">
        <dgm:presLayoutVars>
          <dgm:bulletEnabled val="1"/>
        </dgm:presLayoutVars>
      </dgm:prSet>
      <dgm:spPr/>
    </dgm:pt>
    <dgm:pt modelId="{9D33113D-3875-4489-B4CA-52438BC64983}" type="pres">
      <dgm:prSet presAssocID="{E8B2C3E2-7386-4144-8C48-6F4E67253F7E}" presName="Name9" presStyleLbl="parChTrans1D2" presStyleIdx="1" presStyleCnt="5"/>
      <dgm:spPr/>
    </dgm:pt>
    <dgm:pt modelId="{F50B8E15-2AA1-437C-9EC8-252281196B1F}" type="pres">
      <dgm:prSet presAssocID="{E8B2C3E2-7386-4144-8C48-6F4E67253F7E}" presName="connTx" presStyleLbl="parChTrans1D2" presStyleIdx="1" presStyleCnt="5"/>
      <dgm:spPr/>
    </dgm:pt>
    <dgm:pt modelId="{3F154E86-AEBA-40CD-ACC8-BFBCB08ACC26}" type="pres">
      <dgm:prSet presAssocID="{3E1C7638-E48E-4C43-BC97-447F9112876B}" presName="node" presStyleLbl="node1" presStyleIdx="1" presStyleCnt="5">
        <dgm:presLayoutVars>
          <dgm:bulletEnabled val="1"/>
        </dgm:presLayoutVars>
      </dgm:prSet>
      <dgm:spPr/>
    </dgm:pt>
    <dgm:pt modelId="{1940D5D0-C7EC-42F4-AD1A-5C1563CA4DFA}" type="pres">
      <dgm:prSet presAssocID="{3B4C25EB-11C7-4E45-9D2D-9C03B1ABFBCD}" presName="Name9" presStyleLbl="parChTrans1D2" presStyleIdx="2" presStyleCnt="5"/>
      <dgm:spPr/>
    </dgm:pt>
    <dgm:pt modelId="{7ECFB28B-3045-4BE8-BCB5-8EAD6F88E9F0}" type="pres">
      <dgm:prSet presAssocID="{3B4C25EB-11C7-4E45-9D2D-9C03B1ABFBCD}" presName="connTx" presStyleLbl="parChTrans1D2" presStyleIdx="2" presStyleCnt="5"/>
      <dgm:spPr/>
    </dgm:pt>
    <dgm:pt modelId="{4DD33CFF-161C-4E34-B08B-B722A7F59E22}" type="pres">
      <dgm:prSet presAssocID="{966C9D93-6F9C-4FEE-9054-2DCCF5207757}" presName="node" presStyleLbl="node1" presStyleIdx="2" presStyleCnt="5">
        <dgm:presLayoutVars>
          <dgm:bulletEnabled val="1"/>
        </dgm:presLayoutVars>
      </dgm:prSet>
      <dgm:spPr/>
    </dgm:pt>
    <dgm:pt modelId="{783E2C9C-779E-4F2A-8B36-30BA2CF219FE}" type="pres">
      <dgm:prSet presAssocID="{05765D24-DEE3-4AF1-A099-6F6265682145}" presName="Name9" presStyleLbl="parChTrans1D2" presStyleIdx="3" presStyleCnt="5"/>
      <dgm:spPr/>
    </dgm:pt>
    <dgm:pt modelId="{4C81A4C5-DAAE-4655-B59A-93C315256F07}" type="pres">
      <dgm:prSet presAssocID="{05765D24-DEE3-4AF1-A099-6F6265682145}" presName="connTx" presStyleLbl="parChTrans1D2" presStyleIdx="3" presStyleCnt="5"/>
      <dgm:spPr/>
    </dgm:pt>
    <dgm:pt modelId="{145E23B0-DC27-4153-84D3-C6797D400C94}" type="pres">
      <dgm:prSet presAssocID="{B6A56721-7879-40A4-A901-B3352E61F320}" presName="node" presStyleLbl="node1" presStyleIdx="3" presStyleCnt="5">
        <dgm:presLayoutVars>
          <dgm:bulletEnabled val="1"/>
        </dgm:presLayoutVars>
      </dgm:prSet>
      <dgm:spPr/>
    </dgm:pt>
    <dgm:pt modelId="{7CF8BA63-09D2-499A-B300-7310FFF194D6}" type="pres">
      <dgm:prSet presAssocID="{70153B8E-3A79-4CB9-A701-68D278E0F364}" presName="Name9" presStyleLbl="parChTrans1D2" presStyleIdx="4" presStyleCnt="5"/>
      <dgm:spPr/>
    </dgm:pt>
    <dgm:pt modelId="{75FEE92A-310F-4BB3-92EF-380700D5A8FE}" type="pres">
      <dgm:prSet presAssocID="{70153B8E-3A79-4CB9-A701-68D278E0F364}" presName="connTx" presStyleLbl="parChTrans1D2" presStyleIdx="4" presStyleCnt="5"/>
      <dgm:spPr/>
    </dgm:pt>
    <dgm:pt modelId="{C3F58894-6263-4FBC-A93A-78239EC9E4A1}" type="pres">
      <dgm:prSet presAssocID="{7E3C23B1-3232-4816-AF29-9361EC656A30}" presName="node" presStyleLbl="node1" presStyleIdx="4" presStyleCnt="5">
        <dgm:presLayoutVars>
          <dgm:bulletEnabled val="1"/>
        </dgm:presLayoutVars>
      </dgm:prSet>
      <dgm:spPr/>
    </dgm:pt>
  </dgm:ptLst>
  <dgm:cxnLst>
    <dgm:cxn modelId="{A79B0C00-882C-44A8-BF01-72813BE84F2D}" type="presOf" srcId="{85E9AA22-22AC-4785-9105-7A1A77B290B2}" destId="{119563A5-DB16-48EA-A434-25B890889905}" srcOrd="0" destOrd="0" presId="urn:microsoft.com/office/officeart/2005/8/layout/radial1"/>
    <dgm:cxn modelId="{ABAB4601-81FE-4A22-B774-76194102ACE9}" type="presOf" srcId="{F5DF2FC9-7400-44B1-BE70-A3031F33CED1}" destId="{03074019-E3B9-4433-BC12-99B558969FAB}" srcOrd="0" destOrd="0" presId="urn:microsoft.com/office/officeart/2005/8/layout/radial1"/>
    <dgm:cxn modelId="{B63FAD02-EF1D-4301-9E3B-CCD35839F7BF}" type="presOf" srcId="{40E659F4-EB20-4D11-B6D9-BA1E16D8ECA6}" destId="{6B95523F-0C98-4FA2-99D0-8F08EB4BE528}" srcOrd="0" destOrd="0" presId="urn:microsoft.com/office/officeart/2005/8/layout/radial1"/>
    <dgm:cxn modelId="{5D96DF07-2FB4-4532-B3F1-43A843AB9C25}" srcId="{F5DF2FC9-7400-44B1-BE70-A3031F33CED1}" destId="{40E659F4-EB20-4D11-B6D9-BA1E16D8ECA6}" srcOrd="0" destOrd="0" parTransId="{85E9AA22-22AC-4785-9105-7A1A77B290B2}" sibTransId="{425D7F75-61EE-456C-B51D-10A9DE34D795}"/>
    <dgm:cxn modelId="{9401EE0B-55F8-4D95-A141-4390BD3C8097}" type="presOf" srcId="{7E3C23B1-3232-4816-AF29-9361EC656A30}" destId="{C3F58894-6263-4FBC-A93A-78239EC9E4A1}" srcOrd="0" destOrd="0" presId="urn:microsoft.com/office/officeart/2005/8/layout/radial1"/>
    <dgm:cxn modelId="{7DE89C1A-35B6-46AE-B233-E57492AA71DD}" type="presOf" srcId="{05765D24-DEE3-4AF1-A099-6F6265682145}" destId="{4C81A4C5-DAAE-4655-B59A-93C315256F07}" srcOrd="1" destOrd="0" presId="urn:microsoft.com/office/officeart/2005/8/layout/radial1"/>
    <dgm:cxn modelId="{D1200127-A68C-4D6C-8800-DDCE1AD254B2}" type="presOf" srcId="{3B4C25EB-11C7-4E45-9D2D-9C03B1ABFBCD}" destId="{1940D5D0-C7EC-42F4-AD1A-5C1563CA4DFA}" srcOrd="0" destOrd="0" presId="urn:microsoft.com/office/officeart/2005/8/layout/radial1"/>
    <dgm:cxn modelId="{B10AB32F-0D1F-4B33-B26E-AFAC71E8CD4F}" srcId="{F5DF2FC9-7400-44B1-BE70-A3031F33CED1}" destId="{B6A56721-7879-40A4-A901-B3352E61F320}" srcOrd="3" destOrd="0" parTransId="{05765D24-DEE3-4AF1-A099-6F6265682145}" sibTransId="{D7EE37C4-DD21-476A-9989-A3938D1BE628}"/>
    <dgm:cxn modelId="{364BF73F-8AB0-4B21-B2A1-5C8F74A1CC0A}" type="presOf" srcId="{3B4C25EB-11C7-4E45-9D2D-9C03B1ABFBCD}" destId="{7ECFB28B-3045-4BE8-BCB5-8EAD6F88E9F0}" srcOrd="1" destOrd="0" presId="urn:microsoft.com/office/officeart/2005/8/layout/radial1"/>
    <dgm:cxn modelId="{179EAD42-0A79-4B0B-8551-68A0F324C8AB}" srcId="{B668EB34-EAD2-49BA-BEAB-C3B82602360F}" destId="{F5DF2FC9-7400-44B1-BE70-A3031F33CED1}" srcOrd="0" destOrd="0" parTransId="{CF29E469-27A6-4386-885E-640547D60C88}" sibTransId="{6BC82840-E02F-47F8-89AB-52DC7D6D9E02}"/>
    <dgm:cxn modelId="{D6482B67-BAF6-4687-8CF0-D5E9BF0C51E0}" type="presOf" srcId="{966C9D93-6F9C-4FEE-9054-2DCCF5207757}" destId="{4DD33CFF-161C-4E34-B08B-B722A7F59E22}" srcOrd="0" destOrd="0" presId="urn:microsoft.com/office/officeart/2005/8/layout/radial1"/>
    <dgm:cxn modelId="{FBA27D68-0D24-443B-AA94-2A14201D9EBA}" srcId="{F5DF2FC9-7400-44B1-BE70-A3031F33CED1}" destId="{7E3C23B1-3232-4816-AF29-9361EC656A30}" srcOrd="4" destOrd="0" parTransId="{70153B8E-3A79-4CB9-A701-68D278E0F364}" sibTransId="{31812531-12D6-4BD4-9FAC-F701D3BB9878}"/>
    <dgm:cxn modelId="{A960E96C-E9CA-4D7B-96A2-FEDFA8740201}" type="presOf" srcId="{E8B2C3E2-7386-4144-8C48-6F4E67253F7E}" destId="{9D33113D-3875-4489-B4CA-52438BC64983}" srcOrd="0" destOrd="0" presId="urn:microsoft.com/office/officeart/2005/8/layout/radial1"/>
    <dgm:cxn modelId="{958D1E57-98F4-48DA-99A7-8C8B32924818}" type="presOf" srcId="{70153B8E-3A79-4CB9-A701-68D278E0F364}" destId="{75FEE92A-310F-4BB3-92EF-380700D5A8FE}" srcOrd="1" destOrd="0" presId="urn:microsoft.com/office/officeart/2005/8/layout/radial1"/>
    <dgm:cxn modelId="{1BFEEE79-BD7D-4FB7-A62B-C4460B000F9A}" type="presOf" srcId="{3E1C7638-E48E-4C43-BC97-447F9112876B}" destId="{3F154E86-AEBA-40CD-ACC8-BFBCB08ACC26}" srcOrd="0" destOrd="0" presId="urn:microsoft.com/office/officeart/2005/8/layout/radial1"/>
    <dgm:cxn modelId="{CF7D6F7E-604B-40A3-A357-C07475D6433F}" type="presOf" srcId="{B668EB34-EAD2-49BA-BEAB-C3B82602360F}" destId="{355D0DB7-E9F6-4DC1-8384-DAABE0916D96}" srcOrd="0" destOrd="0" presId="urn:microsoft.com/office/officeart/2005/8/layout/radial1"/>
    <dgm:cxn modelId="{3D78198C-C57F-405A-9A69-15471854A265}" type="presOf" srcId="{05765D24-DEE3-4AF1-A099-6F6265682145}" destId="{783E2C9C-779E-4F2A-8B36-30BA2CF219FE}" srcOrd="0" destOrd="0" presId="urn:microsoft.com/office/officeart/2005/8/layout/radial1"/>
    <dgm:cxn modelId="{2436368F-9306-4F0F-9E19-1F0930A15093}" srcId="{F5DF2FC9-7400-44B1-BE70-A3031F33CED1}" destId="{3E1C7638-E48E-4C43-BC97-447F9112876B}" srcOrd="1" destOrd="0" parTransId="{E8B2C3E2-7386-4144-8C48-6F4E67253F7E}" sibTransId="{82640B51-3A43-4944-B395-9CE12F6FCD49}"/>
    <dgm:cxn modelId="{9B10D791-7B12-4E24-B33D-9E14FB2325E3}" type="presOf" srcId="{70153B8E-3A79-4CB9-A701-68D278E0F364}" destId="{7CF8BA63-09D2-499A-B300-7310FFF194D6}" srcOrd="0" destOrd="0" presId="urn:microsoft.com/office/officeart/2005/8/layout/radial1"/>
    <dgm:cxn modelId="{2E7B8E95-432E-4DF1-8068-FCA835142154}" srcId="{F5DF2FC9-7400-44B1-BE70-A3031F33CED1}" destId="{966C9D93-6F9C-4FEE-9054-2DCCF5207757}" srcOrd="2" destOrd="0" parTransId="{3B4C25EB-11C7-4E45-9D2D-9C03B1ABFBCD}" sibTransId="{4F2FA276-6439-462D-9FB4-B35E1E25AC99}"/>
    <dgm:cxn modelId="{A0728EB3-32FC-4FDD-A47F-B854222C527D}" type="presOf" srcId="{85E9AA22-22AC-4785-9105-7A1A77B290B2}" destId="{637034E7-672C-4278-9067-74B8DC2EB722}" srcOrd="1" destOrd="0" presId="urn:microsoft.com/office/officeart/2005/8/layout/radial1"/>
    <dgm:cxn modelId="{28CC38C6-5352-42D3-83BF-3608255AF6D5}" type="presOf" srcId="{B6A56721-7879-40A4-A901-B3352E61F320}" destId="{145E23B0-DC27-4153-84D3-C6797D400C94}" srcOrd="0" destOrd="0" presId="urn:microsoft.com/office/officeart/2005/8/layout/radial1"/>
    <dgm:cxn modelId="{31909DD6-F5F8-4B97-8095-7476970E725F}" type="presOf" srcId="{E8B2C3E2-7386-4144-8C48-6F4E67253F7E}" destId="{F50B8E15-2AA1-437C-9EC8-252281196B1F}" srcOrd="1" destOrd="0" presId="urn:microsoft.com/office/officeart/2005/8/layout/radial1"/>
    <dgm:cxn modelId="{1374E02E-8F94-4AE6-9868-DBC4B19C84AF}" type="presParOf" srcId="{355D0DB7-E9F6-4DC1-8384-DAABE0916D96}" destId="{03074019-E3B9-4433-BC12-99B558969FAB}" srcOrd="0" destOrd="0" presId="urn:microsoft.com/office/officeart/2005/8/layout/radial1"/>
    <dgm:cxn modelId="{EDE913C8-D262-4B3D-8618-683C7AE3FFAC}" type="presParOf" srcId="{355D0DB7-E9F6-4DC1-8384-DAABE0916D96}" destId="{119563A5-DB16-48EA-A434-25B890889905}" srcOrd="1" destOrd="0" presId="urn:microsoft.com/office/officeart/2005/8/layout/radial1"/>
    <dgm:cxn modelId="{8CBDED98-4610-442A-A587-64B4B55FAE0F}" type="presParOf" srcId="{119563A5-DB16-48EA-A434-25B890889905}" destId="{637034E7-672C-4278-9067-74B8DC2EB722}" srcOrd="0" destOrd="0" presId="urn:microsoft.com/office/officeart/2005/8/layout/radial1"/>
    <dgm:cxn modelId="{7E894856-1F63-42B1-A798-3EA1B88F23E9}" type="presParOf" srcId="{355D0DB7-E9F6-4DC1-8384-DAABE0916D96}" destId="{6B95523F-0C98-4FA2-99D0-8F08EB4BE528}" srcOrd="2" destOrd="0" presId="urn:microsoft.com/office/officeart/2005/8/layout/radial1"/>
    <dgm:cxn modelId="{6DAB0468-DCC9-4433-A210-317BC5E7D7E9}" type="presParOf" srcId="{355D0DB7-E9F6-4DC1-8384-DAABE0916D96}" destId="{9D33113D-3875-4489-B4CA-52438BC64983}" srcOrd="3" destOrd="0" presId="urn:microsoft.com/office/officeart/2005/8/layout/radial1"/>
    <dgm:cxn modelId="{3F1F58DB-0710-4479-AFAC-70694BDE7893}" type="presParOf" srcId="{9D33113D-3875-4489-B4CA-52438BC64983}" destId="{F50B8E15-2AA1-437C-9EC8-252281196B1F}" srcOrd="0" destOrd="0" presId="urn:microsoft.com/office/officeart/2005/8/layout/radial1"/>
    <dgm:cxn modelId="{DBC3AD94-0BC6-4430-A3C4-F602EC1B8DFE}" type="presParOf" srcId="{355D0DB7-E9F6-4DC1-8384-DAABE0916D96}" destId="{3F154E86-AEBA-40CD-ACC8-BFBCB08ACC26}" srcOrd="4" destOrd="0" presId="urn:microsoft.com/office/officeart/2005/8/layout/radial1"/>
    <dgm:cxn modelId="{8337AE91-9CF2-4DA2-AC01-8E71A24A37C8}" type="presParOf" srcId="{355D0DB7-E9F6-4DC1-8384-DAABE0916D96}" destId="{1940D5D0-C7EC-42F4-AD1A-5C1563CA4DFA}" srcOrd="5" destOrd="0" presId="urn:microsoft.com/office/officeart/2005/8/layout/radial1"/>
    <dgm:cxn modelId="{82DF82DD-179F-46C0-830A-B8AE6187AB06}" type="presParOf" srcId="{1940D5D0-C7EC-42F4-AD1A-5C1563CA4DFA}" destId="{7ECFB28B-3045-4BE8-BCB5-8EAD6F88E9F0}" srcOrd="0" destOrd="0" presId="urn:microsoft.com/office/officeart/2005/8/layout/radial1"/>
    <dgm:cxn modelId="{40A580A5-9C33-411B-95CA-237845E95342}" type="presParOf" srcId="{355D0DB7-E9F6-4DC1-8384-DAABE0916D96}" destId="{4DD33CFF-161C-4E34-B08B-B722A7F59E22}" srcOrd="6" destOrd="0" presId="urn:microsoft.com/office/officeart/2005/8/layout/radial1"/>
    <dgm:cxn modelId="{2DD5EEDD-D3A9-4687-8CB7-51B8038B98B0}" type="presParOf" srcId="{355D0DB7-E9F6-4DC1-8384-DAABE0916D96}" destId="{783E2C9C-779E-4F2A-8B36-30BA2CF219FE}" srcOrd="7" destOrd="0" presId="urn:microsoft.com/office/officeart/2005/8/layout/radial1"/>
    <dgm:cxn modelId="{767F1595-3532-447C-A9D2-1BA86EDF1B01}" type="presParOf" srcId="{783E2C9C-779E-4F2A-8B36-30BA2CF219FE}" destId="{4C81A4C5-DAAE-4655-B59A-93C315256F07}" srcOrd="0" destOrd="0" presId="urn:microsoft.com/office/officeart/2005/8/layout/radial1"/>
    <dgm:cxn modelId="{BA523142-11DA-4DB0-9E20-DFC4E40F68BE}" type="presParOf" srcId="{355D0DB7-E9F6-4DC1-8384-DAABE0916D96}" destId="{145E23B0-DC27-4153-84D3-C6797D400C94}" srcOrd="8" destOrd="0" presId="urn:microsoft.com/office/officeart/2005/8/layout/radial1"/>
    <dgm:cxn modelId="{ADAA1651-E98B-432E-94E5-D1924EF534A9}" type="presParOf" srcId="{355D0DB7-E9F6-4DC1-8384-DAABE0916D96}" destId="{7CF8BA63-09D2-499A-B300-7310FFF194D6}" srcOrd="9" destOrd="0" presId="urn:microsoft.com/office/officeart/2005/8/layout/radial1"/>
    <dgm:cxn modelId="{11071E87-9361-458F-BCC8-1B41A79F1425}" type="presParOf" srcId="{7CF8BA63-09D2-499A-B300-7310FFF194D6}" destId="{75FEE92A-310F-4BB3-92EF-380700D5A8FE}" srcOrd="0" destOrd="0" presId="urn:microsoft.com/office/officeart/2005/8/layout/radial1"/>
    <dgm:cxn modelId="{4826B824-A472-4520-B2FA-12FD0846235B}" type="presParOf" srcId="{355D0DB7-E9F6-4DC1-8384-DAABE0916D96}" destId="{C3F58894-6263-4FBC-A93A-78239EC9E4A1}" srcOrd="10" destOrd="0" presId="urn:microsoft.com/office/officeart/2005/8/layout/radial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5B40743-5404-4ED4-8EF7-F070D8788BA7}" type="doc">
      <dgm:prSet loTypeId="urn:microsoft.com/office/officeart/2005/8/layout/orgChart1" loCatId="hierarchy" qsTypeId="urn:microsoft.com/office/officeart/2005/8/quickstyle/simple1" qsCatId="simple" csTypeId="urn:microsoft.com/office/officeart/2005/8/colors/colorful5" csCatId="colorful" phldr="1"/>
      <dgm:spPr/>
      <dgm:t>
        <a:bodyPr/>
        <a:lstStyle/>
        <a:p>
          <a:endParaRPr kumimoji="1" lang="ja-JP" altLang="en-US"/>
        </a:p>
      </dgm:t>
    </dgm:pt>
    <dgm:pt modelId="{6A16F4A2-44AC-4722-AC29-FD7F3961D35E}">
      <dgm:prSet phldrT="[テキスト]"/>
      <dgm:spPr/>
      <dgm:t>
        <a:bodyPr/>
        <a:lstStyle/>
        <a:p>
          <a:r>
            <a:rPr kumimoji="1" lang="ja-JP" altLang="en-US" dirty="0"/>
            <a:t>　</a:t>
          </a:r>
        </a:p>
      </dgm:t>
    </dgm:pt>
    <dgm:pt modelId="{A9BEF810-65A5-4D0C-8BDC-EA3530F63EBC}" type="parTrans" cxnId="{6FD73ABF-DD23-4329-AF1B-8ABE6BEF2E5D}">
      <dgm:prSet/>
      <dgm:spPr/>
      <dgm:t>
        <a:bodyPr/>
        <a:lstStyle/>
        <a:p>
          <a:endParaRPr kumimoji="1" lang="ja-JP" altLang="en-US"/>
        </a:p>
      </dgm:t>
    </dgm:pt>
    <dgm:pt modelId="{8DFBFF11-AD43-4DEA-837F-21912B190828}" type="sibTrans" cxnId="{6FD73ABF-DD23-4329-AF1B-8ABE6BEF2E5D}">
      <dgm:prSet/>
      <dgm:spPr/>
      <dgm:t>
        <a:bodyPr/>
        <a:lstStyle/>
        <a:p>
          <a:endParaRPr kumimoji="1" lang="ja-JP" altLang="en-US"/>
        </a:p>
      </dgm:t>
    </dgm:pt>
    <dgm:pt modelId="{18811A3A-6BB1-451A-8B2C-F407CCDE4948}" type="asst">
      <dgm:prSet phldrT="[テキスト]"/>
      <dgm:spPr/>
      <dgm:t>
        <a:bodyPr/>
        <a:lstStyle/>
        <a:p>
          <a:r>
            <a:rPr kumimoji="1" lang="ja-JP" altLang="en-US" dirty="0"/>
            <a:t>　</a:t>
          </a:r>
        </a:p>
      </dgm:t>
    </dgm:pt>
    <dgm:pt modelId="{C21CCE46-60B0-428B-A019-BD6E14430078}" type="parTrans" cxnId="{4ED808FD-162F-4518-B123-CCBD6A2898CF}">
      <dgm:prSet/>
      <dgm:spPr/>
      <dgm:t>
        <a:bodyPr/>
        <a:lstStyle/>
        <a:p>
          <a:endParaRPr kumimoji="1" lang="ja-JP" altLang="en-US"/>
        </a:p>
      </dgm:t>
    </dgm:pt>
    <dgm:pt modelId="{E20341E6-AA51-48BB-99A4-1871CD1B3F6A}" type="sibTrans" cxnId="{4ED808FD-162F-4518-B123-CCBD6A2898CF}">
      <dgm:prSet/>
      <dgm:spPr/>
      <dgm:t>
        <a:bodyPr/>
        <a:lstStyle/>
        <a:p>
          <a:endParaRPr kumimoji="1" lang="ja-JP" altLang="en-US"/>
        </a:p>
      </dgm:t>
    </dgm:pt>
    <dgm:pt modelId="{04A70E22-6CE3-4846-9E9C-048287677CF1}">
      <dgm:prSet phldrT="[テキスト]"/>
      <dgm:spPr/>
      <dgm:t>
        <a:bodyPr/>
        <a:lstStyle/>
        <a:p>
          <a:r>
            <a:rPr kumimoji="1" lang="ja-JP" altLang="en-US" dirty="0"/>
            <a:t>　</a:t>
          </a:r>
        </a:p>
      </dgm:t>
    </dgm:pt>
    <dgm:pt modelId="{13A5EE23-F07F-4EF2-AADC-1342A9FAE23F}" type="parTrans" cxnId="{E240BC78-5989-495B-9DB9-20D5A349FB30}">
      <dgm:prSet/>
      <dgm:spPr/>
      <dgm:t>
        <a:bodyPr/>
        <a:lstStyle/>
        <a:p>
          <a:endParaRPr kumimoji="1" lang="ja-JP" altLang="en-US"/>
        </a:p>
      </dgm:t>
    </dgm:pt>
    <dgm:pt modelId="{B36275CD-2FC8-4E13-8765-12EF4A7B0C8F}" type="sibTrans" cxnId="{E240BC78-5989-495B-9DB9-20D5A349FB30}">
      <dgm:prSet/>
      <dgm:spPr/>
      <dgm:t>
        <a:bodyPr/>
        <a:lstStyle/>
        <a:p>
          <a:endParaRPr kumimoji="1" lang="ja-JP" altLang="en-US"/>
        </a:p>
      </dgm:t>
    </dgm:pt>
    <dgm:pt modelId="{8480ACAA-4FB0-4595-B19F-8D6F6DDF0537}">
      <dgm:prSet phldrT="[テキスト]"/>
      <dgm:spPr/>
      <dgm:t>
        <a:bodyPr/>
        <a:lstStyle/>
        <a:p>
          <a:r>
            <a:rPr kumimoji="1" lang="ja-JP" altLang="en-US" dirty="0"/>
            <a:t>　</a:t>
          </a:r>
        </a:p>
      </dgm:t>
    </dgm:pt>
    <dgm:pt modelId="{901BFFC1-2422-4467-B203-726BAF70A6CB}" type="parTrans" cxnId="{75BC79D9-DA00-45C0-A727-8A1A32EB1A9B}">
      <dgm:prSet/>
      <dgm:spPr/>
      <dgm:t>
        <a:bodyPr/>
        <a:lstStyle/>
        <a:p>
          <a:endParaRPr kumimoji="1" lang="ja-JP" altLang="en-US"/>
        </a:p>
      </dgm:t>
    </dgm:pt>
    <dgm:pt modelId="{341C57AF-B31F-44B9-86E6-CEAD272F1E39}" type="sibTrans" cxnId="{75BC79D9-DA00-45C0-A727-8A1A32EB1A9B}">
      <dgm:prSet/>
      <dgm:spPr/>
      <dgm:t>
        <a:bodyPr/>
        <a:lstStyle/>
        <a:p>
          <a:endParaRPr kumimoji="1" lang="ja-JP" altLang="en-US"/>
        </a:p>
      </dgm:t>
    </dgm:pt>
    <dgm:pt modelId="{42108248-0BD1-4DD9-82D9-9CABC260808E}">
      <dgm:prSet phldrT="[テキスト]"/>
      <dgm:spPr/>
      <dgm:t>
        <a:bodyPr/>
        <a:lstStyle/>
        <a:p>
          <a:r>
            <a:rPr kumimoji="1" lang="ja-JP" altLang="en-US" dirty="0"/>
            <a:t>　</a:t>
          </a:r>
        </a:p>
      </dgm:t>
    </dgm:pt>
    <dgm:pt modelId="{CA567590-4139-49D8-A6B8-EA497DB3670C}" type="parTrans" cxnId="{1BD90974-8728-4A13-8203-86DC45B2E6D9}">
      <dgm:prSet/>
      <dgm:spPr/>
      <dgm:t>
        <a:bodyPr/>
        <a:lstStyle/>
        <a:p>
          <a:endParaRPr kumimoji="1" lang="ja-JP" altLang="en-US"/>
        </a:p>
      </dgm:t>
    </dgm:pt>
    <dgm:pt modelId="{15C14FA5-91BE-4C0E-80CE-76CFA5E80FE3}" type="sibTrans" cxnId="{1BD90974-8728-4A13-8203-86DC45B2E6D9}">
      <dgm:prSet/>
      <dgm:spPr/>
      <dgm:t>
        <a:bodyPr/>
        <a:lstStyle/>
        <a:p>
          <a:endParaRPr kumimoji="1" lang="ja-JP" altLang="en-US"/>
        </a:p>
      </dgm:t>
    </dgm:pt>
    <dgm:pt modelId="{E1B5EC5B-99C0-4F2D-8C7D-A4F4CE20B681}" type="pres">
      <dgm:prSet presAssocID="{D5B40743-5404-4ED4-8EF7-F070D8788BA7}" presName="hierChild1" presStyleCnt="0">
        <dgm:presLayoutVars>
          <dgm:orgChart val="1"/>
          <dgm:chPref val="1"/>
          <dgm:dir/>
          <dgm:animOne val="branch"/>
          <dgm:animLvl val="lvl"/>
          <dgm:resizeHandles/>
        </dgm:presLayoutVars>
      </dgm:prSet>
      <dgm:spPr/>
    </dgm:pt>
    <dgm:pt modelId="{3986E262-EF03-4398-994B-DC1F0A48C3A7}" type="pres">
      <dgm:prSet presAssocID="{6A16F4A2-44AC-4722-AC29-FD7F3961D35E}" presName="hierRoot1" presStyleCnt="0">
        <dgm:presLayoutVars>
          <dgm:hierBranch val="init"/>
        </dgm:presLayoutVars>
      </dgm:prSet>
      <dgm:spPr/>
    </dgm:pt>
    <dgm:pt modelId="{D24D48D0-8F76-469B-9DDF-7C23605EA393}" type="pres">
      <dgm:prSet presAssocID="{6A16F4A2-44AC-4722-AC29-FD7F3961D35E}" presName="rootComposite1" presStyleCnt="0"/>
      <dgm:spPr/>
    </dgm:pt>
    <dgm:pt modelId="{6B76BD5D-7056-4206-83A9-F4982A0986EC}" type="pres">
      <dgm:prSet presAssocID="{6A16F4A2-44AC-4722-AC29-FD7F3961D35E}" presName="rootText1" presStyleLbl="node0" presStyleIdx="0" presStyleCnt="1">
        <dgm:presLayoutVars>
          <dgm:chPref val="3"/>
        </dgm:presLayoutVars>
      </dgm:prSet>
      <dgm:spPr/>
    </dgm:pt>
    <dgm:pt modelId="{58D665B7-3319-4754-9A29-0C338CD136EB}" type="pres">
      <dgm:prSet presAssocID="{6A16F4A2-44AC-4722-AC29-FD7F3961D35E}" presName="rootConnector1" presStyleLbl="node1" presStyleIdx="0" presStyleCnt="0"/>
      <dgm:spPr/>
    </dgm:pt>
    <dgm:pt modelId="{B388A461-A0BD-482F-A5AF-1992A53C396F}" type="pres">
      <dgm:prSet presAssocID="{6A16F4A2-44AC-4722-AC29-FD7F3961D35E}" presName="hierChild2" presStyleCnt="0"/>
      <dgm:spPr/>
    </dgm:pt>
    <dgm:pt modelId="{A46214C0-3E82-4451-A2ED-DFD72F231917}" type="pres">
      <dgm:prSet presAssocID="{13A5EE23-F07F-4EF2-AADC-1342A9FAE23F}" presName="Name37" presStyleLbl="parChTrans1D2" presStyleIdx="0" presStyleCnt="4"/>
      <dgm:spPr/>
    </dgm:pt>
    <dgm:pt modelId="{718B9503-4E28-4A5E-BEF6-3A49B4A1EBDD}" type="pres">
      <dgm:prSet presAssocID="{04A70E22-6CE3-4846-9E9C-048287677CF1}" presName="hierRoot2" presStyleCnt="0">
        <dgm:presLayoutVars>
          <dgm:hierBranch val="init"/>
        </dgm:presLayoutVars>
      </dgm:prSet>
      <dgm:spPr/>
    </dgm:pt>
    <dgm:pt modelId="{1249B599-8F70-4E05-95A0-A05C6E136566}" type="pres">
      <dgm:prSet presAssocID="{04A70E22-6CE3-4846-9E9C-048287677CF1}" presName="rootComposite" presStyleCnt="0"/>
      <dgm:spPr/>
    </dgm:pt>
    <dgm:pt modelId="{F1A45577-1443-48EF-B8A3-285705DCAD15}" type="pres">
      <dgm:prSet presAssocID="{04A70E22-6CE3-4846-9E9C-048287677CF1}" presName="rootText" presStyleLbl="node2" presStyleIdx="0" presStyleCnt="3">
        <dgm:presLayoutVars>
          <dgm:chPref val="3"/>
        </dgm:presLayoutVars>
      </dgm:prSet>
      <dgm:spPr/>
    </dgm:pt>
    <dgm:pt modelId="{464837DB-477B-49F8-BB58-3B70F7C9D08F}" type="pres">
      <dgm:prSet presAssocID="{04A70E22-6CE3-4846-9E9C-048287677CF1}" presName="rootConnector" presStyleLbl="node2" presStyleIdx="0" presStyleCnt="3"/>
      <dgm:spPr/>
    </dgm:pt>
    <dgm:pt modelId="{6A5F454B-FA54-4318-A87A-3872B980CB1A}" type="pres">
      <dgm:prSet presAssocID="{04A70E22-6CE3-4846-9E9C-048287677CF1}" presName="hierChild4" presStyleCnt="0"/>
      <dgm:spPr/>
    </dgm:pt>
    <dgm:pt modelId="{3A2501C8-41D9-4C11-9A2F-AEBEE510294A}" type="pres">
      <dgm:prSet presAssocID="{04A70E22-6CE3-4846-9E9C-048287677CF1}" presName="hierChild5" presStyleCnt="0"/>
      <dgm:spPr/>
    </dgm:pt>
    <dgm:pt modelId="{3D5951EC-87EB-4372-B4FE-D259A8C48001}" type="pres">
      <dgm:prSet presAssocID="{901BFFC1-2422-4467-B203-726BAF70A6CB}" presName="Name37" presStyleLbl="parChTrans1D2" presStyleIdx="1" presStyleCnt="4"/>
      <dgm:spPr/>
    </dgm:pt>
    <dgm:pt modelId="{731D742A-2C69-49AB-984D-6501D96D9DCA}" type="pres">
      <dgm:prSet presAssocID="{8480ACAA-4FB0-4595-B19F-8D6F6DDF0537}" presName="hierRoot2" presStyleCnt="0">
        <dgm:presLayoutVars>
          <dgm:hierBranch val="init"/>
        </dgm:presLayoutVars>
      </dgm:prSet>
      <dgm:spPr/>
    </dgm:pt>
    <dgm:pt modelId="{B17AD474-6FA2-4F75-83EA-16B7D60E21CE}" type="pres">
      <dgm:prSet presAssocID="{8480ACAA-4FB0-4595-B19F-8D6F6DDF0537}" presName="rootComposite" presStyleCnt="0"/>
      <dgm:spPr/>
    </dgm:pt>
    <dgm:pt modelId="{3076BA80-4E86-4E60-AC02-533ACF27F777}" type="pres">
      <dgm:prSet presAssocID="{8480ACAA-4FB0-4595-B19F-8D6F6DDF0537}" presName="rootText" presStyleLbl="node2" presStyleIdx="1" presStyleCnt="3">
        <dgm:presLayoutVars>
          <dgm:chPref val="3"/>
        </dgm:presLayoutVars>
      </dgm:prSet>
      <dgm:spPr/>
    </dgm:pt>
    <dgm:pt modelId="{A3827AD5-7C09-42A4-B8C5-0B7C5965ED75}" type="pres">
      <dgm:prSet presAssocID="{8480ACAA-4FB0-4595-B19F-8D6F6DDF0537}" presName="rootConnector" presStyleLbl="node2" presStyleIdx="1" presStyleCnt="3"/>
      <dgm:spPr/>
    </dgm:pt>
    <dgm:pt modelId="{30B5BEA3-CC8C-468C-BA95-779DDD5D31C0}" type="pres">
      <dgm:prSet presAssocID="{8480ACAA-4FB0-4595-B19F-8D6F6DDF0537}" presName="hierChild4" presStyleCnt="0"/>
      <dgm:spPr/>
    </dgm:pt>
    <dgm:pt modelId="{40B5CD73-3C92-48EC-80D8-D0EA1121AD70}" type="pres">
      <dgm:prSet presAssocID="{8480ACAA-4FB0-4595-B19F-8D6F6DDF0537}" presName="hierChild5" presStyleCnt="0"/>
      <dgm:spPr/>
    </dgm:pt>
    <dgm:pt modelId="{12355E92-CC99-47B7-B83E-7C1074644C57}" type="pres">
      <dgm:prSet presAssocID="{CA567590-4139-49D8-A6B8-EA497DB3670C}" presName="Name37" presStyleLbl="parChTrans1D2" presStyleIdx="2" presStyleCnt="4"/>
      <dgm:spPr/>
    </dgm:pt>
    <dgm:pt modelId="{350F29E2-ECFB-4554-8480-C6646466EACA}" type="pres">
      <dgm:prSet presAssocID="{42108248-0BD1-4DD9-82D9-9CABC260808E}" presName="hierRoot2" presStyleCnt="0">
        <dgm:presLayoutVars>
          <dgm:hierBranch val="init"/>
        </dgm:presLayoutVars>
      </dgm:prSet>
      <dgm:spPr/>
    </dgm:pt>
    <dgm:pt modelId="{D722E668-7581-4C78-8EDD-97454997297B}" type="pres">
      <dgm:prSet presAssocID="{42108248-0BD1-4DD9-82D9-9CABC260808E}" presName="rootComposite" presStyleCnt="0"/>
      <dgm:spPr/>
    </dgm:pt>
    <dgm:pt modelId="{C1AD5462-C532-4817-A170-EAA62D77298F}" type="pres">
      <dgm:prSet presAssocID="{42108248-0BD1-4DD9-82D9-9CABC260808E}" presName="rootText" presStyleLbl="node2" presStyleIdx="2" presStyleCnt="3">
        <dgm:presLayoutVars>
          <dgm:chPref val="3"/>
        </dgm:presLayoutVars>
      </dgm:prSet>
      <dgm:spPr/>
    </dgm:pt>
    <dgm:pt modelId="{2E580E5C-01C3-42CC-931B-0746560DA9EF}" type="pres">
      <dgm:prSet presAssocID="{42108248-0BD1-4DD9-82D9-9CABC260808E}" presName="rootConnector" presStyleLbl="node2" presStyleIdx="2" presStyleCnt="3"/>
      <dgm:spPr/>
    </dgm:pt>
    <dgm:pt modelId="{84956357-D5A2-46E3-BE34-66D1947B992B}" type="pres">
      <dgm:prSet presAssocID="{42108248-0BD1-4DD9-82D9-9CABC260808E}" presName="hierChild4" presStyleCnt="0"/>
      <dgm:spPr/>
    </dgm:pt>
    <dgm:pt modelId="{C58A5339-6A42-437A-991A-5CD4A7E3A0A8}" type="pres">
      <dgm:prSet presAssocID="{42108248-0BD1-4DD9-82D9-9CABC260808E}" presName="hierChild5" presStyleCnt="0"/>
      <dgm:spPr/>
    </dgm:pt>
    <dgm:pt modelId="{0C0E4884-5EC5-4755-93FD-D71D4BE21E60}" type="pres">
      <dgm:prSet presAssocID="{6A16F4A2-44AC-4722-AC29-FD7F3961D35E}" presName="hierChild3" presStyleCnt="0"/>
      <dgm:spPr/>
    </dgm:pt>
    <dgm:pt modelId="{A000DEA5-071A-490D-A116-5FA26D0F19D8}" type="pres">
      <dgm:prSet presAssocID="{C21CCE46-60B0-428B-A019-BD6E14430078}" presName="Name111" presStyleLbl="parChTrans1D2" presStyleIdx="3" presStyleCnt="4"/>
      <dgm:spPr/>
    </dgm:pt>
    <dgm:pt modelId="{D02C5400-6EB6-499E-9DBB-531FD6B8B0EF}" type="pres">
      <dgm:prSet presAssocID="{18811A3A-6BB1-451A-8B2C-F407CCDE4948}" presName="hierRoot3" presStyleCnt="0">
        <dgm:presLayoutVars>
          <dgm:hierBranch val="init"/>
        </dgm:presLayoutVars>
      </dgm:prSet>
      <dgm:spPr/>
    </dgm:pt>
    <dgm:pt modelId="{BDFD40A8-8CE7-4A28-B36B-29BFC5DE0310}" type="pres">
      <dgm:prSet presAssocID="{18811A3A-6BB1-451A-8B2C-F407CCDE4948}" presName="rootComposite3" presStyleCnt="0"/>
      <dgm:spPr/>
    </dgm:pt>
    <dgm:pt modelId="{CEDAB296-8EA8-4FAD-9528-76B618C14D58}" type="pres">
      <dgm:prSet presAssocID="{18811A3A-6BB1-451A-8B2C-F407CCDE4948}" presName="rootText3" presStyleLbl="asst1" presStyleIdx="0" presStyleCnt="1" custLinFactNeighborX="492" custLinFactNeighborY="10957">
        <dgm:presLayoutVars>
          <dgm:chPref val="3"/>
        </dgm:presLayoutVars>
      </dgm:prSet>
      <dgm:spPr/>
    </dgm:pt>
    <dgm:pt modelId="{F7BF508A-89FA-41DC-A518-BDA70D393F11}" type="pres">
      <dgm:prSet presAssocID="{18811A3A-6BB1-451A-8B2C-F407CCDE4948}" presName="rootConnector3" presStyleLbl="asst1" presStyleIdx="0" presStyleCnt="1"/>
      <dgm:spPr/>
    </dgm:pt>
    <dgm:pt modelId="{15BBAD63-2450-4D7F-8C8B-BDF92D9505D5}" type="pres">
      <dgm:prSet presAssocID="{18811A3A-6BB1-451A-8B2C-F407CCDE4948}" presName="hierChild6" presStyleCnt="0"/>
      <dgm:spPr/>
    </dgm:pt>
    <dgm:pt modelId="{65CDFFE4-DA82-46E2-9D1D-766601796D56}" type="pres">
      <dgm:prSet presAssocID="{18811A3A-6BB1-451A-8B2C-F407CCDE4948}" presName="hierChild7" presStyleCnt="0"/>
      <dgm:spPr/>
    </dgm:pt>
  </dgm:ptLst>
  <dgm:cxnLst>
    <dgm:cxn modelId="{D7BAEF04-3425-429A-B11D-852D96D9D7CA}" type="presOf" srcId="{8480ACAA-4FB0-4595-B19F-8D6F6DDF0537}" destId="{A3827AD5-7C09-42A4-B8C5-0B7C5965ED75}" srcOrd="1" destOrd="0" presId="urn:microsoft.com/office/officeart/2005/8/layout/orgChart1"/>
    <dgm:cxn modelId="{F0FF983A-6C35-4782-B6D9-16E92C8D1E95}" type="presOf" srcId="{04A70E22-6CE3-4846-9E9C-048287677CF1}" destId="{F1A45577-1443-48EF-B8A3-285705DCAD15}" srcOrd="0" destOrd="0" presId="urn:microsoft.com/office/officeart/2005/8/layout/orgChart1"/>
    <dgm:cxn modelId="{BB15F73D-9320-4E48-872D-487147A2D179}" type="presOf" srcId="{6A16F4A2-44AC-4722-AC29-FD7F3961D35E}" destId="{58D665B7-3319-4754-9A29-0C338CD136EB}" srcOrd="1" destOrd="0" presId="urn:microsoft.com/office/officeart/2005/8/layout/orgChart1"/>
    <dgm:cxn modelId="{C66B013E-1A49-422A-8D5D-262734B7F55D}" type="presOf" srcId="{901BFFC1-2422-4467-B203-726BAF70A6CB}" destId="{3D5951EC-87EB-4372-B4FE-D259A8C48001}" srcOrd="0" destOrd="0" presId="urn:microsoft.com/office/officeart/2005/8/layout/orgChart1"/>
    <dgm:cxn modelId="{024CA66C-8A4D-4FC5-A384-234E67DE6196}" type="presOf" srcId="{42108248-0BD1-4DD9-82D9-9CABC260808E}" destId="{C1AD5462-C532-4817-A170-EAA62D77298F}" srcOrd="0" destOrd="0" presId="urn:microsoft.com/office/officeart/2005/8/layout/orgChart1"/>
    <dgm:cxn modelId="{1BD90974-8728-4A13-8203-86DC45B2E6D9}" srcId="{6A16F4A2-44AC-4722-AC29-FD7F3961D35E}" destId="{42108248-0BD1-4DD9-82D9-9CABC260808E}" srcOrd="3" destOrd="0" parTransId="{CA567590-4139-49D8-A6B8-EA497DB3670C}" sibTransId="{15C14FA5-91BE-4C0E-80CE-76CFA5E80FE3}"/>
    <dgm:cxn modelId="{1426BC76-8BC8-4C5C-98B4-6A88105AFD9B}" type="presOf" srcId="{CA567590-4139-49D8-A6B8-EA497DB3670C}" destId="{12355E92-CC99-47B7-B83E-7C1074644C57}" srcOrd="0" destOrd="0" presId="urn:microsoft.com/office/officeart/2005/8/layout/orgChart1"/>
    <dgm:cxn modelId="{E240BC78-5989-495B-9DB9-20D5A349FB30}" srcId="{6A16F4A2-44AC-4722-AC29-FD7F3961D35E}" destId="{04A70E22-6CE3-4846-9E9C-048287677CF1}" srcOrd="1" destOrd="0" parTransId="{13A5EE23-F07F-4EF2-AADC-1342A9FAE23F}" sibTransId="{B36275CD-2FC8-4E13-8765-12EF4A7B0C8F}"/>
    <dgm:cxn modelId="{54D1097C-5DFB-4ED4-95D8-9A28AB1D304B}" type="presOf" srcId="{18811A3A-6BB1-451A-8B2C-F407CCDE4948}" destId="{CEDAB296-8EA8-4FAD-9528-76B618C14D58}" srcOrd="0" destOrd="0" presId="urn:microsoft.com/office/officeart/2005/8/layout/orgChart1"/>
    <dgm:cxn modelId="{2BA1148E-B96B-4B8C-BDF6-2F4940961DFA}" type="presOf" srcId="{13A5EE23-F07F-4EF2-AADC-1342A9FAE23F}" destId="{A46214C0-3E82-4451-A2ED-DFD72F231917}" srcOrd="0" destOrd="0" presId="urn:microsoft.com/office/officeart/2005/8/layout/orgChart1"/>
    <dgm:cxn modelId="{A175ED90-1460-4B09-97D3-EC741F5DF14F}" type="presOf" srcId="{C21CCE46-60B0-428B-A019-BD6E14430078}" destId="{A000DEA5-071A-490D-A116-5FA26D0F19D8}" srcOrd="0" destOrd="0" presId="urn:microsoft.com/office/officeart/2005/8/layout/orgChart1"/>
    <dgm:cxn modelId="{BD731098-BB3B-4C5A-B419-98BCE94611B0}" type="presOf" srcId="{42108248-0BD1-4DD9-82D9-9CABC260808E}" destId="{2E580E5C-01C3-42CC-931B-0746560DA9EF}" srcOrd="1" destOrd="0" presId="urn:microsoft.com/office/officeart/2005/8/layout/orgChart1"/>
    <dgm:cxn modelId="{B981D8AA-9A4C-4098-8D70-50AD299AEAC4}" type="presOf" srcId="{D5B40743-5404-4ED4-8EF7-F070D8788BA7}" destId="{E1B5EC5B-99C0-4F2D-8C7D-A4F4CE20B681}" srcOrd="0" destOrd="0" presId="urn:microsoft.com/office/officeart/2005/8/layout/orgChart1"/>
    <dgm:cxn modelId="{D4108AB9-D963-4E7E-8455-759CF290A74E}" type="presOf" srcId="{18811A3A-6BB1-451A-8B2C-F407CCDE4948}" destId="{F7BF508A-89FA-41DC-A518-BDA70D393F11}" srcOrd="1" destOrd="0" presId="urn:microsoft.com/office/officeart/2005/8/layout/orgChart1"/>
    <dgm:cxn modelId="{6FD73ABF-DD23-4329-AF1B-8ABE6BEF2E5D}" srcId="{D5B40743-5404-4ED4-8EF7-F070D8788BA7}" destId="{6A16F4A2-44AC-4722-AC29-FD7F3961D35E}" srcOrd="0" destOrd="0" parTransId="{A9BEF810-65A5-4D0C-8BDC-EA3530F63EBC}" sibTransId="{8DFBFF11-AD43-4DEA-837F-21912B190828}"/>
    <dgm:cxn modelId="{C11E58CE-F4BA-4DDF-A5A9-286B4E6F1AD8}" type="presOf" srcId="{6A16F4A2-44AC-4722-AC29-FD7F3961D35E}" destId="{6B76BD5D-7056-4206-83A9-F4982A0986EC}" srcOrd="0" destOrd="0" presId="urn:microsoft.com/office/officeart/2005/8/layout/orgChart1"/>
    <dgm:cxn modelId="{75BC79D9-DA00-45C0-A727-8A1A32EB1A9B}" srcId="{6A16F4A2-44AC-4722-AC29-FD7F3961D35E}" destId="{8480ACAA-4FB0-4595-B19F-8D6F6DDF0537}" srcOrd="2" destOrd="0" parTransId="{901BFFC1-2422-4467-B203-726BAF70A6CB}" sibTransId="{341C57AF-B31F-44B9-86E6-CEAD272F1E39}"/>
    <dgm:cxn modelId="{19E7A2EF-ED47-46DC-B7B0-3CDCA476F69E}" type="presOf" srcId="{04A70E22-6CE3-4846-9E9C-048287677CF1}" destId="{464837DB-477B-49F8-BB58-3B70F7C9D08F}" srcOrd="1" destOrd="0" presId="urn:microsoft.com/office/officeart/2005/8/layout/orgChart1"/>
    <dgm:cxn modelId="{C1C9CFF6-6E05-4190-BD0A-77B967FC5B68}" type="presOf" srcId="{8480ACAA-4FB0-4595-B19F-8D6F6DDF0537}" destId="{3076BA80-4E86-4E60-AC02-533ACF27F777}" srcOrd="0" destOrd="0" presId="urn:microsoft.com/office/officeart/2005/8/layout/orgChart1"/>
    <dgm:cxn modelId="{4ED808FD-162F-4518-B123-CCBD6A2898CF}" srcId="{6A16F4A2-44AC-4722-AC29-FD7F3961D35E}" destId="{18811A3A-6BB1-451A-8B2C-F407CCDE4948}" srcOrd="0" destOrd="0" parTransId="{C21CCE46-60B0-428B-A019-BD6E14430078}" sibTransId="{E20341E6-AA51-48BB-99A4-1871CD1B3F6A}"/>
    <dgm:cxn modelId="{69BBB22B-91B6-45AD-853B-32A818EFF3ED}" type="presParOf" srcId="{E1B5EC5B-99C0-4F2D-8C7D-A4F4CE20B681}" destId="{3986E262-EF03-4398-994B-DC1F0A48C3A7}" srcOrd="0" destOrd="0" presId="urn:microsoft.com/office/officeart/2005/8/layout/orgChart1"/>
    <dgm:cxn modelId="{950BA692-45F1-4634-9A0F-943FA5621E88}" type="presParOf" srcId="{3986E262-EF03-4398-994B-DC1F0A48C3A7}" destId="{D24D48D0-8F76-469B-9DDF-7C23605EA393}" srcOrd="0" destOrd="0" presId="urn:microsoft.com/office/officeart/2005/8/layout/orgChart1"/>
    <dgm:cxn modelId="{26669A42-EFC1-4E82-B9A3-63B31A3631D0}" type="presParOf" srcId="{D24D48D0-8F76-469B-9DDF-7C23605EA393}" destId="{6B76BD5D-7056-4206-83A9-F4982A0986EC}" srcOrd="0" destOrd="0" presId="urn:microsoft.com/office/officeart/2005/8/layout/orgChart1"/>
    <dgm:cxn modelId="{19557E1E-2A8A-4A01-98E7-3C6BAAE1CEDB}" type="presParOf" srcId="{D24D48D0-8F76-469B-9DDF-7C23605EA393}" destId="{58D665B7-3319-4754-9A29-0C338CD136EB}" srcOrd="1" destOrd="0" presId="urn:microsoft.com/office/officeart/2005/8/layout/orgChart1"/>
    <dgm:cxn modelId="{95097633-EF90-4466-8BB2-2BA000893845}" type="presParOf" srcId="{3986E262-EF03-4398-994B-DC1F0A48C3A7}" destId="{B388A461-A0BD-482F-A5AF-1992A53C396F}" srcOrd="1" destOrd="0" presId="urn:microsoft.com/office/officeart/2005/8/layout/orgChart1"/>
    <dgm:cxn modelId="{2660F97B-3D8F-4E75-9A93-DD9F5CCA778D}" type="presParOf" srcId="{B388A461-A0BD-482F-A5AF-1992A53C396F}" destId="{A46214C0-3E82-4451-A2ED-DFD72F231917}" srcOrd="0" destOrd="0" presId="urn:microsoft.com/office/officeart/2005/8/layout/orgChart1"/>
    <dgm:cxn modelId="{586E16DE-0C47-427C-994E-29474432BA21}" type="presParOf" srcId="{B388A461-A0BD-482F-A5AF-1992A53C396F}" destId="{718B9503-4E28-4A5E-BEF6-3A49B4A1EBDD}" srcOrd="1" destOrd="0" presId="urn:microsoft.com/office/officeart/2005/8/layout/orgChart1"/>
    <dgm:cxn modelId="{2170D3E4-5880-4C96-84C4-27F01C46C85C}" type="presParOf" srcId="{718B9503-4E28-4A5E-BEF6-3A49B4A1EBDD}" destId="{1249B599-8F70-4E05-95A0-A05C6E136566}" srcOrd="0" destOrd="0" presId="urn:microsoft.com/office/officeart/2005/8/layout/orgChart1"/>
    <dgm:cxn modelId="{63FB8BA0-BA87-4101-AB59-4C14EECE2AF0}" type="presParOf" srcId="{1249B599-8F70-4E05-95A0-A05C6E136566}" destId="{F1A45577-1443-48EF-B8A3-285705DCAD15}" srcOrd="0" destOrd="0" presId="urn:microsoft.com/office/officeart/2005/8/layout/orgChart1"/>
    <dgm:cxn modelId="{B4DCA233-4D2C-4A37-8503-CF32DFC8361F}" type="presParOf" srcId="{1249B599-8F70-4E05-95A0-A05C6E136566}" destId="{464837DB-477B-49F8-BB58-3B70F7C9D08F}" srcOrd="1" destOrd="0" presId="urn:microsoft.com/office/officeart/2005/8/layout/orgChart1"/>
    <dgm:cxn modelId="{0FC93E07-8570-4A27-B840-926FCD5002D2}" type="presParOf" srcId="{718B9503-4E28-4A5E-BEF6-3A49B4A1EBDD}" destId="{6A5F454B-FA54-4318-A87A-3872B980CB1A}" srcOrd="1" destOrd="0" presId="urn:microsoft.com/office/officeart/2005/8/layout/orgChart1"/>
    <dgm:cxn modelId="{7574EDF3-9FA6-40D0-B814-D25AD6BCD1C5}" type="presParOf" srcId="{718B9503-4E28-4A5E-BEF6-3A49B4A1EBDD}" destId="{3A2501C8-41D9-4C11-9A2F-AEBEE510294A}" srcOrd="2" destOrd="0" presId="urn:microsoft.com/office/officeart/2005/8/layout/orgChart1"/>
    <dgm:cxn modelId="{EEDCC9BC-E875-4CD3-B698-9164EBC8400A}" type="presParOf" srcId="{B388A461-A0BD-482F-A5AF-1992A53C396F}" destId="{3D5951EC-87EB-4372-B4FE-D259A8C48001}" srcOrd="2" destOrd="0" presId="urn:microsoft.com/office/officeart/2005/8/layout/orgChart1"/>
    <dgm:cxn modelId="{26606169-5ED0-485E-81E0-5AE026C050C3}" type="presParOf" srcId="{B388A461-A0BD-482F-A5AF-1992A53C396F}" destId="{731D742A-2C69-49AB-984D-6501D96D9DCA}" srcOrd="3" destOrd="0" presId="urn:microsoft.com/office/officeart/2005/8/layout/orgChart1"/>
    <dgm:cxn modelId="{97B1AD97-9B97-4F77-9329-C4B14492BF9F}" type="presParOf" srcId="{731D742A-2C69-49AB-984D-6501D96D9DCA}" destId="{B17AD474-6FA2-4F75-83EA-16B7D60E21CE}" srcOrd="0" destOrd="0" presId="urn:microsoft.com/office/officeart/2005/8/layout/orgChart1"/>
    <dgm:cxn modelId="{60C0E847-B5BB-44CA-8B2B-5413B4B21328}" type="presParOf" srcId="{B17AD474-6FA2-4F75-83EA-16B7D60E21CE}" destId="{3076BA80-4E86-4E60-AC02-533ACF27F777}" srcOrd="0" destOrd="0" presId="urn:microsoft.com/office/officeart/2005/8/layout/orgChart1"/>
    <dgm:cxn modelId="{0149E309-2BD3-4A5C-BB9C-D0BE929A062D}" type="presParOf" srcId="{B17AD474-6FA2-4F75-83EA-16B7D60E21CE}" destId="{A3827AD5-7C09-42A4-B8C5-0B7C5965ED75}" srcOrd="1" destOrd="0" presId="urn:microsoft.com/office/officeart/2005/8/layout/orgChart1"/>
    <dgm:cxn modelId="{31DDC0F6-C678-4F55-8CAB-28C1DBE35322}" type="presParOf" srcId="{731D742A-2C69-49AB-984D-6501D96D9DCA}" destId="{30B5BEA3-CC8C-468C-BA95-779DDD5D31C0}" srcOrd="1" destOrd="0" presId="urn:microsoft.com/office/officeart/2005/8/layout/orgChart1"/>
    <dgm:cxn modelId="{CAA97669-74B5-4CD2-B904-D0E7608BB456}" type="presParOf" srcId="{731D742A-2C69-49AB-984D-6501D96D9DCA}" destId="{40B5CD73-3C92-48EC-80D8-D0EA1121AD70}" srcOrd="2" destOrd="0" presId="urn:microsoft.com/office/officeart/2005/8/layout/orgChart1"/>
    <dgm:cxn modelId="{1622FE36-6CF1-47CD-B642-47E1F426DFCC}" type="presParOf" srcId="{B388A461-A0BD-482F-A5AF-1992A53C396F}" destId="{12355E92-CC99-47B7-B83E-7C1074644C57}" srcOrd="4" destOrd="0" presId="urn:microsoft.com/office/officeart/2005/8/layout/orgChart1"/>
    <dgm:cxn modelId="{DF0D44FC-86D7-45F6-8E93-3886C6060B64}" type="presParOf" srcId="{B388A461-A0BD-482F-A5AF-1992A53C396F}" destId="{350F29E2-ECFB-4554-8480-C6646466EACA}" srcOrd="5" destOrd="0" presId="urn:microsoft.com/office/officeart/2005/8/layout/orgChart1"/>
    <dgm:cxn modelId="{CF3B8302-2A05-42CA-945B-9908F894801F}" type="presParOf" srcId="{350F29E2-ECFB-4554-8480-C6646466EACA}" destId="{D722E668-7581-4C78-8EDD-97454997297B}" srcOrd="0" destOrd="0" presId="urn:microsoft.com/office/officeart/2005/8/layout/orgChart1"/>
    <dgm:cxn modelId="{814BEB64-5F78-4100-868D-79C40A94ADDA}" type="presParOf" srcId="{D722E668-7581-4C78-8EDD-97454997297B}" destId="{C1AD5462-C532-4817-A170-EAA62D77298F}" srcOrd="0" destOrd="0" presId="urn:microsoft.com/office/officeart/2005/8/layout/orgChart1"/>
    <dgm:cxn modelId="{435E7A1E-5B6A-4EE9-8409-FC6B246B6489}" type="presParOf" srcId="{D722E668-7581-4C78-8EDD-97454997297B}" destId="{2E580E5C-01C3-42CC-931B-0746560DA9EF}" srcOrd="1" destOrd="0" presId="urn:microsoft.com/office/officeart/2005/8/layout/orgChart1"/>
    <dgm:cxn modelId="{EB7BD53C-87DC-4D90-BDC8-0FF7D4737277}" type="presParOf" srcId="{350F29E2-ECFB-4554-8480-C6646466EACA}" destId="{84956357-D5A2-46E3-BE34-66D1947B992B}" srcOrd="1" destOrd="0" presId="urn:microsoft.com/office/officeart/2005/8/layout/orgChart1"/>
    <dgm:cxn modelId="{61C1F849-5CA2-4330-8C05-7F0A41D6E51D}" type="presParOf" srcId="{350F29E2-ECFB-4554-8480-C6646466EACA}" destId="{C58A5339-6A42-437A-991A-5CD4A7E3A0A8}" srcOrd="2" destOrd="0" presId="urn:microsoft.com/office/officeart/2005/8/layout/orgChart1"/>
    <dgm:cxn modelId="{63704792-4803-4B08-A11A-694E99A099A3}" type="presParOf" srcId="{3986E262-EF03-4398-994B-DC1F0A48C3A7}" destId="{0C0E4884-5EC5-4755-93FD-D71D4BE21E60}" srcOrd="2" destOrd="0" presId="urn:microsoft.com/office/officeart/2005/8/layout/orgChart1"/>
    <dgm:cxn modelId="{DCFAA9A9-1797-4273-990C-E7AFDA942FB7}" type="presParOf" srcId="{0C0E4884-5EC5-4755-93FD-D71D4BE21E60}" destId="{A000DEA5-071A-490D-A116-5FA26D0F19D8}" srcOrd="0" destOrd="0" presId="urn:microsoft.com/office/officeart/2005/8/layout/orgChart1"/>
    <dgm:cxn modelId="{924C69BE-ACB0-4931-B57E-5590E6F559AF}" type="presParOf" srcId="{0C0E4884-5EC5-4755-93FD-D71D4BE21E60}" destId="{D02C5400-6EB6-499E-9DBB-531FD6B8B0EF}" srcOrd="1" destOrd="0" presId="urn:microsoft.com/office/officeart/2005/8/layout/orgChart1"/>
    <dgm:cxn modelId="{E6AD268D-2436-4450-9D5C-96ADFBF768B6}" type="presParOf" srcId="{D02C5400-6EB6-499E-9DBB-531FD6B8B0EF}" destId="{BDFD40A8-8CE7-4A28-B36B-29BFC5DE0310}" srcOrd="0" destOrd="0" presId="urn:microsoft.com/office/officeart/2005/8/layout/orgChart1"/>
    <dgm:cxn modelId="{16AEE540-A051-4F95-88BA-9EC0C4D924CC}" type="presParOf" srcId="{BDFD40A8-8CE7-4A28-B36B-29BFC5DE0310}" destId="{CEDAB296-8EA8-4FAD-9528-76B618C14D58}" srcOrd="0" destOrd="0" presId="urn:microsoft.com/office/officeart/2005/8/layout/orgChart1"/>
    <dgm:cxn modelId="{92D44BE0-D217-4845-88E6-515D6114CED8}" type="presParOf" srcId="{BDFD40A8-8CE7-4A28-B36B-29BFC5DE0310}" destId="{F7BF508A-89FA-41DC-A518-BDA70D393F11}" srcOrd="1" destOrd="0" presId="urn:microsoft.com/office/officeart/2005/8/layout/orgChart1"/>
    <dgm:cxn modelId="{BE145237-D36B-412B-A860-B18860ACBE15}" type="presParOf" srcId="{D02C5400-6EB6-499E-9DBB-531FD6B8B0EF}" destId="{15BBAD63-2450-4D7F-8C8B-BDF92D9505D5}" srcOrd="1" destOrd="0" presId="urn:microsoft.com/office/officeart/2005/8/layout/orgChart1"/>
    <dgm:cxn modelId="{BFC34429-3532-425B-83E4-857222483E37}" type="presParOf" srcId="{D02C5400-6EB6-499E-9DBB-531FD6B8B0EF}" destId="{65CDFFE4-DA82-46E2-9D1D-766601796D56}" srcOrd="2" destOrd="0" presId="urn:microsoft.com/office/officeart/2005/8/layout/orgChart1"/>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668EB34-EAD2-49BA-BEAB-C3B82602360F}" type="doc">
      <dgm:prSet loTypeId="urn:microsoft.com/office/officeart/2005/8/layout/radial1" loCatId="cycle" qsTypeId="urn:microsoft.com/office/officeart/2005/8/quickstyle/simple1" qsCatId="simple" csTypeId="urn:microsoft.com/office/officeart/2005/8/colors/accent2_2" csCatId="accent2" phldr="1"/>
      <dgm:spPr/>
      <dgm:t>
        <a:bodyPr/>
        <a:lstStyle/>
        <a:p>
          <a:endParaRPr kumimoji="1" lang="ja-JP" altLang="en-US"/>
        </a:p>
      </dgm:t>
    </dgm:pt>
    <dgm:pt modelId="{F5DF2FC9-7400-44B1-BE70-A3031F33CED1}">
      <dgm:prSet phldrT="[テキスト]"/>
      <dgm:spPr/>
      <dgm:t>
        <a:bodyPr/>
        <a:lstStyle/>
        <a:p>
          <a:r>
            <a:rPr kumimoji="1" lang="ja-JP" altLang="en-US" dirty="0"/>
            <a:t>　</a:t>
          </a:r>
        </a:p>
      </dgm:t>
    </dgm:pt>
    <dgm:pt modelId="{CF29E469-27A6-4386-885E-640547D60C88}" type="parTrans" cxnId="{179EAD42-0A79-4B0B-8551-68A0F324C8AB}">
      <dgm:prSet/>
      <dgm:spPr/>
      <dgm:t>
        <a:bodyPr/>
        <a:lstStyle/>
        <a:p>
          <a:endParaRPr kumimoji="1" lang="ja-JP" altLang="en-US"/>
        </a:p>
      </dgm:t>
    </dgm:pt>
    <dgm:pt modelId="{6BC82840-E02F-47F8-89AB-52DC7D6D9E02}" type="sibTrans" cxnId="{179EAD42-0A79-4B0B-8551-68A0F324C8AB}">
      <dgm:prSet/>
      <dgm:spPr/>
      <dgm:t>
        <a:bodyPr/>
        <a:lstStyle/>
        <a:p>
          <a:endParaRPr kumimoji="1" lang="ja-JP" altLang="en-US"/>
        </a:p>
      </dgm:t>
    </dgm:pt>
    <dgm:pt modelId="{40E659F4-EB20-4D11-B6D9-BA1E16D8ECA6}">
      <dgm:prSet phldrT="[テキスト]"/>
      <dgm:spPr/>
      <dgm:t>
        <a:bodyPr/>
        <a:lstStyle/>
        <a:p>
          <a:r>
            <a:rPr kumimoji="1" lang="ja-JP" altLang="en-US" dirty="0"/>
            <a:t>　</a:t>
          </a:r>
        </a:p>
      </dgm:t>
    </dgm:pt>
    <dgm:pt modelId="{85E9AA22-22AC-4785-9105-7A1A77B290B2}" type="parTrans" cxnId="{5D96DF07-2FB4-4532-B3F1-43A843AB9C25}">
      <dgm:prSet/>
      <dgm:spPr/>
      <dgm:t>
        <a:bodyPr/>
        <a:lstStyle/>
        <a:p>
          <a:endParaRPr kumimoji="1" lang="ja-JP" altLang="en-US"/>
        </a:p>
      </dgm:t>
    </dgm:pt>
    <dgm:pt modelId="{425D7F75-61EE-456C-B51D-10A9DE34D795}" type="sibTrans" cxnId="{5D96DF07-2FB4-4532-B3F1-43A843AB9C25}">
      <dgm:prSet/>
      <dgm:spPr/>
      <dgm:t>
        <a:bodyPr/>
        <a:lstStyle/>
        <a:p>
          <a:endParaRPr kumimoji="1" lang="ja-JP" altLang="en-US"/>
        </a:p>
      </dgm:t>
    </dgm:pt>
    <dgm:pt modelId="{3E1C7638-E48E-4C43-BC97-447F9112876B}">
      <dgm:prSet phldrT="[テキスト]"/>
      <dgm:spPr/>
      <dgm:t>
        <a:bodyPr/>
        <a:lstStyle/>
        <a:p>
          <a:r>
            <a:rPr kumimoji="1" lang="ja-JP" altLang="en-US" dirty="0"/>
            <a:t>　</a:t>
          </a:r>
        </a:p>
      </dgm:t>
    </dgm:pt>
    <dgm:pt modelId="{E8B2C3E2-7386-4144-8C48-6F4E67253F7E}" type="parTrans" cxnId="{2436368F-9306-4F0F-9E19-1F0930A15093}">
      <dgm:prSet/>
      <dgm:spPr/>
      <dgm:t>
        <a:bodyPr/>
        <a:lstStyle/>
        <a:p>
          <a:endParaRPr kumimoji="1" lang="ja-JP" altLang="en-US"/>
        </a:p>
      </dgm:t>
    </dgm:pt>
    <dgm:pt modelId="{82640B51-3A43-4944-B395-9CE12F6FCD49}" type="sibTrans" cxnId="{2436368F-9306-4F0F-9E19-1F0930A15093}">
      <dgm:prSet/>
      <dgm:spPr/>
      <dgm:t>
        <a:bodyPr/>
        <a:lstStyle/>
        <a:p>
          <a:endParaRPr kumimoji="1" lang="ja-JP" altLang="en-US"/>
        </a:p>
      </dgm:t>
    </dgm:pt>
    <dgm:pt modelId="{966C9D93-6F9C-4FEE-9054-2DCCF5207757}">
      <dgm:prSet phldrT="[テキスト]"/>
      <dgm:spPr/>
      <dgm:t>
        <a:bodyPr/>
        <a:lstStyle/>
        <a:p>
          <a:r>
            <a:rPr kumimoji="1" lang="ja-JP" altLang="en-US" dirty="0"/>
            <a:t>　</a:t>
          </a:r>
        </a:p>
      </dgm:t>
    </dgm:pt>
    <dgm:pt modelId="{3B4C25EB-11C7-4E45-9D2D-9C03B1ABFBCD}" type="parTrans" cxnId="{2E7B8E95-432E-4DF1-8068-FCA835142154}">
      <dgm:prSet/>
      <dgm:spPr/>
      <dgm:t>
        <a:bodyPr/>
        <a:lstStyle/>
        <a:p>
          <a:endParaRPr kumimoji="1" lang="ja-JP" altLang="en-US"/>
        </a:p>
      </dgm:t>
    </dgm:pt>
    <dgm:pt modelId="{4F2FA276-6439-462D-9FB4-B35E1E25AC99}" type="sibTrans" cxnId="{2E7B8E95-432E-4DF1-8068-FCA835142154}">
      <dgm:prSet/>
      <dgm:spPr/>
      <dgm:t>
        <a:bodyPr/>
        <a:lstStyle/>
        <a:p>
          <a:endParaRPr kumimoji="1" lang="ja-JP" altLang="en-US"/>
        </a:p>
      </dgm:t>
    </dgm:pt>
    <dgm:pt modelId="{7E3C23B1-3232-4816-AF29-9361EC656A30}">
      <dgm:prSet phldrT="[テキスト]"/>
      <dgm:spPr/>
      <dgm:t>
        <a:bodyPr/>
        <a:lstStyle/>
        <a:p>
          <a:r>
            <a:rPr kumimoji="1" lang="ja-JP" altLang="en-US" dirty="0"/>
            <a:t>　</a:t>
          </a:r>
        </a:p>
      </dgm:t>
    </dgm:pt>
    <dgm:pt modelId="{70153B8E-3A79-4CB9-A701-68D278E0F364}" type="parTrans" cxnId="{FBA27D68-0D24-443B-AA94-2A14201D9EBA}">
      <dgm:prSet/>
      <dgm:spPr/>
      <dgm:t>
        <a:bodyPr/>
        <a:lstStyle/>
        <a:p>
          <a:endParaRPr kumimoji="1" lang="ja-JP" altLang="en-US"/>
        </a:p>
      </dgm:t>
    </dgm:pt>
    <dgm:pt modelId="{31812531-12D6-4BD4-9FAC-F701D3BB9878}" type="sibTrans" cxnId="{FBA27D68-0D24-443B-AA94-2A14201D9EBA}">
      <dgm:prSet/>
      <dgm:spPr/>
      <dgm:t>
        <a:bodyPr/>
        <a:lstStyle/>
        <a:p>
          <a:endParaRPr kumimoji="1" lang="ja-JP" altLang="en-US"/>
        </a:p>
      </dgm:t>
    </dgm:pt>
    <dgm:pt modelId="{B6A56721-7879-40A4-A901-B3352E61F320}">
      <dgm:prSet/>
      <dgm:spPr/>
      <dgm:t>
        <a:bodyPr/>
        <a:lstStyle/>
        <a:p>
          <a:endParaRPr kumimoji="1" lang="ja-JP" altLang="en-US"/>
        </a:p>
      </dgm:t>
    </dgm:pt>
    <dgm:pt modelId="{05765D24-DEE3-4AF1-A099-6F6265682145}" type="parTrans" cxnId="{B10AB32F-0D1F-4B33-B26E-AFAC71E8CD4F}">
      <dgm:prSet/>
      <dgm:spPr/>
      <dgm:t>
        <a:bodyPr/>
        <a:lstStyle/>
        <a:p>
          <a:endParaRPr kumimoji="1" lang="ja-JP" altLang="en-US"/>
        </a:p>
      </dgm:t>
    </dgm:pt>
    <dgm:pt modelId="{D7EE37C4-DD21-476A-9989-A3938D1BE628}" type="sibTrans" cxnId="{B10AB32F-0D1F-4B33-B26E-AFAC71E8CD4F}">
      <dgm:prSet/>
      <dgm:spPr/>
      <dgm:t>
        <a:bodyPr/>
        <a:lstStyle/>
        <a:p>
          <a:endParaRPr kumimoji="1" lang="ja-JP" altLang="en-US"/>
        </a:p>
      </dgm:t>
    </dgm:pt>
    <dgm:pt modelId="{355D0DB7-E9F6-4DC1-8384-DAABE0916D96}" type="pres">
      <dgm:prSet presAssocID="{B668EB34-EAD2-49BA-BEAB-C3B82602360F}" presName="cycle" presStyleCnt="0">
        <dgm:presLayoutVars>
          <dgm:chMax val="1"/>
          <dgm:dir/>
          <dgm:animLvl val="ctr"/>
          <dgm:resizeHandles val="exact"/>
        </dgm:presLayoutVars>
      </dgm:prSet>
      <dgm:spPr/>
    </dgm:pt>
    <dgm:pt modelId="{03074019-E3B9-4433-BC12-99B558969FAB}" type="pres">
      <dgm:prSet presAssocID="{F5DF2FC9-7400-44B1-BE70-A3031F33CED1}" presName="centerShape" presStyleLbl="node0" presStyleIdx="0" presStyleCnt="1"/>
      <dgm:spPr/>
    </dgm:pt>
    <dgm:pt modelId="{119563A5-DB16-48EA-A434-25B890889905}" type="pres">
      <dgm:prSet presAssocID="{85E9AA22-22AC-4785-9105-7A1A77B290B2}" presName="Name9" presStyleLbl="parChTrans1D2" presStyleIdx="0" presStyleCnt="5"/>
      <dgm:spPr/>
    </dgm:pt>
    <dgm:pt modelId="{637034E7-672C-4278-9067-74B8DC2EB722}" type="pres">
      <dgm:prSet presAssocID="{85E9AA22-22AC-4785-9105-7A1A77B290B2}" presName="connTx" presStyleLbl="parChTrans1D2" presStyleIdx="0" presStyleCnt="5"/>
      <dgm:spPr/>
    </dgm:pt>
    <dgm:pt modelId="{6B95523F-0C98-4FA2-99D0-8F08EB4BE528}" type="pres">
      <dgm:prSet presAssocID="{40E659F4-EB20-4D11-B6D9-BA1E16D8ECA6}" presName="node" presStyleLbl="node1" presStyleIdx="0" presStyleCnt="5">
        <dgm:presLayoutVars>
          <dgm:bulletEnabled val="1"/>
        </dgm:presLayoutVars>
      </dgm:prSet>
      <dgm:spPr/>
    </dgm:pt>
    <dgm:pt modelId="{9D33113D-3875-4489-B4CA-52438BC64983}" type="pres">
      <dgm:prSet presAssocID="{E8B2C3E2-7386-4144-8C48-6F4E67253F7E}" presName="Name9" presStyleLbl="parChTrans1D2" presStyleIdx="1" presStyleCnt="5"/>
      <dgm:spPr/>
    </dgm:pt>
    <dgm:pt modelId="{F50B8E15-2AA1-437C-9EC8-252281196B1F}" type="pres">
      <dgm:prSet presAssocID="{E8B2C3E2-7386-4144-8C48-6F4E67253F7E}" presName="connTx" presStyleLbl="parChTrans1D2" presStyleIdx="1" presStyleCnt="5"/>
      <dgm:spPr/>
    </dgm:pt>
    <dgm:pt modelId="{3F154E86-AEBA-40CD-ACC8-BFBCB08ACC26}" type="pres">
      <dgm:prSet presAssocID="{3E1C7638-E48E-4C43-BC97-447F9112876B}" presName="node" presStyleLbl="node1" presStyleIdx="1" presStyleCnt="5">
        <dgm:presLayoutVars>
          <dgm:bulletEnabled val="1"/>
        </dgm:presLayoutVars>
      </dgm:prSet>
      <dgm:spPr/>
    </dgm:pt>
    <dgm:pt modelId="{1940D5D0-C7EC-42F4-AD1A-5C1563CA4DFA}" type="pres">
      <dgm:prSet presAssocID="{3B4C25EB-11C7-4E45-9D2D-9C03B1ABFBCD}" presName="Name9" presStyleLbl="parChTrans1D2" presStyleIdx="2" presStyleCnt="5"/>
      <dgm:spPr/>
    </dgm:pt>
    <dgm:pt modelId="{7ECFB28B-3045-4BE8-BCB5-8EAD6F88E9F0}" type="pres">
      <dgm:prSet presAssocID="{3B4C25EB-11C7-4E45-9D2D-9C03B1ABFBCD}" presName="connTx" presStyleLbl="parChTrans1D2" presStyleIdx="2" presStyleCnt="5"/>
      <dgm:spPr/>
    </dgm:pt>
    <dgm:pt modelId="{4DD33CFF-161C-4E34-B08B-B722A7F59E22}" type="pres">
      <dgm:prSet presAssocID="{966C9D93-6F9C-4FEE-9054-2DCCF5207757}" presName="node" presStyleLbl="node1" presStyleIdx="2" presStyleCnt="5">
        <dgm:presLayoutVars>
          <dgm:bulletEnabled val="1"/>
        </dgm:presLayoutVars>
      </dgm:prSet>
      <dgm:spPr/>
    </dgm:pt>
    <dgm:pt modelId="{783E2C9C-779E-4F2A-8B36-30BA2CF219FE}" type="pres">
      <dgm:prSet presAssocID="{05765D24-DEE3-4AF1-A099-6F6265682145}" presName="Name9" presStyleLbl="parChTrans1D2" presStyleIdx="3" presStyleCnt="5"/>
      <dgm:spPr/>
    </dgm:pt>
    <dgm:pt modelId="{4C81A4C5-DAAE-4655-B59A-93C315256F07}" type="pres">
      <dgm:prSet presAssocID="{05765D24-DEE3-4AF1-A099-6F6265682145}" presName="connTx" presStyleLbl="parChTrans1D2" presStyleIdx="3" presStyleCnt="5"/>
      <dgm:spPr/>
    </dgm:pt>
    <dgm:pt modelId="{145E23B0-DC27-4153-84D3-C6797D400C94}" type="pres">
      <dgm:prSet presAssocID="{B6A56721-7879-40A4-A901-B3352E61F320}" presName="node" presStyleLbl="node1" presStyleIdx="3" presStyleCnt="5">
        <dgm:presLayoutVars>
          <dgm:bulletEnabled val="1"/>
        </dgm:presLayoutVars>
      </dgm:prSet>
      <dgm:spPr/>
    </dgm:pt>
    <dgm:pt modelId="{7CF8BA63-09D2-499A-B300-7310FFF194D6}" type="pres">
      <dgm:prSet presAssocID="{70153B8E-3A79-4CB9-A701-68D278E0F364}" presName="Name9" presStyleLbl="parChTrans1D2" presStyleIdx="4" presStyleCnt="5"/>
      <dgm:spPr/>
    </dgm:pt>
    <dgm:pt modelId="{75FEE92A-310F-4BB3-92EF-380700D5A8FE}" type="pres">
      <dgm:prSet presAssocID="{70153B8E-3A79-4CB9-A701-68D278E0F364}" presName="connTx" presStyleLbl="parChTrans1D2" presStyleIdx="4" presStyleCnt="5"/>
      <dgm:spPr/>
    </dgm:pt>
    <dgm:pt modelId="{C3F58894-6263-4FBC-A93A-78239EC9E4A1}" type="pres">
      <dgm:prSet presAssocID="{7E3C23B1-3232-4816-AF29-9361EC656A30}" presName="node" presStyleLbl="node1" presStyleIdx="4" presStyleCnt="5">
        <dgm:presLayoutVars>
          <dgm:bulletEnabled val="1"/>
        </dgm:presLayoutVars>
      </dgm:prSet>
      <dgm:spPr/>
    </dgm:pt>
  </dgm:ptLst>
  <dgm:cxnLst>
    <dgm:cxn modelId="{A79B0C00-882C-44A8-BF01-72813BE84F2D}" type="presOf" srcId="{85E9AA22-22AC-4785-9105-7A1A77B290B2}" destId="{119563A5-DB16-48EA-A434-25B890889905}" srcOrd="0" destOrd="0" presId="urn:microsoft.com/office/officeart/2005/8/layout/radial1"/>
    <dgm:cxn modelId="{ABAB4601-81FE-4A22-B774-76194102ACE9}" type="presOf" srcId="{F5DF2FC9-7400-44B1-BE70-A3031F33CED1}" destId="{03074019-E3B9-4433-BC12-99B558969FAB}" srcOrd="0" destOrd="0" presId="urn:microsoft.com/office/officeart/2005/8/layout/radial1"/>
    <dgm:cxn modelId="{B63FAD02-EF1D-4301-9E3B-CCD35839F7BF}" type="presOf" srcId="{40E659F4-EB20-4D11-B6D9-BA1E16D8ECA6}" destId="{6B95523F-0C98-4FA2-99D0-8F08EB4BE528}" srcOrd="0" destOrd="0" presId="urn:microsoft.com/office/officeart/2005/8/layout/radial1"/>
    <dgm:cxn modelId="{5D96DF07-2FB4-4532-B3F1-43A843AB9C25}" srcId="{F5DF2FC9-7400-44B1-BE70-A3031F33CED1}" destId="{40E659F4-EB20-4D11-B6D9-BA1E16D8ECA6}" srcOrd="0" destOrd="0" parTransId="{85E9AA22-22AC-4785-9105-7A1A77B290B2}" sibTransId="{425D7F75-61EE-456C-B51D-10A9DE34D795}"/>
    <dgm:cxn modelId="{9401EE0B-55F8-4D95-A141-4390BD3C8097}" type="presOf" srcId="{7E3C23B1-3232-4816-AF29-9361EC656A30}" destId="{C3F58894-6263-4FBC-A93A-78239EC9E4A1}" srcOrd="0" destOrd="0" presId="urn:microsoft.com/office/officeart/2005/8/layout/radial1"/>
    <dgm:cxn modelId="{7DE89C1A-35B6-46AE-B233-E57492AA71DD}" type="presOf" srcId="{05765D24-DEE3-4AF1-A099-6F6265682145}" destId="{4C81A4C5-DAAE-4655-B59A-93C315256F07}" srcOrd="1" destOrd="0" presId="urn:microsoft.com/office/officeart/2005/8/layout/radial1"/>
    <dgm:cxn modelId="{D1200127-A68C-4D6C-8800-DDCE1AD254B2}" type="presOf" srcId="{3B4C25EB-11C7-4E45-9D2D-9C03B1ABFBCD}" destId="{1940D5D0-C7EC-42F4-AD1A-5C1563CA4DFA}" srcOrd="0" destOrd="0" presId="urn:microsoft.com/office/officeart/2005/8/layout/radial1"/>
    <dgm:cxn modelId="{B10AB32F-0D1F-4B33-B26E-AFAC71E8CD4F}" srcId="{F5DF2FC9-7400-44B1-BE70-A3031F33CED1}" destId="{B6A56721-7879-40A4-A901-B3352E61F320}" srcOrd="3" destOrd="0" parTransId="{05765D24-DEE3-4AF1-A099-6F6265682145}" sibTransId="{D7EE37C4-DD21-476A-9989-A3938D1BE628}"/>
    <dgm:cxn modelId="{364BF73F-8AB0-4B21-B2A1-5C8F74A1CC0A}" type="presOf" srcId="{3B4C25EB-11C7-4E45-9D2D-9C03B1ABFBCD}" destId="{7ECFB28B-3045-4BE8-BCB5-8EAD6F88E9F0}" srcOrd="1" destOrd="0" presId="urn:microsoft.com/office/officeart/2005/8/layout/radial1"/>
    <dgm:cxn modelId="{179EAD42-0A79-4B0B-8551-68A0F324C8AB}" srcId="{B668EB34-EAD2-49BA-BEAB-C3B82602360F}" destId="{F5DF2FC9-7400-44B1-BE70-A3031F33CED1}" srcOrd="0" destOrd="0" parTransId="{CF29E469-27A6-4386-885E-640547D60C88}" sibTransId="{6BC82840-E02F-47F8-89AB-52DC7D6D9E02}"/>
    <dgm:cxn modelId="{D6482B67-BAF6-4687-8CF0-D5E9BF0C51E0}" type="presOf" srcId="{966C9D93-6F9C-4FEE-9054-2DCCF5207757}" destId="{4DD33CFF-161C-4E34-B08B-B722A7F59E22}" srcOrd="0" destOrd="0" presId="urn:microsoft.com/office/officeart/2005/8/layout/radial1"/>
    <dgm:cxn modelId="{FBA27D68-0D24-443B-AA94-2A14201D9EBA}" srcId="{F5DF2FC9-7400-44B1-BE70-A3031F33CED1}" destId="{7E3C23B1-3232-4816-AF29-9361EC656A30}" srcOrd="4" destOrd="0" parTransId="{70153B8E-3A79-4CB9-A701-68D278E0F364}" sibTransId="{31812531-12D6-4BD4-9FAC-F701D3BB9878}"/>
    <dgm:cxn modelId="{A960E96C-E9CA-4D7B-96A2-FEDFA8740201}" type="presOf" srcId="{E8B2C3E2-7386-4144-8C48-6F4E67253F7E}" destId="{9D33113D-3875-4489-B4CA-52438BC64983}" srcOrd="0" destOrd="0" presId="urn:microsoft.com/office/officeart/2005/8/layout/radial1"/>
    <dgm:cxn modelId="{958D1E57-98F4-48DA-99A7-8C8B32924818}" type="presOf" srcId="{70153B8E-3A79-4CB9-A701-68D278E0F364}" destId="{75FEE92A-310F-4BB3-92EF-380700D5A8FE}" srcOrd="1" destOrd="0" presId="urn:microsoft.com/office/officeart/2005/8/layout/radial1"/>
    <dgm:cxn modelId="{1BFEEE79-BD7D-4FB7-A62B-C4460B000F9A}" type="presOf" srcId="{3E1C7638-E48E-4C43-BC97-447F9112876B}" destId="{3F154E86-AEBA-40CD-ACC8-BFBCB08ACC26}" srcOrd="0" destOrd="0" presId="urn:microsoft.com/office/officeart/2005/8/layout/radial1"/>
    <dgm:cxn modelId="{CF7D6F7E-604B-40A3-A357-C07475D6433F}" type="presOf" srcId="{B668EB34-EAD2-49BA-BEAB-C3B82602360F}" destId="{355D0DB7-E9F6-4DC1-8384-DAABE0916D96}" srcOrd="0" destOrd="0" presId="urn:microsoft.com/office/officeart/2005/8/layout/radial1"/>
    <dgm:cxn modelId="{3D78198C-C57F-405A-9A69-15471854A265}" type="presOf" srcId="{05765D24-DEE3-4AF1-A099-6F6265682145}" destId="{783E2C9C-779E-4F2A-8B36-30BA2CF219FE}" srcOrd="0" destOrd="0" presId="urn:microsoft.com/office/officeart/2005/8/layout/radial1"/>
    <dgm:cxn modelId="{2436368F-9306-4F0F-9E19-1F0930A15093}" srcId="{F5DF2FC9-7400-44B1-BE70-A3031F33CED1}" destId="{3E1C7638-E48E-4C43-BC97-447F9112876B}" srcOrd="1" destOrd="0" parTransId="{E8B2C3E2-7386-4144-8C48-6F4E67253F7E}" sibTransId="{82640B51-3A43-4944-B395-9CE12F6FCD49}"/>
    <dgm:cxn modelId="{9B10D791-7B12-4E24-B33D-9E14FB2325E3}" type="presOf" srcId="{70153B8E-3A79-4CB9-A701-68D278E0F364}" destId="{7CF8BA63-09D2-499A-B300-7310FFF194D6}" srcOrd="0" destOrd="0" presId="urn:microsoft.com/office/officeart/2005/8/layout/radial1"/>
    <dgm:cxn modelId="{2E7B8E95-432E-4DF1-8068-FCA835142154}" srcId="{F5DF2FC9-7400-44B1-BE70-A3031F33CED1}" destId="{966C9D93-6F9C-4FEE-9054-2DCCF5207757}" srcOrd="2" destOrd="0" parTransId="{3B4C25EB-11C7-4E45-9D2D-9C03B1ABFBCD}" sibTransId="{4F2FA276-6439-462D-9FB4-B35E1E25AC99}"/>
    <dgm:cxn modelId="{A0728EB3-32FC-4FDD-A47F-B854222C527D}" type="presOf" srcId="{85E9AA22-22AC-4785-9105-7A1A77B290B2}" destId="{637034E7-672C-4278-9067-74B8DC2EB722}" srcOrd="1" destOrd="0" presId="urn:microsoft.com/office/officeart/2005/8/layout/radial1"/>
    <dgm:cxn modelId="{28CC38C6-5352-42D3-83BF-3608255AF6D5}" type="presOf" srcId="{B6A56721-7879-40A4-A901-B3352E61F320}" destId="{145E23B0-DC27-4153-84D3-C6797D400C94}" srcOrd="0" destOrd="0" presId="urn:microsoft.com/office/officeart/2005/8/layout/radial1"/>
    <dgm:cxn modelId="{31909DD6-F5F8-4B97-8095-7476970E725F}" type="presOf" srcId="{E8B2C3E2-7386-4144-8C48-6F4E67253F7E}" destId="{F50B8E15-2AA1-437C-9EC8-252281196B1F}" srcOrd="1" destOrd="0" presId="urn:microsoft.com/office/officeart/2005/8/layout/radial1"/>
    <dgm:cxn modelId="{1374E02E-8F94-4AE6-9868-DBC4B19C84AF}" type="presParOf" srcId="{355D0DB7-E9F6-4DC1-8384-DAABE0916D96}" destId="{03074019-E3B9-4433-BC12-99B558969FAB}" srcOrd="0" destOrd="0" presId="urn:microsoft.com/office/officeart/2005/8/layout/radial1"/>
    <dgm:cxn modelId="{EDE913C8-D262-4B3D-8618-683C7AE3FFAC}" type="presParOf" srcId="{355D0DB7-E9F6-4DC1-8384-DAABE0916D96}" destId="{119563A5-DB16-48EA-A434-25B890889905}" srcOrd="1" destOrd="0" presId="urn:microsoft.com/office/officeart/2005/8/layout/radial1"/>
    <dgm:cxn modelId="{8CBDED98-4610-442A-A587-64B4B55FAE0F}" type="presParOf" srcId="{119563A5-DB16-48EA-A434-25B890889905}" destId="{637034E7-672C-4278-9067-74B8DC2EB722}" srcOrd="0" destOrd="0" presId="urn:microsoft.com/office/officeart/2005/8/layout/radial1"/>
    <dgm:cxn modelId="{7E894856-1F63-42B1-A798-3EA1B88F23E9}" type="presParOf" srcId="{355D0DB7-E9F6-4DC1-8384-DAABE0916D96}" destId="{6B95523F-0C98-4FA2-99D0-8F08EB4BE528}" srcOrd="2" destOrd="0" presId="urn:microsoft.com/office/officeart/2005/8/layout/radial1"/>
    <dgm:cxn modelId="{6DAB0468-DCC9-4433-A210-317BC5E7D7E9}" type="presParOf" srcId="{355D0DB7-E9F6-4DC1-8384-DAABE0916D96}" destId="{9D33113D-3875-4489-B4CA-52438BC64983}" srcOrd="3" destOrd="0" presId="urn:microsoft.com/office/officeart/2005/8/layout/radial1"/>
    <dgm:cxn modelId="{3F1F58DB-0710-4479-AFAC-70694BDE7893}" type="presParOf" srcId="{9D33113D-3875-4489-B4CA-52438BC64983}" destId="{F50B8E15-2AA1-437C-9EC8-252281196B1F}" srcOrd="0" destOrd="0" presId="urn:microsoft.com/office/officeart/2005/8/layout/radial1"/>
    <dgm:cxn modelId="{DBC3AD94-0BC6-4430-A3C4-F602EC1B8DFE}" type="presParOf" srcId="{355D0DB7-E9F6-4DC1-8384-DAABE0916D96}" destId="{3F154E86-AEBA-40CD-ACC8-BFBCB08ACC26}" srcOrd="4" destOrd="0" presId="urn:microsoft.com/office/officeart/2005/8/layout/radial1"/>
    <dgm:cxn modelId="{8337AE91-9CF2-4DA2-AC01-8E71A24A37C8}" type="presParOf" srcId="{355D0DB7-E9F6-4DC1-8384-DAABE0916D96}" destId="{1940D5D0-C7EC-42F4-AD1A-5C1563CA4DFA}" srcOrd="5" destOrd="0" presId="urn:microsoft.com/office/officeart/2005/8/layout/radial1"/>
    <dgm:cxn modelId="{82DF82DD-179F-46C0-830A-B8AE6187AB06}" type="presParOf" srcId="{1940D5D0-C7EC-42F4-AD1A-5C1563CA4DFA}" destId="{7ECFB28B-3045-4BE8-BCB5-8EAD6F88E9F0}" srcOrd="0" destOrd="0" presId="urn:microsoft.com/office/officeart/2005/8/layout/radial1"/>
    <dgm:cxn modelId="{40A580A5-9C33-411B-95CA-237845E95342}" type="presParOf" srcId="{355D0DB7-E9F6-4DC1-8384-DAABE0916D96}" destId="{4DD33CFF-161C-4E34-B08B-B722A7F59E22}" srcOrd="6" destOrd="0" presId="urn:microsoft.com/office/officeart/2005/8/layout/radial1"/>
    <dgm:cxn modelId="{2DD5EEDD-D3A9-4687-8CB7-51B8038B98B0}" type="presParOf" srcId="{355D0DB7-E9F6-4DC1-8384-DAABE0916D96}" destId="{783E2C9C-779E-4F2A-8B36-30BA2CF219FE}" srcOrd="7" destOrd="0" presId="urn:microsoft.com/office/officeart/2005/8/layout/radial1"/>
    <dgm:cxn modelId="{767F1595-3532-447C-A9D2-1BA86EDF1B01}" type="presParOf" srcId="{783E2C9C-779E-4F2A-8B36-30BA2CF219FE}" destId="{4C81A4C5-DAAE-4655-B59A-93C315256F07}" srcOrd="0" destOrd="0" presId="urn:microsoft.com/office/officeart/2005/8/layout/radial1"/>
    <dgm:cxn modelId="{BA523142-11DA-4DB0-9E20-DFC4E40F68BE}" type="presParOf" srcId="{355D0DB7-E9F6-4DC1-8384-DAABE0916D96}" destId="{145E23B0-DC27-4153-84D3-C6797D400C94}" srcOrd="8" destOrd="0" presId="urn:microsoft.com/office/officeart/2005/8/layout/radial1"/>
    <dgm:cxn modelId="{ADAA1651-E98B-432E-94E5-D1924EF534A9}" type="presParOf" srcId="{355D0DB7-E9F6-4DC1-8384-DAABE0916D96}" destId="{7CF8BA63-09D2-499A-B300-7310FFF194D6}" srcOrd="9" destOrd="0" presId="urn:microsoft.com/office/officeart/2005/8/layout/radial1"/>
    <dgm:cxn modelId="{11071E87-9361-458F-BCC8-1B41A79F1425}" type="presParOf" srcId="{7CF8BA63-09D2-499A-B300-7310FFF194D6}" destId="{75FEE92A-310F-4BB3-92EF-380700D5A8FE}" srcOrd="0" destOrd="0" presId="urn:microsoft.com/office/officeart/2005/8/layout/radial1"/>
    <dgm:cxn modelId="{4826B824-A472-4520-B2FA-12FD0846235B}" type="presParOf" srcId="{355D0DB7-E9F6-4DC1-8384-DAABE0916D96}" destId="{C3F58894-6263-4FBC-A93A-78239EC9E4A1}" srcOrd="10" destOrd="0" presId="urn:microsoft.com/office/officeart/2005/8/layout/radial1"/>
  </dgm:cxnLst>
  <dgm:bg/>
  <dgm:whole/>
  <dgm:extLst>
    <a:ext uri="http://schemas.microsoft.com/office/drawing/2008/diagram">
      <dsp:dataModelExt xmlns:dsp="http://schemas.microsoft.com/office/drawing/2008/diagram" relId="rId23"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5B40743-5404-4ED4-8EF7-F070D8788BA7}" type="doc">
      <dgm:prSet loTypeId="urn:microsoft.com/office/officeart/2005/8/layout/orgChart1" loCatId="hierarchy" qsTypeId="urn:microsoft.com/office/officeart/2005/8/quickstyle/simple1" qsCatId="simple" csTypeId="urn:microsoft.com/office/officeart/2005/8/colors/colorful5" csCatId="colorful" phldr="1"/>
      <dgm:spPr/>
      <dgm:t>
        <a:bodyPr/>
        <a:lstStyle/>
        <a:p>
          <a:endParaRPr kumimoji="1" lang="ja-JP" altLang="en-US"/>
        </a:p>
      </dgm:t>
    </dgm:pt>
    <dgm:pt modelId="{6A16F4A2-44AC-4722-AC29-FD7F3961D35E}">
      <dgm:prSet phldrT="[テキスト]"/>
      <dgm:spPr/>
      <dgm:t>
        <a:bodyPr/>
        <a:lstStyle/>
        <a:p>
          <a:r>
            <a:rPr kumimoji="1" lang="ja-JP" altLang="en-US" dirty="0"/>
            <a:t>　</a:t>
          </a:r>
        </a:p>
      </dgm:t>
    </dgm:pt>
    <dgm:pt modelId="{A9BEF810-65A5-4D0C-8BDC-EA3530F63EBC}" type="parTrans" cxnId="{6FD73ABF-DD23-4329-AF1B-8ABE6BEF2E5D}">
      <dgm:prSet/>
      <dgm:spPr/>
      <dgm:t>
        <a:bodyPr/>
        <a:lstStyle/>
        <a:p>
          <a:endParaRPr kumimoji="1" lang="ja-JP" altLang="en-US"/>
        </a:p>
      </dgm:t>
    </dgm:pt>
    <dgm:pt modelId="{8DFBFF11-AD43-4DEA-837F-21912B190828}" type="sibTrans" cxnId="{6FD73ABF-DD23-4329-AF1B-8ABE6BEF2E5D}">
      <dgm:prSet/>
      <dgm:spPr/>
      <dgm:t>
        <a:bodyPr/>
        <a:lstStyle/>
        <a:p>
          <a:endParaRPr kumimoji="1" lang="ja-JP" altLang="en-US"/>
        </a:p>
      </dgm:t>
    </dgm:pt>
    <dgm:pt modelId="{18811A3A-6BB1-451A-8B2C-F407CCDE4948}" type="asst">
      <dgm:prSet phldrT="[テキスト]"/>
      <dgm:spPr/>
      <dgm:t>
        <a:bodyPr/>
        <a:lstStyle/>
        <a:p>
          <a:r>
            <a:rPr kumimoji="1" lang="ja-JP" altLang="en-US" dirty="0"/>
            <a:t>　</a:t>
          </a:r>
        </a:p>
      </dgm:t>
    </dgm:pt>
    <dgm:pt modelId="{C21CCE46-60B0-428B-A019-BD6E14430078}" type="parTrans" cxnId="{4ED808FD-162F-4518-B123-CCBD6A2898CF}">
      <dgm:prSet/>
      <dgm:spPr/>
      <dgm:t>
        <a:bodyPr/>
        <a:lstStyle/>
        <a:p>
          <a:endParaRPr kumimoji="1" lang="ja-JP" altLang="en-US"/>
        </a:p>
      </dgm:t>
    </dgm:pt>
    <dgm:pt modelId="{E20341E6-AA51-48BB-99A4-1871CD1B3F6A}" type="sibTrans" cxnId="{4ED808FD-162F-4518-B123-CCBD6A2898CF}">
      <dgm:prSet/>
      <dgm:spPr/>
      <dgm:t>
        <a:bodyPr/>
        <a:lstStyle/>
        <a:p>
          <a:endParaRPr kumimoji="1" lang="ja-JP" altLang="en-US"/>
        </a:p>
      </dgm:t>
    </dgm:pt>
    <dgm:pt modelId="{04A70E22-6CE3-4846-9E9C-048287677CF1}">
      <dgm:prSet phldrT="[テキスト]"/>
      <dgm:spPr/>
      <dgm:t>
        <a:bodyPr/>
        <a:lstStyle/>
        <a:p>
          <a:r>
            <a:rPr kumimoji="1" lang="ja-JP" altLang="en-US" dirty="0"/>
            <a:t>　</a:t>
          </a:r>
        </a:p>
      </dgm:t>
    </dgm:pt>
    <dgm:pt modelId="{13A5EE23-F07F-4EF2-AADC-1342A9FAE23F}" type="parTrans" cxnId="{E240BC78-5989-495B-9DB9-20D5A349FB30}">
      <dgm:prSet/>
      <dgm:spPr/>
      <dgm:t>
        <a:bodyPr/>
        <a:lstStyle/>
        <a:p>
          <a:endParaRPr kumimoji="1" lang="ja-JP" altLang="en-US"/>
        </a:p>
      </dgm:t>
    </dgm:pt>
    <dgm:pt modelId="{B36275CD-2FC8-4E13-8765-12EF4A7B0C8F}" type="sibTrans" cxnId="{E240BC78-5989-495B-9DB9-20D5A349FB30}">
      <dgm:prSet/>
      <dgm:spPr/>
      <dgm:t>
        <a:bodyPr/>
        <a:lstStyle/>
        <a:p>
          <a:endParaRPr kumimoji="1" lang="ja-JP" altLang="en-US"/>
        </a:p>
      </dgm:t>
    </dgm:pt>
    <dgm:pt modelId="{8480ACAA-4FB0-4595-B19F-8D6F6DDF0537}">
      <dgm:prSet phldrT="[テキスト]"/>
      <dgm:spPr/>
      <dgm:t>
        <a:bodyPr/>
        <a:lstStyle/>
        <a:p>
          <a:r>
            <a:rPr kumimoji="1" lang="ja-JP" altLang="en-US" dirty="0"/>
            <a:t>　</a:t>
          </a:r>
        </a:p>
      </dgm:t>
    </dgm:pt>
    <dgm:pt modelId="{901BFFC1-2422-4467-B203-726BAF70A6CB}" type="parTrans" cxnId="{75BC79D9-DA00-45C0-A727-8A1A32EB1A9B}">
      <dgm:prSet/>
      <dgm:spPr/>
      <dgm:t>
        <a:bodyPr/>
        <a:lstStyle/>
        <a:p>
          <a:endParaRPr kumimoji="1" lang="ja-JP" altLang="en-US"/>
        </a:p>
      </dgm:t>
    </dgm:pt>
    <dgm:pt modelId="{341C57AF-B31F-44B9-86E6-CEAD272F1E39}" type="sibTrans" cxnId="{75BC79D9-DA00-45C0-A727-8A1A32EB1A9B}">
      <dgm:prSet/>
      <dgm:spPr/>
      <dgm:t>
        <a:bodyPr/>
        <a:lstStyle/>
        <a:p>
          <a:endParaRPr kumimoji="1" lang="ja-JP" altLang="en-US"/>
        </a:p>
      </dgm:t>
    </dgm:pt>
    <dgm:pt modelId="{42108248-0BD1-4DD9-82D9-9CABC260808E}">
      <dgm:prSet phldrT="[テキスト]"/>
      <dgm:spPr/>
      <dgm:t>
        <a:bodyPr/>
        <a:lstStyle/>
        <a:p>
          <a:r>
            <a:rPr kumimoji="1" lang="ja-JP" altLang="en-US" dirty="0"/>
            <a:t>　</a:t>
          </a:r>
        </a:p>
      </dgm:t>
    </dgm:pt>
    <dgm:pt modelId="{CA567590-4139-49D8-A6B8-EA497DB3670C}" type="parTrans" cxnId="{1BD90974-8728-4A13-8203-86DC45B2E6D9}">
      <dgm:prSet/>
      <dgm:spPr/>
      <dgm:t>
        <a:bodyPr/>
        <a:lstStyle/>
        <a:p>
          <a:endParaRPr kumimoji="1" lang="ja-JP" altLang="en-US"/>
        </a:p>
      </dgm:t>
    </dgm:pt>
    <dgm:pt modelId="{15C14FA5-91BE-4C0E-80CE-76CFA5E80FE3}" type="sibTrans" cxnId="{1BD90974-8728-4A13-8203-86DC45B2E6D9}">
      <dgm:prSet/>
      <dgm:spPr/>
      <dgm:t>
        <a:bodyPr/>
        <a:lstStyle/>
        <a:p>
          <a:endParaRPr kumimoji="1" lang="ja-JP" altLang="en-US"/>
        </a:p>
      </dgm:t>
    </dgm:pt>
    <dgm:pt modelId="{E1B5EC5B-99C0-4F2D-8C7D-A4F4CE20B681}" type="pres">
      <dgm:prSet presAssocID="{D5B40743-5404-4ED4-8EF7-F070D8788BA7}" presName="hierChild1" presStyleCnt="0">
        <dgm:presLayoutVars>
          <dgm:orgChart val="1"/>
          <dgm:chPref val="1"/>
          <dgm:dir/>
          <dgm:animOne val="branch"/>
          <dgm:animLvl val="lvl"/>
          <dgm:resizeHandles/>
        </dgm:presLayoutVars>
      </dgm:prSet>
      <dgm:spPr/>
    </dgm:pt>
    <dgm:pt modelId="{3986E262-EF03-4398-994B-DC1F0A48C3A7}" type="pres">
      <dgm:prSet presAssocID="{6A16F4A2-44AC-4722-AC29-FD7F3961D35E}" presName="hierRoot1" presStyleCnt="0">
        <dgm:presLayoutVars>
          <dgm:hierBranch val="init"/>
        </dgm:presLayoutVars>
      </dgm:prSet>
      <dgm:spPr/>
    </dgm:pt>
    <dgm:pt modelId="{D24D48D0-8F76-469B-9DDF-7C23605EA393}" type="pres">
      <dgm:prSet presAssocID="{6A16F4A2-44AC-4722-AC29-FD7F3961D35E}" presName="rootComposite1" presStyleCnt="0"/>
      <dgm:spPr/>
    </dgm:pt>
    <dgm:pt modelId="{6B76BD5D-7056-4206-83A9-F4982A0986EC}" type="pres">
      <dgm:prSet presAssocID="{6A16F4A2-44AC-4722-AC29-FD7F3961D35E}" presName="rootText1" presStyleLbl="node0" presStyleIdx="0" presStyleCnt="1">
        <dgm:presLayoutVars>
          <dgm:chPref val="3"/>
        </dgm:presLayoutVars>
      </dgm:prSet>
      <dgm:spPr/>
    </dgm:pt>
    <dgm:pt modelId="{58D665B7-3319-4754-9A29-0C338CD136EB}" type="pres">
      <dgm:prSet presAssocID="{6A16F4A2-44AC-4722-AC29-FD7F3961D35E}" presName="rootConnector1" presStyleLbl="node1" presStyleIdx="0" presStyleCnt="0"/>
      <dgm:spPr/>
    </dgm:pt>
    <dgm:pt modelId="{B388A461-A0BD-482F-A5AF-1992A53C396F}" type="pres">
      <dgm:prSet presAssocID="{6A16F4A2-44AC-4722-AC29-FD7F3961D35E}" presName="hierChild2" presStyleCnt="0"/>
      <dgm:spPr/>
    </dgm:pt>
    <dgm:pt modelId="{A46214C0-3E82-4451-A2ED-DFD72F231917}" type="pres">
      <dgm:prSet presAssocID="{13A5EE23-F07F-4EF2-AADC-1342A9FAE23F}" presName="Name37" presStyleLbl="parChTrans1D2" presStyleIdx="0" presStyleCnt="4"/>
      <dgm:spPr/>
    </dgm:pt>
    <dgm:pt modelId="{718B9503-4E28-4A5E-BEF6-3A49B4A1EBDD}" type="pres">
      <dgm:prSet presAssocID="{04A70E22-6CE3-4846-9E9C-048287677CF1}" presName="hierRoot2" presStyleCnt="0">
        <dgm:presLayoutVars>
          <dgm:hierBranch val="init"/>
        </dgm:presLayoutVars>
      </dgm:prSet>
      <dgm:spPr/>
    </dgm:pt>
    <dgm:pt modelId="{1249B599-8F70-4E05-95A0-A05C6E136566}" type="pres">
      <dgm:prSet presAssocID="{04A70E22-6CE3-4846-9E9C-048287677CF1}" presName="rootComposite" presStyleCnt="0"/>
      <dgm:spPr/>
    </dgm:pt>
    <dgm:pt modelId="{F1A45577-1443-48EF-B8A3-285705DCAD15}" type="pres">
      <dgm:prSet presAssocID="{04A70E22-6CE3-4846-9E9C-048287677CF1}" presName="rootText" presStyleLbl="node2" presStyleIdx="0" presStyleCnt="3">
        <dgm:presLayoutVars>
          <dgm:chPref val="3"/>
        </dgm:presLayoutVars>
      </dgm:prSet>
      <dgm:spPr/>
    </dgm:pt>
    <dgm:pt modelId="{464837DB-477B-49F8-BB58-3B70F7C9D08F}" type="pres">
      <dgm:prSet presAssocID="{04A70E22-6CE3-4846-9E9C-048287677CF1}" presName="rootConnector" presStyleLbl="node2" presStyleIdx="0" presStyleCnt="3"/>
      <dgm:spPr/>
    </dgm:pt>
    <dgm:pt modelId="{6A5F454B-FA54-4318-A87A-3872B980CB1A}" type="pres">
      <dgm:prSet presAssocID="{04A70E22-6CE3-4846-9E9C-048287677CF1}" presName="hierChild4" presStyleCnt="0"/>
      <dgm:spPr/>
    </dgm:pt>
    <dgm:pt modelId="{3A2501C8-41D9-4C11-9A2F-AEBEE510294A}" type="pres">
      <dgm:prSet presAssocID="{04A70E22-6CE3-4846-9E9C-048287677CF1}" presName="hierChild5" presStyleCnt="0"/>
      <dgm:spPr/>
    </dgm:pt>
    <dgm:pt modelId="{3D5951EC-87EB-4372-B4FE-D259A8C48001}" type="pres">
      <dgm:prSet presAssocID="{901BFFC1-2422-4467-B203-726BAF70A6CB}" presName="Name37" presStyleLbl="parChTrans1D2" presStyleIdx="1" presStyleCnt="4"/>
      <dgm:spPr/>
    </dgm:pt>
    <dgm:pt modelId="{731D742A-2C69-49AB-984D-6501D96D9DCA}" type="pres">
      <dgm:prSet presAssocID="{8480ACAA-4FB0-4595-B19F-8D6F6DDF0537}" presName="hierRoot2" presStyleCnt="0">
        <dgm:presLayoutVars>
          <dgm:hierBranch val="init"/>
        </dgm:presLayoutVars>
      </dgm:prSet>
      <dgm:spPr/>
    </dgm:pt>
    <dgm:pt modelId="{B17AD474-6FA2-4F75-83EA-16B7D60E21CE}" type="pres">
      <dgm:prSet presAssocID="{8480ACAA-4FB0-4595-B19F-8D6F6DDF0537}" presName="rootComposite" presStyleCnt="0"/>
      <dgm:spPr/>
    </dgm:pt>
    <dgm:pt modelId="{3076BA80-4E86-4E60-AC02-533ACF27F777}" type="pres">
      <dgm:prSet presAssocID="{8480ACAA-4FB0-4595-B19F-8D6F6DDF0537}" presName="rootText" presStyleLbl="node2" presStyleIdx="1" presStyleCnt="3">
        <dgm:presLayoutVars>
          <dgm:chPref val="3"/>
        </dgm:presLayoutVars>
      </dgm:prSet>
      <dgm:spPr/>
    </dgm:pt>
    <dgm:pt modelId="{A3827AD5-7C09-42A4-B8C5-0B7C5965ED75}" type="pres">
      <dgm:prSet presAssocID="{8480ACAA-4FB0-4595-B19F-8D6F6DDF0537}" presName="rootConnector" presStyleLbl="node2" presStyleIdx="1" presStyleCnt="3"/>
      <dgm:spPr/>
    </dgm:pt>
    <dgm:pt modelId="{30B5BEA3-CC8C-468C-BA95-779DDD5D31C0}" type="pres">
      <dgm:prSet presAssocID="{8480ACAA-4FB0-4595-B19F-8D6F6DDF0537}" presName="hierChild4" presStyleCnt="0"/>
      <dgm:spPr/>
    </dgm:pt>
    <dgm:pt modelId="{40B5CD73-3C92-48EC-80D8-D0EA1121AD70}" type="pres">
      <dgm:prSet presAssocID="{8480ACAA-4FB0-4595-B19F-8D6F6DDF0537}" presName="hierChild5" presStyleCnt="0"/>
      <dgm:spPr/>
    </dgm:pt>
    <dgm:pt modelId="{12355E92-CC99-47B7-B83E-7C1074644C57}" type="pres">
      <dgm:prSet presAssocID="{CA567590-4139-49D8-A6B8-EA497DB3670C}" presName="Name37" presStyleLbl="parChTrans1D2" presStyleIdx="2" presStyleCnt="4"/>
      <dgm:spPr/>
    </dgm:pt>
    <dgm:pt modelId="{350F29E2-ECFB-4554-8480-C6646466EACA}" type="pres">
      <dgm:prSet presAssocID="{42108248-0BD1-4DD9-82D9-9CABC260808E}" presName="hierRoot2" presStyleCnt="0">
        <dgm:presLayoutVars>
          <dgm:hierBranch val="init"/>
        </dgm:presLayoutVars>
      </dgm:prSet>
      <dgm:spPr/>
    </dgm:pt>
    <dgm:pt modelId="{D722E668-7581-4C78-8EDD-97454997297B}" type="pres">
      <dgm:prSet presAssocID="{42108248-0BD1-4DD9-82D9-9CABC260808E}" presName="rootComposite" presStyleCnt="0"/>
      <dgm:spPr/>
    </dgm:pt>
    <dgm:pt modelId="{C1AD5462-C532-4817-A170-EAA62D77298F}" type="pres">
      <dgm:prSet presAssocID="{42108248-0BD1-4DD9-82D9-9CABC260808E}" presName="rootText" presStyleLbl="node2" presStyleIdx="2" presStyleCnt="3">
        <dgm:presLayoutVars>
          <dgm:chPref val="3"/>
        </dgm:presLayoutVars>
      </dgm:prSet>
      <dgm:spPr/>
    </dgm:pt>
    <dgm:pt modelId="{2E580E5C-01C3-42CC-931B-0746560DA9EF}" type="pres">
      <dgm:prSet presAssocID="{42108248-0BD1-4DD9-82D9-9CABC260808E}" presName="rootConnector" presStyleLbl="node2" presStyleIdx="2" presStyleCnt="3"/>
      <dgm:spPr/>
    </dgm:pt>
    <dgm:pt modelId="{84956357-D5A2-46E3-BE34-66D1947B992B}" type="pres">
      <dgm:prSet presAssocID="{42108248-0BD1-4DD9-82D9-9CABC260808E}" presName="hierChild4" presStyleCnt="0"/>
      <dgm:spPr/>
    </dgm:pt>
    <dgm:pt modelId="{C58A5339-6A42-437A-991A-5CD4A7E3A0A8}" type="pres">
      <dgm:prSet presAssocID="{42108248-0BD1-4DD9-82D9-9CABC260808E}" presName="hierChild5" presStyleCnt="0"/>
      <dgm:spPr/>
    </dgm:pt>
    <dgm:pt modelId="{0C0E4884-5EC5-4755-93FD-D71D4BE21E60}" type="pres">
      <dgm:prSet presAssocID="{6A16F4A2-44AC-4722-AC29-FD7F3961D35E}" presName="hierChild3" presStyleCnt="0"/>
      <dgm:spPr/>
    </dgm:pt>
    <dgm:pt modelId="{A000DEA5-071A-490D-A116-5FA26D0F19D8}" type="pres">
      <dgm:prSet presAssocID="{C21CCE46-60B0-428B-A019-BD6E14430078}" presName="Name111" presStyleLbl="parChTrans1D2" presStyleIdx="3" presStyleCnt="4"/>
      <dgm:spPr/>
    </dgm:pt>
    <dgm:pt modelId="{D02C5400-6EB6-499E-9DBB-531FD6B8B0EF}" type="pres">
      <dgm:prSet presAssocID="{18811A3A-6BB1-451A-8B2C-F407CCDE4948}" presName="hierRoot3" presStyleCnt="0">
        <dgm:presLayoutVars>
          <dgm:hierBranch val="init"/>
        </dgm:presLayoutVars>
      </dgm:prSet>
      <dgm:spPr/>
    </dgm:pt>
    <dgm:pt modelId="{BDFD40A8-8CE7-4A28-B36B-29BFC5DE0310}" type="pres">
      <dgm:prSet presAssocID="{18811A3A-6BB1-451A-8B2C-F407CCDE4948}" presName="rootComposite3" presStyleCnt="0"/>
      <dgm:spPr/>
    </dgm:pt>
    <dgm:pt modelId="{CEDAB296-8EA8-4FAD-9528-76B618C14D58}" type="pres">
      <dgm:prSet presAssocID="{18811A3A-6BB1-451A-8B2C-F407CCDE4948}" presName="rootText3" presStyleLbl="asst1" presStyleIdx="0" presStyleCnt="1" custLinFactNeighborX="492" custLinFactNeighborY="10957">
        <dgm:presLayoutVars>
          <dgm:chPref val="3"/>
        </dgm:presLayoutVars>
      </dgm:prSet>
      <dgm:spPr/>
    </dgm:pt>
    <dgm:pt modelId="{F7BF508A-89FA-41DC-A518-BDA70D393F11}" type="pres">
      <dgm:prSet presAssocID="{18811A3A-6BB1-451A-8B2C-F407CCDE4948}" presName="rootConnector3" presStyleLbl="asst1" presStyleIdx="0" presStyleCnt="1"/>
      <dgm:spPr/>
    </dgm:pt>
    <dgm:pt modelId="{15BBAD63-2450-4D7F-8C8B-BDF92D9505D5}" type="pres">
      <dgm:prSet presAssocID="{18811A3A-6BB1-451A-8B2C-F407CCDE4948}" presName="hierChild6" presStyleCnt="0"/>
      <dgm:spPr/>
    </dgm:pt>
    <dgm:pt modelId="{65CDFFE4-DA82-46E2-9D1D-766601796D56}" type="pres">
      <dgm:prSet presAssocID="{18811A3A-6BB1-451A-8B2C-F407CCDE4948}" presName="hierChild7" presStyleCnt="0"/>
      <dgm:spPr/>
    </dgm:pt>
  </dgm:ptLst>
  <dgm:cxnLst>
    <dgm:cxn modelId="{D7BAEF04-3425-429A-B11D-852D96D9D7CA}" type="presOf" srcId="{8480ACAA-4FB0-4595-B19F-8D6F6DDF0537}" destId="{A3827AD5-7C09-42A4-B8C5-0B7C5965ED75}" srcOrd="1" destOrd="0" presId="urn:microsoft.com/office/officeart/2005/8/layout/orgChart1"/>
    <dgm:cxn modelId="{F0FF983A-6C35-4782-B6D9-16E92C8D1E95}" type="presOf" srcId="{04A70E22-6CE3-4846-9E9C-048287677CF1}" destId="{F1A45577-1443-48EF-B8A3-285705DCAD15}" srcOrd="0" destOrd="0" presId="urn:microsoft.com/office/officeart/2005/8/layout/orgChart1"/>
    <dgm:cxn modelId="{BB15F73D-9320-4E48-872D-487147A2D179}" type="presOf" srcId="{6A16F4A2-44AC-4722-AC29-FD7F3961D35E}" destId="{58D665B7-3319-4754-9A29-0C338CD136EB}" srcOrd="1" destOrd="0" presId="urn:microsoft.com/office/officeart/2005/8/layout/orgChart1"/>
    <dgm:cxn modelId="{C66B013E-1A49-422A-8D5D-262734B7F55D}" type="presOf" srcId="{901BFFC1-2422-4467-B203-726BAF70A6CB}" destId="{3D5951EC-87EB-4372-B4FE-D259A8C48001}" srcOrd="0" destOrd="0" presId="urn:microsoft.com/office/officeart/2005/8/layout/orgChart1"/>
    <dgm:cxn modelId="{024CA66C-8A4D-4FC5-A384-234E67DE6196}" type="presOf" srcId="{42108248-0BD1-4DD9-82D9-9CABC260808E}" destId="{C1AD5462-C532-4817-A170-EAA62D77298F}" srcOrd="0" destOrd="0" presId="urn:microsoft.com/office/officeart/2005/8/layout/orgChart1"/>
    <dgm:cxn modelId="{1BD90974-8728-4A13-8203-86DC45B2E6D9}" srcId="{6A16F4A2-44AC-4722-AC29-FD7F3961D35E}" destId="{42108248-0BD1-4DD9-82D9-9CABC260808E}" srcOrd="3" destOrd="0" parTransId="{CA567590-4139-49D8-A6B8-EA497DB3670C}" sibTransId="{15C14FA5-91BE-4C0E-80CE-76CFA5E80FE3}"/>
    <dgm:cxn modelId="{1426BC76-8BC8-4C5C-98B4-6A88105AFD9B}" type="presOf" srcId="{CA567590-4139-49D8-A6B8-EA497DB3670C}" destId="{12355E92-CC99-47B7-B83E-7C1074644C57}" srcOrd="0" destOrd="0" presId="urn:microsoft.com/office/officeart/2005/8/layout/orgChart1"/>
    <dgm:cxn modelId="{E240BC78-5989-495B-9DB9-20D5A349FB30}" srcId="{6A16F4A2-44AC-4722-AC29-FD7F3961D35E}" destId="{04A70E22-6CE3-4846-9E9C-048287677CF1}" srcOrd="1" destOrd="0" parTransId="{13A5EE23-F07F-4EF2-AADC-1342A9FAE23F}" sibTransId="{B36275CD-2FC8-4E13-8765-12EF4A7B0C8F}"/>
    <dgm:cxn modelId="{54D1097C-5DFB-4ED4-95D8-9A28AB1D304B}" type="presOf" srcId="{18811A3A-6BB1-451A-8B2C-F407CCDE4948}" destId="{CEDAB296-8EA8-4FAD-9528-76B618C14D58}" srcOrd="0" destOrd="0" presId="urn:microsoft.com/office/officeart/2005/8/layout/orgChart1"/>
    <dgm:cxn modelId="{2BA1148E-B96B-4B8C-BDF6-2F4940961DFA}" type="presOf" srcId="{13A5EE23-F07F-4EF2-AADC-1342A9FAE23F}" destId="{A46214C0-3E82-4451-A2ED-DFD72F231917}" srcOrd="0" destOrd="0" presId="urn:microsoft.com/office/officeart/2005/8/layout/orgChart1"/>
    <dgm:cxn modelId="{A175ED90-1460-4B09-97D3-EC741F5DF14F}" type="presOf" srcId="{C21CCE46-60B0-428B-A019-BD6E14430078}" destId="{A000DEA5-071A-490D-A116-5FA26D0F19D8}" srcOrd="0" destOrd="0" presId="urn:microsoft.com/office/officeart/2005/8/layout/orgChart1"/>
    <dgm:cxn modelId="{BD731098-BB3B-4C5A-B419-98BCE94611B0}" type="presOf" srcId="{42108248-0BD1-4DD9-82D9-9CABC260808E}" destId="{2E580E5C-01C3-42CC-931B-0746560DA9EF}" srcOrd="1" destOrd="0" presId="urn:microsoft.com/office/officeart/2005/8/layout/orgChart1"/>
    <dgm:cxn modelId="{B981D8AA-9A4C-4098-8D70-50AD299AEAC4}" type="presOf" srcId="{D5B40743-5404-4ED4-8EF7-F070D8788BA7}" destId="{E1B5EC5B-99C0-4F2D-8C7D-A4F4CE20B681}" srcOrd="0" destOrd="0" presId="urn:microsoft.com/office/officeart/2005/8/layout/orgChart1"/>
    <dgm:cxn modelId="{D4108AB9-D963-4E7E-8455-759CF290A74E}" type="presOf" srcId="{18811A3A-6BB1-451A-8B2C-F407CCDE4948}" destId="{F7BF508A-89FA-41DC-A518-BDA70D393F11}" srcOrd="1" destOrd="0" presId="urn:microsoft.com/office/officeart/2005/8/layout/orgChart1"/>
    <dgm:cxn modelId="{6FD73ABF-DD23-4329-AF1B-8ABE6BEF2E5D}" srcId="{D5B40743-5404-4ED4-8EF7-F070D8788BA7}" destId="{6A16F4A2-44AC-4722-AC29-FD7F3961D35E}" srcOrd="0" destOrd="0" parTransId="{A9BEF810-65A5-4D0C-8BDC-EA3530F63EBC}" sibTransId="{8DFBFF11-AD43-4DEA-837F-21912B190828}"/>
    <dgm:cxn modelId="{C11E58CE-F4BA-4DDF-A5A9-286B4E6F1AD8}" type="presOf" srcId="{6A16F4A2-44AC-4722-AC29-FD7F3961D35E}" destId="{6B76BD5D-7056-4206-83A9-F4982A0986EC}" srcOrd="0" destOrd="0" presId="urn:microsoft.com/office/officeart/2005/8/layout/orgChart1"/>
    <dgm:cxn modelId="{75BC79D9-DA00-45C0-A727-8A1A32EB1A9B}" srcId="{6A16F4A2-44AC-4722-AC29-FD7F3961D35E}" destId="{8480ACAA-4FB0-4595-B19F-8D6F6DDF0537}" srcOrd="2" destOrd="0" parTransId="{901BFFC1-2422-4467-B203-726BAF70A6CB}" sibTransId="{341C57AF-B31F-44B9-86E6-CEAD272F1E39}"/>
    <dgm:cxn modelId="{19E7A2EF-ED47-46DC-B7B0-3CDCA476F69E}" type="presOf" srcId="{04A70E22-6CE3-4846-9E9C-048287677CF1}" destId="{464837DB-477B-49F8-BB58-3B70F7C9D08F}" srcOrd="1" destOrd="0" presId="urn:microsoft.com/office/officeart/2005/8/layout/orgChart1"/>
    <dgm:cxn modelId="{C1C9CFF6-6E05-4190-BD0A-77B967FC5B68}" type="presOf" srcId="{8480ACAA-4FB0-4595-B19F-8D6F6DDF0537}" destId="{3076BA80-4E86-4E60-AC02-533ACF27F777}" srcOrd="0" destOrd="0" presId="urn:microsoft.com/office/officeart/2005/8/layout/orgChart1"/>
    <dgm:cxn modelId="{4ED808FD-162F-4518-B123-CCBD6A2898CF}" srcId="{6A16F4A2-44AC-4722-AC29-FD7F3961D35E}" destId="{18811A3A-6BB1-451A-8B2C-F407CCDE4948}" srcOrd="0" destOrd="0" parTransId="{C21CCE46-60B0-428B-A019-BD6E14430078}" sibTransId="{E20341E6-AA51-48BB-99A4-1871CD1B3F6A}"/>
    <dgm:cxn modelId="{69BBB22B-91B6-45AD-853B-32A818EFF3ED}" type="presParOf" srcId="{E1B5EC5B-99C0-4F2D-8C7D-A4F4CE20B681}" destId="{3986E262-EF03-4398-994B-DC1F0A48C3A7}" srcOrd="0" destOrd="0" presId="urn:microsoft.com/office/officeart/2005/8/layout/orgChart1"/>
    <dgm:cxn modelId="{950BA692-45F1-4634-9A0F-943FA5621E88}" type="presParOf" srcId="{3986E262-EF03-4398-994B-DC1F0A48C3A7}" destId="{D24D48D0-8F76-469B-9DDF-7C23605EA393}" srcOrd="0" destOrd="0" presId="urn:microsoft.com/office/officeart/2005/8/layout/orgChart1"/>
    <dgm:cxn modelId="{26669A42-EFC1-4E82-B9A3-63B31A3631D0}" type="presParOf" srcId="{D24D48D0-8F76-469B-9DDF-7C23605EA393}" destId="{6B76BD5D-7056-4206-83A9-F4982A0986EC}" srcOrd="0" destOrd="0" presId="urn:microsoft.com/office/officeart/2005/8/layout/orgChart1"/>
    <dgm:cxn modelId="{19557E1E-2A8A-4A01-98E7-3C6BAAE1CEDB}" type="presParOf" srcId="{D24D48D0-8F76-469B-9DDF-7C23605EA393}" destId="{58D665B7-3319-4754-9A29-0C338CD136EB}" srcOrd="1" destOrd="0" presId="urn:microsoft.com/office/officeart/2005/8/layout/orgChart1"/>
    <dgm:cxn modelId="{95097633-EF90-4466-8BB2-2BA000893845}" type="presParOf" srcId="{3986E262-EF03-4398-994B-DC1F0A48C3A7}" destId="{B388A461-A0BD-482F-A5AF-1992A53C396F}" srcOrd="1" destOrd="0" presId="urn:microsoft.com/office/officeart/2005/8/layout/orgChart1"/>
    <dgm:cxn modelId="{2660F97B-3D8F-4E75-9A93-DD9F5CCA778D}" type="presParOf" srcId="{B388A461-A0BD-482F-A5AF-1992A53C396F}" destId="{A46214C0-3E82-4451-A2ED-DFD72F231917}" srcOrd="0" destOrd="0" presId="urn:microsoft.com/office/officeart/2005/8/layout/orgChart1"/>
    <dgm:cxn modelId="{586E16DE-0C47-427C-994E-29474432BA21}" type="presParOf" srcId="{B388A461-A0BD-482F-A5AF-1992A53C396F}" destId="{718B9503-4E28-4A5E-BEF6-3A49B4A1EBDD}" srcOrd="1" destOrd="0" presId="urn:microsoft.com/office/officeart/2005/8/layout/orgChart1"/>
    <dgm:cxn modelId="{2170D3E4-5880-4C96-84C4-27F01C46C85C}" type="presParOf" srcId="{718B9503-4E28-4A5E-BEF6-3A49B4A1EBDD}" destId="{1249B599-8F70-4E05-95A0-A05C6E136566}" srcOrd="0" destOrd="0" presId="urn:microsoft.com/office/officeart/2005/8/layout/orgChart1"/>
    <dgm:cxn modelId="{63FB8BA0-BA87-4101-AB59-4C14EECE2AF0}" type="presParOf" srcId="{1249B599-8F70-4E05-95A0-A05C6E136566}" destId="{F1A45577-1443-48EF-B8A3-285705DCAD15}" srcOrd="0" destOrd="0" presId="urn:microsoft.com/office/officeart/2005/8/layout/orgChart1"/>
    <dgm:cxn modelId="{B4DCA233-4D2C-4A37-8503-CF32DFC8361F}" type="presParOf" srcId="{1249B599-8F70-4E05-95A0-A05C6E136566}" destId="{464837DB-477B-49F8-BB58-3B70F7C9D08F}" srcOrd="1" destOrd="0" presId="urn:microsoft.com/office/officeart/2005/8/layout/orgChart1"/>
    <dgm:cxn modelId="{0FC93E07-8570-4A27-B840-926FCD5002D2}" type="presParOf" srcId="{718B9503-4E28-4A5E-BEF6-3A49B4A1EBDD}" destId="{6A5F454B-FA54-4318-A87A-3872B980CB1A}" srcOrd="1" destOrd="0" presId="urn:microsoft.com/office/officeart/2005/8/layout/orgChart1"/>
    <dgm:cxn modelId="{7574EDF3-9FA6-40D0-B814-D25AD6BCD1C5}" type="presParOf" srcId="{718B9503-4E28-4A5E-BEF6-3A49B4A1EBDD}" destId="{3A2501C8-41D9-4C11-9A2F-AEBEE510294A}" srcOrd="2" destOrd="0" presId="urn:microsoft.com/office/officeart/2005/8/layout/orgChart1"/>
    <dgm:cxn modelId="{EEDCC9BC-E875-4CD3-B698-9164EBC8400A}" type="presParOf" srcId="{B388A461-A0BD-482F-A5AF-1992A53C396F}" destId="{3D5951EC-87EB-4372-B4FE-D259A8C48001}" srcOrd="2" destOrd="0" presId="urn:microsoft.com/office/officeart/2005/8/layout/orgChart1"/>
    <dgm:cxn modelId="{26606169-5ED0-485E-81E0-5AE026C050C3}" type="presParOf" srcId="{B388A461-A0BD-482F-A5AF-1992A53C396F}" destId="{731D742A-2C69-49AB-984D-6501D96D9DCA}" srcOrd="3" destOrd="0" presId="urn:microsoft.com/office/officeart/2005/8/layout/orgChart1"/>
    <dgm:cxn modelId="{97B1AD97-9B97-4F77-9329-C4B14492BF9F}" type="presParOf" srcId="{731D742A-2C69-49AB-984D-6501D96D9DCA}" destId="{B17AD474-6FA2-4F75-83EA-16B7D60E21CE}" srcOrd="0" destOrd="0" presId="urn:microsoft.com/office/officeart/2005/8/layout/orgChart1"/>
    <dgm:cxn modelId="{60C0E847-B5BB-44CA-8B2B-5413B4B21328}" type="presParOf" srcId="{B17AD474-6FA2-4F75-83EA-16B7D60E21CE}" destId="{3076BA80-4E86-4E60-AC02-533ACF27F777}" srcOrd="0" destOrd="0" presId="urn:microsoft.com/office/officeart/2005/8/layout/orgChart1"/>
    <dgm:cxn modelId="{0149E309-2BD3-4A5C-BB9C-D0BE929A062D}" type="presParOf" srcId="{B17AD474-6FA2-4F75-83EA-16B7D60E21CE}" destId="{A3827AD5-7C09-42A4-B8C5-0B7C5965ED75}" srcOrd="1" destOrd="0" presId="urn:microsoft.com/office/officeart/2005/8/layout/orgChart1"/>
    <dgm:cxn modelId="{31DDC0F6-C678-4F55-8CAB-28C1DBE35322}" type="presParOf" srcId="{731D742A-2C69-49AB-984D-6501D96D9DCA}" destId="{30B5BEA3-CC8C-468C-BA95-779DDD5D31C0}" srcOrd="1" destOrd="0" presId="urn:microsoft.com/office/officeart/2005/8/layout/orgChart1"/>
    <dgm:cxn modelId="{CAA97669-74B5-4CD2-B904-D0E7608BB456}" type="presParOf" srcId="{731D742A-2C69-49AB-984D-6501D96D9DCA}" destId="{40B5CD73-3C92-48EC-80D8-D0EA1121AD70}" srcOrd="2" destOrd="0" presId="urn:microsoft.com/office/officeart/2005/8/layout/orgChart1"/>
    <dgm:cxn modelId="{1622FE36-6CF1-47CD-B642-47E1F426DFCC}" type="presParOf" srcId="{B388A461-A0BD-482F-A5AF-1992A53C396F}" destId="{12355E92-CC99-47B7-B83E-7C1074644C57}" srcOrd="4" destOrd="0" presId="urn:microsoft.com/office/officeart/2005/8/layout/orgChart1"/>
    <dgm:cxn modelId="{DF0D44FC-86D7-45F6-8E93-3886C6060B64}" type="presParOf" srcId="{B388A461-A0BD-482F-A5AF-1992A53C396F}" destId="{350F29E2-ECFB-4554-8480-C6646466EACA}" srcOrd="5" destOrd="0" presId="urn:microsoft.com/office/officeart/2005/8/layout/orgChart1"/>
    <dgm:cxn modelId="{CF3B8302-2A05-42CA-945B-9908F894801F}" type="presParOf" srcId="{350F29E2-ECFB-4554-8480-C6646466EACA}" destId="{D722E668-7581-4C78-8EDD-97454997297B}" srcOrd="0" destOrd="0" presId="urn:microsoft.com/office/officeart/2005/8/layout/orgChart1"/>
    <dgm:cxn modelId="{814BEB64-5F78-4100-868D-79C40A94ADDA}" type="presParOf" srcId="{D722E668-7581-4C78-8EDD-97454997297B}" destId="{C1AD5462-C532-4817-A170-EAA62D77298F}" srcOrd="0" destOrd="0" presId="urn:microsoft.com/office/officeart/2005/8/layout/orgChart1"/>
    <dgm:cxn modelId="{435E7A1E-5B6A-4EE9-8409-FC6B246B6489}" type="presParOf" srcId="{D722E668-7581-4C78-8EDD-97454997297B}" destId="{2E580E5C-01C3-42CC-931B-0746560DA9EF}" srcOrd="1" destOrd="0" presId="urn:microsoft.com/office/officeart/2005/8/layout/orgChart1"/>
    <dgm:cxn modelId="{EB7BD53C-87DC-4D90-BDC8-0FF7D4737277}" type="presParOf" srcId="{350F29E2-ECFB-4554-8480-C6646466EACA}" destId="{84956357-D5A2-46E3-BE34-66D1947B992B}" srcOrd="1" destOrd="0" presId="urn:microsoft.com/office/officeart/2005/8/layout/orgChart1"/>
    <dgm:cxn modelId="{61C1F849-5CA2-4330-8C05-7F0A41D6E51D}" type="presParOf" srcId="{350F29E2-ECFB-4554-8480-C6646466EACA}" destId="{C58A5339-6A42-437A-991A-5CD4A7E3A0A8}" srcOrd="2" destOrd="0" presId="urn:microsoft.com/office/officeart/2005/8/layout/orgChart1"/>
    <dgm:cxn modelId="{63704792-4803-4B08-A11A-694E99A099A3}" type="presParOf" srcId="{3986E262-EF03-4398-994B-DC1F0A48C3A7}" destId="{0C0E4884-5EC5-4755-93FD-D71D4BE21E60}" srcOrd="2" destOrd="0" presId="urn:microsoft.com/office/officeart/2005/8/layout/orgChart1"/>
    <dgm:cxn modelId="{DCFAA9A9-1797-4273-990C-E7AFDA942FB7}" type="presParOf" srcId="{0C0E4884-5EC5-4755-93FD-D71D4BE21E60}" destId="{A000DEA5-071A-490D-A116-5FA26D0F19D8}" srcOrd="0" destOrd="0" presId="urn:microsoft.com/office/officeart/2005/8/layout/orgChart1"/>
    <dgm:cxn modelId="{924C69BE-ACB0-4931-B57E-5590E6F559AF}" type="presParOf" srcId="{0C0E4884-5EC5-4755-93FD-D71D4BE21E60}" destId="{D02C5400-6EB6-499E-9DBB-531FD6B8B0EF}" srcOrd="1" destOrd="0" presId="urn:microsoft.com/office/officeart/2005/8/layout/orgChart1"/>
    <dgm:cxn modelId="{E6AD268D-2436-4450-9D5C-96ADFBF768B6}" type="presParOf" srcId="{D02C5400-6EB6-499E-9DBB-531FD6B8B0EF}" destId="{BDFD40A8-8CE7-4A28-B36B-29BFC5DE0310}" srcOrd="0" destOrd="0" presId="urn:microsoft.com/office/officeart/2005/8/layout/orgChart1"/>
    <dgm:cxn modelId="{16AEE540-A051-4F95-88BA-9EC0C4D924CC}" type="presParOf" srcId="{BDFD40A8-8CE7-4A28-B36B-29BFC5DE0310}" destId="{CEDAB296-8EA8-4FAD-9528-76B618C14D58}" srcOrd="0" destOrd="0" presId="urn:microsoft.com/office/officeart/2005/8/layout/orgChart1"/>
    <dgm:cxn modelId="{92D44BE0-D217-4845-88E6-515D6114CED8}" type="presParOf" srcId="{BDFD40A8-8CE7-4A28-B36B-29BFC5DE0310}" destId="{F7BF508A-89FA-41DC-A518-BDA70D393F11}" srcOrd="1" destOrd="0" presId="urn:microsoft.com/office/officeart/2005/8/layout/orgChart1"/>
    <dgm:cxn modelId="{BE145237-D36B-412B-A860-B18860ACBE15}" type="presParOf" srcId="{D02C5400-6EB6-499E-9DBB-531FD6B8B0EF}" destId="{15BBAD63-2450-4D7F-8C8B-BDF92D9505D5}" srcOrd="1" destOrd="0" presId="urn:microsoft.com/office/officeart/2005/8/layout/orgChart1"/>
    <dgm:cxn modelId="{BFC34429-3532-425B-83E4-857222483E37}" type="presParOf" srcId="{D02C5400-6EB6-499E-9DBB-531FD6B8B0EF}" destId="{65CDFFE4-DA82-46E2-9D1D-766601796D56}" srcOrd="2" destOrd="0" presId="urn:microsoft.com/office/officeart/2005/8/layout/orgChart1"/>
  </dgm:cxnLst>
  <dgm:bg/>
  <dgm:whole/>
  <dgm:extLst>
    <a:ext uri="http://schemas.microsoft.com/office/drawing/2008/diagram">
      <dsp:dataModelExt xmlns:dsp="http://schemas.microsoft.com/office/drawing/2008/diagram" relId="rId2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668EB34-EAD2-49BA-BEAB-C3B82602360F}" type="doc">
      <dgm:prSet loTypeId="urn:microsoft.com/office/officeart/2005/8/layout/radial1" loCatId="cycle" qsTypeId="urn:microsoft.com/office/officeart/2005/8/quickstyle/simple1" qsCatId="simple" csTypeId="urn:microsoft.com/office/officeart/2005/8/colors/accent2_2" csCatId="accent2" phldr="1"/>
      <dgm:spPr/>
      <dgm:t>
        <a:bodyPr/>
        <a:lstStyle/>
        <a:p>
          <a:endParaRPr kumimoji="1" lang="ja-JP" altLang="en-US"/>
        </a:p>
      </dgm:t>
    </dgm:pt>
    <dgm:pt modelId="{F5DF2FC9-7400-44B1-BE70-A3031F33CED1}">
      <dgm:prSet phldrT="[テキスト]"/>
      <dgm:spPr/>
      <dgm:t>
        <a:bodyPr/>
        <a:lstStyle/>
        <a:p>
          <a:r>
            <a:rPr kumimoji="1" lang="ja-JP" altLang="en-US" dirty="0"/>
            <a:t>　</a:t>
          </a:r>
        </a:p>
      </dgm:t>
    </dgm:pt>
    <dgm:pt modelId="{CF29E469-27A6-4386-885E-640547D60C88}" type="parTrans" cxnId="{179EAD42-0A79-4B0B-8551-68A0F324C8AB}">
      <dgm:prSet/>
      <dgm:spPr/>
      <dgm:t>
        <a:bodyPr/>
        <a:lstStyle/>
        <a:p>
          <a:endParaRPr kumimoji="1" lang="ja-JP" altLang="en-US"/>
        </a:p>
      </dgm:t>
    </dgm:pt>
    <dgm:pt modelId="{6BC82840-E02F-47F8-89AB-52DC7D6D9E02}" type="sibTrans" cxnId="{179EAD42-0A79-4B0B-8551-68A0F324C8AB}">
      <dgm:prSet/>
      <dgm:spPr/>
      <dgm:t>
        <a:bodyPr/>
        <a:lstStyle/>
        <a:p>
          <a:endParaRPr kumimoji="1" lang="ja-JP" altLang="en-US"/>
        </a:p>
      </dgm:t>
    </dgm:pt>
    <dgm:pt modelId="{40E659F4-EB20-4D11-B6D9-BA1E16D8ECA6}">
      <dgm:prSet phldrT="[テキスト]"/>
      <dgm:spPr/>
      <dgm:t>
        <a:bodyPr/>
        <a:lstStyle/>
        <a:p>
          <a:r>
            <a:rPr kumimoji="1" lang="ja-JP" altLang="en-US" dirty="0"/>
            <a:t>　</a:t>
          </a:r>
        </a:p>
      </dgm:t>
    </dgm:pt>
    <dgm:pt modelId="{85E9AA22-22AC-4785-9105-7A1A77B290B2}" type="parTrans" cxnId="{5D96DF07-2FB4-4532-B3F1-43A843AB9C25}">
      <dgm:prSet/>
      <dgm:spPr/>
      <dgm:t>
        <a:bodyPr/>
        <a:lstStyle/>
        <a:p>
          <a:endParaRPr kumimoji="1" lang="ja-JP" altLang="en-US"/>
        </a:p>
      </dgm:t>
    </dgm:pt>
    <dgm:pt modelId="{425D7F75-61EE-456C-B51D-10A9DE34D795}" type="sibTrans" cxnId="{5D96DF07-2FB4-4532-B3F1-43A843AB9C25}">
      <dgm:prSet/>
      <dgm:spPr/>
      <dgm:t>
        <a:bodyPr/>
        <a:lstStyle/>
        <a:p>
          <a:endParaRPr kumimoji="1" lang="ja-JP" altLang="en-US"/>
        </a:p>
      </dgm:t>
    </dgm:pt>
    <dgm:pt modelId="{3E1C7638-E48E-4C43-BC97-447F9112876B}">
      <dgm:prSet phldrT="[テキスト]"/>
      <dgm:spPr/>
      <dgm:t>
        <a:bodyPr/>
        <a:lstStyle/>
        <a:p>
          <a:r>
            <a:rPr kumimoji="1" lang="ja-JP" altLang="en-US" dirty="0"/>
            <a:t>　</a:t>
          </a:r>
        </a:p>
      </dgm:t>
    </dgm:pt>
    <dgm:pt modelId="{E8B2C3E2-7386-4144-8C48-6F4E67253F7E}" type="parTrans" cxnId="{2436368F-9306-4F0F-9E19-1F0930A15093}">
      <dgm:prSet/>
      <dgm:spPr/>
      <dgm:t>
        <a:bodyPr/>
        <a:lstStyle/>
        <a:p>
          <a:endParaRPr kumimoji="1" lang="ja-JP" altLang="en-US"/>
        </a:p>
      </dgm:t>
    </dgm:pt>
    <dgm:pt modelId="{82640B51-3A43-4944-B395-9CE12F6FCD49}" type="sibTrans" cxnId="{2436368F-9306-4F0F-9E19-1F0930A15093}">
      <dgm:prSet/>
      <dgm:spPr/>
      <dgm:t>
        <a:bodyPr/>
        <a:lstStyle/>
        <a:p>
          <a:endParaRPr kumimoji="1" lang="ja-JP" altLang="en-US"/>
        </a:p>
      </dgm:t>
    </dgm:pt>
    <dgm:pt modelId="{966C9D93-6F9C-4FEE-9054-2DCCF5207757}">
      <dgm:prSet phldrT="[テキスト]"/>
      <dgm:spPr/>
      <dgm:t>
        <a:bodyPr/>
        <a:lstStyle/>
        <a:p>
          <a:r>
            <a:rPr kumimoji="1" lang="ja-JP" altLang="en-US" dirty="0"/>
            <a:t>　</a:t>
          </a:r>
        </a:p>
      </dgm:t>
    </dgm:pt>
    <dgm:pt modelId="{3B4C25EB-11C7-4E45-9D2D-9C03B1ABFBCD}" type="parTrans" cxnId="{2E7B8E95-432E-4DF1-8068-FCA835142154}">
      <dgm:prSet/>
      <dgm:spPr/>
      <dgm:t>
        <a:bodyPr/>
        <a:lstStyle/>
        <a:p>
          <a:endParaRPr kumimoji="1" lang="ja-JP" altLang="en-US"/>
        </a:p>
      </dgm:t>
    </dgm:pt>
    <dgm:pt modelId="{4F2FA276-6439-462D-9FB4-B35E1E25AC99}" type="sibTrans" cxnId="{2E7B8E95-432E-4DF1-8068-FCA835142154}">
      <dgm:prSet/>
      <dgm:spPr/>
      <dgm:t>
        <a:bodyPr/>
        <a:lstStyle/>
        <a:p>
          <a:endParaRPr kumimoji="1" lang="ja-JP" altLang="en-US"/>
        </a:p>
      </dgm:t>
    </dgm:pt>
    <dgm:pt modelId="{7E3C23B1-3232-4816-AF29-9361EC656A30}">
      <dgm:prSet phldrT="[テキスト]"/>
      <dgm:spPr/>
      <dgm:t>
        <a:bodyPr/>
        <a:lstStyle/>
        <a:p>
          <a:r>
            <a:rPr kumimoji="1" lang="ja-JP" altLang="en-US" dirty="0"/>
            <a:t>　</a:t>
          </a:r>
        </a:p>
      </dgm:t>
    </dgm:pt>
    <dgm:pt modelId="{70153B8E-3A79-4CB9-A701-68D278E0F364}" type="parTrans" cxnId="{FBA27D68-0D24-443B-AA94-2A14201D9EBA}">
      <dgm:prSet/>
      <dgm:spPr/>
      <dgm:t>
        <a:bodyPr/>
        <a:lstStyle/>
        <a:p>
          <a:endParaRPr kumimoji="1" lang="ja-JP" altLang="en-US"/>
        </a:p>
      </dgm:t>
    </dgm:pt>
    <dgm:pt modelId="{31812531-12D6-4BD4-9FAC-F701D3BB9878}" type="sibTrans" cxnId="{FBA27D68-0D24-443B-AA94-2A14201D9EBA}">
      <dgm:prSet/>
      <dgm:spPr/>
      <dgm:t>
        <a:bodyPr/>
        <a:lstStyle/>
        <a:p>
          <a:endParaRPr kumimoji="1" lang="ja-JP" altLang="en-US"/>
        </a:p>
      </dgm:t>
    </dgm:pt>
    <dgm:pt modelId="{B6A56721-7879-40A4-A901-B3352E61F320}">
      <dgm:prSet/>
      <dgm:spPr/>
      <dgm:t>
        <a:bodyPr/>
        <a:lstStyle/>
        <a:p>
          <a:endParaRPr kumimoji="1" lang="ja-JP" altLang="en-US"/>
        </a:p>
      </dgm:t>
    </dgm:pt>
    <dgm:pt modelId="{05765D24-DEE3-4AF1-A099-6F6265682145}" type="parTrans" cxnId="{B10AB32F-0D1F-4B33-B26E-AFAC71E8CD4F}">
      <dgm:prSet/>
      <dgm:spPr/>
      <dgm:t>
        <a:bodyPr/>
        <a:lstStyle/>
        <a:p>
          <a:endParaRPr kumimoji="1" lang="ja-JP" altLang="en-US"/>
        </a:p>
      </dgm:t>
    </dgm:pt>
    <dgm:pt modelId="{D7EE37C4-DD21-476A-9989-A3938D1BE628}" type="sibTrans" cxnId="{B10AB32F-0D1F-4B33-B26E-AFAC71E8CD4F}">
      <dgm:prSet/>
      <dgm:spPr/>
      <dgm:t>
        <a:bodyPr/>
        <a:lstStyle/>
        <a:p>
          <a:endParaRPr kumimoji="1" lang="ja-JP" altLang="en-US"/>
        </a:p>
      </dgm:t>
    </dgm:pt>
    <dgm:pt modelId="{355D0DB7-E9F6-4DC1-8384-DAABE0916D96}" type="pres">
      <dgm:prSet presAssocID="{B668EB34-EAD2-49BA-BEAB-C3B82602360F}" presName="cycle" presStyleCnt="0">
        <dgm:presLayoutVars>
          <dgm:chMax val="1"/>
          <dgm:dir/>
          <dgm:animLvl val="ctr"/>
          <dgm:resizeHandles val="exact"/>
        </dgm:presLayoutVars>
      </dgm:prSet>
      <dgm:spPr/>
    </dgm:pt>
    <dgm:pt modelId="{03074019-E3B9-4433-BC12-99B558969FAB}" type="pres">
      <dgm:prSet presAssocID="{F5DF2FC9-7400-44B1-BE70-A3031F33CED1}" presName="centerShape" presStyleLbl="node0" presStyleIdx="0" presStyleCnt="1"/>
      <dgm:spPr/>
    </dgm:pt>
    <dgm:pt modelId="{119563A5-DB16-48EA-A434-25B890889905}" type="pres">
      <dgm:prSet presAssocID="{85E9AA22-22AC-4785-9105-7A1A77B290B2}" presName="Name9" presStyleLbl="parChTrans1D2" presStyleIdx="0" presStyleCnt="5"/>
      <dgm:spPr/>
    </dgm:pt>
    <dgm:pt modelId="{637034E7-672C-4278-9067-74B8DC2EB722}" type="pres">
      <dgm:prSet presAssocID="{85E9AA22-22AC-4785-9105-7A1A77B290B2}" presName="connTx" presStyleLbl="parChTrans1D2" presStyleIdx="0" presStyleCnt="5"/>
      <dgm:spPr/>
    </dgm:pt>
    <dgm:pt modelId="{6B95523F-0C98-4FA2-99D0-8F08EB4BE528}" type="pres">
      <dgm:prSet presAssocID="{40E659F4-EB20-4D11-B6D9-BA1E16D8ECA6}" presName="node" presStyleLbl="node1" presStyleIdx="0" presStyleCnt="5">
        <dgm:presLayoutVars>
          <dgm:bulletEnabled val="1"/>
        </dgm:presLayoutVars>
      </dgm:prSet>
      <dgm:spPr/>
    </dgm:pt>
    <dgm:pt modelId="{9D33113D-3875-4489-B4CA-52438BC64983}" type="pres">
      <dgm:prSet presAssocID="{E8B2C3E2-7386-4144-8C48-6F4E67253F7E}" presName="Name9" presStyleLbl="parChTrans1D2" presStyleIdx="1" presStyleCnt="5"/>
      <dgm:spPr/>
    </dgm:pt>
    <dgm:pt modelId="{F50B8E15-2AA1-437C-9EC8-252281196B1F}" type="pres">
      <dgm:prSet presAssocID="{E8B2C3E2-7386-4144-8C48-6F4E67253F7E}" presName="connTx" presStyleLbl="parChTrans1D2" presStyleIdx="1" presStyleCnt="5"/>
      <dgm:spPr/>
    </dgm:pt>
    <dgm:pt modelId="{3F154E86-AEBA-40CD-ACC8-BFBCB08ACC26}" type="pres">
      <dgm:prSet presAssocID="{3E1C7638-E48E-4C43-BC97-447F9112876B}" presName="node" presStyleLbl="node1" presStyleIdx="1" presStyleCnt="5">
        <dgm:presLayoutVars>
          <dgm:bulletEnabled val="1"/>
        </dgm:presLayoutVars>
      </dgm:prSet>
      <dgm:spPr/>
    </dgm:pt>
    <dgm:pt modelId="{1940D5D0-C7EC-42F4-AD1A-5C1563CA4DFA}" type="pres">
      <dgm:prSet presAssocID="{3B4C25EB-11C7-4E45-9D2D-9C03B1ABFBCD}" presName="Name9" presStyleLbl="parChTrans1D2" presStyleIdx="2" presStyleCnt="5"/>
      <dgm:spPr/>
    </dgm:pt>
    <dgm:pt modelId="{7ECFB28B-3045-4BE8-BCB5-8EAD6F88E9F0}" type="pres">
      <dgm:prSet presAssocID="{3B4C25EB-11C7-4E45-9D2D-9C03B1ABFBCD}" presName="connTx" presStyleLbl="parChTrans1D2" presStyleIdx="2" presStyleCnt="5"/>
      <dgm:spPr/>
    </dgm:pt>
    <dgm:pt modelId="{4DD33CFF-161C-4E34-B08B-B722A7F59E22}" type="pres">
      <dgm:prSet presAssocID="{966C9D93-6F9C-4FEE-9054-2DCCF5207757}" presName="node" presStyleLbl="node1" presStyleIdx="2" presStyleCnt="5">
        <dgm:presLayoutVars>
          <dgm:bulletEnabled val="1"/>
        </dgm:presLayoutVars>
      </dgm:prSet>
      <dgm:spPr/>
    </dgm:pt>
    <dgm:pt modelId="{783E2C9C-779E-4F2A-8B36-30BA2CF219FE}" type="pres">
      <dgm:prSet presAssocID="{05765D24-DEE3-4AF1-A099-6F6265682145}" presName="Name9" presStyleLbl="parChTrans1D2" presStyleIdx="3" presStyleCnt="5"/>
      <dgm:spPr/>
    </dgm:pt>
    <dgm:pt modelId="{4C81A4C5-DAAE-4655-B59A-93C315256F07}" type="pres">
      <dgm:prSet presAssocID="{05765D24-DEE3-4AF1-A099-6F6265682145}" presName="connTx" presStyleLbl="parChTrans1D2" presStyleIdx="3" presStyleCnt="5"/>
      <dgm:spPr/>
    </dgm:pt>
    <dgm:pt modelId="{145E23B0-DC27-4153-84D3-C6797D400C94}" type="pres">
      <dgm:prSet presAssocID="{B6A56721-7879-40A4-A901-B3352E61F320}" presName="node" presStyleLbl="node1" presStyleIdx="3" presStyleCnt="5">
        <dgm:presLayoutVars>
          <dgm:bulletEnabled val="1"/>
        </dgm:presLayoutVars>
      </dgm:prSet>
      <dgm:spPr/>
    </dgm:pt>
    <dgm:pt modelId="{7CF8BA63-09D2-499A-B300-7310FFF194D6}" type="pres">
      <dgm:prSet presAssocID="{70153B8E-3A79-4CB9-A701-68D278E0F364}" presName="Name9" presStyleLbl="parChTrans1D2" presStyleIdx="4" presStyleCnt="5"/>
      <dgm:spPr/>
    </dgm:pt>
    <dgm:pt modelId="{75FEE92A-310F-4BB3-92EF-380700D5A8FE}" type="pres">
      <dgm:prSet presAssocID="{70153B8E-3A79-4CB9-A701-68D278E0F364}" presName="connTx" presStyleLbl="parChTrans1D2" presStyleIdx="4" presStyleCnt="5"/>
      <dgm:spPr/>
    </dgm:pt>
    <dgm:pt modelId="{C3F58894-6263-4FBC-A93A-78239EC9E4A1}" type="pres">
      <dgm:prSet presAssocID="{7E3C23B1-3232-4816-AF29-9361EC656A30}" presName="node" presStyleLbl="node1" presStyleIdx="4" presStyleCnt="5">
        <dgm:presLayoutVars>
          <dgm:bulletEnabled val="1"/>
        </dgm:presLayoutVars>
      </dgm:prSet>
      <dgm:spPr/>
    </dgm:pt>
  </dgm:ptLst>
  <dgm:cxnLst>
    <dgm:cxn modelId="{A79B0C00-882C-44A8-BF01-72813BE84F2D}" type="presOf" srcId="{85E9AA22-22AC-4785-9105-7A1A77B290B2}" destId="{119563A5-DB16-48EA-A434-25B890889905}" srcOrd="0" destOrd="0" presId="urn:microsoft.com/office/officeart/2005/8/layout/radial1"/>
    <dgm:cxn modelId="{ABAB4601-81FE-4A22-B774-76194102ACE9}" type="presOf" srcId="{F5DF2FC9-7400-44B1-BE70-A3031F33CED1}" destId="{03074019-E3B9-4433-BC12-99B558969FAB}" srcOrd="0" destOrd="0" presId="urn:microsoft.com/office/officeart/2005/8/layout/radial1"/>
    <dgm:cxn modelId="{B63FAD02-EF1D-4301-9E3B-CCD35839F7BF}" type="presOf" srcId="{40E659F4-EB20-4D11-B6D9-BA1E16D8ECA6}" destId="{6B95523F-0C98-4FA2-99D0-8F08EB4BE528}" srcOrd="0" destOrd="0" presId="urn:microsoft.com/office/officeart/2005/8/layout/radial1"/>
    <dgm:cxn modelId="{5D96DF07-2FB4-4532-B3F1-43A843AB9C25}" srcId="{F5DF2FC9-7400-44B1-BE70-A3031F33CED1}" destId="{40E659F4-EB20-4D11-B6D9-BA1E16D8ECA6}" srcOrd="0" destOrd="0" parTransId="{85E9AA22-22AC-4785-9105-7A1A77B290B2}" sibTransId="{425D7F75-61EE-456C-B51D-10A9DE34D795}"/>
    <dgm:cxn modelId="{9401EE0B-55F8-4D95-A141-4390BD3C8097}" type="presOf" srcId="{7E3C23B1-3232-4816-AF29-9361EC656A30}" destId="{C3F58894-6263-4FBC-A93A-78239EC9E4A1}" srcOrd="0" destOrd="0" presId="urn:microsoft.com/office/officeart/2005/8/layout/radial1"/>
    <dgm:cxn modelId="{7DE89C1A-35B6-46AE-B233-E57492AA71DD}" type="presOf" srcId="{05765D24-DEE3-4AF1-A099-6F6265682145}" destId="{4C81A4C5-DAAE-4655-B59A-93C315256F07}" srcOrd="1" destOrd="0" presId="urn:microsoft.com/office/officeart/2005/8/layout/radial1"/>
    <dgm:cxn modelId="{D1200127-A68C-4D6C-8800-DDCE1AD254B2}" type="presOf" srcId="{3B4C25EB-11C7-4E45-9D2D-9C03B1ABFBCD}" destId="{1940D5D0-C7EC-42F4-AD1A-5C1563CA4DFA}" srcOrd="0" destOrd="0" presId="urn:microsoft.com/office/officeart/2005/8/layout/radial1"/>
    <dgm:cxn modelId="{B10AB32F-0D1F-4B33-B26E-AFAC71E8CD4F}" srcId="{F5DF2FC9-7400-44B1-BE70-A3031F33CED1}" destId="{B6A56721-7879-40A4-A901-B3352E61F320}" srcOrd="3" destOrd="0" parTransId="{05765D24-DEE3-4AF1-A099-6F6265682145}" sibTransId="{D7EE37C4-DD21-476A-9989-A3938D1BE628}"/>
    <dgm:cxn modelId="{364BF73F-8AB0-4B21-B2A1-5C8F74A1CC0A}" type="presOf" srcId="{3B4C25EB-11C7-4E45-9D2D-9C03B1ABFBCD}" destId="{7ECFB28B-3045-4BE8-BCB5-8EAD6F88E9F0}" srcOrd="1" destOrd="0" presId="urn:microsoft.com/office/officeart/2005/8/layout/radial1"/>
    <dgm:cxn modelId="{179EAD42-0A79-4B0B-8551-68A0F324C8AB}" srcId="{B668EB34-EAD2-49BA-BEAB-C3B82602360F}" destId="{F5DF2FC9-7400-44B1-BE70-A3031F33CED1}" srcOrd="0" destOrd="0" parTransId="{CF29E469-27A6-4386-885E-640547D60C88}" sibTransId="{6BC82840-E02F-47F8-89AB-52DC7D6D9E02}"/>
    <dgm:cxn modelId="{D6482B67-BAF6-4687-8CF0-D5E9BF0C51E0}" type="presOf" srcId="{966C9D93-6F9C-4FEE-9054-2DCCF5207757}" destId="{4DD33CFF-161C-4E34-B08B-B722A7F59E22}" srcOrd="0" destOrd="0" presId="urn:microsoft.com/office/officeart/2005/8/layout/radial1"/>
    <dgm:cxn modelId="{FBA27D68-0D24-443B-AA94-2A14201D9EBA}" srcId="{F5DF2FC9-7400-44B1-BE70-A3031F33CED1}" destId="{7E3C23B1-3232-4816-AF29-9361EC656A30}" srcOrd="4" destOrd="0" parTransId="{70153B8E-3A79-4CB9-A701-68D278E0F364}" sibTransId="{31812531-12D6-4BD4-9FAC-F701D3BB9878}"/>
    <dgm:cxn modelId="{A960E96C-E9CA-4D7B-96A2-FEDFA8740201}" type="presOf" srcId="{E8B2C3E2-7386-4144-8C48-6F4E67253F7E}" destId="{9D33113D-3875-4489-B4CA-52438BC64983}" srcOrd="0" destOrd="0" presId="urn:microsoft.com/office/officeart/2005/8/layout/radial1"/>
    <dgm:cxn modelId="{958D1E57-98F4-48DA-99A7-8C8B32924818}" type="presOf" srcId="{70153B8E-3A79-4CB9-A701-68D278E0F364}" destId="{75FEE92A-310F-4BB3-92EF-380700D5A8FE}" srcOrd="1" destOrd="0" presId="urn:microsoft.com/office/officeart/2005/8/layout/radial1"/>
    <dgm:cxn modelId="{1BFEEE79-BD7D-4FB7-A62B-C4460B000F9A}" type="presOf" srcId="{3E1C7638-E48E-4C43-BC97-447F9112876B}" destId="{3F154E86-AEBA-40CD-ACC8-BFBCB08ACC26}" srcOrd="0" destOrd="0" presId="urn:microsoft.com/office/officeart/2005/8/layout/radial1"/>
    <dgm:cxn modelId="{CF7D6F7E-604B-40A3-A357-C07475D6433F}" type="presOf" srcId="{B668EB34-EAD2-49BA-BEAB-C3B82602360F}" destId="{355D0DB7-E9F6-4DC1-8384-DAABE0916D96}" srcOrd="0" destOrd="0" presId="urn:microsoft.com/office/officeart/2005/8/layout/radial1"/>
    <dgm:cxn modelId="{3D78198C-C57F-405A-9A69-15471854A265}" type="presOf" srcId="{05765D24-DEE3-4AF1-A099-6F6265682145}" destId="{783E2C9C-779E-4F2A-8B36-30BA2CF219FE}" srcOrd="0" destOrd="0" presId="urn:microsoft.com/office/officeart/2005/8/layout/radial1"/>
    <dgm:cxn modelId="{2436368F-9306-4F0F-9E19-1F0930A15093}" srcId="{F5DF2FC9-7400-44B1-BE70-A3031F33CED1}" destId="{3E1C7638-E48E-4C43-BC97-447F9112876B}" srcOrd="1" destOrd="0" parTransId="{E8B2C3E2-7386-4144-8C48-6F4E67253F7E}" sibTransId="{82640B51-3A43-4944-B395-9CE12F6FCD49}"/>
    <dgm:cxn modelId="{9B10D791-7B12-4E24-B33D-9E14FB2325E3}" type="presOf" srcId="{70153B8E-3A79-4CB9-A701-68D278E0F364}" destId="{7CF8BA63-09D2-499A-B300-7310FFF194D6}" srcOrd="0" destOrd="0" presId="urn:microsoft.com/office/officeart/2005/8/layout/radial1"/>
    <dgm:cxn modelId="{2E7B8E95-432E-4DF1-8068-FCA835142154}" srcId="{F5DF2FC9-7400-44B1-BE70-A3031F33CED1}" destId="{966C9D93-6F9C-4FEE-9054-2DCCF5207757}" srcOrd="2" destOrd="0" parTransId="{3B4C25EB-11C7-4E45-9D2D-9C03B1ABFBCD}" sibTransId="{4F2FA276-6439-462D-9FB4-B35E1E25AC99}"/>
    <dgm:cxn modelId="{A0728EB3-32FC-4FDD-A47F-B854222C527D}" type="presOf" srcId="{85E9AA22-22AC-4785-9105-7A1A77B290B2}" destId="{637034E7-672C-4278-9067-74B8DC2EB722}" srcOrd="1" destOrd="0" presId="urn:microsoft.com/office/officeart/2005/8/layout/radial1"/>
    <dgm:cxn modelId="{28CC38C6-5352-42D3-83BF-3608255AF6D5}" type="presOf" srcId="{B6A56721-7879-40A4-A901-B3352E61F320}" destId="{145E23B0-DC27-4153-84D3-C6797D400C94}" srcOrd="0" destOrd="0" presId="urn:microsoft.com/office/officeart/2005/8/layout/radial1"/>
    <dgm:cxn modelId="{31909DD6-F5F8-4B97-8095-7476970E725F}" type="presOf" srcId="{E8B2C3E2-7386-4144-8C48-6F4E67253F7E}" destId="{F50B8E15-2AA1-437C-9EC8-252281196B1F}" srcOrd="1" destOrd="0" presId="urn:microsoft.com/office/officeart/2005/8/layout/radial1"/>
    <dgm:cxn modelId="{1374E02E-8F94-4AE6-9868-DBC4B19C84AF}" type="presParOf" srcId="{355D0DB7-E9F6-4DC1-8384-DAABE0916D96}" destId="{03074019-E3B9-4433-BC12-99B558969FAB}" srcOrd="0" destOrd="0" presId="urn:microsoft.com/office/officeart/2005/8/layout/radial1"/>
    <dgm:cxn modelId="{EDE913C8-D262-4B3D-8618-683C7AE3FFAC}" type="presParOf" srcId="{355D0DB7-E9F6-4DC1-8384-DAABE0916D96}" destId="{119563A5-DB16-48EA-A434-25B890889905}" srcOrd="1" destOrd="0" presId="urn:microsoft.com/office/officeart/2005/8/layout/radial1"/>
    <dgm:cxn modelId="{8CBDED98-4610-442A-A587-64B4B55FAE0F}" type="presParOf" srcId="{119563A5-DB16-48EA-A434-25B890889905}" destId="{637034E7-672C-4278-9067-74B8DC2EB722}" srcOrd="0" destOrd="0" presId="urn:microsoft.com/office/officeart/2005/8/layout/radial1"/>
    <dgm:cxn modelId="{7E894856-1F63-42B1-A798-3EA1B88F23E9}" type="presParOf" srcId="{355D0DB7-E9F6-4DC1-8384-DAABE0916D96}" destId="{6B95523F-0C98-4FA2-99D0-8F08EB4BE528}" srcOrd="2" destOrd="0" presId="urn:microsoft.com/office/officeart/2005/8/layout/radial1"/>
    <dgm:cxn modelId="{6DAB0468-DCC9-4433-A210-317BC5E7D7E9}" type="presParOf" srcId="{355D0DB7-E9F6-4DC1-8384-DAABE0916D96}" destId="{9D33113D-3875-4489-B4CA-52438BC64983}" srcOrd="3" destOrd="0" presId="urn:microsoft.com/office/officeart/2005/8/layout/radial1"/>
    <dgm:cxn modelId="{3F1F58DB-0710-4479-AFAC-70694BDE7893}" type="presParOf" srcId="{9D33113D-3875-4489-B4CA-52438BC64983}" destId="{F50B8E15-2AA1-437C-9EC8-252281196B1F}" srcOrd="0" destOrd="0" presId="urn:microsoft.com/office/officeart/2005/8/layout/radial1"/>
    <dgm:cxn modelId="{DBC3AD94-0BC6-4430-A3C4-F602EC1B8DFE}" type="presParOf" srcId="{355D0DB7-E9F6-4DC1-8384-DAABE0916D96}" destId="{3F154E86-AEBA-40CD-ACC8-BFBCB08ACC26}" srcOrd="4" destOrd="0" presId="urn:microsoft.com/office/officeart/2005/8/layout/radial1"/>
    <dgm:cxn modelId="{8337AE91-9CF2-4DA2-AC01-8E71A24A37C8}" type="presParOf" srcId="{355D0DB7-E9F6-4DC1-8384-DAABE0916D96}" destId="{1940D5D0-C7EC-42F4-AD1A-5C1563CA4DFA}" srcOrd="5" destOrd="0" presId="urn:microsoft.com/office/officeart/2005/8/layout/radial1"/>
    <dgm:cxn modelId="{82DF82DD-179F-46C0-830A-B8AE6187AB06}" type="presParOf" srcId="{1940D5D0-C7EC-42F4-AD1A-5C1563CA4DFA}" destId="{7ECFB28B-3045-4BE8-BCB5-8EAD6F88E9F0}" srcOrd="0" destOrd="0" presId="urn:microsoft.com/office/officeart/2005/8/layout/radial1"/>
    <dgm:cxn modelId="{40A580A5-9C33-411B-95CA-237845E95342}" type="presParOf" srcId="{355D0DB7-E9F6-4DC1-8384-DAABE0916D96}" destId="{4DD33CFF-161C-4E34-B08B-B722A7F59E22}" srcOrd="6" destOrd="0" presId="urn:microsoft.com/office/officeart/2005/8/layout/radial1"/>
    <dgm:cxn modelId="{2DD5EEDD-D3A9-4687-8CB7-51B8038B98B0}" type="presParOf" srcId="{355D0DB7-E9F6-4DC1-8384-DAABE0916D96}" destId="{783E2C9C-779E-4F2A-8B36-30BA2CF219FE}" srcOrd="7" destOrd="0" presId="urn:microsoft.com/office/officeart/2005/8/layout/radial1"/>
    <dgm:cxn modelId="{767F1595-3532-447C-A9D2-1BA86EDF1B01}" type="presParOf" srcId="{783E2C9C-779E-4F2A-8B36-30BA2CF219FE}" destId="{4C81A4C5-DAAE-4655-B59A-93C315256F07}" srcOrd="0" destOrd="0" presId="urn:microsoft.com/office/officeart/2005/8/layout/radial1"/>
    <dgm:cxn modelId="{BA523142-11DA-4DB0-9E20-DFC4E40F68BE}" type="presParOf" srcId="{355D0DB7-E9F6-4DC1-8384-DAABE0916D96}" destId="{145E23B0-DC27-4153-84D3-C6797D400C94}" srcOrd="8" destOrd="0" presId="urn:microsoft.com/office/officeart/2005/8/layout/radial1"/>
    <dgm:cxn modelId="{ADAA1651-E98B-432E-94E5-D1924EF534A9}" type="presParOf" srcId="{355D0DB7-E9F6-4DC1-8384-DAABE0916D96}" destId="{7CF8BA63-09D2-499A-B300-7310FFF194D6}" srcOrd="9" destOrd="0" presId="urn:microsoft.com/office/officeart/2005/8/layout/radial1"/>
    <dgm:cxn modelId="{11071E87-9361-458F-BCC8-1B41A79F1425}" type="presParOf" srcId="{7CF8BA63-09D2-499A-B300-7310FFF194D6}" destId="{75FEE92A-310F-4BB3-92EF-380700D5A8FE}" srcOrd="0" destOrd="0" presId="urn:microsoft.com/office/officeart/2005/8/layout/radial1"/>
    <dgm:cxn modelId="{4826B824-A472-4520-B2FA-12FD0846235B}" type="presParOf" srcId="{355D0DB7-E9F6-4DC1-8384-DAABE0916D96}" destId="{C3F58894-6263-4FBC-A93A-78239EC9E4A1}" srcOrd="10" destOrd="0" presId="urn:microsoft.com/office/officeart/2005/8/layout/radial1"/>
  </dgm:cxnLst>
  <dgm:bg/>
  <dgm:whole/>
  <dgm:extLst>
    <a:ext uri="http://schemas.microsoft.com/office/drawing/2008/diagram">
      <dsp:dataModelExt xmlns:dsp="http://schemas.microsoft.com/office/drawing/2008/diagram" relId="rId3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9C84A1-8062-4D6A-BF74-B5F011C3B3EE}">
      <dsp:nvSpPr>
        <dsp:cNvPr id="0" name=""/>
        <dsp:cNvSpPr/>
      </dsp:nvSpPr>
      <dsp:spPr>
        <a:xfrm>
          <a:off x="1544154" y="902"/>
          <a:ext cx="1223113" cy="1223113"/>
        </a:xfrm>
        <a:prstGeom prst="ellipse">
          <a:avLst/>
        </a:prstGeom>
        <a:solidFill>
          <a:srgbClr val="66FF6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kumimoji="1" lang="en-US" altLang="ja-JP" sz="2000" kern="1200" dirty="0">
              <a:solidFill>
                <a:schemeClr val="tx1"/>
              </a:solidFill>
              <a:latin typeface="UD デジタル 教科書体 NP-B" panose="02020700000000000000" pitchFamily="18" charset="-128"/>
              <a:ea typeface="UD デジタル 教科書体 NP-B" panose="02020700000000000000" pitchFamily="18" charset="-128"/>
            </a:rPr>
            <a:t>Plan</a:t>
          </a:r>
          <a:endParaRPr kumimoji="1" lang="ja-JP" altLang="en-US" sz="2000" kern="1200" dirty="0">
            <a:solidFill>
              <a:schemeClr val="tx1"/>
            </a:solidFill>
            <a:latin typeface="UD デジタル 教科書体 NP-B" panose="02020700000000000000" pitchFamily="18" charset="-128"/>
            <a:ea typeface="UD デジタル 教科書体 NP-B" panose="02020700000000000000" pitchFamily="18" charset="-128"/>
          </a:endParaRPr>
        </a:p>
      </dsp:txBody>
      <dsp:txXfrm>
        <a:off x="1723275" y="180023"/>
        <a:ext cx="864871" cy="864871"/>
      </dsp:txXfrm>
    </dsp:sp>
    <dsp:sp modelId="{AF61E5D3-B12C-427A-AD95-74BE22BCFDB0}">
      <dsp:nvSpPr>
        <dsp:cNvPr id="0" name=""/>
        <dsp:cNvSpPr/>
      </dsp:nvSpPr>
      <dsp:spPr>
        <a:xfrm rot="2700000">
          <a:off x="2635856" y="1048403"/>
          <a:ext cx="324398" cy="412800"/>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kumimoji="1" lang="ja-JP" altLang="en-US" sz="2000" kern="1200">
            <a:latin typeface="UD デジタル 教科書体 NP-B" panose="02020700000000000000" pitchFamily="18" charset="-128"/>
            <a:ea typeface="UD デジタル 教科書体 NP-B" panose="02020700000000000000" pitchFamily="18" charset="-128"/>
          </a:endParaRPr>
        </a:p>
      </dsp:txBody>
      <dsp:txXfrm>
        <a:off x="2650108" y="1096556"/>
        <a:ext cx="227079" cy="247680"/>
      </dsp:txXfrm>
    </dsp:sp>
    <dsp:sp modelId="{4B1BEBB5-B359-447F-8A2B-C183435BFB57}">
      <dsp:nvSpPr>
        <dsp:cNvPr id="0" name=""/>
        <dsp:cNvSpPr/>
      </dsp:nvSpPr>
      <dsp:spPr>
        <a:xfrm>
          <a:off x="2841827" y="1298576"/>
          <a:ext cx="1223113" cy="1223113"/>
        </a:xfrm>
        <a:prstGeom prst="ellipse">
          <a:avLst/>
        </a:prstGeom>
        <a:solidFill>
          <a:schemeClr val="accent5">
            <a:hueOff val="1085675"/>
            <a:satOff val="3732"/>
            <a:lumOff val="-1790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kumimoji="1" lang="en-US" altLang="ja-JP" sz="2000" kern="1200" dirty="0">
              <a:solidFill>
                <a:schemeClr val="tx1"/>
              </a:solidFill>
              <a:latin typeface="UD デジタル 教科書体 NP-B" panose="02020700000000000000" pitchFamily="18" charset="-128"/>
              <a:ea typeface="UD デジタル 教科書体 NP-B" panose="02020700000000000000" pitchFamily="18" charset="-128"/>
            </a:rPr>
            <a:t>Do</a:t>
          </a:r>
          <a:endParaRPr kumimoji="1" lang="ja-JP" altLang="en-US" sz="2000" kern="1200" dirty="0">
            <a:solidFill>
              <a:schemeClr val="tx1"/>
            </a:solidFill>
            <a:latin typeface="UD デジタル 教科書体 NP-B" panose="02020700000000000000" pitchFamily="18" charset="-128"/>
            <a:ea typeface="UD デジタル 教科書体 NP-B" panose="02020700000000000000" pitchFamily="18" charset="-128"/>
          </a:endParaRPr>
        </a:p>
      </dsp:txBody>
      <dsp:txXfrm>
        <a:off x="3020948" y="1477697"/>
        <a:ext cx="864871" cy="864871"/>
      </dsp:txXfrm>
    </dsp:sp>
    <dsp:sp modelId="{2EF1D7A8-941E-4B62-A4B4-60E18EDC4300}">
      <dsp:nvSpPr>
        <dsp:cNvPr id="0" name=""/>
        <dsp:cNvSpPr/>
      </dsp:nvSpPr>
      <dsp:spPr>
        <a:xfrm rot="8100000">
          <a:off x="2648840" y="2346077"/>
          <a:ext cx="324398" cy="412800"/>
        </a:xfrm>
        <a:prstGeom prst="rightArrow">
          <a:avLst>
            <a:gd name="adj1" fmla="val 60000"/>
            <a:gd name="adj2" fmla="val 50000"/>
          </a:avLst>
        </a:prstGeom>
        <a:solidFill>
          <a:schemeClr val="accent5">
            <a:hueOff val="1085675"/>
            <a:satOff val="3732"/>
            <a:lumOff val="-1790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kumimoji="1" lang="ja-JP" altLang="en-US" sz="2000" kern="1200">
            <a:latin typeface="UD デジタル 教科書体 NP-B" panose="02020700000000000000" pitchFamily="18" charset="-128"/>
            <a:ea typeface="UD デジタル 教科書体 NP-B" panose="02020700000000000000" pitchFamily="18" charset="-128"/>
          </a:endParaRPr>
        </a:p>
      </dsp:txBody>
      <dsp:txXfrm rot="10800000">
        <a:off x="2731907" y="2394230"/>
        <a:ext cx="227079" cy="247680"/>
      </dsp:txXfrm>
    </dsp:sp>
    <dsp:sp modelId="{86D38D23-D74F-4407-9EB2-FC2083D8AAAD}">
      <dsp:nvSpPr>
        <dsp:cNvPr id="0" name=""/>
        <dsp:cNvSpPr/>
      </dsp:nvSpPr>
      <dsp:spPr>
        <a:xfrm>
          <a:off x="1544154" y="2596249"/>
          <a:ext cx="1223113" cy="1223113"/>
        </a:xfrm>
        <a:prstGeom prst="ellipse">
          <a:avLst/>
        </a:prstGeom>
        <a:solidFill>
          <a:srgbClr val="FFCC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kumimoji="1" lang="en-US" altLang="ja-JP" sz="2000" kern="1200" dirty="0">
              <a:solidFill>
                <a:schemeClr val="tx1"/>
              </a:solidFill>
              <a:latin typeface="UD デジタル 教科書体 NP-B" panose="02020700000000000000" pitchFamily="18" charset="-128"/>
              <a:ea typeface="UD デジタル 教科書体 NP-B" panose="02020700000000000000" pitchFamily="18" charset="-128"/>
            </a:rPr>
            <a:t>Check</a:t>
          </a:r>
          <a:endParaRPr kumimoji="1" lang="ja-JP" altLang="en-US" sz="2000" kern="1200" dirty="0">
            <a:solidFill>
              <a:schemeClr val="tx1"/>
            </a:solidFill>
            <a:latin typeface="UD デジタル 教科書体 NP-B" panose="02020700000000000000" pitchFamily="18" charset="-128"/>
            <a:ea typeface="UD デジタル 教科書体 NP-B" panose="02020700000000000000" pitchFamily="18" charset="-128"/>
          </a:endParaRPr>
        </a:p>
      </dsp:txBody>
      <dsp:txXfrm>
        <a:off x="1723275" y="2775370"/>
        <a:ext cx="864871" cy="864871"/>
      </dsp:txXfrm>
    </dsp:sp>
    <dsp:sp modelId="{0D8689E3-DC44-4989-97F7-E7E391B03B59}">
      <dsp:nvSpPr>
        <dsp:cNvPr id="0" name=""/>
        <dsp:cNvSpPr/>
      </dsp:nvSpPr>
      <dsp:spPr>
        <a:xfrm rot="13500000">
          <a:off x="1351167" y="2359061"/>
          <a:ext cx="324398" cy="412800"/>
        </a:xfrm>
        <a:prstGeom prst="rightArrow">
          <a:avLst>
            <a:gd name="adj1" fmla="val 60000"/>
            <a:gd name="adj2" fmla="val 50000"/>
          </a:avLst>
        </a:prstGeom>
        <a:solidFill>
          <a:schemeClr val="accent5">
            <a:hueOff val="2171351"/>
            <a:satOff val="7464"/>
            <a:lumOff val="-3581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kumimoji="1" lang="ja-JP" altLang="en-US" sz="2000" kern="1200">
            <a:latin typeface="UD デジタル 教科書体 NP-B" panose="02020700000000000000" pitchFamily="18" charset="-128"/>
            <a:ea typeface="UD デジタル 教科書体 NP-B" panose="02020700000000000000" pitchFamily="18" charset="-128"/>
          </a:endParaRPr>
        </a:p>
      </dsp:txBody>
      <dsp:txXfrm rot="10800000">
        <a:off x="1434234" y="2476028"/>
        <a:ext cx="227079" cy="247680"/>
      </dsp:txXfrm>
    </dsp:sp>
    <dsp:sp modelId="{C1F39D5C-25EE-42C3-9708-EC15FBED6AF9}">
      <dsp:nvSpPr>
        <dsp:cNvPr id="0" name=""/>
        <dsp:cNvSpPr/>
      </dsp:nvSpPr>
      <dsp:spPr>
        <a:xfrm>
          <a:off x="246481" y="1298576"/>
          <a:ext cx="1223113" cy="1223113"/>
        </a:xfrm>
        <a:prstGeom prst="ellipse">
          <a:avLst/>
        </a:prstGeom>
        <a:solidFill>
          <a:srgbClr val="FFFF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kumimoji="1" lang="en-US" altLang="ja-JP" sz="2000" kern="1200" dirty="0">
              <a:solidFill>
                <a:schemeClr val="tx1"/>
              </a:solidFill>
              <a:latin typeface="UD デジタル 教科書体 NP-B" panose="02020700000000000000" pitchFamily="18" charset="-128"/>
              <a:ea typeface="UD デジタル 教科書体 NP-B" panose="02020700000000000000" pitchFamily="18" charset="-128"/>
            </a:rPr>
            <a:t>Act</a:t>
          </a:r>
          <a:endParaRPr kumimoji="1" lang="ja-JP" altLang="en-US" sz="2000" kern="1200" dirty="0">
            <a:solidFill>
              <a:schemeClr val="tx1"/>
            </a:solidFill>
            <a:latin typeface="UD デジタル 教科書体 NP-B" panose="02020700000000000000" pitchFamily="18" charset="-128"/>
            <a:ea typeface="UD デジタル 教科書体 NP-B" panose="02020700000000000000" pitchFamily="18" charset="-128"/>
          </a:endParaRPr>
        </a:p>
      </dsp:txBody>
      <dsp:txXfrm>
        <a:off x="425602" y="1477697"/>
        <a:ext cx="864871" cy="864871"/>
      </dsp:txXfrm>
    </dsp:sp>
    <dsp:sp modelId="{73D3D301-7DA0-470B-9148-528FE7312721}">
      <dsp:nvSpPr>
        <dsp:cNvPr id="0" name=""/>
        <dsp:cNvSpPr/>
      </dsp:nvSpPr>
      <dsp:spPr>
        <a:xfrm rot="18900000">
          <a:off x="1338183" y="1061387"/>
          <a:ext cx="324398" cy="412800"/>
        </a:xfrm>
        <a:prstGeom prst="rightArrow">
          <a:avLst>
            <a:gd name="adj1" fmla="val 60000"/>
            <a:gd name="adj2" fmla="val 50000"/>
          </a:avLst>
        </a:prstGeom>
        <a:solidFill>
          <a:schemeClr val="accent5">
            <a:hueOff val="3257026"/>
            <a:satOff val="11196"/>
            <a:lumOff val="-5372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kumimoji="1" lang="ja-JP" altLang="en-US" sz="2000" kern="1200">
            <a:latin typeface="UD デジタル 教科書体 NP-B" panose="02020700000000000000" pitchFamily="18" charset="-128"/>
            <a:ea typeface="UD デジタル 教科書体 NP-B" panose="02020700000000000000" pitchFamily="18" charset="-128"/>
          </a:endParaRPr>
        </a:p>
      </dsp:txBody>
      <dsp:txXfrm>
        <a:off x="1352435" y="1178354"/>
        <a:ext cx="227079" cy="24768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00DEA5-071A-490D-A116-5FA26D0F19D8}">
      <dsp:nvSpPr>
        <dsp:cNvPr id="0" name=""/>
        <dsp:cNvSpPr/>
      </dsp:nvSpPr>
      <dsp:spPr>
        <a:xfrm>
          <a:off x="164018" y="191968"/>
          <a:ext cx="91440" cy="91440"/>
        </a:xfrm>
        <a:custGeom>
          <a:avLst/>
          <a:gdLst/>
          <a:ahLst/>
          <a:cxnLst/>
          <a:rect l="0" t="0" r="0" b="0"/>
          <a:pathLst>
            <a:path>
              <a:moveTo>
                <a:pt x="58756" y="45720"/>
              </a:moveTo>
              <a:lnTo>
                <a:pt x="58756" y="112775"/>
              </a:lnTo>
              <a:lnTo>
                <a:pt x="45720" y="11277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2355E92-CC99-47B7-B83E-7C1074644C57}">
      <dsp:nvSpPr>
        <dsp:cNvPr id="0" name=""/>
        <dsp:cNvSpPr/>
      </dsp:nvSpPr>
      <dsp:spPr>
        <a:xfrm>
          <a:off x="222774" y="237688"/>
          <a:ext cx="157614" cy="119839"/>
        </a:xfrm>
        <a:custGeom>
          <a:avLst/>
          <a:gdLst/>
          <a:ahLst/>
          <a:cxnLst/>
          <a:rect l="0" t="0" r="0" b="0"/>
          <a:pathLst>
            <a:path>
              <a:moveTo>
                <a:pt x="0" y="0"/>
              </a:moveTo>
              <a:lnTo>
                <a:pt x="0" y="106161"/>
              </a:lnTo>
              <a:lnTo>
                <a:pt x="157614" y="106161"/>
              </a:lnTo>
              <a:lnTo>
                <a:pt x="157614" y="11983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D5951EC-87EB-4372-B4FE-D259A8C48001}">
      <dsp:nvSpPr>
        <dsp:cNvPr id="0" name=""/>
        <dsp:cNvSpPr/>
      </dsp:nvSpPr>
      <dsp:spPr>
        <a:xfrm>
          <a:off x="177054" y="237688"/>
          <a:ext cx="91440" cy="119839"/>
        </a:xfrm>
        <a:custGeom>
          <a:avLst/>
          <a:gdLst/>
          <a:ahLst/>
          <a:cxnLst/>
          <a:rect l="0" t="0" r="0" b="0"/>
          <a:pathLst>
            <a:path>
              <a:moveTo>
                <a:pt x="45720" y="0"/>
              </a:moveTo>
              <a:lnTo>
                <a:pt x="45720" y="11983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6214C0-3E82-4451-A2ED-DFD72F231917}">
      <dsp:nvSpPr>
        <dsp:cNvPr id="0" name=""/>
        <dsp:cNvSpPr/>
      </dsp:nvSpPr>
      <dsp:spPr>
        <a:xfrm>
          <a:off x="65159" y="237688"/>
          <a:ext cx="157614" cy="119839"/>
        </a:xfrm>
        <a:custGeom>
          <a:avLst/>
          <a:gdLst/>
          <a:ahLst/>
          <a:cxnLst/>
          <a:rect l="0" t="0" r="0" b="0"/>
          <a:pathLst>
            <a:path>
              <a:moveTo>
                <a:pt x="157614" y="0"/>
              </a:moveTo>
              <a:lnTo>
                <a:pt x="157614" y="106161"/>
              </a:lnTo>
              <a:lnTo>
                <a:pt x="0" y="106161"/>
              </a:lnTo>
              <a:lnTo>
                <a:pt x="0" y="11983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B76BD5D-7056-4206-83A9-F4982A0986EC}">
      <dsp:nvSpPr>
        <dsp:cNvPr id="0" name=""/>
        <dsp:cNvSpPr/>
      </dsp:nvSpPr>
      <dsp:spPr>
        <a:xfrm>
          <a:off x="157644" y="172558"/>
          <a:ext cx="130259" cy="65129"/>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157644" y="172558"/>
        <a:ext cx="130259" cy="65129"/>
      </dsp:txXfrm>
    </dsp:sp>
    <dsp:sp modelId="{F1A45577-1443-48EF-B8A3-285705DCAD15}">
      <dsp:nvSpPr>
        <dsp:cNvPr id="0" name=""/>
        <dsp:cNvSpPr/>
      </dsp:nvSpPr>
      <dsp:spPr>
        <a:xfrm>
          <a:off x="29" y="357528"/>
          <a:ext cx="130259" cy="65129"/>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29" y="357528"/>
        <a:ext cx="130259" cy="65129"/>
      </dsp:txXfrm>
    </dsp:sp>
    <dsp:sp modelId="{3076BA80-4E86-4E60-AC02-533ACF27F777}">
      <dsp:nvSpPr>
        <dsp:cNvPr id="0" name=""/>
        <dsp:cNvSpPr/>
      </dsp:nvSpPr>
      <dsp:spPr>
        <a:xfrm>
          <a:off x="157644" y="357528"/>
          <a:ext cx="130259" cy="65129"/>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157644" y="357528"/>
        <a:ext cx="130259" cy="65129"/>
      </dsp:txXfrm>
    </dsp:sp>
    <dsp:sp modelId="{C1AD5462-C532-4817-A170-EAA62D77298F}">
      <dsp:nvSpPr>
        <dsp:cNvPr id="0" name=""/>
        <dsp:cNvSpPr/>
      </dsp:nvSpPr>
      <dsp:spPr>
        <a:xfrm>
          <a:off x="315259" y="357528"/>
          <a:ext cx="130259" cy="65129"/>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315259" y="357528"/>
        <a:ext cx="130259" cy="65129"/>
      </dsp:txXfrm>
    </dsp:sp>
    <dsp:sp modelId="{CEDAB296-8EA8-4FAD-9528-76B618C14D58}">
      <dsp:nvSpPr>
        <dsp:cNvPr id="0" name=""/>
        <dsp:cNvSpPr/>
      </dsp:nvSpPr>
      <dsp:spPr>
        <a:xfrm>
          <a:off x="79478" y="272179"/>
          <a:ext cx="130259" cy="65129"/>
        </a:xfrm>
        <a:prstGeom prst="rect">
          <a:avLst/>
        </a:prstGeom>
        <a:solidFill>
          <a:schemeClr val="accent6">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79478" y="272179"/>
        <a:ext cx="130259" cy="6512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074019-E3B9-4433-BC12-99B558969FAB}">
      <dsp:nvSpPr>
        <dsp:cNvPr id="0" name=""/>
        <dsp:cNvSpPr/>
      </dsp:nvSpPr>
      <dsp:spPr>
        <a:xfrm>
          <a:off x="223250" y="185394"/>
          <a:ext cx="141041" cy="14104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kumimoji="1" lang="ja-JP" altLang="en-US" sz="600" kern="1200" dirty="0"/>
            <a:t>　</a:t>
          </a:r>
        </a:p>
      </dsp:txBody>
      <dsp:txXfrm>
        <a:off x="243905" y="206049"/>
        <a:ext cx="99731" cy="99731"/>
      </dsp:txXfrm>
    </dsp:sp>
    <dsp:sp modelId="{119563A5-DB16-48EA-A434-25B890889905}">
      <dsp:nvSpPr>
        <dsp:cNvPr id="0" name=""/>
        <dsp:cNvSpPr/>
      </dsp:nvSpPr>
      <dsp:spPr>
        <a:xfrm rot="16200000">
          <a:off x="272501" y="142519"/>
          <a:ext cx="42538" cy="43209"/>
        </a:xfrm>
        <a:custGeom>
          <a:avLst/>
          <a:gdLst/>
          <a:ahLst/>
          <a:cxnLst/>
          <a:rect l="0" t="0" r="0" b="0"/>
          <a:pathLst>
            <a:path>
              <a:moveTo>
                <a:pt x="0" y="21604"/>
              </a:moveTo>
              <a:lnTo>
                <a:pt x="42538" y="21604"/>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292707" y="163061"/>
        <a:ext cx="2126" cy="2126"/>
      </dsp:txXfrm>
    </dsp:sp>
    <dsp:sp modelId="{6B95523F-0C98-4FA2-99D0-8F08EB4BE528}">
      <dsp:nvSpPr>
        <dsp:cNvPr id="0" name=""/>
        <dsp:cNvSpPr/>
      </dsp:nvSpPr>
      <dsp:spPr>
        <a:xfrm>
          <a:off x="223250" y="1814"/>
          <a:ext cx="141041" cy="14104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kumimoji="1" lang="ja-JP" altLang="en-US" sz="600" kern="1200" dirty="0"/>
            <a:t>　</a:t>
          </a:r>
        </a:p>
      </dsp:txBody>
      <dsp:txXfrm>
        <a:off x="243905" y="22469"/>
        <a:ext cx="99731" cy="99731"/>
      </dsp:txXfrm>
    </dsp:sp>
    <dsp:sp modelId="{9D33113D-3875-4489-B4CA-52438BC64983}">
      <dsp:nvSpPr>
        <dsp:cNvPr id="0" name=""/>
        <dsp:cNvSpPr/>
      </dsp:nvSpPr>
      <dsp:spPr>
        <a:xfrm rot="20520000">
          <a:off x="359799" y="205945"/>
          <a:ext cx="42538" cy="43209"/>
        </a:xfrm>
        <a:custGeom>
          <a:avLst/>
          <a:gdLst/>
          <a:ahLst/>
          <a:cxnLst/>
          <a:rect l="0" t="0" r="0" b="0"/>
          <a:pathLst>
            <a:path>
              <a:moveTo>
                <a:pt x="0" y="21604"/>
              </a:moveTo>
              <a:lnTo>
                <a:pt x="42538" y="21604"/>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380005" y="226486"/>
        <a:ext cx="2126" cy="2126"/>
      </dsp:txXfrm>
    </dsp:sp>
    <dsp:sp modelId="{3F154E86-AEBA-40CD-ACC8-BFBCB08ACC26}">
      <dsp:nvSpPr>
        <dsp:cNvPr id="0" name=""/>
        <dsp:cNvSpPr/>
      </dsp:nvSpPr>
      <dsp:spPr>
        <a:xfrm>
          <a:off x="397845" y="128664"/>
          <a:ext cx="141041" cy="14104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kumimoji="1" lang="ja-JP" altLang="en-US" sz="600" kern="1200" dirty="0"/>
            <a:t>　</a:t>
          </a:r>
        </a:p>
      </dsp:txBody>
      <dsp:txXfrm>
        <a:off x="418500" y="149319"/>
        <a:ext cx="99731" cy="99731"/>
      </dsp:txXfrm>
    </dsp:sp>
    <dsp:sp modelId="{1940D5D0-C7EC-42F4-AD1A-5C1563CA4DFA}">
      <dsp:nvSpPr>
        <dsp:cNvPr id="0" name=""/>
        <dsp:cNvSpPr/>
      </dsp:nvSpPr>
      <dsp:spPr>
        <a:xfrm rot="3240000">
          <a:off x="326454" y="308569"/>
          <a:ext cx="42538" cy="43209"/>
        </a:xfrm>
        <a:custGeom>
          <a:avLst/>
          <a:gdLst/>
          <a:ahLst/>
          <a:cxnLst/>
          <a:rect l="0" t="0" r="0" b="0"/>
          <a:pathLst>
            <a:path>
              <a:moveTo>
                <a:pt x="0" y="21604"/>
              </a:moveTo>
              <a:lnTo>
                <a:pt x="42538" y="21604"/>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346660" y="329111"/>
        <a:ext cx="2126" cy="2126"/>
      </dsp:txXfrm>
    </dsp:sp>
    <dsp:sp modelId="{4DD33CFF-161C-4E34-B08B-B722A7F59E22}">
      <dsp:nvSpPr>
        <dsp:cNvPr id="0" name=""/>
        <dsp:cNvSpPr/>
      </dsp:nvSpPr>
      <dsp:spPr>
        <a:xfrm>
          <a:off x="331156" y="333913"/>
          <a:ext cx="141041" cy="14104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kumimoji="1" lang="ja-JP" altLang="en-US" sz="600" kern="1200" dirty="0"/>
            <a:t>　</a:t>
          </a:r>
        </a:p>
      </dsp:txBody>
      <dsp:txXfrm>
        <a:off x="351811" y="354568"/>
        <a:ext cx="99731" cy="99731"/>
      </dsp:txXfrm>
    </dsp:sp>
    <dsp:sp modelId="{783E2C9C-779E-4F2A-8B36-30BA2CF219FE}">
      <dsp:nvSpPr>
        <dsp:cNvPr id="0" name=""/>
        <dsp:cNvSpPr/>
      </dsp:nvSpPr>
      <dsp:spPr>
        <a:xfrm rot="7560000">
          <a:off x="218548" y="308569"/>
          <a:ext cx="42538" cy="43209"/>
        </a:xfrm>
        <a:custGeom>
          <a:avLst/>
          <a:gdLst/>
          <a:ahLst/>
          <a:cxnLst/>
          <a:rect l="0" t="0" r="0" b="0"/>
          <a:pathLst>
            <a:path>
              <a:moveTo>
                <a:pt x="0" y="21604"/>
              </a:moveTo>
              <a:lnTo>
                <a:pt x="42538" y="21604"/>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238754" y="329111"/>
        <a:ext cx="2126" cy="2126"/>
      </dsp:txXfrm>
    </dsp:sp>
    <dsp:sp modelId="{145E23B0-DC27-4153-84D3-C6797D400C94}">
      <dsp:nvSpPr>
        <dsp:cNvPr id="0" name=""/>
        <dsp:cNvSpPr/>
      </dsp:nvSpPr>
      <dsp:spPr>
        <a:xfrm>
          <a:off x="115344" y="333913"/>
          <a:ext cx="141041" cy="14104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endParaRPr kumimoji="1" lang="ja-JP" altLang="en-US" sz="600" kern="1200"/>
        </a:p>
      </dsp:txBody>
      <dsp:txXfrm>
        <a:off x="135999" y="354568"/>
        <a:ext cx="99731" cy="99731"/>
      </dsp:txXfrm>
    </dsp:sp>
    <dsp:sp modelId="{7CF8BA63-09D2-499A-B300-7310FFF194D6}">
      <dsp:nvSpPr>
        <dsp:cNvPr id="0" name=""/>
        <dsp:cNvSpPr/>
      </dsp:nvSpPr>
      <dsp:spPr>
        <a:xfrm rot="11880000">
          <a:off x="185204" y="205945"/>
          <a:ext cx="42538" cy="43209"/>
        </a:xfrm>
        <a:custGeom>
          <a:avLst/>
          <a:gdLst/>
          <a:ahLst/>
          <a:cxnLst/>
          <a:rect l="0" t="0" r="0" b="0"/>
          <a:pathLst>
            <a:path>
              <a:moveTo>
                <a:pt x="0" y="21604"/>
              </a:moveTo>
              <a:lnTo>
                <a:pt x="42538" y="21604"/>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205409" y="226486"/>
        <a:ext cx="2126" cy="2126"/>
      </dsp:txXfrm>
    </dsp:sp>
    <dsp:sp modelId="{C3F58894-6263-4FBC-A93A-78239EC9E4A1}">
      <dsp:nvSpPr>
        <dsp:cNvPr id="0" name=""/>
        <dsp:cNvSpPr/>
      </dsp:nvSpPr>
      <dsp:spPr>
        <a:xfrm>
          <a:off x="48655" y="128664"/>
          <a:ext cx="141041" cy="14104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kumimoji="1" lang="ja-JP" altLang="en-US" sz="600" kern="1200" dirty="0"/>
            <a:t>　</a:t>
          </a:r>
        </a:p>
      </dsp:txBody>
      <dsp:txXfrm>
        <a:off x="69310" y="149319"/>
        <a:ext cx="99731" cy="9973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00DEA5-071A-490D-A116-5FA26D0F19D8}">
      <dsp:nvSpPr>
        <dsp:cNvPr id="0" name=""/>
        <dsp:cNvSpPr/>
      </dsp:nvSpPr>
      <dsp:spPr>
        <a:xfrm>
          <a:off x="130650" y="152912"/>
          <a:ext cx="91440" cy="91440"/>
        </a:xfrm>
        <a:custGeom>
          <a:avLst/>
          <a:gdLst/>
          <a:ahLst/>
          <a:cxnLst/>
          <a:rect l="0" t="0" r="0" b="0"/>
          <a:pathLst>
            <a:path>
              <a:moveTo>
                <a:pt x="56682" y="45720"/>
              </a:moveTo>
              <a:lnTo>
                <a:pt x="56682" y="102107"/>
              </a:lnTo>
              <a:lnTo>
                <a:pt x="45720" y="10210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2355E92-CC99-47B7-B83E-7C1074644C57}">
      <dsp:nvSpPr>
        <dsp:cNvPr id="0" name=""/>
        <dsp:cNvSpPr/>
      </dsp:nvSpPr>
      <dsp:spPr>
        <a:xfrm>
          <a:off x="187333" y="198632"/>
          <a:ext cx="132539" cy="100773"/>
        </a:xfrm>
        <a:custGeom>
          <a:avLst/>
          <a:gdLst/>
          <a:ahLst/>
          <a:cxnLst/>
          <a:rect l="0" t="0" r="0" b="0"/>
          <a:pathLst>
            <a:path>
              <a:moveTo>
                <a:pt x="0" y="0"/>
              </a:moveTo>
              <a:lnTo>
                <a:pt x="0" y="89272"/>
              </a:lnTo>
              <a:lnTo>
                <a:pt x="132539" y="89272"/>
              </a:lnTo>
              <a:lnTo>
                <a:pt x="132539" y="10077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D5951EC-87EB-4372-B4FE-D259A8C48001}">
      <dsp:nvSpPr>
        <dsp:cNvPr id="0" name=""/>
        <dsp:cNvSpPr/>
      </dsp:nvSpPr>
      <dsp:spPr>
        <a:xfrm>
          <a:off x="141613" y="198632"/>
          <a:ext cx="91440" cy="100773"/>
        </a:xfrm>
        <a:custGeom>
          <a:avLst/>
          <a:gdLst/>
          <a:ahLst/>
          <a:cxnLst/>
          <a:rect l="0" t="0" r="0" b="0"/>
          <a:pathLst>
            <a:path>
              <a:moveTo>
                <a:pt x="45720" y="0"/>
              </a:moveTo>
              <a:lnTo>
                <a:pt x="45720" y="10077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6214C0-3E82-4451-A2ED-DFD72F231917}">
      <dsp:nvSpPr>
        <dsp:cNvPr id="0" name=""/>
        <dsp:cNvSpPr/>
      </dsp:nvSpPr>
      <dsp:spPr>
        <a:xfrm>
          <a:off x="54793" y="198632"/>
          <a:ext cx="132539" cy="100773"/>
        </a:xfrm>
        <a:custGeom>
          <a:avLst/>
          <a:gdLst/>
          <a:ahLst/>
          <a:cxnLst/>
          <a:rect l="0" t="0" r="0" b="0"/>
          <a:pathLst>
            <a:path>
              <a:moveTo>
                <a:pt x="132539" y="0"/>
              </a:moveTo>
              <a:lnTo>
                <a:pt x="132539" y="89272"/>
              </a:lnTo>
              <a:lnTo>
                <a:pt x="0" y="89272"/>
              </a:lnTo>
              <a:lnTo>
                <a:pt x="0" y="10077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B76BD5D-7056-4206-83A9-F4982A0986EC}">
      <dsp:nvSpPr>
        <dsp:cNvPr id="0" name=""/>
        <dsp:cNvSpPr/>
      </dsp:nvSpPr>
      <dsp:spPr>
        <a:xfrm>
          <a:off x="132564" y="143863"/>
          <a:ext cx="109536" cy="54768"/>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132564" y="143863"/>
        <a:ext cx="109536" cy="54768"/>
      </dsp:txXfrm>
    </dsp:sp>
    <dsp:sp modelId="{F1A45577-1443-48EF-B8A3-285705DCAD15}">
      <dsp:nvSpPr>
        <dsp:cNvPr id="0" name=""/>
        <dsp:cNvSpPr/>
      </dsp:nvSpPr>
      <dsp:spPr>
        <a:xfrm>
          <a:off x="25" y="299405"/>
          <a:ext cx="109536" cy="54768"/>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25" y="299405"/>
        <a:ext cx="109536" cy="54768"/>
      </dsp:txXfrm>
    </dsp:sp>
    <dsp:sp modelId="{3076BA80-4E86-4E60-AC02-533ACF27F777}">
      <dsp:nvSpPr>
        <dsp:cNvPr id="0" name=""/>
        <dsp:cNvSpPr/>
      </dsp:nvSpPr>
      <dsp:spPr>
        <a:xfrm>
          <a:off x="132564" y="299405"/>
          <a:ext cx="109536" cy="54768"/>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132564" y="299405"/>
        <a:ext cx="109536" cy="54768"/>
      </dsp:txXfrm>
    </dsp:sp>
    <dsp:sp modelId="{C1AD5462-C532-4817-A170-EAA62D77298F}">
      <dsp:nvSpPr>
        <dsp:cNvPr id="0" name=""/>
        <dsp:cNvSpPr/>
      </dsp:nvSpPr>
      <dsp:spPr>
        <a:xfrm>
          <a:off x="265104" y="299405"/>
          <a:ext cx="109536" cy="54768"/>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265104" y="299405"/>
        <a:ext cx="109536" cy="54768"/>
      </dsp:txXfrm>
    </dsp:sp>
    <dsp:sp modelId="{CEDAB296-8EA8-4FAD-9528-76B618C14D58}">
      <dsp:nvSpPr>
        <dsp:cNvPr id="0" name=""/>
        <dsp:cNvSpPr/>
      </dsp:nvSpPr>
      <dsp:spPr>
        <a:xfrm>
          <a:off x="66833" y="227635"/>
          <a:ext cx="109536" cy="54768"/>
        </a:xfrm>
        <a:prstGeom prst="rect">
          <a:avLst/>
        </a:prstGeom>
        <a:solidFill>
          <a:schemeClr val="accent6">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66833" y="227635"/>
        <a:ext cx="109536" cy="5476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074019-E3B9-4433-BC12-99B558969FAB}">
      <dsp:nvSpPr>
        <dsp:cNvPr id="0" name=""/>
        <dsp:cNvSpPr/>
      </dsp:nvSpPr>
      <dsp:spPr>
        <a:xfrm>
          <a:off x="188032" y="155128"/>
          <a:ext cx="118004" cy="118004"/>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205313" y="172409"/>
        <a:ext cx="83442" cy="83442"/>
      </dsp:txXfrm>
    </dsp:sp>
    <dsp:sp modelId="{119563A5-DB16-48EA-A434-25B890889905}">
      <dsp:nvSpPr>
        <dsp:cNvPr id="0" name=""/>
        <dsp:cNvSpPr/>
      </dsp:nvSpPr>
      <dsp:spPr>
        <a:xfrm rot="16200000">
          <a:off x="229242" y="115840"/>
          <a:ext cx="35584" cy="42991"/>
        </a:xfrm>
        <a:custGeom>
          <a:avLst/>
          <a:gdLst/>
          <a:ahLst/>
          <a:cxnLst/>
          <a:rect l="0" t="0" r="0" b="0"/>
          <a:pathLst>
            <a:path>
              <a:moveTo>
                <a:pt x="0" y="21495"/>
              </a:moveTo>
              <a:lnTo>
                <a:pt x="35584" y="21495"/>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246145" y="136446"/>
        <a:ext cx="1779" cy="1779"/>
      </dsp:txXfrm>
    </dsp:sp>
    <dsp:sp modelId="{6B95523F-0C98-4FA2-99D0-8F08EB4BE528}">
      <dsp:nvSpPr>
        <dsp:cNvPr id="0" name=""/>
        <dsp:cNvSpPr/>
      </dsp:nvSpPr>
      <dsp:spPr>
        <a:xfrm>
          <a:off x="188032" y="1539"/>
          <a:ext cx="118004" cy="118004"/>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205313" y="18820"/>
        <a:ext cx="83442" cy="83442"/>
      </dsp:txXfrm>
    </dsp:sp>
    <dsp:sp modelId="{9D33113D-3875-4489-B4CA-52438BC64983}">
      <dsp:nvSpPr>
        <dsp:cNvPr id="0" name=""/>
        <dsp:cNvSpPr/>
      </dsp:nvSpPr>
      <dsp:spPr>
        <a:xfrm rot="20520000">
          <a:off x="302278" y="168904"/>
          <a:ext cx="35584" cy="42991"/>
        </a:xfrm>
        <a:custGeom>
          <a:avLst/>
          <a:gdLst/>
          <a:ahLst/>
          <a:cxnLst/>
          <a:rect l="0" t="0" r="0" b="0"/>
          <a:pathLst>
            <a:path>
              <a:moveTo>
                <a:pt x="0" y="21495"/>
              </a:moveTo>
              <a:lnTo>
                <a:pt x="35584" y="21495"/>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319181" y="189510"/>
        <a:ext cx="1779" cy="1779"/>
      </dsp:txXfrm>
    </dsp:sp>
    <dsp:sp modelId="{3F154E86-AEBA-40CD-ACC8-BFBCB08ACC26}">
      <dsp:nvSpPr>
        <dsp:cNvPr id="0" name=""/>
        <dsp:cNvSpPr/>
      </dsp:nvSpPr>
      <dsp:spPr>
        <a:xfrm>
          <a:off x="334104" y="107666"/>
          <a:ext cx="118004" cy="118004"/>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351385" y="124947"/>
        <a:ext cx="83442" cy="83442"/>
      </dsp:txXfrm>
    </dsp:sp>
    <dsp:sp modelId="{1940D5D0-C7EC-42F4-AD1A-5C1563CA4DFA}">
      <dsp:nvSpPr>
        <dsp:cNvPr id="0" name=""/>
        <dsp:cNvSpPr/>
      </dsp:nvSpPr>
      <dsp:spPr>
        <a:xfrm rot="3240000">
          <a:off x="274381" y="254763"/>
          <a:ext cx="35584" cy="42991"/>
        </a:xfrm>
        <a:custGeom>
          <a:avLst/>
          <a:gdLst/>
          <a:ahLst/>
          <a:cxnLst/>
          <a:rect l="0" t="0" r="0" b="0"/>
          <a:pathLst>
            <a:path>
              <a:moveTo>
                <a:pt x="0" y="21495"/>
              </a:moveTo>
              <a:lnTo>
                <a:pt x="35584" y="21495"/>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291284" y="275369"/>
        <a:ext cx="1779" cy="1779"/>
      </dsp:txXfrm>
    </dsp:sp>
    <dsp:sp modelId="{4DD33CFF-161C-4E34-B08B-B722A7F59E22}">
      <dsp:nvSpPr>
        <dsp:cNvPr id="0" name=""/>
        <dsp:cNvSpPr/>
      </dsp:nvSpPr>
      <dsp:spPr>
        <a:xfrm>
          <a:off x="278310" y="279385"/>
          <a:ext cx="118004" cy="118004"/>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295591" y="296666"/>
        <a:ext cx="83442" cy="83442"/>
      </dsp:txXfrm>
    </dsp:sp>
    <dsp:sp modelId="{783E2C9C-779E-4F2A-8B36-30BA2CF219FE}">
      <dsp:nvSpPr>
        <dsp:cNvPr id="0" name=""/>
        <dsp:cNvSpPr/>
      </dsp:nvSpPr>
      <dsp:spPr>
        <a:xfrm rot="7560000">
          <a:off x="184103" y="254763"/>
          <a:ext cx="35584" cy="42991"/>
        </a:xfrm>
        <a:custGeom>
          <a:avLst/>
          <a:gdLst/>
          <a:ahLst/>
          <a:cxnLst/>
          <a:rect l="0" t="0" r="0" b="0"/>
          <a:pathLst>
            <a:path>
              <a:moveTo>
                <a:pt x="0" y="21495"/>
              </a:moveTo>
              <a:lnTo>
                <a:pt x="35584" y="21495"/>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rot="10800000">
        <a:off x="201006" y="275369"/>
        <a:ext cx="1779" cy="1779"/>
      </dsp:txXfrm>
    </dsp:sp>
    <dsp:sp modelId="{145E23B0-DC27-4153-84D3-C6797D400C94}">
      <dsp:nvSpPr>
        <dsp:cNvPr id="0" name=""/>
        <dsp:cNvSpPr/>
      </dsp:nvSpPr>
      <dsp:spPr>
        <a:xfrm>
          <a:off x="97755" y="279385"/>
          <a:ext cx="118004" cy="118004"/>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15036" y="296666"/>
        <a:ext cx="83442" cy="83442"/>
      </dsp:txXfrm>
    </dsp:sp>
    <dsp:sp modelId="{7CF8BA63-09D2-499A-B300-7310FFF194D6}">
      <dsp:nvSpPr>
        <dsp:cNvPr id="0" name=""/>
        <dsp:cNvSpPr/>
      </dsp:nvSpPr>
      <dsp:spPr>
        <a:xfrm rot="11880000">
          <a:off x="156206" y="168904"/>
          <a:ext cx="35584" cy="42991"/>
        </a:xfrm>
        <a:custGeom>
          <a:avLst/>
          <a:gdLst/>
          <a:ahLst/>
          <a:cxnLst/>
          <a:rect l="0" t="0" r="0" b="0"/>
          <a:pathLst>
            <a:path>
              <a:moveTo>
                <a:pt x="0" y="21495"/>
              </a:moveTo>
              <a:lnTo>
                <a:pt x="35584" y="21495"/>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rot="10800000">
        <a:off x="173109" y="189510"/>
        <a:ext cx="1779" cy="1779"/>
      </dsp:txXfrm>
    </dsp:sp>
    <dsp:sp modelId="{C3F58894-6263-4FBC-A93A-78239EC9E4A1}">
      <dsp:nvSpPr>
        <dsp:cNvPr id="0" name=""/>
        <dsp:cNvSpPr/>
      </dsp:nvSpPr>
      <dsp:spPr>
        <a:xfrm>
          <a:off x="41960" y="107666"/>
          <a:ext cx="118004" cy="118004"/>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59241" y="124947"/>
        <a:ext cx="83442" cy="83442"/>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00DEA5-071A-490D-A116-5FA26D0F19D8}">
      <dsp:nvSpPr>
        <dsp:cNvPr id="0" name=""/>
        <dsp:cNvSpPr/>
      </dsp:nvSpPr>
      <dsp:spPr>
        <a:xfrm>
          <a:off x="130650" y="152912"/>
          <a:ext cx="91440" cy="91440"/>
        </a:xfrm>
        <a:custGeom>
          <a:avLst/>
          <a:gdLst/>
          <a:ahLst/>
          <a:cxnLst/>
          <a:rect l="0" t="0" r="0" b="0"/>
          <a:pathLst>
            <a:path>
              <a:moveTo>
                <a:pt x="56682" y="45720"/>
              </a:moveTo>
              <a:lnTo>
                <a:pt x="56682" y="102107"/>
              </a:lnTo>
              <a:lnTo>
                <a:pt x="45720" y="10210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2355E92-CC99-47B7-B83E-7C1074644C57}">
      <dsp:nvSpPr>
        <dsp:cNvPr id="0" name=""/>
        <dsp:cNvSpPr/>
      </dsp:nvSpPr>
      <dsp:spPr>
        <a:xfrm>
          <a:off x="187333" y="198632"/>
          <a:ext cx="132539" cy="100773"/>
        </a:xfrm>
        <a:custGeom>
          <a:avLst/>
          <a:gdLst/>
          <a:ahLst/>
          <a:cxnLst/>
          <a:rect l="0" t="0" r="0" b="0"/>
          <a:pathLst>
            <a:path>
              <a:moveTo>
                <a:pt x="0" y="0"/>
              </a:moveTo>
              <a:lnTo>
                <a:pt x="0" y="89272"/>
              </a:lnTo>
              <a:lnTo>
                <a:pt x="132539" y="89272"/>
              </a:lnTo>
              <a:lnTo>
                <a:pt x="132539" y="10077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D5951EC-87EB-4372-B4FE-D259A8C48001}">
      <dsp:nvSpPr>
        <dsp:cNvPr id="0" name=""/>
        <dsp:cNvSpPr/>
      </dsp:nvSpPr>
      <dsp:spPr>
        <a:xfrm>
          <a:off x="141613" y="198632"/>
          <a:ext cx="91440" cy="100773"/>
        </a:xfrm>
        <a:custGeom>
          <a:avLst/>
          <a:gdLst/>
          <a:ahLst/>
          <a:cxnLst/>
          <a:rect l="0" t="0" r="0" b="0"/>
          <a:pathLst>
            <a:path>
              <a:moveTo>
                <a:pt x="45720" y="0"/>
              </a:moveTo>
              <a:lnTo>
                <a:pt x="45720" y="10077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6214C0-3E82-4451-A2ED-DFD72F231917}">
      <dsp:nvSpPr>
        <dsp:cNvPr id="0" name=""/>
        <dsp:cNvSpPr/>
      </dsp:nvSpPr>
      <dsp:spPr>
        <a:xfrm>
          <a:off x="54793" y="198632"/>
          <a:ext cx="132539" cy="100773"/>
        </a:xfrm>
        <a:custGeom>
          <a:avLst/>
          <a:gdLst/>
          <a:ahLst/>
          <a:cxnLst/>
          <a:rect l="0" t="0" r="0" b="0"/>
          <a:pathLst>
            <a:path>
              <a:moveTo>
                <a:pt x="132539" y="0"/>
              </a:moveTo>
              <a:lnTo>
                <a:pt x="132539" y="89272"/>
              </a:lnTo>
              <a:lnTo>
                <a:pt x="0" y="89272"/>
              </a:lnTo>
              <a:lnTo>
                <a:pt x="0" y="10077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B76BD5D-7056-4206-83A9-F4982A0986EC}">
      <dsp:nvSpPr>
        <dsp:cNvPr id="0" name=""/>
        <dsp:cNvSpPr/>
      </dsp:nvSpPr>
      <dsp:spPr>
        <a:xfrm>
          <a:off x="132564" y="143863"/>
          <a:ext cx="109536" cy="54768"/>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132564" y="143863"/>
        <a:ext cx="109536" cy="54768"/>
      </dsp:txXfrm>
    </dsp:sp>
    <dsp:sp modelId="{F1A45577-1443-48EF-B8A3-285705DCAD15}">
      <dsp:nvSpPr>
        <dsp:cNvPr id="0" name=""/>
        <dsp:cNvSpPr/>
      </dsp:nvSpPr>
      <dsp:spPr>
        <a:xfrm>
          <a:off x="25" y="299405"/>
          <a:ext cx="109536" cy="54768"/>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25" y="299405"/>
        <a:ext cx="109536" cy="54768"/>
      </dsp:txXfrm>
    </dsp:sp>
    <dsp:sp modelId="{3076BA80-4E86-4E60-AC02-533ACF27F777}">
      <dsp:nvSpPr>
        <dsp:cNvPr id="0" name=""/>
        <dsp:cNvSpPr/>
      </dsp:nvSpPr>
      <dsp:spPr>
        <a:xfrm>
          <a:off x="132564" y="299405"/>
          <a:ext cx="109536" cy="54768"/>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132564" y="299405"/>
        <a:ext cx="109536" cy="54768"/>
      </dsp:txXfrm>
    </dsp:sp>
    <dsp:sp modelId="{C1AD5462-C532-4817-A170-EAA62D77298F}">
      <dsp:nvSpPr>
        <dsp:cNvPr id="0" name=""/>
        <dsp:cNvSpPr/>
      </dsp:nvSpPr>
      <dsp:spPr>
        <a:xfrm>
          <a:off x="265104" y="299405"/>
          <a:ext cx="109536" cy="54768"/>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265104" y="299405"/>
        <a:ext cx="109536" cy="54768"/>
      </dsp:txXfrm>
    </dsp:sp>
    <dsp:sp modelId="{CEDAB296-8EA8-4FAD-9528-76B618C14D58}">
      <dsp:nvSpPr>
        <dsp:cNvPr id="0" name=""/>
        <dsp:cNvSpPr/>
      </dsp:nvSpPr>
      <dsp:spPr>
        <a:xfrm>
          <a:off x="66833" y="227635"/>
          <a:ext cx="109536" cy="54768"/>
        </a:xfrm>
        <a:prstGeom prst="rect">
          <a:avLst/>
        </a:prstGeom>
        <a:solidFill>
          <a:schemeClr val="accent6">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66833" y="227635"/>
        <a:ext cx="109536" cy="5476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074019-E3B9-4433-BC12-99B558969FAB}">
      <dsp:nvSpPr>
        <dsp:cNvPr id="0" name=""/>
        <dsp:cNvSpPr/>
      </dsp:nvSpPr>
      <dsp:spPr>
        <a:xfrm>
          <a:off x="188032" y="155128"/>
          <a:ext cx="118004" cy="118004"/>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205313" y="172409"/>
        <a:ext cx="83442" cy="83442"/>
      </dsp:txXfrm>
    </dsp:sp>
    <dsp:sp modelId="{119563A5-DB16-48EA-A434-25B890889905}">
      <dsp:nvSpPr>
        <dsp:cNvPr id="0" name=""/>
        <dsp:cNvSpPr/>
      </dsp:nvSpPr>
      <dsp:spPr>
        <a:xfrm rot="16200000">
          <a:off x="229242" y="115840"/>
          <a:ext cx="35584" cy="42991"/>
        </a:xfrm>
        <a:custGeom>
          <a:avLst/>
          <a:gdLst/>
          <a:ahLst/>
          <a:cxnLst/>
          <a:rect l="0" t="0" r="0" b="0"/>
          <a:pathLst>
            <a:path>
              <a:moveTo>
                <a:pt x="0" y="21495"/>
              </a:moveTo>
              <a:lnTo>
                <a:pt x="35584" y="21495"/>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246145" y="136446"/>
        <a:ext cx="1779" cy="1779"/>
      </dsp:txXfrm>
    </dsp:sp>
    <dsp:sp modelId="{6B95523F-0C98-4FA2-99D0-8F08EB4BE528}">
      <dsp:nvSpPr>
        <dsp:cNvPr id="0" name=""/>
        <dsp:cNvSpPr/>
      </dsp:nvSpPr>
      <dsp:spPr>
        <a:xfrm>
          <a:off x="188032" y="1539"/>
          <a:ext cx="118004" cy="118004"/>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205313" y="18820"/>
        <a:ext cx="83442" cy="83442"/>
      </dsp:txXfrm>
    </dsp:sp>
    <dsp:sp modelId="{9D33113D-3875-4489-B4CA-52438BC64983}">
      <dsp:nvSpPr>
        <dsp:cNvPr id="0" name=""/>
        <dsp:cNvSpPr/>
      </dsp:nvSpPr>
      <dsp:spPr>
        <a:xfrm rot="20520000">
          <a:off x="302278" y="168904"/>
          <a:ext cx="35584" cy="42991"/>
        </a:xfrm>
        <a:custGeom>
          <a:avLst/>
          <a:gdLst/>
          <a:ahLst/>
          <a:cxnLst/>
          <a:rect l="0" t="0" r="0" b="0"/>
          <a:pathLst>
            <a:path>
              <a:moveTo>
                <a:pt x="0" y="21495"/>
              </a:moveTo>
              <a:lnTo>
                <a:pt x="35584" y="21495"/>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319181" y="189510"/>
        <a:ext cx="1779" cy="1779"/>
      </dsp:txXfrm>
    </dsp:sp>
    <dsp:sp modelId="{3F154E86-AEBA-40CD-ACC8-BFBCB08ACC26}">
      <dsp:nvSpPr>
        <dsp:cNvPr id="0" name=""/>
        <dsp:cNvSpPr/>
      </dsp:nvSpPr>
      <dsp:spPr>
        <a:xfrm>
          <a:off x="334104" y="107666"/>
          <a:ext cx="118004" cy="118004"/>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351385" y="124947"/>
        <a:ext cx="83442" cy="83442"/>
      </dsp:txXfrm>
    </dsp:sp>
    <dsp:sp modelId="{1940D5D0-C7EC-42F4-AD1A-5C1563CA4DFA}">
      <dsp:nvSpPr>
        <dsp:cNvPr id="0" name=""/>
        <dsp:cNvSpPr/>
      </dsp:nvSpPr>
      <dsp:spPr>
        <a:xfrm rot="3240000">
          <a:off x="274381" y="254763"/>
          <a:ext cx="35584" cy="42991"/>
        </a:xfrm>
        <a:custGeom>
          <a:avLst/>
          <a:gdLst/>
          <a:ahLst/>
          <a:cxnLst/>
          <a:rect l="0" t="0" r="0" b="0"/>
          <a:pathLst>
            <a:path>
              <a:moveTo>
                <a:pt x="0" y="21495"/>
              </a:moveTo>
              <a:lnTo>
                <a:pt x="35584" y="21495"/>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291284" y="275369"/>
        <a:ext cx="1779" cy="1779"/>
      </dsp:txXfrm>
    </dsp:sp>
    <dsp:sp modelId="{4DD33CFF-161C-4E34-B08B-B722A7F59E22}">
      <dsp:nvSpPr>
        <dsp:cNvPr id="0" name=""/>
        <dsp:cNvSpPr/>
      </dsp:nvSpPr>
      <dsp:spPr>
        <a:xfrm>
          <a:off x="278310" y="279385"/>
          <a:ext cx="118004" cy="118004"/>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295591" y="296666"/>
        <a:ext cx="83442" cy="83442"/>
      </dsp:txXfrm>
    </dsp:sp>
    <dsp:sp modelId="{783E2C9C-779E-4F2A-8B36-30BA2CF219FE}">
      <dsp:nvSpPr>
        <dsp:cNvPr id="0" name=""/>
        <dsp:cNvSpPr/>
      </dsp:nvSpPr>
      <dsp:spPr>
        <a:xfrm rot="7560000">
          <a:off x="184103" y="254763"/>
          <a:ext cx="35584" cy="42991"/>
        </a:xfrm>
        <a:custGeom>
          <a:avLst/>
          <a:gdLst/>
          <a:ahLst/>
          <a:cxnLst/>
          <a:rect l="0" t="0" r="0" b="0"/>
          <a:pathLst>
            <a:path>
              <a:moveTo>
                <a:pt x="0" y="21495"/>
              </a:moveTo>
              <a:lnTo>
                <a:pt x="35584" y="21495"/>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rot="10800000">
        <a:off x="201006" y="275369"/>
        <a:ext cx="1779" cy="1779"/>
      </dsp:txXfrm>
    </dsp:sp>
    <dsp:sp modelId="{145E23B0-DC27-4153-84D3-C6797D400C94}">
      <dsp:nvSpPr>
        <dsp:cNvPr id="0" name=""/>
        <dsp:cNvSpPr/>
      </dsp:nvSpPr>
      <dsp:spPr>
        <a:xfrm>
          <a:off x="97755" y="279385"/>
          <a:ext cx="118004" cy="118004"/>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15036" y="296666"/>
        <a:ext cx="83442" cy="83442"/>
      </dsp:txXfrm>
    </dsp:sp>
    <dsp:sp modelId="{7CF8BA63-09D2-499A-B300-7310FFF194D6}">
      <dsp:nvSpPr>
        <dsp:cNvPr id="0" name=""/>
        <dsp:cNvSpPr/>
      </dsp:nvSpPr>
      <dsp:spPr>
        <a:xfrm rot="11880000">
          <a:off x="156206" y="168904"/>
          <a:ext cx="35584" cy="42991"/>
        </a:xfrm>
        <a:custGeom>
          <a:avLst/>
          <a:gdLst/>
          <a:ahLst/>
          <a:cxnLst/>
          <a:rect l="0" t="0" r="0" b="0"/>
          <a:pathLst>
            <a:path>
              <a:moveTo>
                <a:pt x="0" y="21495"/>
              </a:moveTo>
              <a:lnTo>
                <a:pt x="35584" y="21495"/>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rot="10800000">
        <a:off x="173109" y="189510"/>
        <a:ext cx="1779" cy="1779"/>
      </dsp:txXfrm>
    </dsp:sp>
    <dsp:sp modelId="{C3F58894-6263-4FBC-A93A-78239EC9E4A1}">
      <dsp:nvSpPr>
        <dsp:cNvPr id="0" name=""/>
        <dsp:cNvSpPr/>
      </dsp:nvSpPr>
      <dsp:spPr>
        <a:xfrm>
          <a:off x="41960" y="107666"/>
          <a:ext cx="118004" cy="118004"/>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59241" y="124947"/>
        <a:ext cx="83442" cy="8344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00DEA5-071A-490D-A116-5FA26D0F19D8}">
      <dsp:nvSpPr>
        <dsp:cNvPr id="0" name=""/>
        <dsp:cNvSpPr/>
      </dsp:nvSpPr>
      <dsp:spPr>
        <a:xfrm>
          <a:off x="130650" y="152912"/>
          <a:ext cx="91440" cy="91440"/>
        </a:xfrm>
        <a:custGeom>
          <a:avLst/>
          <a:gdLst/>
          <a:ahLst/>
          <a:cxnLst/>
          <a:rect l="0" t="0" r="0" b="0"/>
          <a:pathLst>
            <a:path>
              <a:moveTo>
                <a:pt x="56682" y="45720"/>
              </a:moveTo>
              <a:lnTo>
                <a:pt x="56682" y="102107"/>
              </a:lnTo>
              <a:lnTo>
                <a:pt x="45720" y="10210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2355E92-CC99-47B7-B83E-7C1074644C57}">
      <dsp:nvSpPr>
        <dsp:cNvPr id="0" name=""/>
        <dsp:cNvSpPr/>
      </dsp:nvSpPr>
      <dsp:spPr>
        <a:xfrm>
          <a:off x="187333" y="198632"/>
          <a:ext cx="132539" cy="100773"/>
        </a:xfrm>
        <a:custGeom>
          <a:avLst/>
          <a:gdLst/>
          <a:ahLst/>
          <a:cxnLst/>
          <a:rect l="0" t="0" r="0" b="0"/>
          <a:pathLst>
            <a:path>
              <a:moveTo>
                <a:pt x="0" y="0"/>
              </a:moveTo>
              <a:lnTo>
                <a:pt x="0" y="89272"/>
              </a:lnTo>
              <a:lnTo>
                <a:pt x="132539" y="89272"/>
              </a:lnTo>
              <a:lnTo>
                <a:pt x="132539" y="10077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D5951EC-87EB-4372-B4FE-D259A8C48001}">
      <dsp:nvSpPr>
        <dsp:cNvPr id="0" name=""/>
        <dsp:cNvSpPr/>
      </dsp:nvSpPr>
      <dsp:spPr>
        <a:xfrm>
          <a:off x="141613" y="198632"/>
          <a:ext cx="91440" cy="100773"/>
        </a:xfrm>
        <a:custGeom>
          <a:avLst/>
          <a:gdLst/>
          <a:ahLst/>
          <a:cxnLst/>
          <a:rect l="0" t="0" r="0" b="0"/>
          <a:pathLst>
            <a:path>
              <a:moveTo>
                <a:pt x="45720" y="0"/>
              </a:moveTo>
              <a:lnTo>
                <a:pt x="45720" y="10077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6214C0-3E82-4451-A2ED-DFD72F231917}">
      <dsp:nvSpPr>
        <dsp:cNvPr id="0" name=""/>
        <dsp:cNvSpPr/>
      </dsp:nvSpPr>
      <dsp:spPr>
        <a:xfrm>
          <a:off x="54793" y="198632"/>
          <a:ext cx="132539" cy="100773"/>
        </a:xfrm>
        <a:custGeom>
          <a:avLst/>
          <a:gdLst/>
          <a:ahLst/>
          <a:cxnLst/>
          <a:rect l="0" t="0" r="0" b="0"/>
          <a:pathLst>
            <a:path>
              <a:moveTo>
                <a:pt x="132539" y="0"/>
              </a:moveTo>
              <a:lnTo>
                <a:pt x="132539" y="89272"/>
              </a:lnTo>
              <a:lnTo>
                <a:pt x="0" y="89272"/>
              </a:lnTo>
              <a:lnTo>
                <a:pt x="0" y="10077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B76BD5D-7056-4206-83A9-F4982A0986EC}">
      <dsp:nvSpPr>
        <dsp:cNvPr id="0" name=""/>
        <dsp:cNvSpPr/>
      </dsp:nvSpPr>
      <dsp:spPr>
        <a:xfrm>
          <a:off x="132564" y="143863"/>
          <a:ext cx="109536" cy="54768"/>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132564" y="143863"/>
        <a:ext cx="109536" cy="54768"/>
      </dsp:txXfrm>
    </dsp:sp>
    <dsp:sp modelId="{F1A45577-1443-48EF-B8A3-285705DCAD15}">
      <dsp:nvSpPr>
        <dsp:cNvPr id="0" name=""/>
        <dsp:cNvSpPr/>
      </dsp:nvSpPr>
      <dsp:spPr>
        <a:xfrm>
          <a:off x="25" y="299405"/>
          <a:ext cx="109536" cy="54768"/>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25" y="299405"/>
        <a:ext cx="109536" cy="54768"/>
      </dsp:txXfrm>
    </dsp:sp>
    <dsp:sp modelId="{3076BA80-4E86-4E60-AC02-533ACF27F777}">
      <dsp:nvSpPr>
        <dsp:cNvPr id="0" name=""/>
        <dsp:cNvSpPr/>
      </dsp:nvSpPr>
      <dsp:spPr>
        <a:xfrm>
          <a:off x="132564" y="299405"/>
          <a:ext cx="109536" cy="54768"/>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132564" y="299405"/>
        <a:ext cx="109536" cy="54768"/>
      </dsp:txXfrm>
    </dsp:sp>
    <dsp:sp modelId="{C1AD5462-C532-4817-A170-EAA62D77298F}">
      <dsp:nvSpPr>
        <dsp:cNvPr id="0" name=""/>
        <dsp:cNvSpPr/>
      </dsp:nvSpPr>
      <dsp:spPr>
        <a:xfrm>
          <a:off x="265104" y="299405"/>
          <a:ext cx="109536" cy="54768"/>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265104" y="299405"/>
        <a:ext cx="109536" cy="54768"/>
      </dsp:txXfrm>
    </dsp:sp>
    <dsp:sp modelId="{CEDAB296-8EA8-4FAD-9528-76B618C14D58}">
      <dsp:nvSpPr>
        <dsp:cNvPr id="0" name=""/>
        <dsp:cNvSpPr/>
      </dsp:nvSpPr>
      <dsp:spPr>
        <a:xfrm>
          <a:off x="66833" y="227635"/>
          <a:ext cx="109536" cy="54768"/>
        </a:xfrm>
        <a:prstGeom prst="rect">
          <a:avLst/>
        </a:prstGeom>
        <a:solidFill>
          <a:schemeClr val="accent6">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66833" y="227635"/>
        <a:ext cx="109536" cy="5476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074019-E3B9-4433-BC12-99B558969FAB}">
      <dsp:nvSpPr>
        <dsp:cNvPr id="0" name=""/>
        <dsp:cNvSpPr/>
      </dsp:nvSpPr>
      <dsp:spPr>
        <a:xfrm>
          <a:off x="188032" y="155128"/>
          <a:ext cx="118004" cy="118004"/>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205313" y="172409"/>
        <a:ext cx="83442" cy="83442"/>
      </dsp:txXfrm>
    </dsp:sp>
    <dsp:sp modelId="{119563A5-DB16-48EA-A434-25B890889905}">
      <dsp:nvSpPr>
        <dsp:cNvPr id="0" name=""/>
        <dsp:cNvSpPr/>
      </dsp:nvSpPr>
      <dsp:spPr>
        <a:xfrm rot="16200000">
          <a:off x="229242" y="115840"/>
          <a:ext cx="35584" cy="42991"/>
        </a:xfrm>
        <a:custGeom>
          <a:avLst/>
          <a:gdLst/>
          <a:ahLst/>
          <a:cxnLst/>
          <a:rect l="0" t="0" r="0" b="0"/>
          <a:pathLst>
            <a:path>
              <a:moveTo>
                <a:pt x="0" y="21495"/>
              </a:moveTo>
              <a:lnTo>
                <a:pt x="35584" y="21495"/>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246145" y="136446"/>
        <a:ext cx="1779" cy="1779"/>
      </dsp:txXfrm>
    </dsp:sp>
    <dsp:sp modelId="{6B95523F-0C98-4FA2-99D0-8F08EB4BE528}">
      <dsp:nvSpPr>
        <dsp:cNvPr id="0" name=""/>
        <dsp:cNvSpPr/>
      </dsp:nvSpPr>
      <dsp:spPr>
        <a:xfrm>
          <a:off x="188032" y="1539"/>
          <a:ext cx="118004" cy="118004"/>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205313" y="18820"/>
        <a:ext cx="83442" cy="83442"/>
      </dsp:txXfrm>
    </dsp:sp>
    <dsp:sp modelId="{9D33113D-3875-4489-B4CA-52438BC64983}">
      <dsp:nvSpPr>
        <dsp:cNvPr id="0" name=""/>
        <dsp:cNvSpPr/>
      </dsp:nvSpPr>
      <dsp:spPr>
        <a:xfrm rot="20520000">
          <a:off x="302278" y="168904"/>
          <a:ext cx="35584" cy="42991"/>
        </a:xfrm>
        <a:custGeom>
          <a:avLst/>
          <a:gdLst/>
          <a:ahLst/>
          <a:cxnLst/>
          <a:rect l="0" t="0" r="0" b="0"/>
          <a:pathLst>
            <a:path>
              <a:moveTo>
                <a:pt x="0" y="21495"/>
              </a:moveTo>
              <a:lnTo>
                <a:pt x="35584" y="21495"/>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319181" y="189510"/>
        <a:ext cx="1779" cy="1779"/>
      </dsp:txXfrm>
    </dsp:sp>
    <dsp:sp modelId="{3F154E86-AEBA-40CD-ACC8-BFBCB08ACC26}">
      <dsp:nvSpPr>
        <dsp:cNvPr id="0" name=""/>
        <dsp:cNvSpPr/>
      </dsp:nvSpPr>
      <dsp:spPr>
        <a:xfrm>
          <a:off x="334104" y="107666"/>
          <a:ext cx="118004" cy="118004"/>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351385" y="124947"/>
        <a:ext cx="83442" cy="83442"/>
      </dsp:txXfrm>
    </dsp:sp>
    <dsp:sp modelId="{1940D5D0-C7EC-42F4-AD1A-5C1563CA4DFA}">
      <dsp:nvSpPr>
        <dsp:cNvPr id="0" name=""/>
        <dsp:cNvSpPr/>
      </dsp:nvSpPr>
      <dsp:spPr>
        <a:xfrm rot="3240000">
          <a:off x="274381" y="254763"/>
          <a:ext cx="35584" cy="42991"/>
        </a:xfrm>
        <a:custGeom>
          <a:avLst/>
          <a:gdLst/>
          <a:ahLst/>
          <a:cxnLst/>
          <a:rect l="0" t="0" r="0" b="0"/>
          <a:pathLst>
            <a:path>
              <a:moveTo>
                <a:pt x="0" y="21495"/>
              </a:moveTo>
              <a:lnTo>
                <a:pt x="35584" y="21495"/>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291284" y="275369"/>
        <a:ext cx="1779" cy="1779"/>
      </dsp:txXfrm>
    </dsp:sp>
    <dsp:sp modelId="{4DD33CFF-161C-4E34-B08B-B722A7F59E22}">
      <dsp:nvSpPr>
        <dsp:cNvPr id="0" name=""/>
        <dsp:cNvSpPr/>
      </dsp:nvSpPr>
      <dsp:spPr>
        <a:xfrm>
          <a:off x="278310" y="279385"/>
          <a:ext cx="118004" cy="118004"/>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295591" y="296666"/>
        <a:ext cx="83442" cy="83442"/>
      </dsp:txXfrm>
    </dsp:sp>
    <dsp:sp modelId="{783E2C9C-779E-4F2A-8B36-30BA2CF219FE}">
      <dsp:nvSpPr>
        <dsp:cNvPr id="0" name=""/>
        <dsp:cNvSpPr/>
      </dsp:nvSpPr>
      <dsp:spPr>
        <a:xfrm rot="7560000">
          <a:off x="184103" y="254763"/>
          <a:ext cx="35584" cy="42991"/>
        </a:xfrm>
        <a:custGeom>
          <a:avLst/>
          <a:gdLst/>
          <a:ahLst/>
          <a:cxnLst/>
          <a:rect l="0" t="0" r="0" b="0"/>
          <a:pathLst>
            <a:path>
              <a:moveTo>
                <a:pt x="0" y="21495"/>
              </a:moveTo>
              <a:lnTo>
                <a:pt x="35584" y="21495"/>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rot="10800000">
        <a:off x="201006" y="275369"/>
        <a:ext cx="1779" cy="1779"/>
      </dsp:txXfrm>
    </dsp:sp>
    <dsp:sp modelId="{145E23B0-DC27-4153-84D3-C6797D400C94}">
      <dsp:nvSpPr>
        <dsp:cNvPr id="0" name=""/>
        <dsp:cNvSpPr/>
      </dsp:nvSpPr>
      <dsp:spPr>
        <a:xfrm>
          <a:off x="97755" y="279385"/>
          <a:ext cx="118004" cy="118004"/>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15036" y="296666"/>
        <a:ext cx="83442" cy="83442"/>
      </dsp:txXfrm>
    </dsp:sp>
    <dsp:sp modelId="{7CF8BA63-09D2-499A-B300-7310FFF194D6}">
      <dsp:nvSpPr>
        <dsp:cNvPr id="0" name=""/>
        <dsp:cNvSpPr/>
      </dsp:nvSpPr>
      <dsp:spPr>
        <a:xfrm rot="11880000">
          <a:off x="156206" y="168904"/>
          <a:ext cx="35584" cy="42991"/>
        </a:xfrm>
        <a:custGeom>
          <a:avLst/>
          <a:gdLst/>
          <a:ahLst/>
          <a:cxnLst/>
          <a:rect l="0" t="0" r="0" b="0"/>
          <a:pathLst>
            <a:path>
              <a:moveTo>
                <a:pt x="0" y="21495"/>
              </a:moveTo>
              <a:lnTo>
                <a:pt x="35584" y="21495"/>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rot="10800000">
        <a:off x="173109" y="189510"/>
        <a:ext cx="1779" cy="1779"/>
      </dsp:txXfrm>
    </dsp:sp>
    <dsp:sp modelId="{C3F58894-6263-4FBC-A93A-78239EC9E4A1}">
      <dsp:nvSpPr>
        <dsp:cNvPr id="0" name=""/>
        <dsp:cNvSpPr/>
      </dsp:nvSpPr>
      <dsp:spPr>
        <a:xfrm>
          <a:off x="41960" y="107666"/>
          <a:ext cx="118004" cy="118004"/>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59241" y="124947"/>
        <a:ext cx="83442" cy="83442"/>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00DEA5-071A-490D-A116-5FA26D0F19D8}">
      <dsp:nvSpPr>
        <dsp:cNvPr id="0" name=""/>
        <dsp:cNvSpPr/>
      </dsp:nvSpPr>
      <dsp:spPr>
        <a:xfrm>
          <a:off x="130650" y="152912"/>
          <a:ext cx="91440" cy="91440"/>
        </a:xfrm>
        <a:custGeom>
          <a:avLst/>
          <a:gdLst/>
          <a:ahLst/>
          <a:cxnLst/>
          <a:rect l="0" t="0" r="0" b="0"/>
          <a:pathLst>
            <a:path>
              <a:moveTo>
                <a:pt x="56682" y="45720"/>
              </a:moveTo>
              <a:lnTo>
                <a:pt x="56682" y="102107"/>
              </a:lnTo>
              <a:lnTo>
                <a:pt x="45720" y="10210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2355E92-CC99-47B7-B83E-7C1074644C57}">
      <dsp:nvSpPr>
        <dsp:cNvPr id="0" name=""/>
        <dsp:cNvSpPr/>
      </dsp:nvSpPr>
      <dsp:spPr>
        <a:xfrm>
          <a:off x="187333" y="198632"/>
          <a:ext cx="132539" cy="100773"/>
        </a:xfrm>
        <a:custGeom>
          <a:avLst/>
          <a:gdLst/>
          <a:ahLst/>
          <a:cxnLst/>
          <a:rect l="0" t="0" r="0" b="0"/>
          <a:pathLst>
            <a:path>
              <a:moveTo>
                <a:pt x="0" y="0"/>
              </a:moveTo>
              <a:lnTo>
                <a:pt x="0" y="89272"/>
              </a:lnTo>
              <a:lnTo>
                <a:pt x="132539" y="89272"/>
              </a:lnTo>
              <a:lnTo>
                <a:pt x="132539" y="10077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D5951EC-87EB-4372-B4FE-D259A8C48001}">
      <dsp:nvSpPr>
        <dsp:cNvPr id="0" name=""/>
        <dsp:cNvSpPr/>
      </dsp:nvSpPr>
      <dsp:spPr>
        <a:xfrm>
          <a:off x="141613" y="198632"/>
          <a:ext cx="91440" cy="100773"/>
        </a:xfrm>
        <a:custGeom>
          <a:avLst/>
          <a:gdLst/>
          <a:ahLst/>
          <a:cxnLst/>
          <a:rect l="0" t="0" r="0" b="0"/>
          <a:pathLst>
            <a:path>
              <a:moveTo>
                <a:pt x="45720" y="0"/>
              </a:moveTo>
              <a:lnTo>
                <a:pt x="45720" y="10077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6214C0-3E82-4451-A2ED-DFD72F231917}">
      <dsp:nvSpPr>
        <dsp:cNvPr id="0" name=""/>
        <dsp:cNvSpPr/>
      </dsp:nvSpPr>
      <dsp:spPr>
        <a:xfrm>
          <a:off x="54793" y="198632"/>
          <a:ext cx="132539" cy="100773"/>
        </a:xfrm>
        <a:custGeom>
          <a:avLst/>
          <a:gdLst/>
          <a:ahLst/>
          <a:cxnLst/>
          <a:rect l="0" t="0" r="0" b="0"/>
          <a:pathLst>
            <a:path>
              <a:moveTo>
                <a:pt x="132539" y="0"/>
              </a:moveTo>
              <a:lnTo>
                <a:pt x="132539" y="89272"/>
              </a:lnTo>
              <a:lnTo>
                <a:pt x="0" y="89272"/>
              </a:lnTo>
              <a:lnTo>
                <a:pt x="0" y="10077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B76BD5D-7056-4206-83A9-F4982A0986EC}">
      <dsp:nvSpPr>
        <dsp:cNvPr id="0" name=""/>
        <dsp:cNvSpPr/>
      </dsp:nvSpPr>
      <dsp:spPr>
        <a:xfrm>
          <a:off x="132564" y="143863"/>
          <a:ext cx="109536" cy="54768"/>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132564" y="143863"/>
        <a:ext cx="109536" cy="54768"/>
      </dsp:txXfrm>
    </dsp:sp>
    <dsp:sp modelId="{F1A45577-1443-48EF-B8A3-285705DCAD15}">
      <dsp:nvSpPr>
        <dsp:cNvPr id="0" name=""/>
        <dsp:cNvSpPr/>
      </dsp:nvSpPr>
      <dsp:spPr>
        <a:xfrm>
          <a:off x="25" y="299405"/>
          <a:ext cx="109536" cy="54768"/>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25" y="299405"/>
        <a:ext cx="109536" cy="54768"/>
      </dsp:txXfrm>
    </dsp:sp>
    <dsp:sp modelId="{3076BA80-4E86-4E60-AC02-533ACF27F777}">
      <dsp:nvSpPr>
        <dsp:cNvPr id="0" name=""/>
        <dsp:cNvSpPr/>
      </dsp:nvSpPr>
      <dsp:spPr>
        <a:xfrm>
          <a:off x="132564" y="299405"/>
          <a:ext cx="109536" cy="54768"/>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132564" y="299405"/>
        <a:ext cx="109536" cy="54768"/>
      </dsp:txXfrm>
    </dsp:sp>
    <dsp:sp modelId="{C1AD5462-C532-4817-A170-EAA62D77298F}">
      <dsp:nvSpPr>
        <dsp:cNvPr id="0" name=""/>
        <dsp:cNvSpPr/>
      </dsp:nvSpPr>
      <dsp:spPr>
        <a:xfrm>
          <a:off x="265104" y="299405"/>
          <a:ext cx="109536" cy="54768"/>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265104" y="299405"/>
        <a:ext cx="109536" cy="54768"/>
      </dsp:txXfrm>
    </dsp:sp>
    <dsp:sp modelId="{CEDAB296-8EA8-4FAD-9528-76B618C14D58}">
      <dsp:nvSpPr>
        <dsp:cNvPr id="0" name=""/>
        <dsp:cNvSpPr/>
      </dsp:nvSpPr>
      <dsp:spPr>
        <a:xfrm>
          <a:off x="66833" y="227635"/>
          <a:ext cx="109536" cy="54768"/>
        </a:xfrm>
        <a:prstGeom prst="rect">
          <a:avLst/>
        </a:prstGeom>
        <a:solidFill>
          <a:schemeClr val="accent6">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66833" y="227635"/>
        <a:ext cx="109536" cy="54768"/>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074019-E3B9-4433-BC12-99B558969FAB}">
      <dsp:nvSpPr>
        <dsp:cNvPr id="0" name=""/>
        <dsp:cNvSpPr/>
      </dsp:nvSpPr>
      <dsp:spPr>
        <a:xfrm>
          <a:off x="188032" y="155128"/>
          <a:ext cx="118004" cy="118004"/>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205313" y="172409"/>
        <a:ext cx="83442" cy="83442"/>
      </dsp:txXfrm>
    </dsp:sp>
    <dsp:sp modelId="{119563A5-DB16-48EA-A434-25B890889905}">
      <dsp:nvSpPr>
        <dsp:cNvPr id="0" name=""/>
        <dsp:cNvSpPr/>
      </dsp:nvSpPr>
      <dsp:spPr>
        <a:xfrm rot="16200000">
          <a:off x="229242" y="115840"/>
          <a:ext cx="35584" cy="42991"/>
        </a:xfrm>
        <a:custGeom>
          <a:avLst/>
          <a:gdLst/>
          <a:ahLst/>
          <a:cxnLst/>
          <a:rect l="0" t="0" r="0" b="0"/>
          <a:pathLst>
            <a:path>
              <a:moveTo>
                <a:pt x="0" y="21495"/>
              </a:moveTo>
              <a:lnTo>
                <a:pt x="35584" y="21495"/>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246145" y="136446"/>
        <a:ext cx="1779" cy="1779"/>
      </dsp:txXfrm>
    </dsp:sp>
    <dsp:sp modelId="{6B95523F-0C98-4FA2-99D0-8F08EB4BE528}">
      <dsp:nvSpPr>
        <dsp:cNvPr id="0" name=""/>
        <dsp:cNvSpPr/>
      </dsp:nvSpPr>
      <dsp:spPr>
        <a:xfrm>
          <a:off x="188032" y="1539"/>
          <a:ext cx="118004" cy="118004"/>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205313" y="18820"/>
        <a:ext cx="83442" cy="83442"/>
      </dsp:txXfrm>
    </dsp:sp>
    <dsp:sp modelId="{9D33113D-3875-4489-B4CA-52438BC64983}">
      <dsp:nvSpPr>
        <dsp:cNvPr id="0" name=""/>
        <dsp:cNvSpPr/>
      </dsp:nvSpPr>
      <dsp:spPr>
        <a:xfrm rot="20520000">
          <a:off x="302278" y="168904"/>
          <a:ext cx="35584" cy="42991"/>
        </a:xfrm>
        <a:custGeom>
          <a:avLst/>
          <a:gdLst/>
          <a:ahLst/>
          <a:cxnLst/>
          <a:rect l="0" t="0" r="0" b="0"/>
          <a:pathLst>
            <a:path>
              <a:moveTo>
                <a:pt x="0" y="21495"/>
              </a:moveTo>
              <a:lnTo>
                <a:pt x="35584" y="21495"/>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319181" y="189510"/>
        <a:ext cx="1779" cy="1779"/>
      </dsp:txXfrm>
    </dsp:sp>
    <dsp:sp modelId="{3F154E86-AEBA-40CD-ACC8-BFBCB08ACC26}">
      <dsp:nvSpPr>
        <dsp:cNvPr id="0" name=""/>
        <dsp:cNvSpPr/>
      </dsp:nvSpPr>
      <dsp:spPr>
        <a:xfrm>
          <a:off x="334104" y="107666"/>
          <a:ext cx="118004" cy="118004"/>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351385" y="124947"/>
        <a:ext cx="83442" cy="83442"/>
      </dsp:txXfrm>
    </dsp:sp>
    <dsp:sp modelId="{1940D5D0-C7EC-42F4-AD1A-5C1563CA4DFA}">
      <dsp:nvSpPr>
        <dsp:cNvPr id="0" name=""/>
        <dsp:cNvSpPr/>
      </dsp:nvSpPr>
      <dsp:spPr>
        <a:xfrm rot="3240000">
          <a:off x="274381" y="254763"/>
          <a:ext cx="35584" cy="42991"/>
        </a:xfrm>
        <a:custGeom>
          <a:avLst/>
          <a:gdLst/>
          <a:ahLst/>
          <a:cxnLst/>
          <a:rect l="0" t="0" r="0" b="0"/>
          <a:pathLst>
            <a:path>
              <a:moveTo>
                <a:pt x="0" y="21495"/>
              </a:moveTo>
              <a:lnTo>
                <a:pt x="35584" y="21495"/>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291284" y="275369"/>
        <a:ext cx="1779" cy="1779"/>
      </dsp:txXfrm>
    </dsp:sp>
    <dsp:sp modelId="{4DD33CFF-161C-4E34-B08B-B722A7F59E22}">
      <dsp:nvSpPr>
        <dsp:cNvPr id="0" name=""/>
        <dsp:cNvSpPr/>
      </dsp:nvSpPr>
      <dsp:spPr>
        <a:xfrm>
          <a:off x="278310" y="279385"/>
          <a:ext cx="118004" cy="118004"/>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295591" y="296666"/>
        <a:ext cx="83442" cy="83442"/>
      </dsp:txXfrm>
    </dsp:sp>
    <dsp:sp modelId="{783E2C9C-779E-4F2A-8B36-30BA2CF219FE}">
      <dsp:nvSpPr>
        <dsp:cNvPr id="0" name=""/>
        <dsp:cNvSpPr/>
      </dsp:nvSpPr>
      <dsp:spPr>
        <a:xfrm rot="7560000">
          <a:off x="184103" y="254763"/>
          <a:ext cx="35584" cy="42991"/>
        </a:xfrm>
        <a:custGeom>
          <a:avLst/>
          <a:gdLst/>
          <a:ahLst/>
          <a:cxnLst/>
          <a:rect l="0" t="0" r="0" b="0"/>
          <a:pathLst>
            <a:path>
              <a:moveTo>
                <a:pt x="0" y="21495"/>
              </a:moveTo>
              <a:lnTo>
                <a:pt x="35584" y="21495"/>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rot="10800000">
        <a:off x="201006" y="275369"/>
        <a:ext cx="1779" cy="1779"/>
      </dsp:txXfrm>
    </dsp:sp>
    <dsp:sp modelId="{145E23B0-DC27-4153-84D3-C6797D400C94}">
      <dsp:nvSpPr>
        <dsp:cNvPr id="0" name=""/>
        <dsp:cNvSpPr/>
      </dsp:nvSpPr>
      <dsp:spPr>
        <a:xfrm>
          <a:off x="97755" y="279385"/>
          <a:ext cx="118004" cy="118004"/>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15036" y="296666"/>
        <a:ext cx="83442" cy="83442"/>
      </dsp:txXfrm>
    </dsp:sp>
    <dsp:sp modelId="{7CF8BA63-09D2-499A-B300-7310FFF194D6}">
      <dsp:nvSpPr>
        <dsp:cNvPr id="0" name=""/>
        <dsp:cNvSpPr/>
      </dsp:nvSpPr>
      <dsp:spPr>
        <a:xfrm rot="11880000">
          <a:off x="156206" y="168904"/>
          <a:ext cx="35584" cy="42991"/>
        </a:xfrm>
        <a:custGeom>
          <a:avLst/>
          <a:gdLst/>
          <a:ahLst/>
          <a:cxnLst/>
          <a:rect l="0" t="0" r="0" b="0"/>
          <a:pathLst>
            <a:path>
              <a:moveTo>
                <a:pt x="0" y="21495"/>
              </a:moveTo>
              <a:lnTo>
                <a:pt x="35584" y="21495"/>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rot="10800000">
        <a:off x="173109" y="189510"/>
        <a:ext cx="1779" cy="1779"/>
      </dsp:txXfrm>
    </dsp:sp>
    <dsp:sp modelId="{C3F58894-6263-4FBC-A93A-78239EC9E4A1}">
      <dsp:nvSpPr>
        <dsp:cNvPr id="0" name=""/>
        <dsp:cNvSpPr/>
      </dsp:nvSpPr>
      <dsp:spPr>
        <a:xfrm>
          <a:off x="41960" y="107666"/>
          <a:ext cx="118004" cy="118004"/>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59241" y="124947"/>
        <a:ext cx="83442" cy="834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00DEA5-071A-490D-A116-5FA26D0F19D8}">
      <dsp:nvSpPr>
        <dsp:cNvPr id="0" name=""/>
        <dsp:cNvSpPr/>
      </dsp:nvSpPr>
      <dsp:spPr>
        <a:xfrm>
          <a:off x="904968" y="522264"/>
          <a:ext cx="91440" cy="303947"/>
        </a:xfrm>
        <a:custGeom>
          <a:avLst/>
          <a:gdLst/>
          <a:ahLst/>
          <a:cxnLst/>
          <a:rect l="0" t="0" r="0" b="0"/>
          <a:pathLst>
            <a:path>
              <a:moveTo>
                <a:pt x="104810" y="0"/>
              </a:moveTo>
              <a:lnTo>
                <a:pt x="104810" y="303947"/>
              </a:lnTo>
              <a:lnTo>
                <a:pt x="45720" y="30394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2355E92-CC99-47B7-B83E-7C1074644C57}">
      <dsp:nvSpPr>
        <dsp:cNvPr id="0" name=""/>
        <dsp:cNvSpPr/>
      </dsp:nvSpPr>
      <dsp:spPr>
        <a:xfrm>
          <a:off x="1009779" y="522264"/>
          <a:ext cx="714426" cy="543200"/>
        </a:xfrm>
        <a:custGeom>
          <a:avLst/>
          <a:gdLst/>
          <a:ahLst/>
          <a:cxnLst/>
          <a:rect l="0" t="0" r="0" b="0"/>
          <a:pathLst>
            <a:path>
              <a:moveTo>
                <a:pt x="0" y="0"/>
              </a:moveTo>
              <a:lnTo>
                <a:pt x="0" y="481204"/>
              </a:lnTo>
              <a:lnTo>
                <a:pt x="714426" y="481204"/>
              </a:lnTo>
              <a:lnTo>
                <a:pt x="714426" y="543200"/>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D5951EC-87EB-4372-B4FE-D259A8C48001}">
      <dsp:nvSpPr>
        <dsp:cNvPr id="0" name=""/>
        <dsp:cNvSpPr/>
      </dsp:nvSpPr>
      <dsp:spPr>
        <a:xfrm>
          <a:off x="964059" y="522264"/>
          <a:ext cx="91440" cy="543200"/>
        </a:xfrm>
        <a:custGeom>
          <a:avLst/>
          <a:gdLst/>
          <a:ahLst/>
          <a:cxnLst/>
          <a:rect l="0" t="0" r="0" b="0"/>
          <a:pathLst>
            <a:path>
              <a:moveTo>
                <a:pt x="45720" y="0"/>
              </a:moveTo>
              <a:lnTo>
                <a:pt x="45720" y="543200"/>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6214C0-3E82-4451-A2ED-DFD72F231917}">
      <dsp:nvSpPr>
        <dsp:cNvPr id="0" name=""/>
        <dsp:cNvSpPr/>
      </dsp:nvSpPr>
      <dsp:spPr>
        <a:xfrm>
          <a:off x="295353" y="522264"/>
          <a:ext cx="714426" cy="543200"/>
        </a:xfrm>
        <a:custGeom>
          <a:avLst/>
          <a:gdLst/>
          <a:ahLst/>
          <a:cxnLst/>
          <a:rect l="0" t="0" r="0" b="0"/>
          <a:pathLst>
            <a:path>
              <a:moveTo>
                <a:pt x="714426" y="0"/>
              </a:moveTo>
              <a:lnTo>
                <a:pt x="714426" y="481204"/>
              </a:lnTo>
              <a:lnTo>
                <a:pt x="0" y="481204"/>
              </a:lnTo>
              <a:lnTo>
                <a:pt x="0" y="543200"/>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B76BD5D-7056-4206-83A9-F4982A0986EC}">
      <dsp:nvSpPr>
        <dsp:cNvPr id="0" name=""/>
        <dsp:cNvSpPr/>
      </dsp:nvSpPr>
      <dsp:spPr>
        <a:xfrm>
          <a:off x="714561" y="227047"/>
          <a:ext cx="590435" cy="295217"/>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　</a:t>
          </a:r>
        </a:p>
      </dsp:txBody>
      <dsp:txXfrm>
        <a:off x="714561" y="227047"/>
        <a:ext cx="590435" cy="295217"/>
      </dsp:txXfrm>
    </dsp:sp>
    <dsp:sp modelId="{F1A45577-1443-48EF-B8A3-285705DCAD15}">
      <dsp:nvSpPr>
        <dsp:cNvPr id="0" name=""/>
        <dsp:cNvSpPr/>
      </dsp:nvSpPr>
      <dsp:spPr>
        <a:xfrm>
          <a:off x="135" y="1065465"/>
          <a:ext cx="590435" cy="29521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　</a:t>
          </a:r>
        </a:p>
      </dsp:txBody>
      <dsp:txXfrm>
        <a:off x="135" y="1065465"/>
        <a:ext cx="590435" cy="295217"/>
      </dsp:txXfrm>
    </dsp:sp>
    <dsp:sp modelId="{3076BA80-4E86-4E60-AC02-533ACF27F777}">
      <dsp:nvSpPr>
        <dsp:cNvPr id="0" name=""/>
        <dsp:cNvSpPr/>
      </dsp:nvSpPr>
      <dsp:spPr>
        <a:xfrm>
          <a:off x="714561" y="1065465"/>
          <a:ext cx="590435" cy="29521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　</a:t>
          </a:r>
        </a:p>
      </dsp:txBody>
      <dsp:txXfrm>
        <a:off x="714561" y="1065465"/>
        <a:ext cx="590435" cy="295217"/>
      </dsp:txXfrm>
    </dsp:sp>
    <dsp:sp modelId="{C1AD5462-C532-4817-A170-EAA62D77298F}">
      <dsp:nvSpPr>
        <dsp:cNvPr id="0" name=""/>
        <dsp:cNvSpPr/>
      </dsp:nvSpPr>
      <dsp:spPr>
        <a:xfrm>
          <a:off x="1428988" y="1065465"/>
          <a:ext cx="590435" cy="29521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　</a:t>
          </a:r>
        </a:p>
      </dsp:txBody>
      <dsp:txXfrm>
        <a:off x="1428988" y="1065465"/>
        <a:ext cx="590435" cy="295217"/>
      </dsp:txXfrm>
    </dsp:sp>
    <dsp:sp modelId="{CEDAB296-8EA8-4FAD-9528-76B618C14D58}">
      <dsp:nvSpPr>
        <dsp:cNvPr id="0" name=""/>
        <dsp:cNvSpPr/>
      </dsp:nvSpPr>
      <dsp:spPr>
        <a:xfrm>
          <a:off x="360253" y="678603"/>
          <a:ext cx="590435" cy="295217"/>
        </a:xfrm>
        <a:prstGeom prst="rect">
          <a:avLst/>
        </a:prstGeom>
        <a:solidFill>
          <a:schemeClr val="accent6">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　</a:t>
          </a:r>
        </a:p>
      </dsp:txBody>
      <dsp:txXfrm>
        <a:off x="360253" y="678603"/>
        <a:ext cx="590435" cy="2952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074019-E3B9-4433-BC12-99B558969FAB}">
      <dsp:nvSpPr>
        <dsp:cNvPr id="0" name=""/>
        <dsp:cNvSpPr/>
      </dsp:nvSpPr>
      <dsp:spPr>
        <a:xfrm>
          <a:off x="1142059" y="493417"/>
          <a:ext cx="379061" cy="37906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　</a:t>
          </a:r>
        </a:p>
      </dsp:txBody>
      <dsp:txXfrm>
        <a:off x="1197571" y="548929"/>
        <a:ext cx="268037" cy="268037"/>
      </dsp:txXfrm>
    </dsp:sp>
    <dsp:sp modelId="{119563A5-DB16-48EA-A434-25B890889905}">
      <dsp:nvSpPr>
        <dsp:cNvPr id="0" name=""/>
        <dsp:cNvSpPr/>
      </dsp:nvSpPr>
      <dsp:spPr>
        <a:xfrm rot="16200000">
          <a:off x="1274702" y="423720"/>
          <a:ext cx="113774" cy="25620"/>
        </a:xfrm>
        <a:custGeom>
          <a:avLst/>
          <a:gdLst/>
          <a:ahLst/>
          <a:cxnLst/>
          <a:rect l="0" t="0" r="0" b="0"/>
          <a:pathLst>
            <a:path>
              <a:moveTo>
                <a:pt x="0" y="12810"/>
              </a:moveTo>
              <a:lnTo>
                <a:pt x="113774" y="12810"/>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328745" y="433686"/>
        <a:ext cx="5688" cy="5688"/>
      </dsp:txXfrm>
    </dsp:sp>
    <dsp:sp modelId="{6B95523F-0C98-4FA2-99D0-8F08EB4BE528}">
      <dsp:nvSpPr>
        <dsp:cNvPr id="0" name=""/>
        <dsp:cNvSpPr/>
      </dsp:nvSpPr>
      <dsp:spPr>
        <a:xfrm>
          <a:off x="1142059" y="582"/>
          <a:ext cx="379061" cy="37906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　</a:t>
          </a:r>
        </a:p>
      </dsp:txBody>
      <dsp:txXfrm>
        <a:off x="1197571" y="56094"/>
        <a:ext cx="268037" cy="268037"/>
      </dsp:txXfrm>
    </dsp:sp>
    <dsp:sp modelId="{9D33113D-3875-4489-B4CA-52438BC64983}">
      <dsp:nvSpPr>
        <dsp:cNvPr id="0" name=""/>
        <dsp:cNvSpPr/>
      </dsp:nvSpPr>
      <dsp:spPr>
        <a:xfrm rot="20520000">
          <a:off x="1509059" y="593990"/>
          <a:ext cx="113774" cy="25620"/>
        </a:xfrm>
        <a:custGeom>
          <a:avLst/>
          <a:gdLst/>
          <a:ahLst/>
          <a:cxnLst/>
          <a:rect l="0" t="0" r="0" b="0"/>
          <a:pathLst>
            <a:path>
              <a:moveTo>
                <a:pt x="0" y="12810"/>
              </a:moveTo>
              <a:lnTo>
                <a:pt x="113774" y="12810"/>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563102" y="603956"/>
        <a:ext cx="5688" cy="5688"/>
      </dsp:txXfrm>
    </dsp:sp>
    <dsp:sp modelId="{3F154E86-AEBA-40CD-ACC8-BFBCB08ACC26}">
      <dsp:nvSpPr>
        <dsp:cNvPr id="0" name=""/>
        <dsp:cNvSpPr/>
      </dsp:nvSpPr>
      <dsp:spPr>
        <a:xfrm>
          <a:off x="1610773" y="341123"/>
          <a:ext cx="379061" cy="37906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　</a:t>
          </a:r>
        </a:p>
      </dsp:txBody>
      <dsp:txXfrm>
        <a:off x="1666285" y="396635"/>
        <a:ext cx="268037" cy="268037"/>
      </dsp:txXfrm>
    </dsp:sp>
    <dsp:sp modelId="{1940D5D0-C7EC-42F4-AD1A-5C1563CA4DFA}">
      <dsp:nvSpPr>
        <dsp:cNvPr id="0" name=""/>
        <dsp:cNvSpPr/>
      </dsp:nvSpPr>
      <dsp:spPr>
        <a:xfrm rot="3240000">
          <a:off x="1419543" y="869494"/>
          <a:ext cx="113774" cy="25620"/>
        </a:xfrm>
        <a:custGeom>
          <a:avLst/>
          <a:gdLst/>
          <a:ahLst/>
          <a:cxnLst/>
          <a:rect l="0" t="0" r="0" b="0"/>
          <a:pathLst>
            <a:path>
              <a:moveTo>
                <a:pt x="0" y="12810"/>
              </a:moveTo>
              <a:lnTo>
                <a:pt x="113774" y="12810"/>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473586" y="879459"/>
        <a:ext cx="5688" cy="5688"/>
      </dsp:txXfrm>
    </dsp:sp>
    <dsp:sp modelId="{4DD33CFF-161C-4E34-B08B-B722A7F59E22}">
      <dsp:nvSpPr>
        <dsp:cNvPr id="0" name=""/>
        <dsp:cNvSpPr/>
      </dsp:nvSpPr>
      <dsp:spPr>
        <a:xfrm>
          <a:off x="1431740" y="892129"/>
          <a:ext cx="379061" cy="37906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　</a:t>
          </a:r>
        </a:p>
      </dsp:txBody>
      <dsp:txXfrm>
        <a:off x="1487252" y="947641"/>
        <a:ext cx="268037" cy="268037"/>
      </dsp:txXfrm>
    </dsp:sp>
    <dsp:sp modelId="{783E2C9C-779E-4F2A-8B36-30BA2CF219FE}">
      <dsp:nvSpPr>
        <dsp:cNvPr id="0" name=""/>
        <dsp:cNvSpPr/>
      </dsp:nvSpPr>
      <dsp:spPr>
        <a:xfrm rot="7560000">
          <a:off x="1129862" y="869494"/>
          <a:ext cx="113774" cy="25620"/>
        </a:xfrm>
        <a:custGeom>
          <a:avLst/>
          <a:gdLst/>
          <a:ahLst/>
          <a:cxnLst/>
          <a:rect l="0" t="0" r="0" b="0"/>
          <a:pathLst>
            <a:path>
              <a:moveTo>
                <a:pt x="0" y="12810"/>
              </a:moveTo>
              <a:lnTo>
                <a:pt x="113774" y="12810"/>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1183905" y="879459"/>
        <a:ext cx="5688" cy="5688"/>
      </dsp:txXfrm>
    </dsp:sp>
    <dsp:sp modelId="{145E23B0-DC27-4153-84D3-C6797D400C94}">
      <dsp:nvSpPr>
        <dsp:cNvPr id="0" name=""/>
        <dsp:cNvSpPr/>
      </dsp:nvSpPr>
      <dsp:spPr>
        <a:xfrm>
          <a:off x="852378" y="892129"/>
          <a:ext cx="379061" cy="37906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endParaRPr kumimoji="1" lang="ja-JP" altLang="en-US" sz="1600" kern="1200"/>
        </a:p>
      </dsp:txBody>
      <dsp:txXfrm>
        <a:off x="907890" y="947641"/>
        <a:ext cx="268037" cy="268037"/>
      </dsp:txXfrm>
    </dsp:sp>
    <dsp:sp modelId="{7CF8BA63-09D2-499A-B300-7310FFF194D6}">
      <dsp:nvSpPr>
        <dsp:cNvPr id="0" name=""/>
        <dsp:cNvSpPr/>
      </dsp:nvSpPr>
      <dsp:spPr>
        <a:xfrm rot="11880000">
          <a:off x="1040345" y="593990"/>
          <a:ext cx="113774" cy="25620"/>
        </a:xfrm>
        <a:custGeom>
          <a:avLst/>
          <a:gdLst/>
          <a:ahLst/>
          <a:cxnLst/>
          <a:rect l="0" t="0" r="0" b="0"/>
          <a:pathLst>
            <a:path>
              <a:moveTo>
                <a:pt x="0" y="12810"/>
              </a:moveTo>
              <a:lnTo>
                <a:pt x="113774" y="12810"/>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1094388" y="603956"/>
        <a:ext cx="5688" cy="5688"/>
      </dsp:txXfrm>
    </dsp:sp>
    <dsp:sp modelId="{C3F58894-6263-4FBC-A93A-78239EC9E4A1}">
      <dsp:nvSpPr>
        <dsp:cNvPr id="0" name=""/>
        <dsp:cNvSpPr/>
      </dsp:nvSpPr>
      <dsp:spPr>
        <a:xfrm>
          <a:off x="673345" y="341123"/>
          <a:ext cx="379061" cy="37906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　</a:t>
          </a:r>
        </a:p>
      </dsp:txBody>
      <dsp:txXfrm>
        <a:off x="728857" y="396635"/>
        <a:ext cx="268037" cy="26803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00DEA5-071A-490D-A116-5FA26D0F19D8}">
      <dsp:nvSpPr>
        <dsp:cNvPr id="0" name=""/>
        <dsp:cNvSpPr/>
      </dsp:nvSpPr>
      <dsp:spPr>
        <a:xfrm>
          <a:off x="164018" y="191968"/>
          <a:ext cx="91440" cy="91440"/>
        </a:xfrm>
        <a:custGeom>
          <a:avLst/>
          <a:gdLst/>
          <a:ahLst/>
          <a:cxnLst/>
          <a:rect l="0" t="0" r="0" b="0"/>
          <a:pathLst>
            <a:path>
              <a:moveTo>
                <a:pt x="58756" y="45720"/>
              </a:moveTo>
              <a:lnTo>
                <a:pt x="58756" y="112775"/>
              </a:lnTo>
              <a:lnTo>
                <a:pt x="45720" y="11277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2355E92-CC99-47B7-B83E-7C1074644C57}">
      <dsp:nvSpPr>
        <dsp:cNvPr id="0" name=""/>
        <dsp:cNvSpPr/>
      </dsp:nvSpPr>
      <dsp:spPr>
        <a:xfrm>
          <a:off x="222774" y="237688"/>
          <a:ext cx="157614" cy="119839"/>
        </a:xfrm>
        <a:custGeom>
          <a:avLst/>
          <a:gdLst/>
          <a:ahLst/>
          <a:cxnLst/>
          <a:rect l="0" t="0" r="0" b="0"/>
          <a:pathLst>
            <a:path>
              <a:moveTo>
                <a:pt x="0" y="0"/>
              </a:moveTo>
              <a:lnTo>
                <a:pt x="0" y="106161"/>
              </a:lnTo>
              <a:lnTo>
                <a:pt x="157614" y="106161"/>
              </a:lnTo>
              <a:lnTo>
                <a:pt x="157614" y="11983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D5951EC-87EB-4372-B4FE-D259A8C48001}">
      <dsp:nvSpPr>
        <dsp:cNvPr id="0" name=""/>
        <dsp:cNvSpPr/>
      </dsp:nvSpPr>
      <dsp:spPr>
        <a:xfrm>
          <a:off x="177054" y="237688"/>
          <a:ext cx="91440" cy="119839"/>
        </a:xfrm>
        <a:custGeom>
          <a:avLst/>
          <a:gdLst/>
          <a:ahLst/>
          <a:cxnLst/>
          <a:rect l="0" t="0" r="0" b="0"/>
          <a:pathLst>
            <a:path>
              <a:moveTo>
                <a:pt x="45720" y="0"/>
              </a:moveTo>
              <a:lnTo>
                <a:pt x="45720" y="11983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6214C0-3E82-4451-A2ED-DFD72F231917}">
      <dsp:nvSpPr>
        <dsp:cNvPr id="0" name=""/>
        <dsp:cNvSpPr/>
      </dsp:nvSpPr>
      <dsp:spPr>
        <a:xfrm>
          <a:off x="65159" y="237688"/>
          <a:ext cx="157614" cy="119839"/>
        </a:xfrm>
        <a:custGeom>
          <a:avLst/>
          <a:gdLst/>
          <a:ahLst/>
          <a:cxnLst/>
          <a:rect l="0" t="0" r="0" b="0"/>
          <a:pathLst>
            <a:path>
              <a:moveTo>
                <a:pt x="157614" y="0"/>
              </a:moveTo>
              <a:lnTo>
                <a:pt x="157614" y="106161"/>
              </a:lnTo>
              <a:lnTo>
                <a:pt x="0" y="106161"/>
              </a:lnTo>
              <a:lnTo>
                <a:pt x="0" y="11983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B76BD5D-7056-4206-83A9-F4982A0986EC}">
      <dsp:nvSpPr>
        <dsp:cNvPr id="0" name=""/>
        <dsp:cNvSpPr/>
      </dsp:nvSpPr>
      <dsp:spPr>
        <a:xfrm>
          <a:off x="157644" y="172558"/>
          <a:ext cx="130259" cy="65129"/>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157644" y="172558"/>
        <a:ext cx="130259" cy="65129"/>
      </dsp:txXfrm>
    </dsp:sp>
    <dsp:sp modelId="{F1A45577-1443-48EF-B8A3-285705DCAD15}">
      <dsp:nvSpPr>
        <dsp:cNvPr id="0" name=""/>
        <dsp:cNvSpPr/>
      </dsp:nvSpPr>
      <dsp:spPr>
        <a:xfrm>
          <a:off x="29" y="357528"/>
          <a:ext cx="130259" cy="65129"/>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29" y="357528"/>
        <a:ext cx="130259" cy="65129"/>
      </dsp:txXfrm>
    </dsp:sp>
    <dsp:sp modelId="{3076BA80-4E86-4E60-AC02-533ACF27F777}">
      <dsp:nvSpPr>
        <dsp:cNvPr id="0" name=""/>
        <dsp:cNvSpPr/>
      </dsp:nvSpPr>
      <dsp:spPr>
        <a:xfrm>
          <a:off x="157644" y="357528"/>
          <a:ext cx="130259" cy="65129"/>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157644" y="357528"/>
        <a:ext cx="130259" cy="65129"/>
      </dsp:txXfrm>
    </dsp:sp>
    <dsp:sp modelId="{C1AD5462-C532-4817-A170-EAA62D77298F}">
      <dsp:nvSpPr>
        <dsp:cNvPr id="0" name=""/>
        <dsp:cNvSpPr/>
      </dsp:nvSpPr>
      <dsp:spPr>
        <a:xfrm>
          <a:off x="315259" y="357528"/>
          <a:ext cx="130259" cy="65129"/>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315259" y="357528"/>
        <a:ext cx="130259" cy="65129"/>
      </dsp:txXfrm>
    </dsp:sp>
    <dsp:sp modelId="{CEDAB296-8EA8-4FAD-9528-76B618C14D58}">
      <dsp:nvSpPr>
        <dsp:cNvPr id="0" name=""/>
        <dsp:cNvSpPr/>
      </dsp:nvSpPr>
      <dsp:spPr>
        <a:xfrm>
          <a:off x="79478" y="272179"/>
          <a:ext cx="130259" cy="65129"/>
        </a:xfrm>
        <a:prstGeom prst="rect">
          <a:avLst/>
        </a:prstGeom>
        <a:solidFill>
          <a:schemeClr val="accent6">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79478" y="272179"/>
        <a:ext cx="130259" cy="6512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074019-E3B9-4433-BC12-99B558969FAB}">
      <dsp:nvSpPr>
        <dsp:cNvPr id="0" name=""/>
        <dsp:cNvSpPr/>
      </dsp:nvSpPr>
      <dsp:spPr>
        <a:xfrm>
          <a:off x="223250" y="185394"/>
          <a:ext cx="141041" cy="14104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kumimoji="1" lang="ja-JP" altLang="en-US" sz="600" kern="1200" dirty="0"/>
            <a:t>　</a:t>
          </a:r>
        </a:p>
      </dsp:txBody>
      <dsp:txXfrm>
        <a:off x="243905" y="206049"/>
        <a:ext cx="99731" cy="99731"/>
      </dsp:txXfrm>
    </dsp:sp>
    <dsp:sp modelId="{119563A5-DB16-48EA-A434-25B890889905}">
      <dsp:nvSpPr>
        <dsp:cNvPr id="0" name=""/>
        <dsp:cNvSpPr/>
      </dsp:nvSpPr>
      <dsp:spPr>
        <a:xfrm rot="16200000">
          <a:off x="272501" y="142519"/>
          <a:ext cx="42538" cy="43209"/>
        </a:xfrm>
        <a:custGeom>
          <a:avLst/>
          <a:gdLst/>
          <a:ahLst/>
          <a:cxnLst/>
          <a:rect l="0" t="0" r="0" b="0"/>
          <a:pathLst>
            <a:path>
              <a:moveTo>
                <a:pt x="0" y="21604"/>
              </a:moveTo>
              <a:lnTo>
                <a:pt x="42538" y="21604"/>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292707" y="163061"/>
        <a:ext cx="2126" cy="2126"/>
      </dsp:txXfrm>
    </dsp:sp>
    <dsp:sp modelId="{6B95523F-0C98-4FA2-99D0-8F08EB4BE528}">
      <dsp:nvSpPr>
        <dsp:cNvPr id="0" name=""/>
        <dsp:cNvSpPr/>
      </dsp:nvSpPr>
      <dsp:spPr>
        <a:xfrm>
          <a:off x="223250" y="1814"/>
          <a:ext cx="141041" cy="14104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kumimoji="1" lang="ja-JP" altLang="en-US" sz="600" kern="1200" dirty="0"/>
            <a:t>　</a:t>
          </a:r>
        </a:p>
      </dsp:txBody>
      <dsp:txXfrm>
        <a:off x="243905" y="22469"/>
        <a:ext cx="99731" cy="99731"/>
      </dsp:txXfrm>
    </dsp:sp>
    <dsp:sp modelId="{9D33113D-3875-4489-B4CA-52438BC64983}">
      <dsp:nvSpPr>
        <dsp:cNvPr id="0" name=""/>
        <dsp:cNvSpPr/>
      </dsp:nvSpPr>
      <dsp:spPr>
        <a:xfrm rot="20520000">
          <a:off x="359799" y="205945"/>
          <a:ext cx="42538" cy="43209"/>
        </a:xfrm>
        <a:custGeom>
          <a:avLst/>
          <a:gdLst/>
          <a:ahLst/>
          <a:cxnLst/>
          <a:rect l="0" t="0" r="0" b="0"/>
          <a:pathLst>
            <a:path>
              <a:moveTo>
                <a:pt x="0" y="21604"/>
              </a:moveTo>
              <a:lnTo>
                <a:pt x="42538" y="21604"/>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380005" y="226486"/>
        <a:ext cx="2126" cy="2126"/>
      </dsp:txXfrm>
    </dsp:sp>
    <dsp:sp modelId="{3F154E86-AEBA-40CD-ACC8-BFBCB08ACC26}">
      <dsp:nvSpPr>
        <dsp:cNvPr id="0" name=""/>
        <dsp:cNvSpPr/>
      </dsp:nvSpPr>
      <dsp:spPr>
        <a:xfrm>
          <a:off x="397845" y="128664"/>
          <a:ext cx="141041" cy="14104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kumimoji="1" lang="ja-JP" altLang="en-US" sz="600" kern="1200" dirty="0"/>
            <a:t>　</a:t>
          </a:r>
        </a:p>
      </dsp:txBody>
      <dsp:txXfrm>
        <a:off x="418500" y="149319"/>
        <a:ext cx="99731" cy="99731"/>
      </dsp:txXfrm>
    </dsp:sp>
    <dsp:sp modelId="{1940D5D0-C7EC-42F4-AD1A-5C1563CA4DFA}">
      <dsp:nvSpPr>
        <dsp:cNvPr id="0" name=""/>
        <dsp:cNvSpPr/>
      </dsp:nvSpPr>
      <dsp:spPr>
        <a:xfrm rot="3240000">
          <a:off x="326454" y="308569"/>
          <a:ext cx="42538" cy="43209"/>
        </a:xfrm>
        <a:custGeom>
          <a:avLst/>
          <a:gdLst/>
          <a:ahLst/>
          <a:cxnLst/>
          <a:rect l="0" t="0" r="0" b="0"/>
          <a:pathLst>
            <a:path>
              <a:moveTo>
                <a:pt x="0" y="21604"/>
              </a:moveTo>
              <a:lnTo>
                <a:pt x="42538" y="21604"/>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346660" y="329111"/>
        <a:ext cx="2126" cy="2126"/>
      </dsp:txXfrm>
    </dsp:sp>
    <dsp:sp modelId="{4DD33CFF-161C-4E34-B08B-B722A7F59E22}">
      <dsp:nvSpPr>
        <dsp:cNvPr id="0" name=""/>
        <dsp:cNvSpPr/>
      </dsp:nvSpPr>
      <dsp:spPr>
        <a:xfrm>
          <a:off x="331156" y="333913"/>
          <a:ext cx="141041" cy="14104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kumimoji="1" lang="ja-JP" altLang="en-US" sz="600" kern="1200" dirty="0"/>
            <a:t>　</a:t>
          </a:r>
        </a:p>
      </dsp:txBody>
      <dsp:txXfrm>
        <a:off x="351811" y="354568"/>
        <a:ext cx="99731" cy="99731"/>
      </dsp:txXfrm>
    </dsp:sp>
    <dsp:sp modelId="{783E2C9C-779E-4F2A-8B36-30BA2CF219FE}">
      <dsp:nvSpPr>
        <dsp:cNvPr id="0" name=""/>
        <dsp:cNvSpPr/>
      </dsp:nvSpPr>
      <dsp:spPr>
        <a:xfrm rot="7560000">
          <a:off x="218548" y="308569"/>
          <a:ext cx="42538" cy="43209"/>
        </a:xfrm>
        <a:custGeom>
          <a:avLst/>
          <a:gdLst/>
          <a:ahLst/>
          <a:cxnLst/>
          <a:rect l="0" t="0" r="0" b="0"/>
          <a:pathLst>
            <a:path>
              <a:moveTo>
                <a:pt x="0" y="21604"/>
              </a:moveTo>
              <a:lnTo>
                <a:pt x="42538" y="21604"/>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238754" y="329111"/>
        <a:ext cx="2126" cy="2126"/>
      </dsp:txXfrm>
    </dsp:sp>
    <dsp:sp modelId="{145E23B0-DC27-4153-84D3-C6797D400C94}">
      <dsp:nvSpPr>
        <dsp:cNvPr id="0" name=""/>
        <dsp:cNvSpPr/>
      </dsp:nvSpPr>
      <dsp:spPr>
        <a:xfrm>
          <a:off x="115344" y="333913"/>
          <a:ext cx="141041" cy="14104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endParaRPr kumimoji="1" lang="ja-JP" altLang="en-US" sz="600" kern="1200"/>
        </a:p>
      </dsp:txBody>
      <dsp:txXfrm>
        <a:off x="135999" y="354568"/>
        <a:ext cx="99731" cy="99731"/>
      </dsp:txXfrm>
    </dsp:sp>
    <dsp:sp modelId="{7CF8BA63-09D2-499A-B300-7310FFF194D6}">
      <dsp:nvSpPr>
        <dsp:cNvPr id="0" name=""/>
        <dsp:cNvSpPr/>
      </dsp:nvSpPr>
      <dsp:spPr>
        <a:xfrm rot="11880000">
          <a:off x="185204" y="205945"/>
          <a:ext cx="42538" cy="43209"/>
        </a:xfrm>
        <a:custGeom>
          <a:avLst/>
          <a:gdLst/>
          <a:ahLst/>
          <a:cxnLst/>
          <a:rect l="0" t="0" r="0" b="0"/>
          <a:pathLst>
            <a:path>
              <a:moveTo>
                <a:pt x="0" y="21604"/>
              </a:moveTo>
              <a:lnTo>
                <a:pt x="42538" y="21604"/>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205409" y="226486"/>
        <a:ext cx="2126" cy="2126"/>
      </dsp:txXfrm>
    </dsp:sp>
    <dsp:sp modelId="{C3F58894-6263-4FBC-A93A-78239EC9E4A1}">
      <dsp:nvSpPr>
        <dsp:cNvPr id="0" name=""/>
        <dsp:cNvSpPr/>
      </dsp:nvSpPr>
      <dsp:spPr>
        <a:xfrm>
          <a:off x="48655" y="128664"/>
          <a:ext cx="141041" cy="14104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kumimoji="1" lang="ja-JP" altLang="en-US" sz="600" kern="1200" dirty="0"/>
            <a:t>　</a:t>
          </a:r>
        </a:p>
      </dsp:txBody>
      <dsp:txXfrm>
        <a:off x="69310" y="149319"/>
        <a:ext cx="99731" cy="9973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00DEA5-071A-490D-A116-5FA26D0F19D8}">
      <dsp:nvSpPr>
        <dsp:cNvPr id="0" name=""/>
        <dsp:cNvSpPr/>
      </dsp:nvSpPr>
      <dsp:spPr>
        <a:xfrm>
          <a:off x="164018" y="191968"/>
          <a:ext cx="91440" cy="91440"/>
        </a:xfrm>
        <a:custGeom>
          <a:avLst/>
          <a:gdLst/>
          <a:ahLst/>
          <a:cxnLst/>
          <a:rect l="0" t="0" r="0" b="0"/>
          <a:pathLst>
            <a:path>
              <a:moveTo>
                <a:pt x="58756" y="45720"/>
              </a:moveTo>
              <a:lnTo>
                <a:pt x="58756" y="112775"/>
              </a:lnTo>
              <a:lnTo>
                <a:pt x="45720" y="11277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2355E92-CC99-47B7-B83E-7C1074644C57}">
      <dsp:nvSpPr>
        <dsp:cNvPr id="0" name=""/>
        <dsp:cNvSpPr/>
      </dsp:nvSpPr>
      <dsp:spPr>
        <a:xfrm>
          <a:off x="222774" y="237688"/>
          <a:ext cx="157614" cy="119839"/>
        </a:xfrm>
        <a:custGeom>
          <a:avLst/>
          <a:gdLst/>
          <a:ahLst/>
          <a:cxnLst/>
          <a:rect l="0" t="0" r="0" b="0"/>
          <a:pathLst>
            <a:path>
              <a:moveTo>
                <a:pt x="0" y="0"/>
              </a:moveTo>
              <a:lnTo>
                <a:pt x="0" y="106161"/>
              </a:lnTo>
              <a:lnTo>
                <a:pt x="157614" y="106161"/>
              </a:lnTo>
              <a:lnTo>
                <a:pt x="157614" y="11983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D5951EC-87EB-4372-B4FE-D259A8C48001}">
      <dsp:nvSpPr>
        <dsp:cNvPr id="0" name=""/>
        <dsp:cNvSpPr/>
      </dsp:nvSpPr>
      <dsp:spPr>
        <a:xfrm>
          <a:off x="177054" y="237688"/>
          <a:ext cx="91440" cy="119839"/>
        </a:xfrm>
        <a:custGeom>
          <a:avLst/>
          <a:gdLst/>
          <a:ahLst/>
          <a:cxnLst/>
          <a:rect l="0" t="0" r="0" b="0"/>
          <a:pathLst>
            <a:path>
              <a:moveTo>
                <a:pt x="45720" y="0"/>
              </a:moveTo>
              <a:lnTo>
                <a:pt x="45720" y="11983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6214C0-3E82-4451-A2ED-DFD72F231917}">
      <dsp:nvSpPr>
        <dsp:cNvPr id="0" name=""/>
        <dsp:cNvSpPr/>
      </dsp:nvSpPr>
      <dsp:spPr>
        <a:xfrm>
          <a:off x="65159" y="237688"/>
          <a:ext cx="157614" cy="119839"/>
        </a:xfrm>
        <a:custGeom>
          <a:avLst/>
          <a:gdLst/>
          <a:ahLst/>
          <a:cxnLst/>
          <a:rect l="0" t="0" r="0" b="0"/>
          <a:pathLst>
            <a:path>
              <a:moveTo>
                <a:pt x="157614" y="0"/>
              </a:moveTo>
              <a:lnTo>
                <a:pt x="157614" y="106161"/>
              </a:lnTo>
              <a:lnTo>
                <a:pt x="0" y="106161"/>
              </a:lnTo>
              <a:lnTo>
                <a:pt x="0" y="11983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B76BD5D-7056-4206-83A9-F4982A0986EC}">
      <dsp:nvSpPr>
        <dsp:cNvPr id="0" name=""/>
        <dsp:cNvSpPr/>
      </dsp:nvSpPr>
      <dsp:spPr>
        <a:xfrm>
          <a:off x="157644" y="172558"/>
          <a:ext cx="130259" cy="65129"/>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157644" y="172558"/>
        <a:ext cx="130259" cy="65129"/>
      </dsp:txXfrm>
    </dsp:sp>
    <dsp:sp modelId="{F1A45577-1443-48EF-B8A3-285705DCAD15}">
      <dsp:nvSpPr>
        <dsp:cNvPr id="0" name=""/>
        <dsp:cNvSpPr/>
      </dsp:nvSpPr>
      <dsp:spPr>
        <a:xfrm>
          <a:off x="29" y="357528"/>
          <a:ext cx="130259" cy="65129"/>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29" y="357528"/>
        <a:ext cx="130259" cy="65129"/>
      </dsp:txXfrm>
    </dsp:sp>
    <dsp:sp modelId="{3076BA80-4E86-4E60-AC02-533ACF27F777}">
      <dsp:nvSpPr>
        <dsp:cNvPr id="0" name=""/>
        <dsp:cNvSpPr/>
      </dsp:nvSpPr>
      <dsp:spPr>
        <a:xfrm>
          <a:off x="157644" y="357528"/>
          <a:ext cx="130259" cy="65129"/>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157644" y="357528"/>
        <a:ext cx="130259" cy="65129"/>
      </dsp:txXfrm>
    </dsp:sp>
    <dsp:sp modelId="{C1AD5462-C532-4817-A170-EAA62D77298F}">
      <dsp:nvSpPr>
        <dsp:cNvPr id="0" name=""/>
        <dsp:cNvSpPr/>
      </dsp:nvSpPr>
      <dsp:spPr>
        <a:xfrm>
          <a:off x="315259" y="357528"/>
          <a:ext cx="130259" cy="65129"/>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315259" y="357528"/>
        <a:ext cx="130259" cy="65129"/>
      </dsp:txXfrm>
    </dsp:sp>
    <dsp:sp modelId="{CEDAB296-8EA8-4FAD-9528-76B618C14D58}">
      <dsp:nvSpPr>
        <dsp:cNvPr id="0" name=""/>
        <dsp:cNvSpPr/>
      </dsp:nvSpPr>
      <dsp:spPr>
        <a:xfrm>
          <a:off x="79478" y="272179"/>
          <a:ext cx="130259" cy="65129"/>
        </a:xfrm>
        <a:prstGeom prst="rect">
          <a:avLst/>
        </a:prstGeom>
        <a:solidFill>
          <a:schemeClr val="accent6">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79478" y="272179"/>
        <a:ext cx="130259" cy="6512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074019-E3B9-4433-BC12-99B558969FAB}">
      <dsp:nvSpPr>
        <dsp:cNvPr id="0" name=""/>
        <dsp:cNvSpPr/>
      </dsp:nvSpPr>
      <dsp:spPr>
        <a:xfrm>
          <a:off x="223250" y="185394"/>
          <a:ext cx="141041" cy="14104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kumimoji="1" lang="ja-JP" altLang="en-US" sz="600" kern="1200" dirty="0"/>
            <a:t>　</a:t>
          </a:r>
        </a:p>
      </dsp:txBody>
      <dsp:txXfrm>
        <a:off x="243905" y="206049"/>
        <a:ext cx="99731" cy="99731"/>
      </dsp:txXfrm>
    </dsp:sp>
    <dsp:sp modelId="{119563A5-DB16-48EA-A434-25B890889905}">
      <dsp:nvSpPr>
        <dsp:cNvPr id="0" name=""/>
        <dsp:cNvSpPr/>
      </dsp:nvSpPr>
      <dsp:spPr>
        <a:xfrm rot="16200000">
          <a:off x="272501" y="142519"/>
          <a:ext cx="42538" cy="43209"/>
        </a:xfrm>
        <a:custGeom>
          <a:avLst/>
          <a:gdLst/>
          <a:ahLst/>
          <a:cxnLst/>
          <a:rect l="0" t="0" r="0" b="0"/>
          <a:pathLst>
            <a:path>
              <a:moveTo>
                <a:pt x="0" y="21604"/>
              </a:moveTo>
              <a:lnTo>
                <a:pt x="42538" y="21604"/>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292707" y="163061"/>
        <a:ext cx="2126" cy="2126"/>
      </dsp:txXfrm>
    </dsp:sp>
    <dsp:sp modelId="{6B95523F-0C98-4FA2-99D0-8F08EB4BE528}">
      <dsp:nvSpPr>
        <dsp:cNvPr id="0" name=""/>
        <dsp:cNvSpPr/>
      </dsp:nvSpPr>
      <dsp:spPr>
        <a:xfrm>
          <a:off x="223250" y="1814"/>
          <a:ext cx="141041" cy="14104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kumimoji="1" lang="ja-JP" altLang="en-US" sz="600" kern="1200" dirty="0"/>
            <a:t>　</a:t>
          </a:r>
        </a:p>
      </dsp:txBody>
      <dsp:txXfrm>
        <a:off x="243905" y="22469"/>
        <a:ext cx="99731" cy="99731"/>
      </dsp:txXfrm>
    </dsp:sp>
    <dsp:sp modelId="{9D33113D-3875-4489-B4CA-52438BC64983}">
      <dsp:nvSpPr>
        <dsp:cNvPr id="0" name=""/>
        <dsp:cNvSpPr/>
      </dsp:nvSpPr>
      <dsp:spPr>
        <a:xfrm rot="20520000">
          <a:off x="359799" y="205945"/>
          <a:ext cx="42538" cy="43209"/>
        </a:xfrm>
        <a:custGeom>
          <a:avLst/>
          <a:gdLst/>
          <a:ahLst/>
          <a:cxnLst/>
          <a:rect l="0" t="0" r="0" b="0"/>
          <a:pathLst>
            <a:path>
              <a:moveTo>
                <a:pt x="0" y="21604"/>
              </a:moveTo>
              <a:lnTo>
                <a:pt x="42538" y="21604"/>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380005" y="226486"/>
        <a:ext cx="2126" cy="2126"/>
      </dsp:txXfrm>
    </dsp:sp>
    <dsp:sp modelId="{3F154E86-AEBA-40CD-ACC8-BFBCB08ACC26}">
      <dsp:nvSpPr>
        <dsp:cNvPr id="0" name=""/>
        <dsp:cNvSpPr/>
      </dsp:nvSpPr>
      <dsp:spPr>
        <a:xfrm>
          <a:off x="397845" y="128664"/>
          <a:ext cx="141041" cy="14104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kumimoji="1" lang="ja-JP" altLang="en-US" sz="600" kern="1200" dirty="0"/>
            <a:t>　</a:t>
          </a:r>
        </a:p>
      </dsp:txBody>
      <dsp:txXfrm>
        <a:off x="418500" y="149319"/>
        <a:ext cx="99731" cy="99731"/>
      </dsp:txXfrm>
    </dsp:sp>
    <dsp:sp modelId="{1940D5D0-C7EC-42F4-AD1A-5C1563CA4DFA}">
      <dsp:nvSpPr>
        <dsp:cNvPr id="0" name=""/>
        <dsp:cNvSpPr/>
      </dsp:nvSpPr>
      <dsp:spPr>
        <a:xfrm rot="3240000">
          <a:off x="326454" y="308569"/>
          <a:ext cx="42538" cy="43209"/>
        </a:xfrm>
        <a:custGeom>
          <a:avLst/>
          <a:gdLst/>
          <a:ahLst/>
          <a:cxnLst/>
          <a:rect l="0" t="0" r="0" b="0"/>
          <a:pathLst>
            <a:path>
              <a:moveTo>
                <a:pt x="0" y="21604"/>
              </a:moveTo>
              <a:lnTo>
                <a:pt x="42538" y="21604"/>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346660" y="329111"/>
        <a:ext cx="2126" cy="2126"/>
      </dsp:txXfrm>
    </dsp:sp>
    <dsp:sp modelId="{4DD33CFF-161C-4E34-B08B-B722A7F59E22}">
      <dsp:nvSpPr>
        <dsp:cNvPr id="0" name=""/>
        <dsp:cNvSpPr/>
      </dsp:nvSpPr>
      <dsp:spPr>
        <a:xfrm>
          <a:off x="331156" y="333913"/>
          <a:ext cx="141041" cy="14104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kumimoji="1" lang="ja-JP" altLang="en-US" sz="600" kern="1200" dirty="0"/>
            <a:t>　</a:t>
          </a:r>
        </a:p>
      </dsp:txBody>
      <dsp:txXfrm>
        <a:off x="351811" y="354568"/>
        <a:ext cx="99731" cy="99731"/>
      </dsp:txXfrm>
    </dsp:sp>
    <dsp:sp modelId="{783E2C9C-779E-4F2A-8B36-30BA2CF219FE}">
      <dsp:nvSpPr>
        <dsp:cNvPr id="0" name=""/>
        <dsp:cNvSpPr/>
      </dsp:nvSpPr>
      <dsp:spPr>
        <a:xfrm rot="7560000">
          <a:off x="218548" y="308569"/>
          <a:ext cx="42538" cy="43209"/>
        </a:xfrm>
        <a:custGeom>
          <a:avLst/>
          <a:gdLst/>
          <a:ahLst/>
          <a:cxnLst/>
          <a:rect l="0" t="0" r="0" b="0"/>
          <a:pathLst>
            <a:path>
              <a:moveTo>
                <a:pt x="0" y="21604"/>
              </a:moveTo>
              <a:lnTo>
                <a:pt x="42538" y="21604"/>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238754" y="329111"/>
        <a:ext cx="2126" cy="2126"/>
      </dsp:txXfrm>
    </dsp:sp>
    <dsp:sp modelId="{145E23B0-DC27-4153-84D3-C6797D400C94}">
      <dsp:nvSpPr>
        <dsp:cNvPr id="0" name=""/>
        <dsp:cNvSpPr/>
      </dsp:nvSpPr>
      <dsp:spPr>
        <a:xfrm>
          <a:off x="115344" y="333913"/>
          <a:ext cx="141041" cy="14104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endParaRPr kumimoji="1" lang="ja-JP" altLang="en-US" sz="600" kern="1200"/>
        </a:p>
      </dsp:txBody>
      <dsp:txXfrm>
        <a:off x="135999" y="354568"/>
        <a:ext cx="99731" cy="99731"/>
      </dsp:txXfrm>
    </dsp:sp>
    <dsp:sp modelId="{7CF8BA63-09D2-499A-B300-7310FFF194D6}">
      <dsp:nvSpPr>
        <dsp:cNvPr id="0" name=""/>
        <dsp:cNvSpPr/>
      </dsp:nvSpPr>
      <dsp:spPr>
        <a:xfrm rot="11880000">
          <a:off x="185204" y="205945"/>
          <a:ext cx="42538" cy="43209"/>
        </a:xfrm>
        <a:custGeom>
          <a:avLst/>
          <a:gdLst/>
          <a:ahLst/>
          <a:cxnLst/>
          <a:rect l="0" t="0" r="0" b="0"/>
          <a:pathLst>
            <a:path>
              <a:moveTo>
                <a:pt x="0" y="21604"/>
              </a:moveTo>
              <a:lnTo>
                <a:pt x="42538" y="21604"/>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205409" y="226486"/>
        <a:ext cx="2126" cy="2126"/>
      </dsp:txXfrm>
    </dsp:sp>
    <dsp:sp modelId="{C3F58894-6263-4FBC-A93A-78239EC9E4A1}">
      <dsp:nvSpPr>
        <dsp:cNvPr id="0" name=""/>
        <dsp:cNvSpPr/>
      </dsp:nvSpPr>
      <dsp:spPr>
        <a:xfrm>
          <a:off x="48655" y="128664"/>
          <a:ext cx="141041" cy="14104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kumimoji="1" lang="ja-JP" altLang="en-US" sz="600" kern="1200" dirty="0"/>
            <a:t>　</a:t>
          </a:r>
        </a:p>
      </dsp:txBody>
      <dsp:txXfrm>
        <a:off x="69310" y="149319"/>
        <a:ext cx="99731" cy="9973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00DEA5-071A-490D-A116-5FA26D0F19D8}">
      <dsp:nvSpPr>
        <dsp:cNvPr id="0" name=""/>
        <dsp:cNvSpPr/>
      </dsp:nvSpPr>
      <dsp:spPr>
        <a:xfrm>
          <a:off x="164018" y="191968"/>
          <a:ext cx="91440" cy="91440"/>
        </a:xfrm>
        <a:custGeom>
          <a:avLst/>
          <a:gdLst/>
          <a:ahLst/>
          <a:cxnLst/>
          <a:rect l="0" t="0" r="0" b="0"/>
          <a:pathLst>
            <a:path>
              <a:moveTo>
                <a:pt x="58756" y="45720"/>
              </a:moveTo>
              <a:lnTo>
                <a:pt x="58756" y="112775"/>
              </a:lnTo>
              <a:lnTo>
                <a:pt x="45720" y="11277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2355E92-CC99-47B7-B83E-7C1074644C57}">
      <dsp:nvSpPr>
        <dsp:cNvPr id="0" name=""/>
        <dsp:cNvSpPr/>
      </dsp:nvSpPr>
      <dsp:spPr>
        <a:xfrm>
          <a:off x="222774" y="237688"/>
          <a:ext cx="157614" cy="119839"/>
        </a:xfrm>
        <a:custGeom>
          <a:avLst/>
          <a:gdLst/>
          <a:ahLst/>
          <a:cxnLst/>
          <a:rect l="0" t="0" r="0" b="0"/>
          <a:pathLst>
            <a:path>
              <a:moveTo>
                <a:pt x="0" y="0"/>
              </a:moveTo>
              <a:lnTo>
                <a:pt x="0" y="106161"/>
              </a:lnTo>
              <a:lnTo>
                <a:pt x="157614" y="106161"/>
              </a:lnTo>
              <a:lnTo>
                <a:pt x="157614" y="11983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D5951EC-87EB-4372-B4FE-D259A8C48001}">
      <dsp:nvSpPr>
        <dsp:cNvPr id="0" name=""/>
        <dsp:cNvSpPr/>
      </dsp:nvSpPr>
      <dsp:spPr>
        <a:xfrm>
          <a:off x="177054" y="237688"/>
          <a:ext cx="91440" cy="119839"/>
        </a:xfrm>
        <a:custGeom>
          <a:avLst/>
          <a:gdLst/>
          <a:ahLst/>
          <a:cxnLst/>
          <a:rect l="0" t="0" r="0" b="0"/>
          <a:pathLst>
            <a:path>
              <a:moveTo>
                <a:pt x="45720" y="0"/>
              </a:moveTo>
              <a:lnTo>
                <a:pt x="45720" y="11983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6214C0-3E82-4451-A2ED-DFD72F231917}">
      <dsp:nvSpPr>
        <dsp:cNvPr id="0" name=""/>
        <dsp:cNvSpPr/>
      </dsp:nvSpPr>
      <dsp:spPr>
        <a:xfrm>
          <a:off x="65159" y="237688"/>
          <a:ext cx="157614" cy="119839"/>
        </a:xfrm>
        <a:custGeom>
          <a:avLst/>
          <a:gdLst/>
          <a:ahLst/>
          <a:cxnLst/>
          <a:rect l="0" t="0" r="0" b="0"/>
          <a:pathLst>
            <a:path>
              <a:moveTo>
                <a:pt x="157614" y="0"/>
              </a:moveTo>
              <a:lnTo>
                <a:pt x="157614" y="106161"/>
              </a:lnTo>
              <a:lnTo>
                <a:pt x="0" y="106161"/>
              </a:lnTo>
              <a:lnTo>
                <a:pt x="0" y="11983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B76BD5D-7056-4206-83A9-F4982A0986EC}">
      <dsp:nvSpPr>
        <dsp:cNvPr id="0" name=""/>
        <dsp:cNvSpPr/>
      </dsp:nvSpPr>
      <dsp:spPr>
        <a:xfrm>
          <a:off x="157644" y="172558"/>
          <a:ext cx="130259" cy="65129"/>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157644" y="172558"/>
        <a:ext cx="130259" cy="65129"/>
      </dsp:txXfrm>
    </dsp:sp>
    <dsp:sp modelId="{F1A45577-1443-48EF-B8A3-285705DCAD15}">
      <dsp:nvSpPr>
        <dsp:cNvPr id="0" name=""/>
        <dsp:cNvSpPr/>
      </dsp:nvSpPr>
      <dsp:spPr>
        <a:xfrm>
          <a:off x="29" y="357528"/>
          <a:ext cx="130259" cy="65129"/>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29" y="357528"/>
        <a:ext cx="130259" cy="65129"/>
      </dsp:txXfrm>
    </dsp:sp>
    <dsp:sp modelId="{3076BA80-4E86-4E60-AC02-533ACF27F777}">
      <dsp:nvSpPr>
        <dsp:cNvPr id="0" name=""/>
        <dsp:cNvSpPr/>
      </dsp:nvSpPr>
      <dsp:spPr>
        <a:xfrm>
          <a:off x="157644" y="357528"/>
          <a:ext cx="130259" cy="65129"/>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157644" y="357528"/>
        <a:ext cx="130259" cy="65129"/>
      </dsp:txXfrm>
    </dsp:sp>
    <dsp:sp modelId="{C1AD5462-C532-4817-A170-EAA62D77298F}">
      <dsp:nvSpPr>
        <dsp:cNvPr id="0" name=""/>
        <dsp:cNvSpPr/>
      </dsp:nvSpPr>
      <dsp:spPr>
        <a:xfrm>
          <a:off x="315259" y="357528"/>
          <a:ext cx="130259" cy="65129"/>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315259" y="357528"/>
        <a:ext cx="130259" cy="65129"/>
      </dsp:txXfrm>
    </dsp:sp>
    <dsp:sp modelId="{CEDAB296-8EA8-4FAD-9528-76B618C14D58}">
      <dsp:nvSpPr>
        <dsp:cNvPr id="0" name=""/>
        <dsp:cNvSpPr/>
      </dsp:nvSpPr>
      <dsp:spPr>
        <a:xfrm>
          <a:off x="79478" y="272179"/>
          <a:ext cx="130259" cy="65129"/>
        </a:xfrm>
        <a:prstGeom prst="rect">
          <a:avLst/>
        </a:prstGeom>
        <a:solidFill>
          <a:schemeClr val="accent6">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　</a:t>
          </a:r>
        </a:p>
      </dsp:txBody>
      <dsp:txXfrm>
        <a:off x="79478" y="272179"/>
        <a:ext cx="130259" cy="6512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074019-E3B9-4433-BC12-99B558969FAB}">
      <dsp:nvSpPr>
        <dsp:cNvPr id="0" name=""/>
        <dsp:cNvSpPr/>
      </dsp:nvSpPr>
      <dsp:spPr>
        <a:xfrm>
          <a:off x="223250" y="185394"/>
          <a:ext cx="141041" cy="14104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kumimoji="1" lang="ja-JP" altLang="en-US" sz="600" kern="1200" dirty="0"/>
            <a:t>　</a:t>
          </a:r>
        </a:p>
      </dsp:txBody>
      <dsp:txXfrm>
        <a:off x="243905" y="206049"/>
        <a:ext cx="99731" cy="99731"/>
      </dsp:txXfrm>
    </dsp:sp>
    <dsp:sp modelId="{119563A5-DB16-48EA-A434-25B890889905}">
      <dsp:nvSpPr>
        <dsp:cNvPr id="0" name=""/>
        <dsp:cNvSpPr/>
      </dsp:nvSpPr>
      <dsp:spPr>
        <a:xfrm rot="16200000">
          <a:off x="272501" y="142519"/>
          <a:ext cx="42538" cy="43209"/>
        </a:xfrm>
        <a:custGeom>
          <a:avLst/>
          <a:gdLst/>
          <a:ahLst/>
          <a:cxnLst/>
          <a:rect l="0" t="0" r="0" b="0"/>
          <a:pathLst>
            <a:path>
              <a:moveTo>
                <a:pt x="0" y="21604"/>
              </a:moveTo>
              <a:lnTo>
                <a:pt x="42538" y="21604"/>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292707" y="163061"/>
        <a:ext cx="2126" cy="2126"/>
      </dsp:txXfrm>
    </dsp:sp>
    <dsp:sp modelId="{6B95523F-0C98-4FA2-99D0-8F08EB4BE528}">
      <dsp:nvSpPr>
        <dsp:cNvPr id="0" name=""/>
        <dsp:cNvSpPr/>
      </dsp:nvSpPr>
      <dsp:spPr>
        <a:xfrm>
          <a:off x="223250" y="1814"/>
          <a:ext cx="141041" cy="14104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kumimoji="1" lang="ja-JP" altLang="en-US" sz="600" kern="1200" dirty="0"/>
            <a:t>　</a:t>
          </a:r>
        </a:p>
      </dsp:txBody>
      <dsp:txXfrm>
        <a:off x="243905" y="22469"/>
        <a:ext cx="99731" cy="99731"/>
      </dsp:txXfrm>
    </dsp:sp>
    <dsp:sp modelId="{9D33113D-3875-4489-B4CA-52438BC64983}">
      <dsp:nvSpPr>
        <dsp:cNvPr id="0" name=""/>
        <dsp:cNvSpPr/>
      </dsp:nvSpPr>
      <dsp:spPr>
        <a:xfrm rot="20520000">
          <a:off x="359799" y="205945"/>
          <a:ext cx="42538" cy="43209"/>
        </a:xfrm>
        <a:custGeom>
          <a:avLst/>
          <a:gdLst/>
          <a:ahLst/>
          <a:cxnLst/>
          <a:rect l="0" t="0" r="0" b="0"/>
          <a:pathLst>
            <a:path>
              <a:moveTo>
                <a:pt x="0" y="21604"/>
              </a:moveTo>
              <a:lnTo>
                <a:pt x="42538" y="21604"/>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380005" y="226486"/>
        <a:ext cx="2126" cy="2126"/>
      </dsp:txXfrm>
    </dsp:sp>
    <dsp:sp modelId="{3F154E86-AEBA-40CD-ACC8-BFBCB08ACC26}">
      <dsp:nvSpPr>
        <dsp:cNvPr id="0" name=""/>
        <dsp:cNvSpPr/>
      </dsp:nvSpPr>
      <dsp:spPr>
        <a:xfrm>
          <a:off x="397845" y="128664"/>
          <a:ext cx="141041" cy="14104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kumimoji="1" lang="ja-JP" altLang="en-US" sz="600" kern="1200" dirty="0"/>
            <a:t>　</a:t>
          </a:r>
        </a:p>
      </dsp:txBody>
      <dsp:txXfrm>
        <a:off x="418500" y="149319"/>
        <a:ext cx="99731" cy="99731"/>
      </dsp:txXfrm>
    </dsp:sp>
    <dsp:sp modelId="{1940D5D0-C7EC-42F4-AD1A-5C1563CA4DFA}">
      <dsp:nvSpPr>
        <dsp:cNvPr id="0" name=""/>
        <dsp:cNvSpPr/>
      </dsp:nvSpPr>
      <dsp:spPr>
        <a:xfrm rot="3240000">
          <a:off x="326454" y="308569"/>
          <a:ext cx="42538" cy="43209"/>
        </a:xfrm>
        <a:custGeom>
          <a:avLst/>
          <a:gdLst/>
          <a:ahLst/>
          <a:cxnLst/>
          <a:rect l="0" t="0" r="0" b="0"/>
          <a:pathLst>
            <a:path>
              <a:moveTo>
                <a:pt x="0" y="21604"/>
              </a:moveTo>
              <a:lnTo>
                <a:pt x="42538" y="21604"/>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346660" y="329111"/>
        <a:ext cx="2126" cy="2126"/>
      </dsp:txXfrm>
    </dsp:sp>
    <dsp:sp modelId="{4DD33CFF-161C-4E34-B08B-B722A7F59E22}">
      <dsp:nvSpPr>
        <dsp:cNvPr id="0" name=""/>
        <dsp:cNvSpPr/>
      </dsp:nvSpPr>
      <dsp:spPr>
        <a:xfrm>
          <a:off x="331156" y="333913"/>
          <a:ext cx="141041" cy="14104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kumimoji="1" lang="ja-JP" altLang="en-US" sz="600" kern="1200" dirty="0"/>
            <a:t>　</a:t>
          </a:r>
        </a:p>
      </dsp:txBody>
      <dsp:txXfrm>
        <a:off x="351811" y="354568"/>
        <a:ext cx="99731" cy="99731"/>
      </dsp:txXfrm>
    </dsp:sp>
    <dsp:sp modelId="{783E2C9C-779E-4F2A-8B36-30BA2CF219FE}">
      <dsp:nvSpPr>
        <dsp:cNvPr id="0" name=""/>
        <dsp:cNvSpPr/>
      </dsp:nvSpPr>
      <dsp:spPr>
        <a:xfrm rot="7560000">
          <a:off x="218548" y="308569"/>
          <a:ext cx="42538" cy="43209"/>
        </a:xfrm>
        <a:custGeom>
          <a:avLst/>
          <a:gdLst/>
          <a:ahLst/>
          <a:cxnLst/>
          <a:rect l="0" t="0" r="0" b="0"/>
          <a:pathLst>
            <a:path>
              <a:moveTo>
                <a:pt x="0" y="21604"/>
              </a:moveTo>
              <a:lnTo>
                <a:pt x="42538" y="21604"/>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238754" y="329111"/>
        <a:ext cx="2126" cy="2126"/>
      </dsp:txXfrm>
    </dsp:sp>
    <dsp:sp modelId="{145E23B0-DC27-4153-84D3-C6797D400C94}">
      <dsp:nvSpPr>
        <dsp:cNvPr id="0" name=""/>
        <dsp:cNvSpPr/>
      </dsp:nvSpPr>
      <dsp:spPr>
        <a:xfrm>
          <a:off x="115344" y="333913"/>
          <a:ext cx="141041" cy="14104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endParaRPr kumimoji="1" lang="ja-JP" altLang="en-US" sz="600" kern="1200"/>
        </a:p>
      </dsp:txBody>
      <dsp:txXfrm>
        <a:off x="135999" y="354568"/>
        <a:ext cx="99731" cy="99731"/>
      </dsp:txXfrm>
    </dsp:sp>
    <dsp:sp modelId="{7CF8BA63-09D2-499A-B300-7310FFF194D6}">
      <dsp:nvSpPr>
        <dsp:cNvPr id="0" name=""/>
        <dsp:cNvSpPr/>
      </dsp:nvSpPr>
      <dsp:spPr>
        <a:xfrm rot="11880000">
          <a:off x="185204" y="205945"/>
          <a:ext cx="42538" cy="43209"/>
        </a:xfrm>
        <a:custGeom>
          <a:avLst/>
          <a:gdLst/>
          <a:ahLst/>
          <a:cxnLst/>
          <a:rect l="0" t="0" r="0" b="0"/>
          <a:pathLst>
            <a:path>
              <a:moveTo>
                <a:pt x="0" y="21604"/>
              </a:moveTo>
              <a:lnTo>
                <a:pt x="42538" y="21604"/>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205409" y="226486"/>
        <a:ext cx="2126" cy="2126"/>
      </dsp:txXfrm>
    </dsp:sp>
    <dsp:sp modelId="{C3F58894-6263-4FBC-A93A-78239EC9E4A1}">
      <dsp:nvSpPr>
        <dsp:cNvPr id="0" name=""/>
        <dsp:cNvSpPr/>
      </dsp:nvSpPr>
      <dsp:spPr>
        <a:xfrm>
          <a:off x="48655" y="128664"/>
          <a:ext cx="141041" cy="14104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kumimoji="1" lang="ja-JP" altLang="en-US" sz="600" kern="1200" dirty="0"/>
            <a:t>　</a:t>
          </a:r>
        </a:p>
      </dsp:txBody>
      <dsp:txXfrm>
        <a:off x="69310" y="149319"/>
        <a:ext cx="99731" cy="99731"/>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l">
              <a:defRPr sz="1300"/>
            </a:lvl1pPr>
          </a:lstStyle>
          <a:p>
            <a:endParaRPr lang="en-US" altLang="ja-JP"/>
          </a:p>
        </p:txBody>
      </p:sp>
      <p:sp>
        <p:nvSpPr>
          <p:cNvPr id="13315" name="Rectangle 3"/>
          <p:cNvSpPr>
            <a:spLocks noGrp="1" noChangeArrowheads="1"/>
          </p:cNvSpPr>
          <p:nvPr>
            <p:ph type="dt" idx="1"/>
          </p:nvPr>
        </p:nvSpPr>
        <p:spPr bwMode="auto">
          <a:xfrm>
            <a:off x="4021294"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a:defRPr sz="1300"/>
            </a:lvl1pPr>
          </a:lstStyle>
          <a:p>
            <a:endParaRPr lang="en-US" altLang="ja-JP"/>
          </a:p>
        </p:txBody>
      </p:sp>
      <p:sp>
        <p:nvSpPr>
          <p:cNvPr id="13316"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709930" y="4861441"/>
            <a:ext cx="5679440" cy="460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3318" name="Rectangle 6"/>
          <p:cNvSpPr>
            <a:spLocks noGrp="1" noChangeArrowheads="1"/>
          </p:cNvSpPr>
          <p:nvPr>
            <p:ph type="ftr" sz="quarter" idx="4"/>
          </p:nvPr>
        </p:nvSpPr>
        <p:spPr bwMode="auto">
          <a:xfrm>
            <a:off x="0"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l">
              <a:defRPr sz="1300"/>
            </a:lvl1pPr>
          </a:lstStyle>
          <a:p>
            <a:endParaRPr lang="en-US" altLang="ja-JP"/>
          </a:p>
        </p:txBody>
      </p:sp>
      <p:sp>
        <p:nvSpPr>
          <p:cNvPr id="13319" name="Rectangle 7"/>
          <p:cNvSpPr>
            <a:spLocks noGrp="1" noChangeArrowheads="1"/>
          </p:cNvSpPr>
          <p:nvPr>
            <p:ph type="sldNum" sz="quarter" idx="5"/>
          </p:nvPr>
        </p:nvSpPr>
        <p:spPr bwMode="auto">
          <a:xfrm>
            <a:off x="4021294"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a:defRPr sz="1300"/>
            </a:lvl1pPr>
          </a:lstStyle>
          <a:p>
            <a:fld id="{39D3E1DD-1855-40EC-B4F2-B399AEDCBF23}"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F0CFA34-859E-42D4-B283-2EA2C16D2C51}" type="slidenum">
              <a:rPr lang="en-US" altLang="ja-JP" sz="1200"/>
              <a:pPr algn="r"/>
              <a:t>2</a:t>
            </a:fld>
            <a:endParaRPr lang="en-US" altLang="ja-JP" sz="12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5519997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115043A-6836-412C-A800-7C35AAB2AF0A}" type="slidenum">
              <a:rPr lang="en-US" altLang="ja-JP" sz="1200"/>
              <a:pPr algn="r"/>
              <a:t>11</a:t>
            </a:fld>
            <a:endParaRPr lang="en-US" altLang="ja-JP" sz="12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3704828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8F0FECE-B105-42F0-A48F-15C6A13A1856}" type="slidenum">
              <a:rPr kumimoji="1" lang="ja-JP" altLang="en-US" smtClean="0"/>
              <a:t>12</a:t>
            </a:fld>
            <a:endParaRPr kumimoji="1" lang="ja-JP" altLang="en-US"/>
          </a:p>
        </p:txBody>
      </p:sp>
    </p:spTree>
    <p:extLst>
      <p:ext uri="{BB962C8B-B14F-4D97-AF65-F5344CB8AC3E}">
        <p14:creationId xmlns:p14="http://schemas.microsoft.com/office/powerpoint/2010/main" val="7237503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F0CFA34-859E-42D4-B283-2EA2C16D2C51}" type="slidenum">
              <a:rPr lang="en-US" altLang="ja-JP" sz="1200"/>
              <a:pPr algn="r"/>
              <a:t>3</a:t>
            </a:fld>
            <a:endParaRPr lang="en-US" altLang="ja-JP" sz="12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19497001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F0CFA34-859E-42D4-B283-2EA2C16D2C51}" type="slidenum">
              <a:rPr lang="en-US" altLang="ja-JP" sz="1200"/>
              <a:pPr algn="r"/>
              <a:t>4</a:t>
            </a:fld>
            <a:endParaRPr lang="en-US" altLang="ja-JP" sz="12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22185854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F0CFA34-859E-42D4-B283-2EA2C16D2C51}" type="slidenum">
              <a:rPr lang="en-US" altLang="ja-JP" sz="1200"/>
              <a:pPr algn="r"/>
              <a:t>5</a:t>
            </a:fld>
            <a:endParaRPr lang="en-US" altLang="ja-JP" sz="12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21211885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F0CFA34-859E-42D4-B283-2EA2C16D2C51}" type="slidenum">
              <a:rPr lang="en-US" altLang="ja-JP" sz="1200"/>
              <a:pPr algn="r"/>
              <a:t>6</a:t>
            </a:fld>
            <a:endParaRPr lang="en-US" altLang="ja-JP" sz="12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34138072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F0CFA34-859E-42D4-B283-2EA2C16D2C51}" type="slidenum">
              <a:rPr lang="en-US" altLang="ja-JP" sz="1200"/>
              <a:pPr algn="r"/>
              <a:t>7</a:t>
            </a:fld>
            <a:endParaRPr lang="en-US" altLang="ja-JP" sz="12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26747877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8F0FECE-B105-42F0-A48F-15C6A13A1856}" type="slidenum">
              <a:rPr kumimoji="1" lang="ja-JP" altLang="en-US" smtClean="0"/>
              <a:t>8</a:t>
            </a:fld>
            <a:endParaRPr kumimoji="1" lang="ja-JP" altLang="en-US"/>
          </a:p>
        </p:txBody>
      </p:sp>
    </p:spTree>
    <p:extLst>
      <p:ext uri="{BB962C8B-B14F-4D97-AF65-F5344CB8AC3E}">
        <p14:creationId xmlns:p14="http://schemas.microsoft.com/office/powerpoint/2010/main" val="16675648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115043A-6836-412C-A800-7C35AAB2AF0A}" type="slidenum">
              <a:rPr lang="en-US" altLang="ja-JP" sz="1200"/>
              <a:pPr algn="r"/>
              <a:t>9</a:t>
            </a:fld>
            <a:endParaRPr lang="en-US" altLang="ja-JP" sz="12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2669235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8F0FECE-B105-42F0-A48F-15C6A13A1856}" type="slidenum">
              <a:rPr kumimoji="1" lang="ja-JP" altLang="en-US" smtClean="0"/>
              <a:t>10</a:t>
            </a:fld>
            <a:endParaRPr kumimoji="1" lang="ja-JP" altLang="en-US"/>
          </a:p>
        </p:txBody>
      </p:sp>
    </p:spTree>
    <p:extLst>
      <p:ext uri="{BB962C8B-B14F-4D97-AF65-F5344CB8AC3E}">
        <p14:creationId xmlns:p14="http://schemas.microsoft.com/office/powerpoint/2010/main" val="6988612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6" name="スライド番号プレースホルダー 5"/>
          <p:cNvSpPr>
            <a:spLocks noGrp="1"/>
          </p:cNvSpPr>
          <p:nvPr>
            <p:ph type="sldNum" sz="quarter" idx="12"/>
          </p:nvPr>
        </p:nvSpPr>
        <p:spPr/>
        <p:txBody>
          <a:bodyPr/>
          <a:lstStyle>
            <a:lvl1pPr>
              <a:defRPr/>
            </a:lvl1pPr>
          </a:lstStyle>
          <a:p>
            <a:fld id="{EFD17A54-FE79-40E3-8923-9AE8081D1301}" type="slidenum">
              <a:rPr lang="en-US" altLang="ja-JP"/>
              <a:pPr/>
              <a:t>‹#›</a:t>
            </a:fld>
            <a:endParaRPr lang="en-US" altLang="ja-JP"/>
          </a:p>
        </p:txBody>
      </p:sp>
    </p:spTree>
    <p:extLst>
      <p:ext uri="{BB962C8B-B14F-4D97-AF65-F5344CB8AC3E}">
        <p14:creationId xmlns:p14="http://schemas.microsoft.com/office/powerpoint/2010/main" val="909212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6" name="スライド番号プレースホルダー 5"/>
          <p:cNvSpPr>
            <a:spLocks noGrp="1"/>
          </p:cNvSpPr>
          <p:nvPr>
            <p:ph type="sldNum" sz="quarter" idx="12"/>
          </p:nvPr>
        </p:nvSpPr>
        <p:spPr/>
        <p:txBody>
          <a:bodyPr/>
          <a:lstStyle>
            <a:lvl1pPr>
              <a:defRPr/>
            </a:lvl1pPr>
          </a:lstStyle>
          <a:p>
            <a:fld id="{1A116616-1329-4C20-A24C-3FB265F6AEBC}" type="slidenum">
              <a:rPr lang="en-US" altLang="ja-JP"/>
              <a:pPr/>
              <a:t>‹#›</a:t>
            </a:fld>
            <a:endParaRPr lang="en-US" altLang="ja-JP"/>
          </a:p>
        </p:txBody>
      </p:sp>
    </p:spTree>
    <p:extLst>
      <p:ext uri="{BB962C8B-B14F-4D97-AF65-F5344CB8AC3E}">
        <p14:creationId xmlns:p14="http://schemas.microsoft.com/office/powerpoint/2010/main" val="1652557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6" name="スライド番号プレースホルダー 5"/>
          <p:cNvSpPr>
            <a:spLocks noGrp="1"/>
          </p:cNvSpPr>
          <p:nvPr>
            <p:ph type="sldNum" sz="quarter" idx="12"/>
          </p:nvPr>
        </p:nvSpPr>
        <p:spPr/>
        <p:txBody>
          <a:bodyPr/>
          <a:lstStyle>
            <a:lvl1pPr>
              <a:defRPr/>
            </a:lvl1pPr>
          </a:lstStyle>
          <a:p>
            <a:fld id="{0680EF05-8FA4-44FD-9732-F927C24D3FA3}" type="slidenum">
              <a:rPr lang="en-US" altLang="ja-JP"/>
              <a:pPr/>
              <a:t>‹#›</a:t>
            </a:fld>
            <a:endParaRPr lang="en-US" altLang="ja-JP"/>
          </a:p>
        </p:txBody>
      </p:sp>
    </p:spTree>
    <p:extLst>
      <p:ext uri="{BB962C8B-B14F-4D97-AF65-F5344CB8AC3E}">
        <p14:creationId xmlns:p14="http://schemas.microsoft.com/office/powerpoint/2010/main" val="3358140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6" name="スライド番号プレースホルダー 5"/>
          <p:cNvSpPr>
            <a:spLocks noGrp="1"/>
          </p:cNvSpPr>
          <p:nvPr>
            <p:ph type="sldNum" sz="quarter" idx="12"/>
          </p:nvPr>
        </p:nvSpPr>
        <p:spPr/>
        <p:txBody>
          <a:bodyPr/>
          <a:lstStyle>
            <a:lvl1pPr>
              <a:defRPr/>
            </a:lvl1pPr>
          </a:lstStyle>
          <a:p>
            <a:fld id="{50766791-9E44-4D5D-84D2-CA44E8ABFEBA}" type="slidenum">
              <a:rPr lang="en-US" altLang="ja-JP"/>
              <a:pPr/>
              <a:t>‹#›</a:t>
            </a:fld>
            <a:endParaRPr lang="en-US" altLang="ja-JP"/>
          </a:p>
        </p:txBody>
      </p:sp>
    </p:spTree>
    <p:extLst>
      <p:ext uri="{BB962C8B-B14F-4D97-AF65-F5344CB8AC3E}">
        <p14:creationId xmlns:p14="http://schemas.microsoft.com/office/powerpoint/2010/main" val="3868540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6" name="スライド番号プレースホルダー 5"/>
          <p:cNvSpPr>
            <a:spLocks noGrp="1"/>
          </p:cNvSpPr>
          <p:nvPr>
            <p:ph type="sldNum" sz="quarter" idx="12"/>
          </p:nvPr>
        </p:nvSpPr>
        <p:spPr/>
        <p:txBody>
          <a:bodyPr/>
          <a:lstStyle>
            <a:lvl1pPr>
              <a:defRPr/>
            </a:lvl1pPr>
          </a:lstStyle>
          <a:p>
            <a:fld id="{90FE6E80-D8D4-418F-B1E2-44F29851FD7B}" type="slidenum">
              <a:rPr lang="en-US" altLang="ja-JP"/>
              <a:pPr/>
              <a:t>‹#›</a:t>
            </a:fld>
            <a:endParaRPr lang="en-US" altLang="ja-JP"/>
          </a:p>
        </p:txBody>
      </p:sp>
    </p:spTree>
    <p:extLst>
      <p:ext uri="{BB962C8B-B14F-4D97-AF65-F5344CB8AC3E}">
        <p14:creationId xmlns:p14="http://schemas.microsoft.com/office/powerpoint/2010/main" val="9191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7" name="スライド番号プレースホルダー 6"/>
          <p:cNvSpPr>
            <a:spLocks noGrp="1"/>
          </p:cNvSpPr>
          <p:nvPr>
            <p:ph type="sldNum" sz="quarter" idx="12"/>
          </p:nvPr>
        </p:nvSpPr>
        <p:spPr/>
        <p:txBody>
          <a:bodyPr/>
          <a:lstStyle>
            <a:lvl1pPr>
              <a:defRPr/>
            </a:lvl1pPr>
          </a:lstStyle>
          <a:p>
            <a:fld id="{89DA167E-36DC-449B-9FE3-E896DD7C58EA}" type="slidenum">
              <a:rPr lang="en-US" altLang="ja-JP"/>
              <a:pPr/>
              <a:t>‹#›</a:t>
            </a:fld>
            <a:endParaRPr lang="en-US" altLang="ja-JP"/>
          </a:p>
        </p:txBody>
      </p:sp>
    </p:spTree>
    <p:extLst>
      <p:ext uri="{BB962C8B-B14F-4D97-AF65-F5344CB8AC3E}">
        <p14:creationId xmlns:p14="http://schemas.microsoft.com/office/powerpoint/2010/main" val="1283426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9" name="スライド番号プレースホルダー 8"/>
          <p:cNvSpPr>
            <a:spLocks noGrp="1"/>
          </p:cNvSpPr>
          <p:nvPr>
            <p:ph type="sldNum" sz="quarter" idx="12"/>
          </p:nvPr>
        </p:nvSpPr>
        <p:spPr/>
        <p:txBody>
          <a:bodyPr/>
          <a:lstStyle>
            <a:lvl1pPr>
              <a:defRPr/>
            </a:lvl1pPr>
          </a:lstStyle>
          <a:p>
            <a:fld id="{8B150203-31C9-43DE-9EC1-E54AE4979389}" type="slidenum">
              <a:rPr lang="en-US" altLang="ja-JP"/>
              <a:pPr/>
              <a:t>‹#›</a:t>
            </a:fld>
            <a:endParaRPr lang="en-US" altLang="ja-JP"/>
          </a:p>
        </p:txBody>
      </p:sp>
    </p:spTree>
    <p:extLst>
      <p:ext uri="{BB962C8B-B14F-4D97-AF65-F5344CB8AC3E}">
        <p14:creationId xmlns:p14="http://schemas.microsoft.com/office/powerpoint/2010/main" val="961724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5" name="スライド番号プレースホルダー 4"/>
          <p:cNvSpPr>
            <a:spLocks noGrp="1"/>
          </p:cNvSpPr>
          <p:nvPr>
            <p:ph type="sldNum" sz="quarter" idx="12"/>
          </p:nvPr>
        </p:nvSpPr>
        <p:spPr/>
        <p:txBody>
          <a:bodyPr/>
          <a:lstStyle>
            <a:lvl1pPr>
              <a:defRPr/>
            </a:lvl1pPr>
          </a:lstStyle>
          <a:p>
            <a:fld id="{ED62A731-253F-4B19-976D-7EA7B3125DD3}" type="slidenum">
              <a:rPr lang="en-US" altLang="ja-JP"/>
              <a:pPr/>
              <a:t>‹#›</a:t>
            </a:fld>
            <a:endParaRPr lang="en-US" altLang="ja-JP"/>
          </a:p>
        </p:txBody>
      </p:sp>
    </p:spTree>
    <p:extLst>
      <p:ext uri="{BB962C8B-B14F-4D97-AF65-F5344CB8AC3E}">
        <p14:creationId xmlns:p14="http://schemas.microsoft.com/office/powerpoint/2010/main" val="3361269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4" name="スライド番号プレースホルダー 3"/>
          <p:cNvSpPr>
            <a:spLocks noGrp="1"/>
          </p:cNvSpPr>
          <p:nvPr>
            <p:ph type="sldNum" sz="quarter" idx="12"/>
          </p:nvPr>
        </p:nvSpPr>
        <p:spPr/>
        <p:txBody>
          <a:bodyPr/>
          <a:lstStyle>
            <a:lvl1pPr>
              <a:defRPr/>
            </a:lvl1pPr>
          </a:lstStyle>
          <a:p>
            <a:fld id="{57479B73-A815-4F21-92C6-61809DE83314}" type="slidenum">
              <a:rPr lang="en-US" altLang="ja-JP"/>
              <a:pPr/>
              <a:t>‹#›</a:t>
            </a:fld>
            <a:endParaRPr lang="en-US" altLang="ja-JP"/>
          </a:p>
        </p:txBody>
      </p:sp>
    </p:spTree>
    <p:extLst>
      <p:ext uri="{BB962C8B-B14F-4D97-AF65-F5344CB8AC3E}">
        <p14:creationId xmlns:p14="http://schemas.microsoft.com/office/powerpoint/2010/main" val="3946584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7" name="スライド番号プレースホルダー 6"/>
          <p:cNvSpPr>
            <a:spLocks noGrp="1"/>
          </p:cNvSpPr>
          <p:nvPr>
            <p:ph type="sldNum" sz="quarter" idx="12"/>
          </p:nvPr>
        </p:nvSpPr>
        <p:spPr/>
        <p:txBody>
          <a:bodyPr/>
          <a:lstStyle>
            <a:lvl1pPr>
              <a:defRPr/>
            </a:lvl1pPr>
          </a:lstStyle>
          <a:p>
            <a:fld id="{B03A5713-61A0-4B11-A3E5-9568F80C627D}" type="slidenum">
              <a:rPr lang="en-US" altLang="ja-JP"/>
              <a:pPr/>
              <a:t>‹#›</a:t>
            </a:fld>
            <a:endParaRPr lang="en-US" altLang="ja-JP"/>
          </a:p>
        </p:txBody>
      </p:sp>
    </p:spTree>
    <p:extLst>
      <p:ext uri="{BB962C8B-B14F-4D97-AF65-F5344CB8AC3E}">
        <p14:creationId xmlns:p14="http://schemas.microsoft.com/office/powerpoint/2010/main" val="2356455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7" name="スライド番号プレースホルダー 6"/>
          <p:cNvSpPr>
            <a:spLocks noGrp="1"/>
          </p:cNvSpPr>
          <p:nvPr>
            <p:ph type="sldNum" sz="quarter" idx="12"/>
          </p:nvPr>
        </p:nvSpPr>
        <p:spPr/>
        <p:txBody>
          <a:bodyPr/>
          <a:lstStyle>
            <a:lvl1pPr>
              <a:defRPr/>
            </a:lvl1pPr>
          </a:lstStyle>
          <a:p>
            <a:fld id="{00501AEA-D94B-4DDF-B8AC-984445C0C451}" type="slidenum">
              <a:rPr lang="en-US" altLang="ja-JP"/>
              <a:pPr/>
              <a:t>‹#›</a:t>
            </a:fld>
            <a:endParaRPr lang="en-US" altLang="ja-JP"/>
          </a:p>
        </p:txBody>
      </p:sp>
    </p:spTree>
    <p:extLst>
      <p:ext uri="{BB962C8B-B14F-4D97-AF65-F5344CB8AC3E}">
        <p14:creationId xmlns:p14="http://schemas.microsoft.com/office/powerpoint/2010/main" val="355993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dirty="0"/>
              <a:t>©Go Ota</a:t>
            </a:r>
            <a:r>
              <a:rPr lang="en-US" altLang="ja-JP"/>
              <a:t>, 2014</a:t>
            </a:r>
            <a:endParaRPr lang="en-US" altLang="ja-JP"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BDDDF70-51DA-48E8-B03B-E0CBBF179418}"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microsoft.com/office/2007/relationships/diagramDrawing" Target="../diagrams/drawing4.xml"/><Relationship Id="rId13" Type="http://schemas.microsoft.com/office/2007/relationships/diagramDrawing" Target="../diagrams/drawing5.xml"/><Relationship Id="rId18" Type="http://schemas.microsoft.com/office/2007/relationships/diagramDrawing" Target="../diagrams/drawing6.xml"/><Relationship Id="rId26" Type="http://schemas.openxmlformats.org/officeDocument/2006/relationships/diagramQuickStyle" Target="../diagrams/quickStyle8.xml"/><Relationship Id="rId39" Type="http://schemas.openxmlformats.org/officeDocument/2006/relationships/diagramData" Target="../diagrams/data11.xml"/><Relationship Id="rId3" Type="http://schemas.openxmlformats.org/officeDocument/2006/relationships/image" Target="../media/image4.png"/><Relationship Id="rId21" Type="http://schemas.openxmlformats.org/officeDocument/2006/relationships/diagramQuickStyle" Target="../diagrams/quickStyle7.xml"/><Relationship Id="rId34" Type="http://schemas.openxmlformats.org/officeDocument/2006/relationships/diagramData" Target="../diagrams/data10.xml"/><Relationship Id="rId42" Type="http://schemas.openxmlformats.org/officeDocument/2006/relationships/diagramColors" Target="../diagrams/colors11.xml"/><Relationship Id="rId7" Type="http://schemas.openxmlformats.org/officeDocument/2006/relationships/diagramColors" Target="../diagrams/colors4.xml"/><Relationship Id="rId12" Type="http://schemas.openxmlformats.org/officeDocument/2006/relationships/diagramColors" Target="../diagrams/colors5.xml"/><Relationship Id="rId17" Type="http://schemas.openxmlformats.org/officeDocument/2006/relationships/diagramColors" Target="../diagrams/colors6.xml"/><Relationship Id="rId25" Type="http://schemas.openxmlformats.org/officeDocument/2006/relationships/diagramLayout" Target="../diagrams/layout8.xml"/><Relationship Id="rId33" Type="http://schemas.microsoft.com/office/2007/relationships/diagramDrawing" Target="../diagrams/drawing9.xml"/><Relationship Id="rId38" Type="http://schemas.microsoft.com/office/2007/relationships/diagramDrawing" Target="../diagrams/drawing10.xml"/><Relationship Id="rId2" Type="http://schemas.openxmlformats.org/officeDocument/2006/relationships/notesSlide" Target="../notesSlides/notesSlide9.xml"/><Relationship Id="rId16" Type="http://schemas.openxmlformats.org/officeDocument/2006/relationships/diagramQuickStyle" Target="../diagrams/quickStyle6.xml"/><Relationship Id="rId20" Type="http://schemas.openxmlformats.org/officeDocument/2006/relationships/diagramLayout" Target="../diagrams/layout7.xml"/><Relationship Id="rId29" Type="http://schemas.openxmlformats.org/officeDocument/2006/relationships/diagramData" Target="../diagrams/data9.xml"/><Relationship Id="rId41" Type="http://schemas.openxmlformats.org/officeDocument/2006/relationships/diagramQuickStyle" Target="../diagrams/quickStyle11.xml"/><Relationship Id="rId1" Type="http://schemas.openxmlformats.org/officeDocument/2006/relationships/slideLayout" Target="../slideLayouts/slideLayout7.xml"/><Relationship Id="rId6" Type="http://schemas.openxmlformats.org/officeDocument/2006/relationships/diagramQuickStyle" Target="../diagrams/quickStyle4.xml"/><Relationship Id="rId11" Type="http://schemas.openxmlformats.org/officeDocument/2006/relationships/diagramQuickStyle" Target="../diagrams/quickStyle5.xml"/><Relationship Id="rId24" Type="http://schemas.openxmlformats.org/officeDocument/2006/relationships/diagramData" Target="../diagrams/data8.xml"/><Relationship Id="rId32" Type="http://schemas.openxmlformats.org/officeDocument/2006/relationships/diagramColors" Target="../diagrams/colors9.xml"/><Relationship Id="rId37" Type="http://schemas.openxmlformats.org/officeDocument/2006/relationships/diagramColors" Target="../diagrams/colors10.xml"/><Relationship Id="rId40" Type="http://schemas.openxmlformats.org/officeDocument/2006/relationships/diagramLayout" Target="../diagrams/layout11.xml"/><Relationship Id="rId5" Type="http://schemas.openxmlformats.org/officeDocument/2006/relationships/diagramLayout" Target="../diagrams/layout4.xml"/><Relationship Id="rId15" Type="http://schemas.openxmlformats.org/officeDocument/2006/relationships/diagramLayout" Target="../diagrams/layout6.xml"/><Relationship Id="rId23" Type="http://schemas.microsoft.com/office/2007/relationships/diagramDrawing" Target="../diagrams/drawing7.xml"/><Relationship Id="rId28" Type="http://schemas.microsoft.com/office/2007/relationships/diagramDrawing" Target="../diagrams/drawing8.xml"/><Relationship Id="rId36" Type="http://schemas.openxmlformats.org/officeDocument/2006/relationships/diagramQuickStyle" Target="../diagrams/quickStyle10.xml"/><Relationship Id="rId10" Type="http://schemas.openxmlformats.org/officeDocument/2006/relationships/diagramLayout" Target="../diagrams/layout5.xml"/><Relationship Id="rId19" Type="http://schemas.openxmlformats.org/officeDocument/2006/relationships/diagramData" Target="../diagrams/data7.xml"/><Relationship Id="rId31" Type="http://schemas.openxmlformats.org/officeDocument/2006/relationships/diagramQuickStyle" Target="../diagrams/quickStyle9.xml"/><Relationship Id="rId4" Type="http://schemas.openxmlformats.org/officeDocument/2006/relationships/diagramData" Target="../diagrams/data4.xml"/><Relationship Id="rId9" Type="http://schemas.openxmlformats.org/officeDocument/2006/relationships/diagramData" Target="../diagrams/data5.xml"/><Relationship Id="rId14" Type="http://schemas.openxmlformats.org/officeDocument/2006/relationships/diagramData" Target="../diagrams/data6.xml"/><Relationship Id="rId22" Type="http://schemas.openxmlformats.org/officeDocument/2006/relationships/diagramColors" Target="../diagrams/colors7.xml"/><Relationship Id="rId27" Type="http://schemas.openxmlformats.org/officeDocument/2006/relationships/diagramColors" Target="../diagrams/colors8.xml"/><Relationship Id="rId30" Type="http://schemas.openxmlformats.org/officeDocument/2006/relationships/diagramLayout" Target="../diagrams/layout9.xml"/><Relationship Id="rId35" Type="http://schemas.openxmlformats.org/officeDocument/2006/relationships/diagramLayout" Target="../diagrams/layout10.xml"/><Relationship Id="rId43" Type="http://schemas.microsoft.com/office/2007/relationships/diagramDrawing" Target="../diagrams/drawing11.xml"/></Relationships>
</file>

<file path=ppt/slides/_rels/slide11.xml.rels><?xml version="1.0" encoding="UTF-8" standalone="yes"?>
<Relationships xmlns="http://schemas.openxmlformats.org/package/2006/relationships"><Relationship Id="rId8" Type="http://schemas.microsoft.com/office/2007/relationships/diagramDrawing" Target="../diagrams/drawing12.xml"/><Relationship Id="rId13" Type="http://schemas.microsoft.com/office/2007/relationships/diagramDrawing" Target="../diagrams/drawing13.xml"/><Relationship Id="rId18" Type="http://schemas.microsoft.com/office/2007/relationships/diagramDrawing" Target="../diagrams/drawing14.xml"/><Relationship Id="rId26" Type="http://schemas.openxmlformats.org/officeDocument/2006/relationships/diagramQuickStyle" Target="../diagrams/quickStyle16.xml"/><Relationship Id="rId39" Type="http://schemas.openxmlformats.org/officeDocument/2006/relationships/diagramData" Target="../diagrams/data19.xml"/><Relationship Id="rId3" Type="http://schemas.openxmlformats.org/officeDocument/2006/relationships/image" Target="../media/image4.png"/><Relationship Id="rId21" Type="http://schemas.openxmlformats.org/officeDocument/2006/relationships/diagramQuickStyle" Target="../diagrams/quickStyle15.xml"/><Relationship Id="rId34" Type="http://schemas.openxmlformats.org/officeDocument/2006/relationships/diagramData" Target="../diagrams/data18.xml"/><Relationship Id="rId42" Type="http://schemas.openxmlformats.org/officeDocument/2006/relationships/diagramColors" Target="../diagrams/colors19.xml"/><Relationship Id="rId7" Type="http://schemas.openxmlformats.org/officeDocument/2006/relationships/diagramColors" Target="../diagrams/colors12.xml"/><Relationship Id="rId12" Type="http://schemas.openxmlformats.org/officeDocument/2006/relationships/diagramColors" Target="../diagrams/colors13.xml"/><Relationship Id="rId17" Type="http://schemas.openxmlformats.org/officeDocument/2006/relationships/diagramColors" Target="../diagrams/colors14.xml"/><Relationship Id="rId25" Type="http://schemas.openxmlformats.org/officeDocument/2006/relationships/diagramLayout" Target="../diagrams/layout16.xml"/><Relationship Id="rId33" Type="http://schemas.microsoft.com/office/2007/relationships/diagramDrawing" Target="../diagrams/drawing17.xml"/><Relationship Id="rId38" Type="http://schemas.microsoft.com/office/2007/relationships/diagramDrawing" Target="../diagrams/drawing18.xml"/><Relationship Id="rId2" Type="http://schemas.openxmlformats.org/officeDocument/2006/relationships/notesSlide" Target="../notesSlides/notesSlide10.xml"/><Relationship Id="rId16" Type="http://schemas.openxmlformats.org/officeDocument/2006/relationships/diagramQuickStyle" Target="../diagrams/quickStyle14.xml"/><Relationship Id="rId20" Type="http://schemas.openxmlformats.org/officeDocument/2006/relationships/diagramLayout" Target="../diagrams/layout15.xml"/><Relationship Id="rId29" Type="http://schemas.openxmlformats.org/officeDocument/2006/relationships/diagramData" Target="../diagrams/data17.xml"/><Relationship Id="rId41" Type="http://schemas.openxmlformats.org/officeDocument/2006/relationships/diagramQuickStyle" Target="../diagrams/quickStyle19.xml"/><Relationship Id="rId1" Type="http://schemas.openxmlformats.org/officeDocument/2006/relationships/slideLayout" Target="../slideLayouts/slideLayout7.xml"/><Relationship Id="rId6" Type="http://schemas.openxmlformats.org/officeDocument/2006/relationships/diagramQuickStyle" Target="../diagrams/quickStyle12.xml"/><Relationship Id="rId11" Type="http://schemas.openxmlformats.org/officeDocument/2006/relationships/diagramQuickStyle" Target="../diagrams/quickStyle13.xml"/><Relationship Id="rId24" Type="http://schemas.openxmlformats.org/officeDocument/2006/relationships/diagramData" Target="../diagrams/data16.xml"/><Relationship Id="rId32" Type="http://schemas.openxmlformats.org/officeDocument/2006/relationships/diagramColors" Target="../diagrams/colors17.xml"/><Relationship Id="rId37" Type="http://schemas.openxmlformats.org/officeDocument/2006/relationships/diagramColors" Target="../diagrams/colors18.xml"/><Relationship Id="rId40" Type="http://schemas.openxmlformats.org/officeDocument/2006/relationships/diagramLayout" Target="../diagrams/layout19.xml"/><Relationship Id="rId5" Type="http://schemas.openxmlformats.org/officeDocument/2006/relationships/diagramLayout" Target="../diagrams/layout12.xml"/><Relationship Id="rId15" Type="http://schemas.openxmlformats.org/officeDocument/2006/relationships/diagramLayout" Target="../diagrams/layout14.xml"/><Relationship Id="rId23" Type="http://schemas.microsoft.com/office/2007/relationships/diagramDrawing" Target="../diagrams/drawing15.xml"/><Relationship Id="rId28" Type="http://schemas.microsoft.com/office/2007/relationships/diagramDrawing" Target="../diagrams/drawing16.xml"/><Relationship Id="rId36" Type="http://schemas.openxmlformats.org/officeDocument/2006/relationships/diagramQuickStyle" Target="../diagrams/quickStyle18.xml"/><Relationship Id="rId10" Type="http://schemas.openxmlformats.org/officeDocument/2006/relationships/diagramLayout" Target="../diagrams/layout13.xml"/><Relationship Id="rId19" Type="http://schemas.openxmlformats.org/officeDocument/2006/relationships/diagramData" Target="../diagrams/data15.xml"/><Relationship Id="rId31" Type="http://schemas.openxmlformats.org/officeDocument/2006/relationships/diagramQuickStyle" Target="../diagrams/quickStyle17.xml"/><Relationship Id="rId4" Type="http://schemas.openxmlformats.org/officeDocument/2006/relationships/diagramData" Target="../diagrams/data12.xml"/><Relationship Id="rId9" Type="http://schemas.openxmlformats.org/officeDocument/2006/relationships/diagramData" Target="../diagrams/data13.xml"/><Relationship Id="rId14" Type="http://schemas.openxmlformats.org/officeDocument/2006/relationships/diagramData" Target="../diagrams/data14.xml"/><Relationship Id="rId22" Type="http://schemas.openxmlformats.org/officeDocument/2006/relationships/diagramColors" Target="../diagrams/colors15.xml"/><Relationship Id="rId27" Type="http://schemas.openxmlformats.org/officeDocument/2006/relationships/diagramColors" Target="../diagrams/colors16.xml"/><Relationship Id="rId30" Type="http://schemas.openxmlformats.org/officeDocument/2006/relationships/diagramLayout" Target="../diagrams/layout17.xml"/><Relationship Id="rId35" Type="http://schemas.openxmlformats.org/officeDocument/2006/relationships/diagramLayout" Target="../diagrams/layout18.xml"/><Relationship Id="rId43" Type="http://schemas.microsoft.com/office/2007/relationships/diagramDrawing" Target="../diagrams/drawing19.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8" Type="http://schemas.microsoft.com/office/2007/relationships/diagramDrawing" Target="../diagrams/drawing2.xml"/><Relationship Id="rId13" Type="http://schemas.microsoft.com/office/2007/relationships/diagramDrawing" Target="../diagrams/drawing3.xml"/><Relationship Id="rId3" Type="http://schemas.openxmlformats.org/officeDocument/2006/relationships/image" Target="../media/image2.png"/><Relationship Id="rId7" Type="http://schemas.openxmlformats.org/officeDocument/2006/relationships/diagramColors" Target="../diagrams/colors2.xml"/><Relationship Id="rId12" Type="http://schemas.openxmlformats.org/officeDocument/2006/relationships/diagramColors" Target="../diagrams/colors3.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QuickStyle" Target="../diagrams/quickStyle2.xml"/><Relationship Id="rId11" Type="http://schemas.openxmlformats.org/officeDocument/2006/relationships/diagramQuickStyle" Target="../diagrams/quickStyle3.xml"/><Relationship Id="rId5" Type="http://schemas.openxmlformats.org/officeDocument/2006/relationships/diagramLayout" Target="../diagrams/layout2.xml"/><Relationship Id="rId10" Type="http://schemas.openxmlformats.org/officeDocument/2006/relationships/diagramLayout" Target="../diagrams/layout3.xml"/><Relationship Id="rId4" Type="http://schemas.openxmlformats.org/officeDocument/2006/relationships/diagramData" Target="../diagrams/data2.xml"/><Relationship Id="rId9" Type="http://schemas.openxmlformats.org/officeDocument/2006/relationships/diagramData" Target="../diagrams/data3.xml"/><Relationship Id="rId1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スライド番号プレースホルダー 3"/>
          <p:cNvSpPr>
            <a:spLocks noGrp="1"/>
          </p:cNvSpPr>
          <p:nvPr>
            <p:ph type="sldNum" sz="quarter" idx="12"/>
          </p:nvPr>
        </p:nvSpPr>
        <p:spPr>
          <a:noFill/>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fld id="{36154131-6F86-4F0E-96D0-1BC446C24231}" type="slidenum">
              <a:rPr kumimoji="0" lang="en-US" altLang="ja-JP"/>
              <a:pPr/>
              <a:t>1</a:t>
            </a:fld>
            <a:endParaRPr kumimoji="0" lang="en-US" altLang="ja-JP"/>
          </a:p>
        </p:txBody>
      </p:sp>
      <p:sp>
        <p:nvSpPr>
          <p:cNvPr id="11" name="Rectangle 2"/>
          <p:cNvSpPr txBox="1">
            <a:spLocks noChangeArrowheads="1"/>
          </p:cNvSpPr>
          <p:nvPr/>
        </p:nvSpPr>
        <p:spPr>
          <a:xfrm>
            <a:off x="248141" y="262814"/>
            <a:ext cx="8629650" cy="612775"/>
          </a:xfrm>
          <a:prstGeom prst="rect">
            <a:avLst/>
          </a:prstGeom>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ea typeface="メイリオ" panose="020B0604030504040204" pitchFamily="50" charset="-128"/>
              </a:rPr>
              <a:t>「問題解決</a:t>
            </a:r>
            <a:r>
              <a:rPr lang="en-US" altLang="ja-JP" sz="3200" dirty="0">
                <a:ea typeface="メイリオ" panose="020B0604030504040204" pitchFamily="50" charset="-128"/>
              </a:rPr>
              <a:t>(</a:t>
            </a:r>
            <a:r>
              <a:rPr lang="ja-JP" altLang="en-US" sz="3200" dirty="0">
                <a:ea typeface="メイリオ" panose="020B0604030504040204" pitchFamily="50" charset="-128"/>
              </a:rPr>
              <a:t>概要</a:t>
            </a:r>
            <a:r>
              <a:rPr lang="en-US" altLang="ja-JP" sz="3200" dirty="0">
                <a:ea typeface="メイリオ" panose="020B0604030504040204" pitchFamily="50" charset="-128"/>
              </a:rPr>
              <a:t>)</a:t>
            </a:r>
            <a:r>
              <a:rPr lang="ja-JP" altLang="en-US" sz="3200" dirty="0">
                <a:ea typeface="メイリオ" panose="020B0604030504040204" pitchFamily="50" charset="-128"/>
              </a:rPr>
              <a:t>」</a:t>
            </a:r>
            <a:endParaRPr lang="ja-JP" altLang="en-US" sz="2800" dirty="0">
              <a:ea typeface="メイリオ" panose="020B0604030504040204" pitchFamily="50" charset="-128"/>
            </a:endParaRPr>
          </a:p>
        </p:txBody>
      </p:sp>
      <p:pic>
        <p:nvPicPr>
          <p:cNvPr id="2" name="図 1"/>
          <p:cNvPicPr>
            <a:picLocks noChangeAspect="1"/>
          </p:cNvPicPr>
          <p:nvPr/>
        </p:nvPicPr>
        <p:blipFill>
          <a:blip r:embed="rId2">
            <a:clrChange>
              <a:clrFrom>
                <a:srgbClr val="FFFFFF"/>
              </a:clrFrom>
              <a:clrTo>
                <a:srgbClr val="FFFFFF">
                  <a:alpha val="0"/>
                </a:srgbClr>
              </a:clrTo>
            </a:clrChange>
          </a:blip>
          <a:stretch>
            <a:fillRect/>
          </a:stretch>
        </p:blipFill>
        <p:spPr>
          <a:xfrm>
            <a:off x="2210083" y="3778177"/>
            <a:ext cx="4723834" cy="3200899"/>
          </a:xfrm>
          <a:prstGeom prst="rect">
            <a:avLst/>
          </a:prstGeom>
        </p:spPr>
      </p:pic>
      <p:sp>
        <p:nvSpPr>
          <p:cNvPr id="3" name="思考の吹き出し: 雲形 2">
            <a:extLst>
              <a:ext uri="{FF2B5EF4-FFF2-40B4-BE49-F238E27FC236}">
                <a16:creationId xmlns:a16="http://schemas.microsoft.com/office/drawing/2014/main" id="{55EBC85D-7098-22C8-0F46-4898DCE65880}"/>
              </a:ext>
            </a:extLst>
          </p:cNvPr>
          <p:cNvSpPr/>
          <p:nvPr/>
        </p:nvSpPr>
        <p:spPr bwMode="auto">
          <a:xfrm>
            <a:off x="6019800" y="1003829"/>
            <a:ext cx="2438400" cy="1447800"/>
          </a:xfrm>
          <a:prstGeom prst="cloudCallou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テキスト ボックス 3">
            <a:extLst>
              <a:ext uri="{FF2B5EF4-FFF2-40B4-BE49-F238E27FC236}">
                <a16:creationId xmlns:a16="http://schemas.microsoft.com/office/drawing/2014/main" id="{5059AAC0-D5B5-FF51-5626-986602DFD010}"/>
              </a:ext>
            </a:extLst>
          </p:cNvPr>
          <p:cNvSpPr txBox="1"/>
          <p:nvPr/>
        </p:nvSpPr>
        <p:spPr>
          <a:xfrm>
            <a:off x="6210300" y="1250675"/>
            <a:ext cx="2057400" cy="954107"/>
          </a:xfrm>
          <a:prstGeom prst="rect">
            <a:avLst/>
          </a:prstGeom>
          <a:noFill/>
        </p:spPr>
        <p:txBody>
          <a:bodyPr wrap="square" rtlCol="0">
            <a:spAutoFit/>
          </a:bodyPr>
          <a:lstStyle/>
          <a:p>
            <a:r>
              <a:rPr lang="ja-JP" altLang="en-US" sz="2800" dirty="0">
                <a:latin typeface="メイリオ" panose="020B0604030504040204" pitchFamily="50" charset="-128"/>
                <a:ea typeface="メイリオ" panose="020B0604030504040204" pitchFamily="50" charset="-128"/>
              </a:rPr>
              <a:t>国立</a:t>
            </a:r>
            <a:r>
              <a:rPr kumimoji="1" lang="ja-JP" altLang="en-US" sz="2800" dirty="0">
                <a:latin typeface="メイリオ" panose="020B0604030504040204" pitchFamily="50" charset="-128"/>
                <a:ea typeface="メイリオ" panose="020B0604030504040204" pitchFamily="50" charset="-128"/>
              </a:rPr>
              <a:t>大</a:t>
            </a:r>
            <a:br>
              <a:rPr kumimoji="1" lang="en-US" altLang="ja-JP" sz="2800" dirty="0">
                <a:latin typeface="メイリオ" panose="020B0604030504040204" pitchFamily="50" charset="-128"/>
                <a:ea typeface="メイリオ" panose="020B0604030504040204" pitchFamily="50" charset="-128"/>
              </a:rPr>
            </a:br>
            <a:r>
              <a:rPr kumimoji="1" lang="ja-JP" altLang="en-US" sz="2800" dirty="0">
                <a:latin typeface="メイリオ" panose="020B0604030504040204" pitchFamily="50" charset="-128"/>
                <a:ea typeface="メイリオ" panose="020B0604030504040204" pitchFamily="50" charset="-128"/>
              </a:rPr>
              <a:t>入りたい</a:t>
            </a:r>
          </a:p>
        </p:txBody>
      </p:sp>
      <p:sp>
        <p:nvSpPr>
          <p:cNvPr id="5" name="思考の吹き出し: 雲形 4">
            <a:extLst>
              <a:ext uri="{FF2B5EF4-FFF2-40B4-BE49-F238E27FC236}">
                <a16:creationId xmlns:a16="http://schemas.microsoft.com/office/drawing/2014/main" id="{BA45AEAC-68D0-9EBF-AAE9-159F7340533B}"/>
              </a:ext>
            </a:extLst>
          </p:cNvPr>
          <p:cNvSpPr/>
          <p:nvPr/>
        </p:nvSpPr>
        <p:spPr bwMode="auto">
          <a:xfrm>
            <a:off x="5850467" y="2711201"/>
            <a:ext cx="2438400" cy="1447800"/>
          </a:xfrm>
          <a:prstGeom prst="cloudCallou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6" name="テキスト ボックス 5">
            <a:extLst>
              <a:ext uri="{FF2B5EF4-FFF2-40B4-BE49-F238E27FC236}">
                <a16:creationId xmlns:a16="http://schemas.microsoft.com/office/drawing/2014/main" id="{BEBC8985-F423-AE9A-E321-54A268040BFF}"/>
              </a:ext>
            </a:extLst>
          </p:cNvPr>
          <p:cNvSpPr txBox="1"/>
          <p:nvPr/>
        </p:nvSpPr>
        <p:spPr>
          <a:xfrm>
            <a:off x="5871634" y="3142446"/>
            <a:ext cx="2417233" cy="954107"/>
          </a:xfrm>
          <a:prstGeom prst="rect">
            <a:avLst/>
          </a:prstGeom>
          <a:noFill/>
        </p:spPr>
        <p:txBody>
          <a:bodyPr wrap="square" rtlCol="0">
            <a:spAutoFit/>
          </a:bodyPr>
          <a:lstStyle/>
          <a:p>
            <a:r>
              <a:rPr kumimoji="1" lang="ja-JP" altLang="en-US" sz="2800" dirty="0">
                <a:latin typeface="メイリオ" panose="020B0604030504040204" pitchFamily="50" charset="-128"/>
                <a:ea typeface="メイリオ" panose="020B0604030504040204" pitchFamily="50" charset="-128"/>
              </a:rPr>
              <a:t>新しい</a:t>
            </a:r>
            <a:r>
              <a:rPr kumimoji="1" lang="en-US" altLang="ja-JP" sz="2800" dirty="0">
                <a:latin typeface="メイリオ" panose="020B0604030504040204" pitchFamily="50" charset="-128"/>
                <a:ea typeface="メイリオ" panose="020B0604030504040204" pitchFamily="50" charset="-128"/>
              </a:rPr>
              <a:t>iPhone</a:t>
            </a:r>
            <a:r>
              <a:rPr kumimoji="1" lang="ja-JP" altLang="en-US" sz="2800" dirty="0">
                <a:latin typeface="メイリオ" panose="020B0604030504040204" pitchFamily="50" charset="-128"/>
                <a:ea typeface="メイリオ" panose="020B0604030504040204" pitchFamily="50" charset="-128"/>
              </a:rPr>
              <a:t>欲しい</a:t>
            </a:r>
          </a:p>
        </p:txBody>
      </p:sp>
      <p:sp>
        <p:nvSpPr>
          <p:cNvPr id="7" name="思考の吹き出し: 雲形 6">
            <a:extLst>
              <a:ext uri="{FF2B5EF4-FFF2-40B4-BE49-F238E27FC236}">
                <a16:creationId xmlns:a16="http://schemas.microsoft.com/office/drawing/2014/main" id="{B0EAFA6B-25A7-E297-9F86-EE4BC2AF28FA}"/>
              </a:ext>
            </a:extLst>
          </p:cNvPr>
          <p:cNvSpPr/>
          <p:nvPr/>
        </p:nvSpPr>
        <p:spPr bwMode="auto">
          <a:xfrm>
            <a:off x="3352800" y="2575637"/>
            <a:ext cx="2438400" cy="1447800"/>
          </a:xfrm>
          <a:prstGeom prst="cloudCallout">
            <a:avLst>
              <a:gd name="adj1" fmla="val 3473"/>
              <a:gd name="adj2" fmla="val 64839"/>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6F80244C-1F0F-CE1A-D043-E59C1B10B26A}"/>
              </a:ext>
            </a:extLst>
          </p:cNvPr>
          <p:cNvSpPr txBox="1"/>
          <p:nvPr/>
        </p:nvSpPr>
        <p:spPr>
          <a:xfrm>
            <a:off x="3388926" y="2827061"/>
            <a:ext cx="2417233" cy="954107"/>
          </a:xfrm>
          <a:prstGeom prst="rect">
            <a:avLst/>
          </a:prstGeom>
          <a:noFill/>
        </p:spPr>
        <p:txBody>
          <a:bodyPr wrap="square" rtlCol="0">
            <a:spAutoFit/>
          </a:bodyPr>
          <a:lstStyle/>
          <a:p>
            <a:r>
              <a:rPr kumimoji="1" lang="ja-JP" altLang="en-US" sz="2800" dirty="0">
                <a:latin typeface="メイリオ" panose="020B0604030504040204" pitchFamily="50" charset="-128"/>
                <a:ea typeface="メイリオ" panose="020B0604030504040204" pitchFamily="50" charset="-128"/>
              </a:rPr>
              <a:t>英単語</a:t>
            </a:r>
            <a:br>
              <a:rPr kumimoji="1" lang="ja-JP" altLang="en-US" sz="2800" dirty="0">
                <a:latin typeface="メイリオ" panose="020B0604030504040204" pitchFamily="50" charset="-128"/>
                <a:ea typeface="メイリオ" panose="020B0604030504040204" pitchFamily="50" charset="-128"/>
              </a:rPr>
            </a:br>
            <a:r>
              <a:rPr kumimoji="1" lang="ja-JP" altLang="en-US" sz="2800" dirty="0">
                <a:latin typeface="メイリオ" panose="020B0604030504040204" pitchFamily="50" charset="-128"/>
                <a:ea typeface="メイリオ" panose="020B0604030504040204" pitchFamily="50" charset="-128"/>
              </a:rPr>
              <a:t>覚えたい</a:t>
            </a:r>
          </a:p>
        </p:txBody>
      </p:sp>
      <p:sp>
        <p:nvSpPr>
          <p:cNvPr id="9" name="思考の吹き出し: 雲形 8">
            <a:extLst>
              <a:ext uri="{FF2B5EF4-FFF2-40B4-BE49-F238E27FC236}">
                <a16:creationId xmlns:a16="http://schemas.microsoft.com/office/drawing/2014/main" id="{140CB793-754E-B713-3012-96CC06955C3A}"/>
              </a:ext>
            </a:extLst>
          </p:cNvPr>
          <p:cNvSpPr/>
          <p:nvPr/>
        </p:nvSpPr>
        <p:spPr bwMode="auto">
          <a:xfrm>
            <a:off x="3343766" y="777991"/>
            <a:ext cx="2438400" cy="1447800"/>
          </a:xfrm>
          <a:prstGeom prst="cloudCallout">
            <a:avLst>
              <a:gd name="adj1" fmla="val 3473"/>
              <a:gd name="adj2" fmla="val 64839"/>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テキスト ボックス 9">
            <a:extLst>
              <a:ext uri="{FF2B5EF4-FFF2-40B4-BE49-F238E27FC236}">
                <a16:creationId xmlns:a16="http://schemas.microsoft.com/office/drawing/2014/main" id="{D87BB016-4D13-5BF8-4F98-019F4F9B2C02}"/>
              </a:ext>
            </a:extLst>
          </p:cNvPr>
          <p:cNvSpPr txBox="1"/>
          <p:nvPr/>
        </p:nvSpPr>
        <p:spPr>
          <a:xfrm>
            <a:off x="3379892" y="1029415"/>
            <a:ext cx="2417233" cy="954107"/>
          </a:xfrm>
          <a:prstGeom prst="rect">
            <a:avLst/>
          </a:prstGeom>
          <a:noFill/>
        </p:spPr>
        <p:txBody>
          <a:bodyPr wrap="square" rtlCol="0">
            <a:spAutoFit/>
          </a:bodyPr>
          <a:lstStyle/>
          <a:p>
            <a:r>
              <a:rPr kumimoji="1" lang="ja-JP" altLang="en-US" sz="2800" dirty="0">
                <a:latin typeface="メイリオ" panose="020B0604030504040204" pitchFamily="50" charset="-128"/>
                <a:ea typeface="メイリオ" panose="020B0604030504040204" pitchFamily="50" charset="-128"/>
              </a:rPr>
              <a:t>今度の日曜</a:t>
            </a:r>
            <a:br>
              <a:rPr kumimoji="1" lang="ja-JP" altLang="en-US" sz="2800" dirty="0">
                <a:latin typeface="メイリオ" panose="020B0604030504040204" pitchFamily="50" charset="-128"/>
                <a:ea typeface="メイリオ" panose="020B0604030504040204" pitchFamily="50" charset="-128"/>
              </a:rPr>
            </a:br>
            <a:r>
              <a:rPr kumimoji="1" lang="ja-JP" altLang="en-US" sz="2800" dirty="0">
                <a:latin typeface="メイリオ" panose="020B0604030504040204" pitchFamily="50" charset="-128"/>
                <a:ea typeface="メイリオ" panose="020B0604030504040204" pitchFamily="50" charset="-128"/>
              </a:rPr>
              <a:t>楽しみたい</a:t>
            </a:r>
          </a:p>
        </p:txBody>
      </p:sp>
      <p:sp>
        <p:nvSpPr>
          <p:cNvPr id="14" name="思考の吹き出し: 雲形 13">
            <a:extLst>
              <a:ext uri="{FF2B5EF4-FFF2-40B4-BE49-F238E27FC236}">
                <a16:creationId xmlns:a16="http://schemas.microsoft.com/office/drawing/2014/main" id="{6AE83475-3C9C-2234-C35B-B4D0FE4F1945}"/>
              </a:ext>
            </a:extLst>
          </p:cNvPr>
          <p:cNvSpPr/>
          <p:nvPr/>
        </p:nvSpPr>
        <p:spPr bwMode="auto">
          <a:xfrm>
            <a:off x="640358" y="1079001"/>
            <a:ext cx="2438400" cy="1447800"/>
          </a:xfrm>
          <a:prstGeom prst="cloudCallout">
            <a:avLst>
              <a:gd name="adj1" fmla="val 20139"/>
              <a:gd name="adj2" fmla="val 6016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5" name="テキスト ボックス 14">
            <a:extLst>
              <a:ext uri="{FF2B5EF4-FFF2-40B4-BE49-F238E27FC236}">
                <a16:creationId xmlns:a16="http://schemas.microsoft.com/office/drawing/2014/main" id="{40480170-8F6C-9116-BD55-894155D0253E}"/>
              </a:ext>
            </a:extLst>
          </p:cNvPr>
          <p:cNvSpPr txBox="1"/>
          <p:nvPr/>
        </p:nvSpPr>
        <p:spPr>
          <a:xfrm>
            <a:off x="830858" y="1325847"/>
            <a:ext cx="2057400" cy="954107"/>
          </a:xfrm>
          <a:prstGeom prst="rect">
            <a:avLst/>
          </a:prstGeom>
          <a:noFill/>
        </p:spPr>
        <p:txBody>
          <a:bodyPr wrap="square" rtlCol="0">
            <a:spAutoFit/>
          </a:bodyPr>
          <a:lstStyle/>
          <a:p>
            <a:r>
              <a:rPr kumimoji="1" lang="ja-JP" altLang="en-US" sz="2800" dirty="0">
                <a:latin typeface="メイリオ" panose="020B0604030504040204" pitchFamily="50" charset="-128"/>
                <a:ea typeface="メイリオ" panose="020B0604030504040204" pitchFamily="50" charset="-128"/>
              </a:rPr>
              <a:t>全国大会で</a:t>
            </a:r>
            <a:br>
              <a:rPr kumimoji="1" lang="en-US" altLang="ja-JP" sz="2800" dirty="0">
                <a:latin typeface="メイリオ" panose="020B0604030504040204" pitchFamily="50" charset="-128"/>
                <a:ea typeface="メイリオ" panose="020B0604030504040204" pitchFamily="50" charset="-128"/>
              </a:rPr>
            </a:br>
            <a:r>
              <a:rPr lang="ja-JP" altLang="en-US" sz="2800" dirty="0">
                <a:latin typeface="メイリオ" panose="020B0604030504040204" pitchFamily="50" charset="-128"/>
                <a:ea typeface="メイリオ" panose="020B0604030504040204" pitchFamily="50" charset="-128"/>
              </a:rPr>
              <a:t>優勝したい</a:t>
            </a:r>
            <a:endParaRPr kumimoji="1" lang="ja-JP" altLang="en-US" sz="2800" dirty="0">
              <a:latin typeface="メイリオ" panose="020B0604030504040204" pitchFamily="50" charset="-128"/>
              <a:ea typeface="メイリオ" panose="020B0604030504040204" pitchFamily="50" charset="-128"/>
            </a:endParaRPr>
          </a:p>
        </p:txBody>
      </p:sp>
      <p:sp>
        <p:nvSpPr>
          <p:cNvPr id="16" name="思考の吹き出し: 雲形 15">
            <a:extLst>
              <a:ext uri="{FF2B5EF4-FFF2-40B4-BE49-F238E27FC236}">
                <a16:creationId xmlns:a16="http://schemas.microsoft.com/office/drawing/2014/main" id="{606C70CF-589A-3A62-32EC-93E83F37F00F}"/>
              </a:ext>
            </a:extLst>
          </p:cNvPr>
          <p:cNvSpPr/>
          <p:nvPr/>
        </p:nvSpPr>
        <p:spPr bwMode="auto">
          <a:xfrm>
            <a:off x="778650" y="2773647"/>
            <a:ext cx="2438400" cy="1447800"/>
          </a:xfrm>
          <a:prstGeom prst="cloudCallout">
            <a:avLst>
              <a:gd name="adj1" fmla="val 20139"/>
              <a:gd name="adj2" fmla="val 6016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テキスト ボックス 16">
            <a:extLst>
              <a:ext uri="{FF2B5EF4-FFF2-40B4-BE49-F238E27FC236}">
                <a16:creationId xmlns:a16="http://schemas.microsoft.com/office/drawing/2014/main" id="{E5B64994-3751-A0B2-E09B-95850B1DA3C1}"/>
              </a:ext>
            </a:extLst>
          </p:cNvPr>
          <p:cNvSpPr txBox="1"/>
          <p:nvPr/>
        </p:nvSpPr>
        <p:spPr>
          <a:xfrm>
            <a:off x="846383" y="3105719"/>
            <a:ext cx="2422318" cy="954107"/>
          </a:xfrm>
          <a:prstGeom prst="rect">
            <a:avLst/>
          </a:prstGeom>
          <a:noFill/>
        </p:spPr>
        <p:txBody>
          <a:bodyPr wrap="square" rtlCol="0">
            <a:spAutoFit/>
          </a:bodyPr>
          <a:lstStyle/>
          <a:p>
            <a:r>
              <a:rPr kumimoji="1" lang="ja-JP" altLang="en-US" sz="2800" dirty="0">
                <a:latin typeface="メイリオ" panose="020B0604030504040204" pitchFamily="50" charset="-128"/>
                <a:ea typeface="メイリオ" panose="020B0604030504040204" pitchFamily="50" charset="-128"/>
              </a:rPr>
              <a:t>他校の異性と</a:t>
            </a:r>
            <a:br>
              <a:rPr kumimoji="1" lang="en-US" altLang="ja-JP" sz="2800" dirty="0">
                <a:latin typeface="メイリオ" panose="020B0604030504040204" pitchFamily="50" charset="-128"/>
                <a:ea typeface="メイリオ" panose="020B0604030504040204" pitchFamily="50" charset="-128"/>
              </a:rPr>
            </a:br>
            <a:r>
              <a:rPr lang="ja-JP" altLang="en-US" sz="2800" dirty="0">
                <a:latin typeface="メイリオ" panose="020B0604030504040204" pitchFamily="50" charset="-128"/>
                <a:ea typeface="メイリオ" panose="020B0604030504040204" pitchFamily="50" charset="-128"/>
              </a:rPr>
              <a:t>話したい</a:t>
            </a:r>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22670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テキスト ボックス 19">
            <a:extLst>
              <a:ext uri="{FF2B5EF4-FFF2-40B4-BE49-F238E27FC236}">
                <a16:creationId xmlns:a16="http://schemas.microsoft.com/office/drawing/2014/main" id="{C57002FC-936A-A361-5BA9-6E8DEB325AE9}"/>
              </a:ext>
            </a:extLst>
          </p:cNvPr>
          <p:cNvSpPr txBox="1"/>
          <p:nvPr/>
        </p:nvSpPr>
        <p:spPr>
          <a:xfrm>
            <a:off x="750826" y="899661"/>
            <a:ext cx="7985903" cy="923330"/>
          </a:xfrm>
          <a:prstGeom prst="rect">
            <a:avLst/>
          </a:prstGeom>
          <a:noFill/>
        </p:spPr>
        <p:txBody>
          <a:bodyPr wrap="square" rtlCol="0">
            <a:spAutoFit/>
          </a:bodyPr>
          <a:lstStyle/>
          <a:p>
            <a:pPr algn="l"/>
            <a:r>
              <a:rPr kumimoji="1" lang="ja-JP" altLang="en-US" dirty="0">
                <a:latin typeface="UD デジタル 教科書体 NP-B" panose="02020700000000000000" pitchFamily="18" charset="-128"/>
                <a:ea typeface="UD デジタル 教科書体 NP-B" panose="02020700000000000000" pitchFamily="18" charset="-128"/>
              </a:rPr>
              <a:t>　問題解決を進める上で，情報を収集・分析し，原因や解決策を効果的に考えることは欠かせない。そのために，現状や目に見えないアイデアや考えなどの情報を可視化することは非常に重要である。</a:t>
            </a:r>
          </a:p>
        </p:txBody>
      </p:sp>
      <p:sp>
        <p:nvSpPr>
          <p:cNvPr id="5" name="テキスト ボックス 4">
            <a:extLst>
              <a:ext uri="{FF2B5EF4-FFF2-40B4-BE49-F238E27FC236}">
                <a16:creationId xmlns:a16="http://schemas.microsoft.com/office/drawing/2014/main" id="{57676A17-EB3C-4DE1-28D4-635A725C8DC2}"/>
              </a:ext>
            </a:extLst>
          </p:cNvPr>
          <p:cNvSpPr txBox="1"/>
          <p:nvPr/>
        </p:nvSpPr>
        <p:spPr>
          <a:xfrm>
            <a:off x="293246" y="404112"/>
            <a:ext cx="8901064" cy="523220"/>
          </a:xfrm>
          <a:prstGeom prst="rect">
            <a:avLst/>
          </a:prstGeom>
          <a:noFill/>
        </p:spPr>
        <p:txBody>
          <a:bodyPr wrap="square" rtlCol="0">
            <a:spAutoFit/>
          </a:bodyPr>
          <a:lstStyle/>
          <a:p>
            <a:r>
              <a:rPr kumimoji="1" lang="ja-JP" altLang="en-US" sz="2800" dirty="0">
                <a:solidFill>
                  <a:srgbClr val="FF0000"/>
                </a:solidFill>
                <a:latin typeface="UD デジタル 教科書体 NP-B" panose="02020700000000000000" pitchFamily="18" charset="-128"/>
                <a:ea typeface="UD デジタル 教科書体 NP-B" panose="02020700000000000000" pitchFamily="18" charset="-128"/>
              </a:rPr>
              <a:t>代表的な問題の発見</a:t>
            </a:r>
            <a:r>
              <a:rPr kumimoji="1" lang="en-US" altLang="ja-JP" sz="28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ja-JP" altLang="en-US" sz="2800" dirty="0">
                <a:solidFill>
                  <a:srgbClr val="FF0000"/>
                </a:solidFill>
                <a:latin typeface="UD デジタル 教科書体 NP-B" panose="02020700000000000000" pitchFamily="18" charset="-128"/>
                <a:ea typeface="UD デジタル 教科書体 NP-B" panose="02020700000000000000" pitchFamily="18" charset="-128"/>
              </a:rPr>
              <a:t>明確化のフレームワーク</a:t>
            </a:r>
            <a:r>
              <a:rPr kumimoji="1" lang="en-US" altLang="ja-JP" sz="28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ja-JP" altLang="en-US" sz="2800" dirty="0">
                <a:solidFill>
                  <a:srgbClr val="FF0000"/>
                </a:solidFill>
                <a:latin typeface="UD デジタル 教科書体 NP-B" panose="02020700000000000000" pitchFamily="18" charset="-128"/>
                <a:ea typeface="UD デジタル 教科書体 NP-B" panose="02020700000000000000" pitchFamily="18" charset="-128"/>
              </a:rPr>
              <a:t>手法</a:t>
            </a:r>
            <a:r>
              <a:rPr kumimoji="1" lang="en-US" altLang="ja-JP" sz="2800" dirty="0">
                <a:solidFill>
                  <a:srgbClr val="FF0000"/>
                </a:solidFill>
                <a:latin typeface="UD デジタル 教科書体 NP-B" panose="02020700000000000000" pitchFamily="18" charset="-128"/>
                <a:ea typeface="UD デジタル 教科書体 NP-B" panose="02020700000000000000" pitchFamily="18" charset="-128"/>
              </a:rPr>
              <a:t>)</a:t>
            </a:r>
            <a:endParaRPr kumimoji="1" lang="ja-JP" altLang="en-US" sz="2800" dirty="0">
              <a:latin typeface="UD デジタル 教科書体 NP-B" panose="02020700000000000000" pitchFamily="18" charset="-128"/>
              <a:ea typeface="UD デジタル 教科書体 NP-B" panose="02020700000000000000" pitchFamily="18" charset="-128"/>
            </a:endParaRPr>
          </a:p>
        </p:txBody>
      </p:sp>
      <p:sp>
        <p:nvSpPr>
          <p:cNvPr id="8" name="テキスト ボックス 7">
            <a:extLst>
              <a:ext uri="{FF2B5EF4-FFF2-40B4-BE49-F238E27FC236}">
                <a16:creationId xmlns:a16="http://schemas.microsoft.com/office/drawing/2014/main" id="{9CCBEC78-2E7B-D5DD-4A83-DB5F3BBC55E9}"/>
              </a:ext>
            </a:extLst>
          </p:cNvPr>
          <p:cNvSpPr txBox="1"/>
          <p:nvPr/>
        </p:nvSpPr>
        <p:spPr>
          <a:xfrm>
            <a:off x="701382" y="1855656"/>
            <a:ext cx="7741235" cy="1015663"/>
          </a:xfrm>
          <a:prstGeom prst="rect">
            <a:avLst/>
          </a:prstGeom>
          <a:noFill/>
        </p:spPr>
        <p:txBody>
          <a:bodyPr wrap="square" rtlCol="0">
            <a:spAutoFit/>
          </a:bodyPr>
          <a:lstStyle/>
          <a:p>
            <a:pPr algn="l"/>
            <a:r>
              <a:rPr kumimoji="1" lang="ja-JP" altLang="en-US" sz="2000" dirty="0">
                <a:solidFill>
                  <a:srgbClr val="FF0000"/>
                </a:solidFill>
                <a:latin typeface="UD デジタル 教科書体 NP-B" panose="02020700000000000000" pitchFamily="18" charset="-128"/>
                <a:ea typeface="UD デジタル 教科書体 NP-B" panose="02020700000000000000" pitchFamily="18" charset="-128"/>
              </a:rPr>
              <a:t>ブレーンストーミング</a:t>
            </a:r>
            <a:r>
              <a:rPr kumimoji="1" lang="en-US" altLang="ja-JP" sz="2000" dirty="0">
                <a:solidFill>
                  <a:srgbClr val="FF0000"/>
                </a:solidFill>
                <a:latin typeface="UD デジタル 教科書体 NP-B" panose="02020700000000000000" pitchFamily="18" charset="-128"/>
                <a:ea typeface="UD デジタル 教科書体 NP-B" panose="02020700000000000000" pitchFamily="18" charset="-128"/>
              </a:rPr>
              <a:t>:</a:t>
            </a:r>
            <a:endParaRPr kumimoji="1" lang="ja-JP" altLang="en-US" sz="2000" dirty="0">
              <a:solidFill>
                <a:srgbClr val="FF0000"/>
              </a:solidFill>
              <a:latin typeface="UD デジタル 教科書体 NP-B" panose="02020700000000000000" pitchFamily="18" charset="-128"/>
              <a:ea typeface="UD デジタル 教科書体 NP-B" panose="02020700000000000000" pitchFamily="18" charset="-128"/>
            </a:endParaRPr>
          </a:p>
          <a:p>
            <a:pPr algn="l"/>
            <a:r>
              <a:rPr kumimoji="1" lang="ja-JP" altLang="en-US" sz="2000" dirty="0">
                <a:latin typeface="UD デジタル 教科書体 NP-B" panose="02020700000000000000" pitchFamily="18" charset="-128"/>
                <a:ea typeface="UD デジタル 教科書体 NP-B" panose="02020700000000000000" pitchFamily="18" charset="-128"/>
              </a:rPr>
              <a:t>数人で状況や改善方法を自由に話し合う</a:t>
            </a:r>
            <a:r>
              <a:rPr kumimoji="1" lang="en-US" altLang="ja-JP" sz="2000" dirty="0">
                <a:latin typeface="UD デジタル 教科書体 NP-B" panose="02020700000000000000" pitchFamily="18" charset="-128"/>
                <a:ea typeface="UD デジタル 教科書体 NP-B" panose="02020700000000000000" pitchFamily="18" charset="-128"/>
              </a:rPr>
              <a:t> </a:t>
            </a:r>
            <a:br>
              <a:rPr kumimoji="1" lang="en-US" altLang="ja-JP" sz="2000" dirty="0">
                <a:latin typeface="UD デジタル 教科書体 NP-B" panose="02020700000000000000" pitchFamily="18" charset="-128"/>
                <a:ea typeface="UD デジタル 教科書体 NP-B" panose="02020700000000000000" pitchFamily="18" charset="-128"/>
              </a:rPr>
            </a:br>
            <a:r>
              <a:rPr kumimoji="1" lang="ja-JP" altLang="en-US" sz="2000" dirty="0">
                <a:latin typeface="UD デジタル 教科書体 NP-B" panose="02020700000000000000" pitchFamily="18" charset="-128"/>
                <a:ea typeface="UD デジタル 教科書体 NP-B" panose="02020700000000000000" pitchFamily="18" charset="-128"/>
              </a:rPr>
              <a:t>ブレーンストーミングのルール</a:t>
            </a:r>
          </a:p>
        </p:txBody>
      </p:sp>
      <p:graphicFrame>
        <p:nvGraphicFramePr>
          <p:cNvPr id="1041" name="表 1040">
            <a:extLst>
              <a:ext uri="{FF2B5EF4-FFF2-40B4-BE49-F238E27FC236}">
                <a16:creationId xmlns:a16="http://schemas.microsoft.com/office/drawing/2014/main" id="{D5E3238A-07B5-95FD-1780-5ADD3577A30A}"/>
              </a:ext>
            </a:extLst>
          </p:cNvPr>
          <p:cNvGraphicFramePr>
            <a:graphicFrameLocks noGrp="1"/>
          </p:cNvGraphicFramePr>
          <p:nvPr>
            <p:extLst>
              <p:ext uri="{D42A27DB-BD31-4B8C-83A1-F6EECF244321}">
                <p14:modId xmlns:p14="http://schemas.microsoft.com/office/powerpoint/2010/main" val="2742744661"/>
              </p:ext>
            </p:extLst>
          </p:nvPr>
        </p:nvGraphicFramePr>
        <p:xfrm>
          <a:off x="704247" y="2897417"/>
          <a:ext cx="4411881" cy="3711582"/>
        </p:xfrm>
        <a:graphic>
          <a:graphicData uri="http://schemas.openxmlformats.org/drawingml/2006/table">
            <a:tbl>
              <a:tblPr firstRow="1" bandRow="1">
                <a:tableStyleId>{5C22544A-7EE6-4342-B048-85BDC9FD1C3A}</a:tableStyleId>
              </a:tblPr>
              <a:tblGrid>
                <a:gridCol w="1404938">
                  <a:extLst>
                    <a:ext uri="{9D8B030D-6E8A-4147-A177-3AD203B41FA5}">
                      <a16:colId xmlns:a16="http://schemas.microsoft.com/office/drawing/2014/main" val="1881147062"/>
                    </a:ext>
                  </a:extLst>
                </a:gridCol>
                <a:gridCol w="3006943">
                  <a:extLst>
                    <a:ext uri="{9D8B030D-6E8A-4147-A177-3AD203B41FA5}">
                      <a16:colId xmlns:a16="http://schemas.microsoft.com/office/drawing/2014/main" val="1012719575"/>
                    </a:ext>
                  </a:extLst>
                </a:gridCol>
              </a:tblGrid>
              <a:tr h="873192">
                <a:tc>
                  <a:txBody>
                    <a:bodyPr/>
                    <a:lstStyle/>
                    <a:p>
                      <a:pPr>
                        <a:lnSpc>
                          <a:spcPts val="2000"/>
                        </a:lnSpc>
                      </a:pPr>
                      <a:r>
                        <a:rPr kumimoji="1" lang="ja-JP" altLang="en-US" sz="1800" b="0" dirty="0">
                          <a:solidFill>
                            <a:schemeClr val="tx1"/>
                          </a:solidFill>
                          <a:latin typeface="UD デジタル 教科書体 NP-B" panose="02020700000000000000" pitchFamily="18" charset="-128"/>
                          <a:ea typeface="UD デジタル 教科書体 NP-B" panose="02020700000000000000" pitchFamily="18" charset="-128"/>
                        </a:rPr>
                        <a:t>質より量</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2000"/>
                        </a:lnSpc>
                      </a:pPr>
                      <a:r>
                        <a:rPr kumimoji="1" lang="ja-JP" altLang="en-US" sz="1800" b="0" dirty="0">
                          <a:solidFill>
                            <a:schemeClr val="tx1"/>
                          </a:solidFill>
                          <a:latin typeface="UD デジタル 教科書体 NP-B" panose="02020700000000000000" pitchFamily="18" charset="-128"/>
                          <a:ea typeface="UD デジタル 教科書体 NP-B" panose="02020700000000000000" pitchFamily="18" charset="-128"/>
                        </a:rPr>
                        <a:t>アイデアの良い悪いは問わず，とにかくたくさんのアイデアを出す</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5479939"/>
                  </a:ext>
                </a:extLst>
              </a:tr>
              <a:tr h="873192">
                <a:tc>
                  <a:txBody>
                    <a:bodyPr/>
                    <a:lstStyle/>
                    <a:p>
                      <a:pPr>
                        <a:lnSpc>
                          <a:spcPts val="2000"/>
                        </a:lnSpc>
                      </a:pPr>
                      <a:r>
                        <a:rPr kumimoji="1" lang="ja-JP" altLang="en-US" sz="1800" b="0" dirty="0">
                          <a:solidFill>
                            <a:schemeClr val="tx1"/>
                          </a:solidFill>
                          <a:latin typeface="UD デジタル 教科書体 NP-B" panose="02020700000000000000" pitchFamily="18" charset="-128"/>
                          <a:ea typeface="UD デジタル 教科書体 NP-B" panose="02020700000000000000" pitchFamily="18" charset="-128"/>
                        </a:rPr>
                        <a:t>制約を設けない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2000"/>
                        </a:lnSpc>
                      </a:pPr>
                      <a:r>
                        <a:rPr kumimoji="1" lang="ja-JP" altLang="en-US" sz="1800" b="0" dirty="0">
                          <a:solidFill>
                            <a:schemeClr val="tx1"/>
                          </a:solidFill>
                          <a:latin typeface="UD デジタル 教科書体 NP-B" panose="02020700000000000000" pitchFamily="18" charset="-128"/>
                          <a:ea typeface="UD デジタル 教科書体 NP-B" panose="02020700000000000000" pitchFamily="18" charset="-128"/>
                        </a:rPr>
                        <a:t>テーマに関係しそうなことならどんな奇抜な発想でも受け入れる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690548">
                <a:tc>
                  <a:txBody>
                    <a:bodyPr/>
                    <a:lstStyle/>
                    <a:p>
                      <a:pPr>
                        <a:lnSpc>
                          <a:spcPts val="2000"/>
                        </a:lnSpc>
                      </a:pPr>
                      <a:r>
                        <a:rPr kumimoji="1" lang="ja-JP" altLang="en-US" sz="1800" b="0" dirty="0">
                          <a:solidFill>
                            <a:schemeClr val="tx1"/>
                          </a:solidFill>
                          <a:latin typeface="UD デジタル 教科書体 NP-B" panose="02020700000000000000" pitchFamily="18" charset="-128"/>
                          <a:ea typeface="UD デジタル 教科書体 NP-B" panose="02020700000000000000" pitchFamily="18" charset="-128"/>
                        </a:rPr>
                        <a:t>便乗の奨励</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2000"/>
                        </a:lnSpc>
                      </a:pPr>
                      <a:r>
                        <a:rPr kumimoji="1" lang="ja-JP" altLang="en-US" sz="1800" b="0" dirty="0">
                          <a:solidFill>
                            <a:schemeClr val="tx1"/>
                          </a:solidFill>
                          <a:latin typeface="UD デジタル 教科書体 NP-B" panose="02020700000000000000" pitchFamily="18" charset="-128"/>
                          <a:ea typeface="UD デジタル 教科書体 NP-B" panose="02020700000000000000" pitchFamily="18" charset="-128"/>
                        </a:rPr>
                        <a:t>他人の意見を参考にさらに発想を広げるアイデアも歓迎する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r h="1055837">
                <a:tc>
                  <a:txBody>
                    <a:bodyPr/>
                    <a:lstStyle/>
                    <a:p>
                      <a:pPr>
                        <a:lnSpc>
                          <a:spcPts val="2000"/>
                        </a:lnSpc>
                      </a:pPr>
                      <a:r>
                        <a:rPr kumimoji="1" lang="ja-JP" altLang="en-US" sz="1800" b="0" dirty="0">
                          <a:solidFill>
                            <a:schemeClr val="tx1"/>
                          </a:solidFill>
                          <a:latin typeface="UD デジタル 教科書体 NP-B" panose="02020700000000000000" pitchFamily="18" charset="-128"/>
                          <a:ea typeface="UD デジタル 教科書体 NP-B" panose="02020700000000000000" pitchFamily="18" charset="-128"/>
                        </a:rPr>
                        <a:t>批判の禁止</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2000"/>
                        </a:lnSpc>
                      </a:pPr>
                      <a:r>
                        <a:rPr kumimoji="1" lang="ja-JP" altLang="en-US" sz="1800" b="0" dirty="0">
                          <a:solidFill>
                            <a:schemeClr val="tx1"/>
                          </a:solidFill>
                          <a:latin typeface="UD デジタル 教科書体 NP-B" panose="02020700000000000000" pitchFamily="18" charset="-128"/>
                          <a:ea typeface="UD デジタル 教科書体 NP-B" panose="02020700000000000000" pitchFamily="18" charset="-128"/>
                        </a:rPr>
                        <a:t>批判すると萎縮してしまい発想の範囲が狭まる恐れがあるため，アイデアを出すときは批判をしない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48570753"/>
                  </a:ext>
                </a:extLst>
              </a:tr>
            </a:tbl>
          </a:graphicData>
        </a:graphic>
      </p:graphicFrame>
      <p:grpSp>
        <p:nvGrpSpPr>
          <p:cNvPr id="3" name="グループ化 2">
            <a:extLst>
              <a:ext uri="{FF2B5EF4-FFF2-40B4-BE49-F238E27FC236}">
                <a16:creationId xmlns:a16="http://schemas.microsoft.com/office/drawing/2014/main" id="{47244E94-A883-6DA0-F1CB-BDDE179C9F2D}"/>
              </a:ext>
            </a:extLst>
          </p:cNvPr>
          <p:cNvGrpSpPr/>
          <p:nvPr/>
        </p:nvGrpSpPr>
        <p:grpSpPr>
          <a:xfrm>
            <a:off x="5235803" y="2695358"/>
            <a:ext cx="3352800" cy="3733800"/>
            <a:chOff x="771487" y="936292"/>
            <a:chExt cx="5402534" cy="5536914"/>
          </a:xfrm>
        </p:grpSpPr>
        <p:pic>
          <p:nvPicPr>
            <p:cNvPr id="7" name="図 6">
              <a:extLst>
                <a:ext uri="{FF2B5EF4-FFF2-40B4-BE49-F238E27FC236}">
                  <a16:creationId xmlns:a16="http://schemas.microsoft.com/office/drawing/2014/main" id="{9C9B6665-87E5-B0BA-4FF6-47B35F5B336E}"/>
                </a:ext>
              </a:extLst>
            </p:cNvPr>
            <p:cNvPicPr>
              <a:picLocks noChangeAspect="1"/>
            </p:cNvPicPr>
            <p:nvPr/>
          </p:nvPicPr>
          <p:blipFill>
            <a:blip r:embed="rId3"/>
            <a:stretch>
              <a:fillRect/>
            </a:stretch>
          </p:blipFill>
          <p:spPr>
            <a:xfrm>
              <a:off x="771487" y="1314879"/>
              <a:ext cx="5301614" cy="5158327"/>
            </a:xfrm>
            <a:prstGeom prst="rect">
              <a:avLst/>
            </a:prstGeom>
          </p:spPr>
        </p:pic>
        <p:grpSp>
          <p:nvGrpSpPr>
            <p:cNvPr id="9" name="グループ化 8">
              <a:extLst>
                <a:ext uri="{FF2B5EF4-FFF2-40B4-BE49-F238E27FC236}">
                  <a16:creationId xmlns:a16="http://schemas.microsoft.com/office/drawing/2014/main" id="{C6B14711-7155-8073-DB86-95E3162D7B9D}"/>
                </a:ext>
              </a:extLst>
            </p:cNvPr>
            <p:cNvGrpSpPr/>
            <p:nvPr/>
          </p:nvGrpSpPr>
          <p:grpSpPr>
            <a:xfrm>
              <a:off x="3660138" y="936292"/>
              <a:ext cx="1602021" cy="1483104"/>
              <a:chOff x="4570179" y="1641096"/>
              <a:chExt cx="4506500" cy="2667819"/>
            </a:xfrm>
          </p:grpSpPr>
          <p:graphicFrame>
            <p:nvGraphicFramePr>
              <p:cNvPr id="1097" name="図表 1096">
                <a:extLst>
                  <a:ext uri="{FF2B5EF4-FFF2-40B4-BE49-F238E27FC236}">
                    <a16:creationId xmlns:a16="http://schemas.microsoft.com/office/drawing/2014/main" id="{C58CA076-3EDA-D75B-1B94-D13E82514311}"/>
                  </a:ext>
                </a:extLst>
              </p:cNvPr>
              <p:cNvGraphicFramePr/>
              <p:nvPr>
                <p:extLst>
                  <p:ext uri="{D42A27DB-BD31-4B8C-83A1-F6EECF244321}">
                    <p14:modId xmlns:p14="http://schemas.microsoft.com/office/powerpoint/2010/main" val="3516030713"/>
                  </p:ext>
                </p:extLst>
              </p:nvPr>
            </p:nvGraphicFramePr>
            <p:xfrm>
              <a:off x="4854067" y="2721185"/>
              <a:ext cx="2019559" cy="158773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098" name="グループ化 1097">
                <a:extLst>
                  <a:ext uri="{FF2B5EF4-FFF2-40B4-BE49-F238E27FC236}">
                    <a16:creationId xmlns:a16="http://schemas.microsoft.com/office/drawing/2014/main" id="{A354CAEA-26E8-81C2-A2B1-8B6BF8E7003B}"/>
                  </a:ext>
                </a:extLst>
              </p:cNvPr>
              <p:cNvGrpSpPr/>
              <p:nvPr/>
            </p:nvGrpSpPr>
            <p:grpSpPr>
              <a:xfrm>
                <a:off x="6271828" y="2858399"/>
                <a:ext cx="2663180" cy="1271773"/>
                <a:chOff x="5219813" y="3452627"/>
                <a:chExt cx="3726765" cy="1878115"/>
              </a:xfrm>
            </p:grpSpPr>
            <p:graphicFrame>
              <p:nvGraphicFramePr>
                <p:cNvPr id="1108" name="図表 1107">
                  <a:extLst>
                    <a:ext uri="{FF2B5EF4-FFF2-40B4-BE49-F238E27FC236}">
                      <a16:creationId xmlns:a16="http://schemas.microsoft.com/office/drawing/2014/main" id="{EB35EAE1-46F0-EBF9-C427-DCFFD26E8836}"/>
                    </a:ext>
                  </a:extLst>
                </p:cNvPr>
                <p:cNvGraphicFramePr/>
                <p:nvPr/>
              </p:nvGraphicFramePr>
              <p:xfrm>
                <a:off x="5219813" y="3452627"/>
                <a:ext cx="3726765" cy="1878115"/>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pSp>
              <p:nvGrpSpPr>
                <p:cNvPr id="1109" name="グループ化 1108">
                  <a:extLst>
                    <a:ext uri="{FF2B5EF4-FFF2-40B4-BE49-F238E27FC236}">
                      <a16:creationId xmlns:a16="http://schemas.microsoft.com/office/drawing/2014/main" id="{980CF294-048C-B5D4-C9D2-528768967BDB}"/>
                    </a:ext>
                  </a:extLst>
                </p:cNvPr>
                <p:cNvGrpSpPr/>
                <p:nvPr/>
              </p:nvGrpSpPr>
              <p:grpSpPr>
                <a:xfrm>
                  <a:off x="8005237" y="4775553"/>
                  <a:ext cx="555189" cy="555189"/>
                  <a:chOff x="2010800" y="1315490"/>
                  <a:chExt cx="555189" cy="555189"/>
                </a:xfrm>
              </p:grpSpPr>
              <p:sp>
                <p:nvSpPr>
                  <p:cNvPr id="1115" name="楕円 1114">
                    <a:extLst>
                      <a:ext uri="{FF2B5EF4-FFF2-40B4-BE49-F238E27FC236}">
                        <a16:creationId xmlns:a16="http://schemas.microsoft.com/office/drawing/2014/main" id="{A15E3892-A2CB-0072-7E5D-E643CA516172}"/>
                      </a:ext>
                    </a:extLst>
                  </p:cNvPr>
                  <p:cNvSpPr/>
                  <p:nvPr/>
                </p:nvSpPr>
                <p:spPr>
                  <a:xfrm>
                    <a:off x="2010800" y="1315490"/>
                    <a:ext cx="555189" cy="555189"/>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116" name="楕円 4">
                    <a:extLst>
                      <a:ext uri="{FF2B5EF4-FFF2-40B4-BE49-F238E27FC236}">
                        <a16:creationId xmlns:a16="http://schemas.microsoft.com/office/drawing/2014/main" id="{45D3B233-954D-4E31-EE13-898EA005F622}"/>
                      </a:ext>
                    </a:extLst>
                  </p:cNvPr>
                  <p:cNvSpPr txBox="1"/>
                  <p:nvPr/>
                </p:nvSpPr>
                <p:spPr>
                  <a:xfrm>
                    <a:off x="2092106" y="1396796"/>
                    <a:ext cx="392577" cy="3925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600" kern="1200" dirty="0"/>
                      <a:t>　</a:t>
                    </a:r>
                  </a:p>
                </p:txBody>
              </p:sp>
            </p:grpSp>
            <p:grpSp>
              <p:nvGrpSpPr>
                <p:cNvPr id="1110" name="グループ化 1109">
                  <a:extLst>
                    <a:ext uri="{FF2B5EF4-FFF2-40B4-BE49-F238E27FC236}">
                      <a16:creationId xmlns:a16="http://schemas.microsoft.com/office/drawing/2014/main" id="{F1AF52CE-1070-B487-D5F2-7E97A6973783}"/>
                    </a:ext>
                  </a:extLst>
                </p:cNvPr>
                <p:cNvGrpSpPr/>
                <p:nvPr/>
              </p:nvGrpSpPr>
              <p:grpSpPr>
                <a:xfrm>
                  <a:off x="8086543" y="3471717"/>
                  <a:ext cx="555189" cy="555189"/>
                  <a:chOff x="2010800" y="1315490"/>
                  <a:chExt cx="555189" cy="555189"/>
                </a:xfrm>
              </p:grpSpPr>
              <p:sp>
                <p:nvSpPr>
                  <p:cNvPr id="1113" name="楕円 1112">
                    <a:extLst>
                      <a:ext uri="{FF2B5EF4-FFF2-40B4-BE49-F238E27FC236}">
                        <a16:creationId xmlns:a16="http://schemas.microsoft.com/office/drawing/2014/main" id="{9DCA3ED9-886B-F3FE-DCAB-94F531EB059C}"/>
                      </a:ext>
                    </a:extLst>
                  </p:cNvPr>
                  <p:cNvSpPr/>
                  <p:nvPr/>
                </p:nvSpPr>
                <p:spPr>
                  <a:xfrm>
                    <a:off x="2010800" y="1315490"/>
                    <a:ext cx="555189" cy="555189"/>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114" name="楕円 4">
                    <a:extLst>
                      <a:ext uri="{FF2B5EF4-FFF2-40B4-BE49-F238E27FC236}">
                        <a16:creationId xmlns:a16="http://schemas.microsoft.com/office/drawing/2014/main" id="{5FF6368A-1C94-CDFA-C846-0F550C73277C}"/>
                      </a:ext>
                    </a:extLst>
                  </p:cNvPr>
                  <p:cNvSpPr txBox="1"/>
                  <p:nvPr/>
                </p:nvSpPr>
                <p:spPr>
                  <a:xfrm>
                    <a:off x="2092106" y="1396796"/>
                    <a:ext cx="392577" cy="3925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600" kern="1200" dirty="0"/>
                      <a:t>　</a:t>
                    </a:r>
                  </a:p>
                </p:txBody>
              </p:sp>
            </p:grpSp>
            <p:cxnSp>
              <p:nvCxnSpPr>
                <p:cNvPr id="1111" name="直線コネクタ 1110">
                  <a:extLst>
                    <a:ext uri="{FF2B5EF4-FFF2-40B4-BE49-F238E27FC236}">
                      <a16:creationId xmlns:a16="http://schemas.microsoft.com/office/drawing/2014/main" id="{818B2666-C6E7-01EF-F15F-2B9B6E19D299}"/>
                    </a:ext>
                  </a:extLst>
                </p:cNvPr>
                <p:cNvCxnSpPr/>
                <p:nvPr/>
              </p:nvCxnSpPr>
              <p:spPr bwMode="auto">
                <a:xfrm flipV="1">
                  <a:off x="8005237" y="3945600"/>
                  <a:ext cx="162612" cy="81306"/>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12" name="直線コネクタ 1111">
                  <a:extLst>
                    <a:ext uri="{FF2B5EF4-FFF2-40B4-BE49-F238E27FC236}">
                      <a16:creationId xmlns:a16="http://schemas.microsoft.com/office/drawing/2014/main" id="{DB178B61-A497-7DB4-620E-D37BBAF2C660}"/>
                    </a:ext>
                  </a:extLst>
                </p:cNvPr>
                <p:cNvCxnSpPr/>
                <p:nvPr/>
              </p:nvCxnSpPr>
              <p:spPr bwMode="auto">
                <a:xfrm>
                  <a:off x="8005237" y="4519879"/>
                  <a:ext cx="162612" cy="25567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099" name="グループ化 1098">
                <a:extLst>
                  <a:ext uri="{FF2B5EF4-FFF2-40B4-BE49-F238E27FC236}">
                    <a16:creationId xmlns:a16="http://schemas.microsoft.com/office/drawing/2014/main" id="{4F5286AC-B237-70F9-26C7-894847799334}"/>
                  </a:ext>
                </a:extLst>
              </p:cNvPr>
              <p:cNvGrpSpPr/>
              <p:nvPr/>
            </p:nvGrpSpPr>
            <p:grpSpPr>
              <a:xfrm>
                <a:off x="4570179" y="1641096"/>
                <a:ext cx="4506500" cy="1636295"/>
                <a:chOff x="2698183" y="781131"/>
                <a:chExt cx="6855890" cy="2186349"/>
              </a:xfrm>
            </p:grpSpPr>
            <p:sp>
              <p:nvSpPr>
                <p:cNvPr id="1100" name="思考の吹き出し: 雲形 1099">
                  <a:extLst>
                    <a:ext uri="{FF2B5EF4-FFF2-40B4-BE49-F238E27FC236}">
                      <a16:creationId xmlns:a16="http://schemas.microsoft.com/office/drawing/2014/main" id="{C4AAA6CB-1AEB-DA7E-E54A-18AFA27E305F}"/>
                    </a:ext>
                  </a:extLst>
                </p:cNvPr>
                <p:cNvSpPr/>
                <p:nvPr/>
              </p:nvSpPr>
              <p:spPr bwMode="auto">
                <a:xfrm>
                  <a:off x="3320468" y="781131"/>
                  <a:ext cx="2759366" cy="1033567"/>
                </a:xfrm>
                <a:prstGeom prst="cloudCallout">
                  <a:avLst>
                    <a:gd name="adj1" fmla="val -61782"/>
                    <a:gd name="adj2" fmla="val -182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101" name="テキスト ボックス 1100">
                  <a:extLst>
                    <a:ext uri="{FF2B5EF4-FFF2-40B4-BE49-F238E27FC236}">
                      <a16:creationId xmlns:a16="http://schemas.microsoft.com/office/drawing/2014/main" id="{5DB3A75D-511B-3892-3E01-3E6A9B94F4F3}"/>
                    </a:ext>
                  </a:extLst>
                </p:cNvPr>
                <p:cNvSpPr txBox="1"/>
                <p:nvPr/>
              </p:nvSpPr>
              <p:spPr>
                <a:xfrm>
                  <a:off x="2732050" y="1111707"/>
                  <a:ext cx="4026147" cy="849452"/>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エピソード記憶</a:t>
                  </a:r>
                </a:p>
              </p:txBody>
            </p:sp>
            <p:sp>
              <p:nvSpPr>
                <p:cNvPr id="1102" name="思考の吹き出し: 雲形 1101">
                  <a:extLst>
                    <a:ext uri="{FF2B5EF4-FFF2-40B4-BE49-F238E27FC236}">
                      <a16:creationId xmlns:a16="http://schemas.microsoft.com/office/drawing/2014/main" id="{735C371F-B045-666E-1F0C-E4A4ED344434}"/>
                    </a:ext>
                  </a:extLst>
                </p:cNvPr>
                <p:cNvSpPr/>
                <p:nvPr/>
              </p:nvSpPr>
              <p:spPr bwMode="auto">
                <a:xfrm>
                  <a:off x="3286601" y="1933913"/>
                  <a:ext cx="2759366" cy="1033567"/>
                </a:xfrm>
                <a:prstGeom prst="cloudCallout">
                  <a:avLst>
                    <a:gd name="adj1" fmla="val -56873"/>
                    <a:gd name="adj2" fmla="val -2676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103" name="テキスト ボックス 1102">
                  <a:extLst>
                    <a:ext uri="{FF2B5EF4-FFF2-40B4-BE49-F238E27FC236}">
                      <a16:creationId xmlns:a16="http://schemas.microsoft.com/office/drawing/2014/main" id="{5D61CE7F-9F81-A01C-E8C6-0825603E2405}"/>
                    </a:ext>
                  </a:extLst>
                </p:cNvPr>
                <p:cNvSpPr txBox="1"/>
                <p:nvPr/>
              </p:nvSpPr>
              <p:spPr>
                <a:xfrm>
                  <a:off x="2698183" y="2212039"/>
                  <a:ext cx="4026147" cy="566301"/>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意味記憶</a:t>
                  </a:r>
                </a:p>
              </p:txBody>
            </p:sp>
            <p:sp>
              <p:nvSpPr>
                <p:cNvPr id="1104" name="思考の吹き出し: 雲形 1103">
                  <a:extLst>
                    <a:ext uri="{FF2B5EF4-FFF2-40B4-BE49-F238E27FC236}">
                      <a16:creationId xmlns:a16="http://schemas.microsoft.com/office/drawing/2014/main" id="{488A25D1-A61C-BF6A-4635-B4AC61748717}"/>
                    </a:ext>
                  </a:extLst>
                </p:cNvPr>
                <p:cNvSpPr/>
                <p:nvPr/>
              </p:nvSpPr>
              <p:spPr bwMode="auto">
                <a:xfrm>
                  <a:off x="6079834" y="798633"/>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105" name="テキスト ボックス 1104">
                  <a:extLst>
                    <a:ext uri="{FF2B5EF4-FFF2-40B4-BE49-F238E27FC236}">
                      <a16:creationId xmlns:a16="http://schemas.microsoft.com/office/drawing/2014/main" id="{65DD3DE9-02F3-F9E0-C7AA-C9F96D74A941}"/>
                    </a:ext>
                  </a:extLst>
                </p:cNvPr>
                <p:cNvSpPr txBox="1"/>
                <p:nvPr/>
              </p:nvSpPr>
              <p:spPr>
                <a:xfrm>
                  <a:off x="5527926" y="1058001"/>
                  <a:ext cx="4026147" cy="566301"/>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手続き型記憶</a:t>
                  </a:r>
                </a:p>
              </p:txBody>
            </p:sp>
            <p:sp>
              <p:nvSpPr>
                <p:cNvPr id="1106" name="思考の吹き出し: 雲形 1105">
                  <a:extLst>
                    <a:ext uri="{FF2B5EF4-FFF2-40B4-BE49-F238E27FC236}">
                      <a16:creationId xmlns:a16="http://schemas.microsoft.com/office/drawing/2014/main" id="{1B43BD89-D493-39A9-6807-C87F70AE57F3}"/>
                    </a:ext>
                  </a:extLst>
                </p:cNvPr>
                <p:cNvSpPr/>
                <p:nvPr/>
              </p:nvSpPr>
              <p:spPr bwMode="auto">
                <a:xfrm>
                  <a:off x="6090941" y="1886144"/>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107" name="テキスト ボックス 1106">
                  <a:extLst>
                    <a:ext uri="{FF2B5EF4-FFF2-40B4-BE49-F238E27FC236}">
                      <a16:creationId xmlns:a16="http://schemas.microsoft.com/office/drawing/2014/main" id="{95E080FD-1ADE-B934-84A4-8543A40A85EA}"/>
                    </a:ext>
                  </a:extLst>
                </p:cNvPr>
                <p:cNvSpPr txBox="1"/>
                <p:nvPr/>
              </p:nvSpPr>
              <p:spPr>
                <a:xfrm>
                  <a:off x="5494059" y="2161360"/>
                  <a:ext cx="4026147" cy="566301"/>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宣言型記憶</a:t>
                  </a:r>
                </a:p>
              </p:txBody>
            </p:sp>
          </p:grpSp>
        </p:grpSp>
        <p:grpSp>
          <p:nvGrpSpPr>
            <p:cNvPr id="10" name="グループ化 9">
              <a:extLst>
                <a:ext uri="{FF2B5EF4-FFF2-40B4-BE49-F238E27FC236}">
                  <a16:creationId xmlns:a16="http://schemas.microsoft.com/office/drawing/2014/main" id="{A0171595-F42B-9F67-40D5-CBDFD0F1B3DF}"/>
                </a:ext>
              </a:extLst>
            </p:cNvPr>
            <p:cNvGrpSpPr/>
            <p:nvPr/>
          </p:nvGrpSpPr>
          <p:grpSpPr>
            <a:xfrm>
              <a:off x="4572000" y="2511009"/>
              <a:ext cx="1602021" cy="1483104"/>
              <a:chOff x="4570179" y="1641096"/>
              <a:chExt cx="4506500" cy="2667819"/>
            </a:xfrm>
          </p:grpSpPr>
          <p:graphicFrame>
            <p:nvGraphicFramePr>
              <p:cNvPr id="1077" name="図表 1076">
                <a:extLst>
                  <a:ext uri="{FF2B5EF4-FFF2-40B4-BE49-F238E27FC236}">
                    <a16:creationId xmlns:a16="http://schemas.microsoft.com/office/drawing/2014/main" id="{5BDD625A-5177-84AC-D5F1-9A2267370E2F}"/>
                  </a:ext>
                </a:extLst>
              </p:cNvPr>
              <p:cNvGraphicFramePr/>
              <p:nvPr>
                <p:extLst>
                  <p:ext uri="{D42A27DB-BD31-4B8C-83A1-F6EECF244321}">
                    <p14:modId xmlns:p14="http://schemas.microsoft.com/office/powerpoint/2010/main" val="1974685477"/>
                  </p:ext>
                </p:extLst>
              </p:nvPr>
            </p:nvGraphicFramePr>
            <p:xfrm>
              <a:off x="4854067" y="2721185"/>
              <a:ext cx="2019559" cy="1587730"/>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grpSp>
            <p:nvGrpSpPr>
              <p:cNvPr id="1078" name="グループ化 1077">
                <a:extLst>
                  <a:ext uri="{FF2B5EF4-FFF2-40B4-BE49-F238E27FC236}">
                    <a16:creationId xmlns:a16="http://schemas.microsoft.com/office/drawing/2014/main" id="{E9F11319-6BE5-2F67-C919-BEA598D18513}"/>
                  </a:ext>
                </a:extLst>
              </p:cNvPr>
              <p:cNvGrpSpPr/>
              <p:nvPr/>
            </p:nvGrpSpPr>
            <p:grpSpPr>
              <a:xfrm>
                <a:off x="6271828" y="2858399"/>
                <a:ext cx="2663180" cy="1271773"/>
                <a:chOff x="5219813" y="3452627"/>
                <a:chExt cx="3726765" cy="1878115"/>
              </a:xfrm>
            </p:grpSpPr>
            <p:graphicFrame>
              <p:nvGraphicFramePr>
                <p:cNvPr id="1088" name="図表 1087">
                  <a:extLst>
                    <a:ext uri="{FF2B5EF4-FFF2-40B4-BE49-F238E27FC236}">
                      <a16:creationId xmlns:a16="http://schemas.microsoft.com/office/drawing/2014/main" id="{54EF5A9C-9A4F-60F2-ABE9-6F1CB6025FE7}"/>
                    </a:ext>
                  </a:extLst>
                </p:cNvPr>
                <p:cNvGraphicFramePr/>
                <p:nvPr/>
              </p:nvGraphicFramePr>
              <p:xfrm>
                <a:off x="5219813" y="3452627"/>
                <a:ext cx="3726765" cy="1878115"/>
              </p:xfrm>
              <a:graphic>
                <a:graphicData uri="http://schemas.openxmlformats.org/drawingml/2006/diagram">
                  <dgm:relIds xmlns:dgm="http://schemas.openxmlformats.org/drawingml/2006/diagram" xmlns:r="http://schemas.openxmlformats.org/officeDocument/2006/relationships" r:dm="rId19" r:lo="rId20" r:qs="rId21" r:cs="rId22"/>
                </a:graphicData>
              </a:graphic>
            </p:graphicFrame>
            <p:grpSp>
              <p:nvGrpSpPr>
                <p:cNvPr id="1089" name="グループ化 1088">
                  <a:extLst>
                    <a:ext uri="{FF2B5EF4-FFF2-40B4-BE49-F238E27FC236}">
                      <a16:creationId xmlns:a16="http://schemas.microsoft.com/office/drawing/2014/main" id="{20C6D163-5672-9B6D-7136-A03E42990356}"/>
                    </a:ext>
                  </a:extLst>
                </p:cNvPr>
                <p:cNvGrpSpPr/>
                <p:nvPr/>
              </p:nvGrpSpPr>
              <p:grpSpPr>
                <a:xfrm>
                  <a:off x="8005237" y="4775553"/>
                  <a:ext cx="555189" cy="555189"/>
                  <a:chOff x="2010800" y="1315490"/>
                  <a:chExt cx="555189" cy="555189"/>
                </a:xfrm>
              </p:grpSpPr>
              <p:sp>
                <p:nvSpPr>
                  <p:cNvPr id="1095" name="楕円 1094">
                    <a:extLst>
                      <a:ext uri="{FF2B5EF4-FFF2-40B4-BE49-F238E27FC236}">
                        <a16:creationId xmlns:a16="http://schemas.microsoft.com/office/drawing/2014/main" id="{81C5258B-6795-26B4-252B-6B33AC12134E}"/>
                      </a:ext>
                    </a:extLst>
                  </p:cNvPr>
                  <p:cNvSpPr/>
                  <p:nvPr/>
                </p:nvSpPr>
                <p:spPr>
                  <a:xfrm>
                    <a:off x="2010800" y="1315490"/>
                    <a:ext cx="555189" cy="555189"/>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096" name="楕円 4">
                    <a:extLst>
                      <a:ext uri="{FF2B5EF4-FFF2-40B4-BE49-F238E27FC236}">
                        <a16:creationId xmlns:a16="http://schemas.microsoft.com/office/drawing/2014/main" id="{22784FBA-594D-BD64-EFED-F69676A1D870}"/>
                      </a:ext>
                    </a:extLst>
                  </p:cNvPr>
                  <p:cNvSpPr txBox="1"/>
                  <p:nvPr/>
                </p:nvSpPr>
                <p:spPr>
                  <a:xfrm>
                    <a:off x="2092106" y="1396796"/>
                    <a:ext cx="392577" cy="3925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600" kern="1200" dirty="0"/>
                      <a:t>　</a:t>
                    </a:r>
                  </a:p>
                </p:txBody>
              </p:sp>
            </p:grpSp>
            <p:grpSp>
              <p:nvGrpSpPr>
                <p:cNvPr id="1090" name="グループ化 1089">
                  <a:extLst>
                    <a:ext uri="{FF2B5EF4-FFF2-40B4-BE49-F238E27FC236}">
                      <a16:creationId xmlns:a16="http://schemas.microsoft.com/office/drawing/2014/main" id="{01960AD7-C00E-D2B1-8F80-B499CFB5B257}"/>
                    </a:ext>
                  </a:extLst>
                </p:cNvPr>
                <p:cNvGrpSpPr/>
                <p:nvPr/>
              </p:nvGrpSpPr>
              <p:grpSpPr>
                <a:xfrm>
                  <a:off x="8086543" y="3471717"/>
                  <a:ext cx="555189" cy="555189"/>
                  <a:chOff x="2010800" y="1315490"/>
                  <a:chExt cx="555189" cy="555189"/>
                </a:xfrm>
              </p:grpSpPr>
              <p:sp>
                <p:nvSpPr>
                  <p:cNvPr id="1093" name="楕円 1092">
                    <a:extLst>
                      <a:ext uri="{FF2B5EF4-FFF2-40B4-BE49-F238E27FC236}">
                        <a16:creationId xmlns:a16="http://schemas.microsoft.com/office/drawing/2014/main" id="{C01AC5F4-C981-AD6A-66CD-7F120C7A241C}"/>
                      </a:ext>
                    </a:extLst>
                  </p:cNvPr>
                  <p:cNvSpPr/>
                  <p:nvPr/>
                </p:nvSpPr>
                <p:spPr>
                  <a:xfrm>
                    <a:off x="2010800" y="1315490"/>
                    <a:ext cx="555189" cy="555189"/>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094" name="楕円 4">
                    <a:extLst>
                      <a:ext uri="{FF2B5EF4-FFF2-40B4-BE49-F238E27FC236}">
                        <a16:creationId xmlns:a16="http://schemas.microsoft.com/office/drawing/2014/main" id="{3B0FFAED-84A8-46F5-EA17-EAAB7857D816}"/>
                      </a:ext>
                    </a:extLst>
                  </p:cNvPr>
                  <p:cNvSpPr txBox="1"/>
                  <p:nvPr/>
                </p:nvSpPr>
                <p:spPr>
                  <a:xfrm>
                    <a:off x="2092106" y="1396796"/>
                    <a:ext cx="392577" cy="3925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600" kern="1200" dirty="0"/>
                      <a:t>　</a:t>
                    </a:r>
                  </a:p>
                </p:txBody>
              </p:sp>
            </p:grpSp>
            <p:cxnSp>
              <p:nvCxnSpPr>
                <p:cNvPr id="1091" name="直線コネクタ 1090">
                  <a:extLst>
                    <a:ext uri="{FF2B5EF4-FFF2-40B4-BE49-F238E27FC236}">
                      <a16:creationId xmlns:a16="http://schemas.microsoft.com/office/drawing/2014/main" id="{A4771272-8622-489B-77F4-BA331D098857}"/>
                    </a:ext>
                  </a:extLst>
                </p:cNvPr>
                <p:cNvCxnSpPr/>
                <p:nvPr/>
              </p:nvCxnSpPr>
              <p:spPr bwMode="auto">
                <a:xfrm flipV="1">
                  <a:off x="8005237" y="3945600"/>
                  <a:ext cx="162612" cy="81306"/>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92" name="直線コネクタ 1091">
                  <a:extLst>
                    <a:ext uri="{FF2B5EF4-FFF2-40B4-BE49-F238E27FC236}">
                      <a16:creationId xmlns:a16="http://schemas.microsoft.com/office/drawing/2014/main" id="{02A2ED1F-BF95-DC2A-4361-62E8FC2A76F9}"/>
                    </a:ext>
                  </a:extLst>
                </p:cNvPr>
                <p:cNvCxnSpPr/>
                <p:nvPr/>
              </p:nvCxnSpPr>
              <p:spPr bwMode="auto">
                <a:xfrm>
                  <a:off x="8005237" y="4519879"/>
                  <a:ext cx="162612" cy="25567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079" name="グループ化 1078">
                <a:extLst>
                  <a:ext uri="{FF2B5EF4-FFF2-40B4-BE49-F238E27FC236}">
                    <a16:creationId xmlns:a16="http://schemas.microsoft.com/office/drawing/2014/main" id="{4E066FC7-F1BC-1C02-06F9-E09257C538AF}"/>
                  </a:ext>
                </a:extLst>
              </p:cNvPr>
              <p:cNvGrpSpPr/>
              <p:nvPr/>
            </p:nvGrpSpPr>
            <p:grpSpPr>
              <a:xfrm>
                <a:off x="4570179" y="1641096"/>
                <a:ext cx="4506500" cy="1636295"/>
                <a:chOff x="2698183" y="781131"/>
                <a:chExt cx="6855890" cy="2186349"/>
              </a:xfrm>
            </p:grpSpPr>
            <p:sp>
              <p:nvSpPr>
                <p:cNvPr id="1080" name="思考の吹き出し: 雲形 1079">
                  <a:extLst>
                    <a:ext uri="{FF2B5EF4-FFF2-40B4-BE49-F238E27FC236}">
                      <a16:creationId xmlns:a16="http://schemas.microsoft.com/office/drawing/2014/main" id="{6498926F-E631-64DF-0121-9001E63EA678}"/>
                    </a:ext>
                  </a:extLst>
                </p:cNvPr>
                <p:cNvSpPr/>
                <p:nvPr/>
              </p:nvSpPr>
              <p:spPr bwMode="auto">
                <a:xfrm>
                  <a:off x="3320468" y="781131"/>
                  <a:ext cx="2759366" cy="1033567"/>
                </a:xfrm>
                <a:prstGeom prst="cloudCallout">
                  <a:avLst>
                    <a:gd name="adj1" fmla="val -61782"/>
                    <a:gd name="adj2" fmla="val -182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81" name="テキスト ボックス 1080">
                  <a:extLst>
                    <a:ext uri="{FF2B5EF4-FFF2-40B4-BE49-F238E27FC236}">
                      <a16:creationId xmlns:a16="http://schemas.microsoft.com/office/drawing/2014/main" id="{C56F2DD9-1412-0B6C-883B-3126331CA0FC}"/>
                    </a:ext>
                  </a:extLst>
                </p:cNvPr>
                <p:cNvSpPr txBox="1"/>
                <p:nvPr/>
              </p:nvSpPr>
              <p:spPr>
                <a:xfrm>
                  <a:off x="2732050" y="1111707"/>
                  <a:ext cx="4026147" cy="849452"/>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エピソード記憶</a:t>
                  </a:r>
                </a:p>
              </p:txBody>
            </p:sp>
            <p:sp>
              <p:nvSpPr>
                <p:cNvPr id="1082" name="思考の吹き出し: 雲形 1081">
                  <a:extLst>
                    <a:ext uri="{FF2B5EF4-FFF2-40B4-BE49-F238E27FC236}">
                      <a16:creationId xmlns:a16="http://schemas.microsoft.com/office/drawing/2014/main" id="{FF8A68EC-4EA0-4095-21A3-750AB8236894}"/>
                    </a:ext>
                  </a:extLst>
                </p:cNvPr>
                <p:cNvSpPr/>
                <p:nvPr/>
              </p:nvSpPr>
              <p:spPr bwMode="auto">
                <a:xfrm>
                  <a:off x="3286601" y="1933913"/>
                  <a:ext cx="2759366" cy="1033567"/>
                </a:xfrm>
                <a:prstGeom prst="cloudCallout">
                  <a:avLst>
                    <a:gd name="adj1" fmla="val -56873"/>
                    <a:gd name="adj2" fmla="val -2676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83" name="テキスト ボックス 1082">
                  <a:extLst>
                    <a:ext uri="{FF2B5EF4-FFF2-40B4-BE49-F238E27FC236}">
                      <a16:creationId xmlns:a16="http://schemas.microsoft.com/office/drawing/2014/main" id="{32815C60-6690-EB83-45C5-8B6B149044EC}"/>
                    </a:ext>
                  </a:extLst>
                </p:cNvPr>
                <p:cNvSpPr txBox="1"/>
                <p:nvPr/>
              </p:nvSpPr>
              <p:spPr>
                <a:xfrm>
                  <a:off x="2698183" y="2212039"/>
                  <a:ext cx="4026147" cy="566301"/>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意味記憶</a:t>
                  </a:r>
                </a:p>
              </p:txBody>
            </p:sp>
            <p:sp>
              <p:nvSpPr>
                <p:cNvPr id="1084" name="思考の吹き出し: 雲形 1083">
                  <a:extLst>
                    <a:ext uri="{FF2B5EF4-FFF2-40B4-BE49-F238E27FC236}">
                      <a16:creationId xmlns:a16="http://schemas.microsoft.com/office/drawing/2014/main" id="{FC40995C-517F-B936-7B1F-35C0B664C0BD}"/>
                    </a:ext>
                  </a:extLst>
                </p:cNvPr>
                <p:cNvSpPr/>
                <p:nvPr/>
              </p:nvSpPr>
              <p:spPr bwMode="auto">
                <a:xfrm>
                  <a:off x="6079834" y="798633"/>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85" name="テキスト ボックス 1084">
                  <a:extLst>
                    <a:ext uri="{FF2B5EF4-FFF2-40B4-BE49-F238E27FC236}">
                      <a16:creationId xmlns:a16="http://schemas.microsoft.com/office/drawing/2014/main" id="{FBEC4809-1766-C0CB-5335-536409E5CA2A}"/>
                    </a:ext>
                  </a:extLst>
                </p:cNvPr>
                <p:cNvSpPr txBox="1"/>
                <p:nvPr/>
              </p:nvSpPr>
              <p:spPr>
                <a:xfrm>
                  <a:off x="5527926" y="1058001"/>
                  <a:ext cx="4026147" cy="566301"/>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手続き型記憶</a:t>
                  </a:r>
                </a:p>
              </p:txBody>
            </p:sp>
            <p:sp>
              <p:nvSpPr>
                <p:cNvPr id="1086" name="思考の吹き出し: 雲形 1085">
                  <a:extLst>
                    <a:ext uri="{FF2B5EF4-FFF2-40B4-BE49-F238E27FC236}">
                      <a16:creationId xmlns:a16="http://schemas.microsoft.com/office/drawing/2014/main" id="{D78267A1-FA34-5EBC-1E52-1D925ECAEA08}"/>
                    </a:ext>
                  </a:extLst>
                </p:cNvPr>
                <p:cNvSpPr/>
                <p:nvPr/>
              </p:nvSpPr>
              <p:spPr bwMode="auto">
                <a:xfrm>
                  <a:off x="6090941" y="1886144"/>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87" name="テキスト ボックス 1086">
                  <a:extLst>
                    <a:ext uri="{FF2B5EF4-FFF2-40B4-BE49-F238E27FC236}">
                      <a16:creationId xmlns:a16="http://schemas.microsoft.com/office/drawing/2014/main" id="{6D9D0981-4A39-1109-2A65-001D922A3F90}"/>
                    </a:ext>
                  </a:extLst>
                </p:cNvPr>
                <p:cNvSpPr txBox="1"/>
                <p:nvPr/>
              </p:nvSpPr>
              <p:spPr>
                <a:xfrm>
                  <a:off x="5494059" y="2161360"/>
                  <a:ext cx="4026147" cy="566301"/>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宣言型記憶</a:t>
                  </a:r>
                </a:p>
              </p:txBody>
            </p:sp>
          </p:grpSp>
        </p:grpSp>
        <p:grpSp>
          <p:nvGrpSpPr>
            <p:cNvPr id="11" name="グループ化 10">
              <a:extLst>
                <a:ext uri="{FF2B5EF4-FFF2-40B4-BE49-F238E27FC236}">
                  <a16:creationId xmlns:a16="http://schemas.microsoft.com/office/drawing/2014/main" id="{185EA098-B814-2DCD-7A24-9E8805801599}"/>
                </a:ext>
              </a:extLst>
            </p:cNvPr>
            <p:cNvGrpSpPr/>
            <p:nvPr/>
          </p:nvGrpSpPr>
          <p:grpSpPr>
            <a:xfrm>
              <a:off x="834231" y="1059368"/>
              <a:ext cx="1602021" cy="1483104"/>
              <a:chOff x="4570179" y="1641096"/>
              <a:chExt cx="4506500" cy="2667819"/>
            </a:xfrm>
          </p:grpSpPr>
          <p:graphicFrame>
            <p:nvGraphicFramePr>
              <p:cNvPr id="1057" name="図表 1056">
                <a:extLst>
                  <a:ext uri="{FF2B5EF4-FFF2-40B4-BE49-F238E27FC236}">
                    <a16:creationId xmlns:a16="http://schemas.microsoft.com/office/drawing/2014/main" id="{8544ACC6-2F2A-D1CE-614F-FA8C92527784}"/>
                  </a:ext>
                </a:extLst>
              </p:cNvPr>
              <p:cNvGraphicFramePr/>
              <p:nvPr>
                <p:extLst>
                  <p:ext uri="{D42A27DB-BD31-4B8C-83A1-F6EECF244321}">
                    <p14:modId xmlns:p14="http://schemas.microsoft.com/office/powerpoint/2010/main" val="168246649"/>
                  </p:ext>
                </p:extLst>
              </p:nvPr>
            </p:nvGraphicFramePr>
            <p:xfrm>
              <a:off x="4854067" y="2721185"/>
              <a:ext cx="2019559" cy="1587730"/>
            </p:xfrm>
            <a:graphic>
              <a:graphicData uri="http://schemas.openxmlformats.org/drawingml/2006/diagram">
                <dgm:relIds xmlns:dgm="http://schemas.openxmlformats.org/drawingml/2006/diagram" xmlns:r="http://schemas.openxmlformats.org/officeDocument/2006/relationships" r:dm="rId24" r:lo="rId25" r:qs="rId26" r:cs="rId27"/>
              </a:graphicData>
            </a:graphic>
          </p:graphicFrame>
          <p:grpSp>
            <p:nvGrpSpPr>
              <p:cNvPr id="1058" name="グループ化 1057">
                <a:extLst>
                  <a:ext uri="{FF2B5EF4-FFF2-40B4-BE49-F238E27FC236}">
                    <a16:creationId xmlns:a16="http://schemas.microsoft.com/office/drawing/2014/main" id="{C4D316E2-E189-7C16-8B60-BE24015E1FFF}"/>
                  </a:ext>
                </a:extLst>
              </p:cNvPr>
              <p:cNvGrpSpPr/>
              <p:nvPr/>
            </p:nvGrpSpPr>
            <p:grpSpPr>
              <a:xfrm>
                <a:off x="6271828" y="2858399"/>
                <a:ext cx="2663180" cy="1271773"/>
                <a:chOff x="5219813" y="3452627"/>
                <a:chExt cx="3726765" cy="1878115"/>
              </a:xfrm>
            </p:grpSpPr>
            <p:graphicFrame>
              <p:nvGraphicFramePr>
                <p:cNvPr id="1068" name="図表 1067">
                  <a:extLst>
                    <a:ext uri="{FF2B5EF4-FFF2-40B4-BE49-F238E27FC236}">
                      <a16:creationId xmlns:a16="http://schemas.microsoft.com/office/drawing/2014/main" id="{8446E728-718F-1059-3C86-901A80F3E306}"/>
                    </a:ext>
                  </a:extLst>
                </p:cNvPr>
                <p:cNvGraphicFramePr/>
                <p:nvPr/>
              </p:nvGraphicFramePr>
              <p:xfrm>
                <a:off x="5219813" y="3452627"/>
                <a:ext cx="3726765" cy="1878115"/>
              </p:xfrm>
              <a:graphic>
                <a:graphicData uri="http://schemas.openxmlformats.org/drawingml/2006/diagram">
                  <dgm:relIds xmlns:dgm="http://schemas.openxmlformats.org/drawingml/2006/diagram" xmlns:r="http://schemas.openxmlformats.org/officeDocument/2006/relationships" r:dm="rId29" r:lo="rId30" r:qs="rId31" r:cs="rId32"/>
                </a:graphicData>
              </a:graphic>
            </p:graphicFrame>
            <p:grpSp>
              <p:nvGrpSpPr>
                <p:cNvPr id="1069" name="グループ化 1068">
                  <a:extLst>
                    <a:ext uri="{FF2B5EF4-FFF2-40B4-BE49-F238E27FC236}">
                      <a16:creationId xmlns:a16="http://schemas.microsoft.com/office/drawing/2014/main" id="{655FD20B-9B60-4B78-4180-FFD252CFF078}"/>
                    </a:ext>
                  </a:extLst>
                </p:cNvPr>
                <p:cNvGrpSpPr/>
                <p:nvPr/>
              </p:nvGrpSpPr>
              <p:grpSpPr>
                <a:xfrm>
                  <a:off x="8005237" y="4775553"/>
                  <a:ext cx="555189" cy="555189"/>
                  <a:chOff x="2010800" y="1315490"/>
                  <a:chExt cx="555189" cy="555189"/>
                </a:xfrm>
              </p:grpSpPr>
              <p:sp>
                <p:nvSpPr>
                  <p:cNvPr id="1075" name="楕円 1074">
                    <a:extLst>
                      <a:ext uri="{FF2B5EF4-FFF2-40B4-BE49-F238E27FC236}">
                        <a16:creationId xmlns:a16="http://schemas.microsoft.com/office/drawing/2014/main" id="{043C1715-5F35-C33F-F651-70A22FE98A6D}"/>
                      </a:ext>
                    </a:extLst>
                  </p:cNvPr>
                  <p:cNvSpPr/>
                  <p:nvPr/>
                </p:nvSpPr>
                <p:spPr>
                  <a:xfrm>
                    <a:off x="2010800" y="1315490"/>
                    <a:ext cx="555189" cy="555189"/>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076" name="楕円 4">
                    <a:extLst>
                      <a:ext uri="{FF2B5EF4-FFF2-40B4-BE49-F238E27FC236}">
                        <a16:creationId xmlns:a16="http://schemas.microsoft.com/office/drawing/2014/main" id="{1F1E6A60-027F-23BD-CDDB-56C3132C1326}"/>
                      </a:ext>
                    </a:extLst>
                  </p:cNvPr>
                  <p:cNvSpPr txBox="1"/>
                  <p:nvPr/>
                </p:nvSpPr>
                <p:spPr>
                  <a:xfrm>
                    <a:off x="2092106" y="1396796"/>
                    <a:ext cx="392577" cy="3925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600" kern="1200" dirty="0"/>
                      <a:t>　</a:t>
                    </a:r>
                  </a:p>
                </p:txBody>
              </p:sp>
            </p:grpSp>
            <p:grpSp>
              <p:nvGrpSpPr>
                <p:cNvPr id="1070" name="グループ化 1069">
                  <a:extLst>
                    <a:ext uri="{FF2B5EF4-FFF2-40B4-BE49-F238E27FC236}">
                      <a16:creationId xmlns:a16="http://schemas.microsoft.com/office/drawing/2014/main" id="{76C9BDE3-584E-6494-4CD4-A19A4049B52B}"/>
                    </a:ext>
                  </a:extLst>
                </p:cNvPr>
                <p:cNvGrpSpPr/>
                <p:nvPr/>
              </p:nvGrpSpPr>
              <p:grpSpPr>
                <a:xfrm>
                  <a:off x="8086543" y="3471717"/>
                  <a:ext cx="555189" cy="555189"/>
                  <a:chOff x="2010800" y="1315490"/>
                  <a:chExt cx="555189" cy="555189"/>
                </a:xfrm>
              </p:grpSpPr>
              <p:sp>
                <p:nvSpPr>
                  <p:cNvPr id="1073" name="楕円 1072">
                    <a:extLst>
                      <a:ext uri="{FF2B5EF4-FFF2-40B4-BE49-F238E27FC236}">
                        <a16:creationId xmlns:a16="http://schemas.microsoft.com/office/drawing/2014/main" id="{97173165-97B3-CBAD-3704-235C8F38BAA5}"/>
                      </a:ext>
                    </a:extLst>
                  </p:cNvPr>
                  <p:cNvSpPr/>
                  <p:nvPr/>
                </p:nvSpPr>
                <p:spPr>
                  <a:xfrm>
                    <a:off x="2010800" y="1315490"/>
                    <a:ext cx="555189" cy="555189"/>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074" name="楕円 4">
                    <a:extLst>
                      <a:ext uri="{FF2B5EF4-FFF2-40B4-BE49-F238E27FC236}">
                        <a16:creationId xmlns:a16="http://schemas.microsoft.com/office/drawing/2014/main" id="{037D6D7E-AC07-7453-9961-AD6A30E55A6D}"/>
                      </a:ext>
                    </a:extLst>
                  </p:cNvPr>
                  <p:cNvSpPr txBox="1"/>
                  <p:nvPr/>
                </p:nvSpPr>
                <p:spPr>
                  <a:xfrm>
                    <a:off x="2092106" y="1396796"/>
                    <a:ext cx="392577" cy="3925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600" kern="1200" dirty="0"/>
                      <a:t>　</a:t>
                    </a:r>
                  </a:p>
                </p:txBody>
              </p:sp>
            </p:grpSp>
            <p:cxnSp>
              <p:nvCxnSpPr>
                <p:cNvPr id="1071" name="直線コネクタ 1070">
                  <a:extLst>
                    <a:ext uri="{FF2B5EF4-FFF2-40B4-BE49-F238E27FC236}">
                      <a16:creationId xmlns:a16="http://schemas.microsoft.com/office/drawing/2014/main" id="{ADAD01F8-55C0-452F-0DC0-60A9456BCFE0}"/>
                    </a:ext>
                  </a:extLst>
                </p:cNvPr>
                <p:cNvCxnSpPr/>
                <p:nvPr/>
              </p:nvCxnSpPr>
              <p:spPr bwMode="auto">
                <a:xfrm flipV="1">
                  <a:off x="8005237" y="3945600"/>
                  <a:ext cx="162612" cy="81306"/>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72" name="直線コネクタ 1071">
                  <a:extLst>
                    <a:ext uri="{FF2B5EF4-FFF2-40B4-BE49-F238E27FC236}">
                      <a16:creationId xmlns:a16="http://schemas.microsoft.com/office/drawing/2014/main" id="{CFEF685C-00E7-9BFB-C7AC-BE9A8D95B43B}"/>
                    </a:ext>
                  </a:extLst>
                </p:cNvPr>
                <p:cNvCxnSpPr/>
                <p:nvPr/>
              </p:nvCxnSpPr>
              <p:spPr bwMode="auto">
                <a:xfrm>
                  <a:off x="8005237" y="4519879"/>
                  <a:ext cx="162612" cy="25567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059" name="グループ化 1058">
                <a:extLst>
                  <a:ext uri="{FF2B5EF4-FFF2-40B4-BE49-F238E27FC236}">
                    <a16:creationId xmlns:a16="http://schemas.microsoft.com/office/drawing/2014/main" id="{851F6F0F-FEAB-E732-6262-6DBB0A9B4CDE}"/>
                  </a:ext>
                </a:extLst>
              </p:cNvPr>
              <p:cNvGrpSpPr/>
              <p:nvPr/>
            </p:nvGrpSpPr>
            <p:grpSpPr>
              <a:xfrm>
                <a:off x="4570179" y="1641096"/>
                <a:ext cx="4506500" cy="1636295"/>
                <a:chOff x="2698183" y="781131"/>
                <a:chExt cx="6855890" cy="2186349"/>
              </a:xfrm>
            </p:grpSpPr>
            <p:sp>
              <p:nvSpPr>
                <p:cNvPr id="1060" name="思考の吹き出し: 雲形 1059">
                  <a:extLst>
                    <a:ext uri="{FF2B5EF4-FFF2-40B4-BE49-F238E27FC236}">
                      <a16:creationId xmlns:a16="http://schemas.microsoft.com/office/drawing/2014/main" id="{C093CD4B-76A3-154D-B947-A7A26765CCC8}"/>
                    </a:ext>
                  </a:extLst>
                </p:cNvPr>
                <p:cNvSpPr/>
                <p:nvPr/>
              </p:nvSpPr>
              <p:spPr bwMode="auto">
                <a:xfrm>
                  <a:off x="3320468" y="781131"/>
                  <a:ext cx="2759366" cy="1033567"/>
                </a:xfrm>
                <a:prstGeom prst="cloudCallout">
                  <a:avLst>
                    <a:gd name="adj1" fmla="val -61782"/>
                    <a:gd name="adj2" fmla="val -182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61" name="テキスト ボックス 1060">
                  <a:extLst>
                    <a:ext uri="{FF2B5EF4-FFF2-40B4-BE49-F238E27FC236}">
                      <a16:creationId xmlns:a16="http://schemas.microsoft.com/office/drawing/2014/main" id="{7FE03007-CC8B-38C8-1922-23932911C026}"/>
                    </a:ext>
                  </a:extLst>
                </p:cNvPr>
                <p:cNvSpPr txBox="1"/>
                <p:nvPr/>
              </p:nvSpPr>
              <p:spPr>
                <a:xfrm>
                  <a:off x="2732050" y="1111707"/>
                  <a:ext cx="4026147" cy="849452"/>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エピソード記憶</a:t>
                  </a:r>
                </a:p>
              </p:txBody>
            </p:sp>
            <p:sp>
              <p:nvSpPr>
                <p:cNvPr id="1062" name="思考の吹き出し: 雲形 1061">
                  <a:extLst>
                    <a:ext uri="{FF2B5EF4-FFF2-40B4-BE49-F238E27FC236}">
                      <a16:creationId xmlns:a16="http://schemas.microsoft.com/office/drawing/2014/main" id="{6F647499-45CF-442A-C4B7-C7C0607CFA07}"/>
                    </a:ext>
                  </a:extLst>
                </p:cNvPr>
                <p:cNvSpPr/>
                <p:nvPr/>
              </p:nvSpPr>
              <p:spPr bwMode="auto">
                <a:xfrm>
                  <a:off x="3286601" y="1933913"/>
                  <a:ext cx="2759366" cy="1033567"/>
                </a:xfrm>
                <a:prstGeom prst="cloudCallout">
                  <a:avLst>
                    <a:gd name="adj1" fmla="val -56873"/>
                    <a:gd name="adj2" fmla="val -2676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63" name="テキスト ボックス 1062">
                  <a:extLst>
                    <a:ext uri="{FF2B5EF4-FFF2-40B4-BE49-F238E27FC236}">
                      <a16:creationId xmlns:a16="http://schemas.microsoft.com/office/drawing/2014/main" id="{A2D0929D-8379-E6DE-B136-2B74031ED039}"/>
                    </a:ext>
                  </a:extLst>
                </p:cNvPr>
                <p:cNvSpPr txBox="1"/>
                <p:nvPr/>
              </p:nvSpPr>
              <p:spPr>
                <a:xfrm>
                  <a:off x="2698183" y="2212039"/>
                  <a:ext cx="4026147" cy="566301"/>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意味記憶</a:t>
                  </a:r>
                </a:p>
              </p:txBody>
            </p:sp>
            <p:sp>
              <p:nvSpPr>
                <p:cNvPr id="1064" name="思考の吹き出し: 雲形 1063">
                  <a:extLst>
                    <a:ext uri="{FF2B5EF4-FFF2-40B4-BE49-F238E27FC236}">
                      <a16:creationId xmlns:a16="http://schemas.microsoft.com/office/drawing/2014/main" id="{CDC7C8D6-35EE-93DF-7B77-E0C4850FC1AC}"/>
                    </a:ext>
                  </a:extLst>
                </p:cNvPr>
                <p:cNvSpPr/>
                <p:nvPr/>
              </p:nvSpPr>
              <p:spPr bwMode="auto">
                <a:xfrm>
                  <a:off x="6079834" y="798633"/>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65" name="テキスト ボックス 1064">
                  <a:extLst>
                    <a:ext uri="{FF2B5EF4-FFF2-40B4-BE49-F238E27FC236}">
                      <a16:creationId xmlns:a16="http://schemas.microsoft.com/office/drawing/2014/main" id="{32C2C6DF-9179-2293-247F-836FB516D04B}"/>
                    </a:ext>
                  </a:extLst>
                </p:cNvPr>
                <p:cNvSpPr txBox="1"/>
                <p:nvPr/>
              </p:nvSpPr>
              <p:spPr>
                <a:xfrm>
                  <a:off x="5527926" y="1058001"/>
                  <a:ext cx="4026147" cy="566301"/>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手続き型記憶</a:t>
                  </a:r>
                </a:p>
              </p:txBody>
            </p:sp>
            <p:sp>
              <p:nvSpPr>
                <p:cNvPr id="1066" name="思考の吹き出し: 雲形 1065">
                  <a:extLst>
                    <a:ext uri="{FF2B5EF4-FFF2-40B4-BE49-F238E27FC236}">
                      <a16:creationId xmlns:a16="http://schemas.microsoft.com/office/drawing/2014/main" id="{9E2DC055-4735-3FDB-BA8A-523171964DCA}"/>
                    </a:ext>
                  </a:extLst>
                </p:cNvPr>
                <p:cNvSpPr/>
                <p:nvPr/>
              </p:nvSpPr>
              <p:spPr bwMode="auto">
                <a:xfrm>
                  <a:off x="6090941" y="1886144"/>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67" name="テキスト ボックス 1066">
                  <a:extLst>
                    <a:ext uri="{FF2B5EF4-FFF2-40B4-BE49-F238E27FC236}">
                      <a16:creationId xmlns:a16="http://schemas.microsoft.com/office/drawing/2014/main" id="{F0B6CBB0-5DB3-D3C7-724D-B21C7C25E850}"/>
                    </a:ext>
                  </a:extLst>
                </p:cNvPr>
                <p:cNvSpPr txBox="1"/>
                <p:nvPr/>
              </p:nvSpPr>
              <p:spPr>
                <a:xfrm>
                  <a:off x="5494059" y="2161360"/>
                  <a:ext cx="4026147" cy="566301"/>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宣言型記憶</a:t>
                  </a:r>
                </a:p>
              </p:txBody>
            </p:sp>
          </p:grpSp>
        </p:grpSp>
        <p:grpSp>
          <p:nvGrpSpPr>
            <p:cNvPr id="13" name="グループ化 12">
              <a:extLst>
                <a:ext uri="{FF2B5EF4-FFF2-40B4-BE49-F238E27FC236}">
                  <a16:creationId xmlns:a16="http://schemas.microsoft.com/office/drawing/2014/main" id="{268A304E-6C6D-7937-5856-9C1120E719F5}"/>
                </a:ext>
              </a:extLst>
            </p:cNvPr>
            <p:cNvGrpSpPr/>
            <p:nvPr/>
          </p:nvGrpSpPr>
          <p:grpSpPr>
            <a:xfrm>
              <a:off x="852075" y="3361020"/>
              <a:ext cx="1602021" cy="1483104"/>
              <a:chOff x="4570179" y="1641096"/>
              <a:chExt cx="4506500" cy="2667819"/>
            </a:xfrm>
          </p:grpSpPr>
          <p:graphicFrame>
            <p:nvGraphicFramePr>
              <p:cNvPr id="19" name="図表 18">
                <a:extLst>
                  <a:ext uri="{FF2B5EF4-FFF2-40B4-BE49-F238E27FC236}">
                    <a16:creationId xmlns:a16="http://schemas.microsoft.com/office/drawing/2014/main" id="{4A915E67-01C8-5FD5-8F7C-5E7CB5D9FD02}"/>
                  </a:ext>
                </a:extLst>
              </p:cNvPr>
              <p:cNvGraphicFramePr/>
              <p:nvPr>
                <p:extLst>
                  <p:ext uri="{D42A27DB-BD31-4B8C-83A1-F6EECF244321}">
                    <p14:modId xmlns:p14="http://schemas.microsoft.com/office/powerpoint/2010/main" val="417840045"/>
                  </p:ext>
                </p:extLst>
              </p:nvPr>
            </p:nvGraphicFramePr>
            <p:xfrm>
              <a:off x="4854067" y="2721185"/>
              <a:ext cx="2019559" cy="1587730"/>
            </p:xfrm>
            <a:graphic>
              <a:graphicData uri="http://schemas.openxmlformats.org/drawingml/2006/diagram">
                <dgm:relIds xmlns:dgm="http://schemas.openxmlformats.org/drawingml/2006/diagram" xmlns:r="http://schemas.openxmlformats.org/officeDocument/2006/relationships" r:dm="rId34" r:lo="rId35" r:qs="rId36" r:cs="rId37"/>
              </a:graphicData>
            </a:graphic>
          </p:graphicFrame>
          <p:grpSp>
            <p:nvGrpSpPr>
              <p:cNvPr id="22" name="グループ化 21">
                <a:extLst>
                  <a:ext uri="{FF2B5EF4-FFF2-40B4-BE49-F238E27FC236}">
                    <a16:creationId xmlns:a16="http://schemas.microsoft.com/office/drawing/2014/main" id="{0A1180DB-E781-54DD-A910-D8EF35882CF6}"/>
                  </a:ext>
                </a:extLst>
              </p:cNvPr>
              <p:cNvGrpSpPr/>
              <p:nvPr/>
            </p:nvGrpSpPr>
            <p:grpSpPr>
              <a:xfrm>
                <a:off x="6271828" y="2858399"/>
                <a:ext cx="2663180" cy="1271773"/>
                <a:chOff x="5219813" y="3452627"/>
                <a:chExt cx="3726765" cy="1878115"/>
              </a:xfrm>
            </p:grpSpPr>
            <p:graphicFrame>
              <p:nvGraphicFramePr>
                <p:cNvPr id="1048" name="図表 1047">
                  <a:extLst>
                    <a:ext uri="{FF2B5EF4-FFF2-40B4-BE49-F238E27FC236}">
                      <a16:creationId xmlns:a16="http://schemas.microsoft.com/office/drawing/2014/main" id="{4964B3D4-832C-C188-BE19-36A2923B4D50}"/>
                    </a:ext>
                  </a:extLst>
                </p:cNvPr>
                <p:cNvGraphicFramePr/>
                <p:nvPr/>
              </p:nvGraphicFramePr>
              <p:xfrm>
                <a:off x="5219813" y="3452627"/>
                <a:ext cx="3726765" cy="1878115"/>
              </p:xfrm>
              <a:graphic>
                <a:graphicData uri="http://schemas.openxmlformats.org/drawingml/2006/diagram">
                  <dgm:relIds xmlns:dgm="http://schemas.openxmlformats.org/drawingml/2006/diagram" xmlns:r="http://schemas.openxmlformats.org/officeDocument/2006/relationships" r:dm="rId39" r:lo="rId40" r:qs="rId41" r:cs="rId42"/>
                </a:graphicData>
              </a:graphic>
            </p:graphicFrame>
            <p:grpSp>
              <p:nvGrpSpPr>
                <p:cNvPr id="1049" name="グループ化 1048">
                  <a:extLst>
                    <a:ext uri="{FF2B5EF4-FFF2-40B4-BE49-F238E27FC236}">
                      <a16:creationId xmlns:a16="http://schemas.microsoft.com/office/drawing/2014/main" id="{9EDAD01D-D4DD-372B-5B39-EB6987FEEFA0}"/>
                    </a:ext>
                  </a:extLst>
                </p:cNvPr>
                <p:cNvGrpSpPr/>
                <p:nvPr/>
              </p:nvGrpSpPr>
              <p:grpSpPr>
                <a:xfrm>
                  <a:off x="8005237" y="4775553"/>
                  <a:ext cx="555189" cy="555189"/>
                  <a:chOff x="2010800" y="1315490"/>
                  <a:chExt cx="555189" cy="555189"/>
                </a:xfrm>
              </p:grpSpPr>
              <p:sp>
                <p:nvSpPr>
                  <p:cNvPr id="1055" name="楕円 1054">
                    <a:extLst>
                      <a:ext uri="{FF2B5EF4-FFF2-40B4-BE49-F238E27FC236}">
                        <a16:creationId xmlns:a16="http://schemas.microsoft.com/office/drawing/2014/main" id="{778AD5D6-7340-15B6-C9F1-469ABF1A928D}"/>
                      </a:ext>
                    </a:extLst>
                  </p:cNvPr>
                  <p:cNvSpPr/>
                  <p:nvPr/>
                </p:nvSpPr>
                <p:spPr>
                  <a:xfrm>
                    <a:off x="2010800" y="1315490"/>
                    <a:ext cx="555189" cy="555189"/>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056" name="楕円 4">
                    <a:extLst>
                      <a:ext uri="{FF2B5EF4-FFF2-40B4-BE49-F238E27FC236}">
                        <a16:creationId xmlns:a16="http://schemas.microsoft.com/office/drawing/2014/main" id="{3B9FF771-D4E4-B3EE-90CF-995B9F783271}"/>
                      </a:ext>
                    </a:extLst>
                  </p:cNvPr>
                  <p:cNvSpPr txBox="1"/>
                  <p:nvPr/>
                </p:nvSpPr>
                <p:spPr>
                  <a:xfrm>
                    <a:off x="2092106" y="1396796"/>
                    <a:ext cx="392577" cy="3925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600" kern="1200" dirty="0"/>
                      <a:t>　</a:t>
                    </a:r>
                  </a:p>
                </p:txBody>
              </p:sp>
            </p:grpSp>
            <p:grpSp>
              <p:nvGrpSpPr>
                <p:cNvPr id="1050" name="グループ化 1049">
                  <a:extLst>
                    <a:ext uri="{FF2B5EF4-FFF2-40B4-BE49-F238E27FC236}">
                      <a16:creationId xmlns:a16="http://schemas.microsoft.com/office/drawing/2014/main" id="{0AD469D6-CE62-D834-DF54-4CAB5FD75013}"/>
                    </a:ext>
                  </a:extLst>
                </p:cNvPr>
                <p:cNvGrpSpPr/>
                <p:nvPr/>
              </p:nvGrpSpPr>
              <p:grpSpPr>
                <a:xfrm>
                  <a:off x="8086543" y="3471717"/>
                  <a:ext cx="555189" cy="555189"/>
                  <a:chOff x="2010800" y="1315490"/>
                  <a:chExt cx="555189" cy="555189"/>
                </a:xfrm>
              </p:grpSpPr>
              <p:sp>
                <p:nvSpPr>
                  <p:cNvPr id="1053" name="楕円 1052">
                    <a:extLst>
                      <a:ext uri="{FF2B5EF4-FFF2-40B4-BE49-F238E27FC236}">
                        <a16:creationId xmlns:a16="http://schemas.microsoft.com/office/drawing/2014/main" id="{AD3BD029-6A34-4239-6B5B-9927247F7465}"/>
                      </a:ext>
                    </a:extLst>
                  </p:cNvPr>
                  <p:cNvSpPr/>
                  <p:nvPr/>
                </p:nvSpPr>
                <p:spPr>
                  <a:xfrm>
                    <a:off x="2010800" y="1315490"/>
                    <a:ext cx="555189" cy="555189"/>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054" name="楕円 4">
                    <a:extLst>
                      <a:ext uri="{FF2B5EF4-FFF2-40B4-BE49-F238E27FC236}">
                        <a16:creationId xmlns:a16="http://schemas.microsoft.com/office/drawing/2014/main" id="{45E8D6BD-E13F-303F-C45D-A7551A90A139}"/>
                      </a:ext>
                    </a:extLst>
                  </p:cNvPr>
                  <p:cNvSpPr txBox="1"/>
                  <p:nvPr/>
                </p:nvSpPr>
                <p:spPr>
                  <a:xfrm>
                    <a:off x="2092106" y="1396796"/>
                    <a:ext cx="392577" cy="3925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600" kern="1200" dirty="0"/>
                      <a:t>　</a:t>
                    </a:r>
                  </a:p>
                </p:txBody>
              </p:sp>
            </p:grpSp>
            <p:cxnSp>
              <p:nvCxnSpPr>
                <p:cNvPr id="1051" name="直線コネクタ 1050">
                  <a:extLst>
                    <a:ext uri="{FF2B5EF4-FFF2-40B4-BE49-F238E27FC236}">
                      <a16:creationId xmlns:a16="http://schemas.microsoft.com/office/drawing/2014/main" id="{9B48EF8D-EBCA-36C8-4048-9E72B7048FEE}"/>
                    </a:ext>
                  </a:extLst>
                </p:cNvPr>
                <p:cNvCxnSpPr/>
                <p:nvPr/>
              </p:nvCxnSpPr>
              <p:spPr bwMode="auto">
                <a:xfrm flipV="1">
                  <a:off x="8005237" y="3945600"/>
                  <a:ext cx="162612" cy="81306"/>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52" name="直線コネクタ 1051">
                  <a:extLst>
                    <a:ext uri="{FF2B5EF4-FFF2-40B4-BE49-F238E27FC236}">
                      <a16:creationId xmlns:a16="http://schemas.microsoft.com/office/drawing/2014/main" id="{60ECC120-7556-B9CB-B53E-C4CBBDBA8B50}"/>
                    </a:ext>
                  </a:extLst>
                </p:cNvPr>
                <p:cNvCxnSpPr/>
                <p:nvPr/>
              </p:nvCxnSpPr>
              <p:spPr bwMode="auto">
                <a:xfrm>
                  <a:off x="8005237" y="4519879"/>
                  <a:ext cx="162612" cy="25567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3" name="グループ化 22">
                <a:extLst>
                  <a:ext uri="{FF2B5EF4-FFF2-40B4-BE49-F238E27FC236}">
                    <a16:creationId xmlns:a16="http://schemas.microsoft.com/office/drawing/2014/main" id="{ABD49719-3F9A-25C0-1DDE-94E353C59F43}"/>
                  </a:ext>
                </a:extLst>
              </p:cNvPr>
              <p:cNvGrpSpPr/>
              <p:nvPr/>
            </p:nvGrpSpPr>
            <p:grpSpPr>
              <a:xfrm>
                <a:off x="4570179" y="1641096"/>
                <a:ext cx="4506500" cy="1636295"/>
                <a:chOff x="2698183" y="781131"/>
                <a:chExt cx="6855890" cy="2186349"/>
              </a:xfrm>
            </p:grpSpPr>
            <p:sp>
              <p:nvSpPr>
                <p:cNvPr id="24" name="思考の吹き出し: 雲形 23">
                  <a:extLst>
                    <a:ext uri="{FF2B5EF4-FFF2-40B4-BE49-F238E27FC236}">
                      <a16:creationId xmlns:a16="http://schemas.microsoft.com/office/drawing/2014/main" id="{0B03C6CB-1256-C2BF-21CB-ABFAF4C42A99}"/>
                    </a:ext>
                  </a:extLst>
                </p:cNvPr>
                <p:cNvSpPr/>
                <p:nvPr/>
              </p:nvSpPr>
              <p:spPr bwMode="auto">
                <a:xfrm>
                  <a:off x="3320468" y="781131"/>
                  <a:ext cx="2759366" cy="1033567"/>
                </a:xfrm>
                <a:prstGeom prst="cloudCallout">
                  <a:avLst>
                    <a:gd name="adj1" fmla="val -61782"/>
                    <a:gd name="adj2" fmla="val -182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5" name="テキスト ボックス 24">
                  <a:extLst>
                    <a:ext uri="{FF2B5EF4-FFF2-40B4-BE49-F238E27FC236}">
                      <a16:creationId xmlns:a16="http://schemas.microsoft.com/office/drawing/2014/main" id="{151C4BC8-EAFB-28A1-4C7F-A326DBE5CAE9}"/>
                    </a:ext>
                  </a:extLst>
                </p:cNvPr>
                <p:cNvSpPr txBox="1"/>
                <p:nvPr/>
              </p:nvSpPr>
              <p:spPr>
                <a:xfrm>
                  <a:off x="2732050" y="1111707"/>
                  <a:ext cx="4026147" cy="849452"/>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エピソード記憶</a:t>
                  </a:r>
                </a:p>
              </p:txBody>
            </p:sp>
            <p:sp>
              <p:nvSpPr>
                <p:cNvPr id="26" name="思考の吹き出し: 雲形 25">
                  <a:extLst>
                    <a:ext uri="{FF2B5EF4-FFF2-40B4-BE49-F238E27FC236}">
                      <a16:creationId xmlns:a16="http://schemas.microsoft.com/office/drawing/2014/main" id="{879F4D12-69FE-300E-31CC-9C2CB193F6F2}"/>
                    </a:ext>
                  </a:extLst>
                </p:cNvPr>
                <p:cNvSpPr/>
                <p:nvPr/>
              </p:nvSpPr>
              <p:spPr bwMode="auto">
                <a:xfrm>
                  <a:off x="3286601" y="1933913"/>
                  <a:ext cx="2759366" cy="1033567"/>
                </a:xfrm>
                <a:prstGeom prst="cloudCallout">
                  <a:avLst>
                    <a:gd name="adj1" fmla="val -56873"/>
                    <a:gd name="adj2" fmla="val -2676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7" name="テキスト ボックス 26">
                  <a:extLst>
                    <a:ext uri="{FF2B5EF4-FFF2-40B4-BE49-F238E27FC236}">
                      <a16:creationId xmlns:a16="http://schemas.microsoft.com/office/drawing/2014/main" id="{53B4A910-E401-A477-211E-461CD74E19B6}"/>
                    </a:ext>
                  </a:extLst>
                </p:cNvPr>
                <p:cNvSpPr txBox="1"/>
                <p:nvPr/>
              </p:nvSpPr>
              <p:spPr>
                <a:xfrm>
                  <a:off x="2698183" y="2212039"/>
                  <a:ext cx="4026147" cy="566301"/>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意味記憶</a:t>
                  </a:r>
                </a:p>
              </p:txBody>
            </p:sp>
            <p:sp>
              <p:nvSpPr>
                <p:cNvPr id="1026" name="思考の吹き出し: 雲形 1025">
                  <a:extLst>
                    <a:ext uri="{FF2B5EF4-FFF2-40B4-BE49-F238E27FC236}">
                      <a16:creationId xmlns:a16="http://schemas.microsoft.com/office/drawing/2014/main" id="{0095E95F-4FA0-1B7C-2048-9F132E72905F}"/>
                    </a:ext>
                  </a:extLst>
                </p:cNvPr>
                <p:cNvSpPr/>
                <p:nvPr/>
              </p:nvSpPr>
              <p:spPr bwMode="auto">
                <a:xfrm>
                  <a:off x="6079834" y="798633"/>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28" name="テキスト ボックス 1027">
                  <a:extLst>
                    <a:ext uri="{FF2B5EF4-FFF2-40B4-BE49-F238E27FC236}">
                      <a16:creationId xmlns:a16="http://schemas.microsoft.com/office/drawing/2014/main" id="{137A8E8C-151B-C544-656D-86D1468E2534}"/>
                    </a:ext>
                  </a:extLst>
                </p:cNvPr>
                <p:cNvSpPr txBox="1"/>
                <p:nvPr/>
              </p:nvSpPr>
              <p:spPr>
                <a:xfrm>
                  <a:off x="5527926" y="1058001"/>
                  <a:ext cx="4026147" cy="566301"/>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手続き型記憶</a:t>
                  </a:r>
                </a:p>
              </p:txBody>
            </p:sp>
            <p:sp>
              <p:nvSpPr>
                <p:cNvPr id="1043" name="思考の吹き出し: 雲形 1042">
                  <a:extLst>
                    <a:ext uri="{FF2B5EF4-FFF2-40B4-BE49-F238E27FC236}">
                      <a16:creationId xmlns:a16="http://schemas.microsoft.com/office/drawing/2014/main" id="{CD374401-3940-C392-6208-0DCD89DEFCC5}"/>
                    </a:ext>
                  </a:extLst>
                </p:cNvPr>
                <p:cNvSpPr/>
                <p:nvPr/>
              </p:nvSpPr>
              <p:spPr bwMode="auto">
                <a:xfrm>
                  <a:off x="6090941" y="1886144"/>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47" name="テキスト ボックス 1046">
                  <a:extLst>
                    <a:ext uri="{FF2B5EF4-FFF2-40B4-BE49-F238E27FC236}">
                      <a16:creationId xmlns:a16="http://schemas.microsoft.com/office/drawing/2014/main" id="{7BE8D988-34C4-8C98-EDBA-365963E5A597}"/>
                    </a:ext>
                  </a:extLst>
                </p:cNvPr>
                <p:cNvSpPr txBox="1"/>
                <p:nvPr/>
              </p:nvSpPr>
              <p:spPr>
                <a:xfrm>
                  <a:off x="5494059" y="2161360"/>
                  <a:ext cx="4026147" cy="566301"/>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宣言型記憶</a:t>
                  </a:r>
                </a:p>
              </p:txBody>
            </p:sp>
          </p:grpSp>
        </p:grpSp>
        <p:sp>
          <p:nvSpPr>
            <p:cNvPr id="15" name="吹き出し: 円形 14">
              <a:extLst>
                <a:ext uri="{FF2B5EF4-FFF2-40B4-BE49-F238E27FC236}">
                  <a16:creationId xmlns:a16="http://schemas.microsoft.com/office/drawing/2014/main" id="{C1687193-F411-B909-EBDD-F12177C89EFB}"/>
                </a:ext>
              </a:extLst>
            </p:cNvPr>
            <p:cNvSpPr/>
            <p:nvPr/>
          </p:nvSpPr>
          <p:spPr bwMode="auto">
            <a:xfrm>
              <a:off x="2588435" y="2832834"/>
              <a:ext cx="644783" cy="331061"/>
            </a:xfrm>
            <a:prstGeom prst="wedgeEllipseCallout">
              <a:avLst>
                <a:gd name="adj1" fmla="val -57600"/>
                <a:gd name="adj2" fmla="val 169912"/>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吹き出し: 円形 15">
              <a:extLst>
                <a:ext uri="{FF2B5EF4-FFF2-40B4-BE49-F238E27FC236}">
                  <a16:creationId xmlns:a16="http://schemas.microsoft.com/office/drawing/2014/main" id="{C35CC458-554C-47BC-1012-A14C24AB5FE7}"/>
                </a:ext>
              </a:extLst>
            </p:cNvPr>
            <p:cNvSpPr/>
            <p:nvPr/>
          </p:nvSpPr>
          <p:spPr bwMode="auto">
            <a:xfrm>
              <a:off x="2849957" y="2173074"/>
              <a:ext cx="644783" cy="331061"/>
            </a:xfrm>
            <a:prstGeom prst="wedgeEllipseCallout">
              <a:avLst>
                <a:gd name="adj1" fmla="val 86841"/>
                <a:gd name="adj2" fmla="val 21581"/>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吹き出し: 円形 16">
              <a:extLst>
                <a:ext uri="{FF2B5EF4-FFF2-40B4-BE49-F238E27FC236}">
                  <a16:creationId xmlns:a16="http://schemas.microsoft.com/office/drawing/2014/main" id="{1CDF24C7-58BF-1122-1CD0-3647B0BDFEF0}"/>
                </a:ext>
              </a:extLst>
            </p:cNvPr>
            <p:cNvSpPr/>
            <p:nvPr/>
          </p:nvSpPr>
          <p:spPr bwMode="auto">
            <a:xfrm>
              <a:off x="2492495" y="2491500"/>
              <a:ext cx="644783" cy="331061"/>
            </a:xfrm>
            <a:prstGeom prst="wedgeEllipseCallout">
              <a:avLst>
                <a:gd name="adj1" fmla="val -75984"/>
                <a:gd name="adj2" fmla="val 11351"/>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吹き出し: 円形 17">
              <a:extLst>
                <a:ext uri="{FF2B5EF4-FFF2-40B4-BE49-F238E27FC236}">
                  <a16:creationId xmlns:a16="http://schemas.microsoft.com/office/drawing/2014/main" id="{E7549F39-26C1-AAED-4D61-1609A6A25672}"/>
                </a:ext>
              </a:extLst>
            </p:cNvPr>
            <p:cNvSpPr/>
            <p:nvPr/>
          </p:nvSpPr>
          <p:spPr bwMode="auto">
            <a:xfrm>
              <a:off x="3337746" y="2647757"/>
              <a:ext cx="644783" cy="331061"/>
            </a:xfrm>
            <a:prstGeom prst="wedgeEllipseCallout">
              <a:avLst>
                <a:gd name="adj1" fmla="val 86841"/>
                <a:gd name="adj2" fmla="val 21581"/>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grpSp>
    </p:spTree>
    <p:extLst>
      <p:ext uri="{BB962C8B-B14F-4D97-AF65-F5344CB8AC3E}">
        <p14:creationId xmlns:p14="http://schemas.microsoft.com/office/powerpoint/2010/main" val="14438434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グループ化 5">
            <a:extLst>
              <a:ext uri="{FF2B5EF4-FFF2-40B4-BE49-F238E27FC236}">
                <a16:creationId xmlns:a16="http://schemas.microsoft.com/office/drawing/2014/main" id="{4999131A-F68B-C3FC-160E-16A3342F9085}"/>
              </a:ext>
            </a:extLst>
          </p:cNvPr>
          <p:cNvGrpSpPr/>
          <p:nvPr/>
        </p:nvGrpSpPr>
        <p:grpSpPr>
          <a:xfrm>
            <a:off x="6077479" y="1255317"/>
            <a:ext cx="2819400" cy="3124200"/>
            <a:chOff x="771487" y="936292"/>
            <a:chExt cx="5402534" cy="5536914"/>
          </a:xfrm>
        </p:grpSpPr>
        <p:pic>
          <p:nvPicPr>
            <p:cNvPr id="7" name="図 6">
              <a:extLst>
                <a:ext uri="{FF2B5EF4-FFF2-40B4-BE49-F238E27FC236}">
                  <a16:creationId xmlns:a16="http://schemas.microsoft.com/office/drawing/2014/main" id="{4CD1E1F7-54EC-7120-1B63-C80886B2C422}"/>
                </a:ext>
              </a:extLst>
            </p:cNvPr>
            <p:cNvPicPr>
              <a:picLocks noChangeAspect="1"/>
            </p:cNvPicPr>
            <p:nvPr/>
          </p:nvPicPr>
          <p:blipFill>
            <a:blip r:embed="rId3"/>
            <a:stretch>
              <a:fillRect/>
            </a:stretch>
          </p:blipFill>
          <p:spPr>
            <a:xfrm>
              <a:off x="771487" y="1314879"/>
              <a:ext cx="5301614" cy="5158327"/>
            </a:xfrm>
            <a:prstGeom prst="rect">
              <a:avLst/>
            </a:prstGeom>
          </p:spPr>
        </p:pic>
        <p:grpSp>
          <p:nvGrpSpPr>
            <p:cNvPr id="8" name="グループ化 7">
              <a:extLst>
                <a:ext uri="{FF2B5EF4-FFF2-40B4-BE49-F238E27FC236}">
                  <a16:creationId xmlns:a16="http://schemas.microsoft.com/office/drawing/2014/main" id="{EA748C1F-B463-F1B2-F789-82B9A0BDB0D9}"/>
                </a:ext>
              </a:extLst>
            </p:cNvPr>
            <p:cNvGrpSpPr/>
            <p:nvPr/>
          </p:nvGrpSpPr>
          <p:grpSpPr>
            <a:xfrm>
              <a:off x="3660138" y="936292"/>
              <a:ext cx="1602021" cy="1483104"/>
              <a:chOff x="4570179" y="1641096"/>
              <a:chExt cx="4506500" cy="2667819"/>
            </a:xfrm>
          </p:grpSpPr>
          <p:graphicFrame>
            <p:nvGraphicFramePr>
              <p:cNvPr id="165" name="図表 164">
                <a:extLst>
                  <a:ext uri="{FF2B5EF4-FFF2-40B4-BE49-F238E27FC236}">
                    <a16:creationId xmlns:a16="http://schemas.microsoft.com/office/drawing/2014/main" id="{0CD8A451-729C-9CBF-2A6D-D93B1CA87DDF}"/>
                  </a:ext>
                </a:extLst>
              </p:cNvPr>
              <p:cNvGraphicFramePr/>
              <p:nvPr/>
            </p:nvGraphicFramePr>
            <p:xfrm>
              <a:off x="4854067" y="2721185"/>
              <a:ext cx="2019559" cy="158773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66" name="グループ化 165">
                <a:extLst>
                  <a:ext uri="{FF2B5EF4-FFF2-40B4-BE49-F238E27FC236}">
                    <a16:creationId xmlns:a16="http://schemas.microsoft.com/office/drawing/2014/main" id="{C4429B91-59AD-6A99-F8D0-66E6595D7B71}"/>
                  </a:ext>
                </a:extLst>
              </p:cNvPr>
              <p:cNvGrpSpPr/>
              <p:nvPr/>
            </p:nvGrpSpPr>
            <p:grpSpPr>
              <a:xfrm>
                <a:off x="6271828" y="2858399"/>
                <a:ext cx="2663180" cy="1271773"/>
                <a:chOff x="5219813" y="3452627"/>
                <a:chExt cx="3726765" cy="1878115"/>
              </a:xfrm>
            </p:grpSpPr>
            <p:graphicFrame>
              <p:nvGraphicFramePr>
                <p:cNvPr id="176" name="図表 175">
                  <a:extLst>
                    <a:ext uri="{FF2B5EF4-FFF2-40B4-BE49-F238E27FC236}">
                      <a16:creationId xmlns:a16="http://schemas.microsoft.com/office/drawing/2014/main" id="{7DAF32C4-7102-0273-4FC8-634AE603CAB2}"/>
                    </a:ext>
                  </a:extLst>
                </p:cNvPr>
                <p:cNvGraphicFramePr/>
                <p:nvPr/>
              </p:nvGraphicFramePr>
              <p:xfrm>
                <a:off x="5219813" y="3452627"/>
                <a:ext cx="3726765" cy="1878115"/>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pSp>
              <p:nvGrpSpPr>
                <p:cNvPr id="177" name="グループ化 176">
                  <a:extLst>
                    <a:ext uri="{FF2B5EF4-FFF2-40B4-BE49-F238E27FC236}">
                      <a16:creationId xmlns:a16="http://schemas.microsoft.com/office/drawing/2014/main" id="{E5FFF534-DC9A-F2FE-B299-E78FE47D5C58}"/>
                    </a:ext>
                  </a:extLst>
                </p:cNvPr>
                <p:cNvGrpSpPr/>
                <p:nvPr/>
              </p:nvGrpSpPr>
              <p:grpSpPr>
                <a:xfrm>
                  <a:off x="8005237" y="4775553"/>
                  <a:ext cx="555189" cy="555189"/>
                  <a:chOff x="2010800" y="1315490"/>
                  <a:chExt cx="555189" cy="555189"/>
                </a:xfrm>
              </p:grpSpPr>
              <p:sp>
                <p:nvSpPr>
                  <p:cNvPr id="183" name="楕円 182">
                    <a:extLst>
                      <a:ext uri="{FF2B5EF4-FFF2-40B4-BE49-F238E27FC236}">
                        <a16:creationId xmlns:a16="http://schemas.microsoft.com/office/drawing/2014/main" id="{FEAC8E9E-F59D-8768-DD7D-B48D337D325E}"/>
                      </a:ext>
                    </a:extLst>
                  </p:cNvPr>
                  <p:cNvSpPr/>
                  <p:nvPr/>
                </p:nvSpPr>
                <p:spPr>
                  <a:xfrm>
                    <a:off x="2010800" y="1315490"/>
                    <a:ext cx="555189" cy="555189"/>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84" name="楕円 4">
                    <a:extLst>
                      <a:ext uri="{FF2B5EF4-FFF2-40B4-BE49-F238E27FC236}">
                        <a16:creationId xmlns:a16="http://schemas.microsoft.com/office/drawing/2014/main" id="{48030DB9-E393-FD7F-D411-3ABD71CA4112}"/>
                      </a:ext>
                    </a:extLst>
                  </p:cNvPr>
                  <p:cNvSpPr txBox="1"/>
                  <p:nvPr/>
                </p:nvSpPr>
                <p:spPr>
                  <a:xfrm>
                    <a:off x="2092106" y="1396796"/>
                    <a:ext cx="392577" cy="3925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600" kern="1200" dirty="0"/>
                      <a:t>　</a:t>
                    </a:r>
                  </a:p>
                </p:txBody>
              </p:sp>
            </p:grpSp>
            <p:grpSp>
              <p:nvGrpSpPr>
                <p:cNvPr id="178" name="グループ化 177">
                  <a:extLst>
                    <a:ext uri="{FF2B5EF4-FFF2-40B4-BE49-F238E27FC236}">
                      <a16:creationId xmlns:a16="http://schemas.microsoft.com/office/drawing/2014/main" id="{CC431559-7C1E-2E91-CD8E-3D40C1567E8A}"/>
                    </a:ext>
                  </a:extLst>
                </p:cNvPr>
                <p:cNvGrpSpPr/>
                <p:nvPr/>
              </p:nvGrpSpPr>
              <p:grpSpPr>
                <a:xfrm>
                  <a:off x="8086543" y="3471717"/>
                  <a:ext cx="555189" cy="555189"/>
                  <a:chOff x="2010800" y="1315490"/>
                  <a:chExt cx="555189" cy="555189"/>
                </a:xfrm>
              </p:grpSpPr>
              <p:sp>
                <p:nvSpPr>
                  <p:cNvPr id="181" name="楕円 180">
                    <a:extLst>
                      <a:ext uri="{FF2B5EF4-FFF2-40B4-BE49-F238E27FC236}">
                        <a16:creationId xmlns:a16="http://schemas.microsoft.com/office/drawing/2014/main" id="{88415B72-B82F-7F62-9DC0-3226C16AEDB6}"/>
                      </a:ext>
                    </a:extLst>
                  </p:cNvPr>
                  <p:cNvSpPr/>
                  <p:nvPr/>
                </p:nvSpPr>
                <p:spPr>
                  <a:xfrm>
                    <a:off x="2010800" y="1315490"/>
                    <a:ext cx="555189" cy="555189"/>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82" name="楕円 4">
                    <a:extLst>
                      <a:ext uri="{FF2B5EF4-FFF2-40B4-BE49-F238E27FC236}">
                        <a16:creationId xmlns:a16="http://schemas.microsoft.com/office/drawing/2014/main" id="{7610B50A-939C-77AB-C9A3-55401899AAF8}"/>
                      </a:ext>
                    </a:extLst>
                  </p:cNvPr>
                  <p:cNvSpPr txBox="1"/>
                  <p:nvPr/>
                </p:nvSpPr>
                <p:spPr>
                  <a:xfrm>
                    <a:off x="2092106" y="1396796"/>
                    <a:ext cx="392577" cy="3925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600" kern="1200" dirty="0"/>
                      <a:t>　</a:t>
                    </a:r>
                  </a:p>
                </p:txBody>
              </p:sp>
            </p:grpSp>
            <p:cxnSp>
              <p:nvCxnSpPr>
                <p:cNvPr id="179" name="直線コネクタ 178">
                  <a:extLst>
                    <a:ext uri="{FF2B5EF4-FFF2-40B4-BE49-F238E27FC236}">
                      <a16:creationId xmlns:a16="http://schemas.microsoft.com/office/drawing/2014/main" id="{728143EF-EA5F-4ED4-86F3-FD7D6B84BC5D}"/>
                    </a:ext>
                  </a:extLst>
                </p:cNvPr>
                <p:cNvCxnSpPr/>
                <p:nvPr/>
              </p:nvCxnSpPr>
              <p:spPr bwMode="auto">
                <a:xfrm flipV="1">
                  <a:off x="8005237" y="3945600"/>
                  <a:ext cx="162612" cy="81306"/>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0" name="直線コネクタ 179">
                  <a:extLst>
                    <a:ext uri="{FF2B5EF4-FFF2-40B4-BE49-F238E27FC236}">
                      <a16:creationId xmlns:a16="http://schemas.microsoft.com/office/drawing/2014/main" id="{991EA8C9-686A-9141-70AF-F6CDF333A23D}"/>
                    </a:ext>
                  </a:extLst>
                </p:cNvPr>
                <p:cNvCxnSpPr/>
                <p:nvPr/>
              </p:nvCxnSpPr>
              <p:spPr bwMode="auto">
                <a:xfrm>
                  <a:off x="8005237" y="4519879"/>
                  <a:ext cx="162612" cy="25567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67" name="グループ化 166">
                <a:extLst>
                  <a:ext uri="{FF2B5EF4-FFF2-40B4-BE49-F238E27FC236}">
                    <a16:creationId xmlns:a16="http://schemas.microsoft.com/office/drawing/2014/main" id="{E8E94AEA-97D6-143F-D4E3-9C28A1E5901F}"/>
                  </a:ext>
                </a:extLst>
              </p:cNvPr>
              <p:cNvGrpSpPr/>
              <p:nvPr/>
            </p:nvGrpSpPr>
            <p:grpSpPr>
              <a:xfrm>
                <a:off x="4570179" y="1641096"/>
                <a:ext cx="4506500" cy="1636295"/>
                <a:chOff x="2698183" y="781131"/>
                <a:chExt cx="6855890" cy="2186349"/>
              </a:xfrm>
            </p:grpSpPr>
            <p:sp>
              <p:nvSpPr>
                <p:cNvPr id="168" name="思考の吹き出し: 雲形 167">
                  <a:extLst>
                    <a:ext uri="{FF2B5EF4-FFF2-40B4-BE49-F238E27FC236}">
                      <a16:creationId xmlns:a16="http://schemas.microsoft.com/office/drawing/2014/main" id="{75369A78-3665-D1A2-99D8-44DCEB8ABCD3}"/>
                    </a:ext>
                  </a:extLst>
                </p:cNvPr>
                <p:cNvSpPr/>
                <p:nvPr/>
              </p:nvSpPr>
              <p:spPr bwMode="auto">
                <a:xfrm>
                  <a:off x="3320468" y="781131"/>
                  <a:ext cx="2759366" cy="1033567"/>
                </a:xfrm>
                <a:prstGeom prst="cloudCallout">
                  <a:avLst>
                    <a:gd name="adj1" fmla="val -61782"/>
                    <a:gd name="adj2" fmla="val -182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9" name="テキスト ボックス 168">
                  <a:extLst>
                    <a:ext uri="{FF2B5EF4-FFF2-40B4-BE49-F238E27FC236}">
                      <a16:creationId xmlns:a16="http://schemas.microsoft.com/office/drawing/2014/main" id="{5805E13D-6389-0868-0A32-9C98EE75FBC0}"/>
                    </a:ext>
                  </a:extLst>
                </p:cNvPr>
                <p:cNvSpPr txBox="1"/>
                <p:nvPr/>
              </p:nvSpPr>
              <p:spPr>
                <a:xfrm>
                  <a:off x="2732050" y="1111707"/>
                  <a:ext cx="4026147" cy="849452"/>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エピソード記憶</a:t>
                  </a:r>
                </a:p>
              </p:txBody>
            </p:sp>
            <p:sp>
              <p:nvSpPr>
                <p:cNvPr id="170" name="思考の吹き出し: 雲形 169">
                  <a:extLst>
                    <a:ext uri="{FF2B5EF4-FFF2-40B4-BE49-F238E27FC236}">
                      <a16:creationId xmlns:a16="http://schemas.microsoft.com/office/drawing/2014/main" id="{536F0B0C-65D7-FC29-B36A-173B5E468489}"/>
                    </a:ext>
                  </a:extLst>
                </p:cNvPr>
                <p:cNvSpPr/>
                <p:nvPr/>
              </p:nvSpPr>
              <p:spPr bwMode="auto">
                <a:xfrm>
                  <a:off x="3286601" y="1933913"/>
                  <a:ext cx="2759366" cy="1033567"/>
                </a:xfrm>
                <a:prstGeom prst="cloudCallout">
                  <a:avLst>
                    <a:gd name="adj1" fmla="val -56873"/>
                    <a:gd name="adj2" fmla="val -2676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71" name="テキスト ボックス 170">
                  <a:extLst>
                    <a:ext uri="{FF2B5EF4-FFF2-40B4-BE49-F238E27FC236}">
                      <a16:creationId xmlns:a16="http://schemas.microsoft.com/office/drawing/2014/main" id="{09DD7424-1061-0732-398F-43DC867F4E72}"/>
                    </a:ext>
                  </a:extLst>
                </p:cNvPr>
                <p:cNvSpPr txBox="1"/>
                <p:nvPr/>
              </p:nvSpPr>
              <p:spPr>
                <a:xfrm>
                  <a:off x="2698183" y="2212039"/>
                  <a:ext cx="4026147" cy="566301"/>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意味記憶</a:t>
                  </a:r>
                </a:p>
              </p:txBody>
            </p:sp>
            <p:sp>
              <p:nvSpPr>
                <p:cNvPr id="172" name="思考の吹き出し: 雲形 171">
                  <a:extLst>
                    <a:ext uri="{FF2B5EF4-FFF2-40B4-BE49-F238E27FC236}">
                      <a16:creationId xmlns:a16="http://schemas.microsoft.com/office/drawing/2014/main" id="{7A7625AF-CDA8-12B9-D479-ED5B60592922}"/>
                    </a:ext>
                  </a:extLst>
                </p:cNvPr>
                <p:cNvSpPr/>
                <p:nvPr/>
              </p:nvSpPr>
              <p:spPr bwMode="auto">
                <a:xfrm>
                  <a:off x="6079834" y="798633"/>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73" name="テキスト ボックス 172">
                  <a:extLst>
                    <a:ext uri="{FF2B5EF4-FFF2-40B4-BE49-F238E27FC236}">
                      <a16:creationId xmlns:a16="http://schemas.microsoft.com/office/drawing/2014/main" id="{D9E1CEDA-7EC5-E9CC-5DCD-0D5346F8F1C1}"/>
                    </a:ext>
                  </a:extLst>
                </p:cNvPr>
                <p:cNvSpPr txBox="1"/>
                <p:nvPr/>
              </p:nvSpPr>
              <p:spPr>
                <a:xfrm>
                  <a:off x="5527926" y="1058001"/>
                  <a:ext cx="4026147" cy="566301"/>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手続き型記憶</a:t>
                  </a:r>
                </a:p>
              </p:txBody>
            </p:sp>
            <p:sp>
              <p:nvSpPr>
                <p:cNvPr id="174" name="思考の吹き出し: 雲形 173">
                  <a:extLst>
                    <a:ext uri="{FF2B5EF4-FFF2-40B4-BE49-F238E27FC236}">
                      <a16:creationId xmlns:a16="http://schemas.microsoft.com/office/drawing/2014/main" id="{300F715E-2E02-FF3A-5FEE-A1331FBDDA87}"/>
                    </a:ext>
                  </a:extLst>
                </p:cNvPr>
                <p:cNvSpPr/>
                <p:nvPr/>
              </p:nvSpPr>
              <p:spPr bwMode="auto">
                <a:xfrm>
                  <a:off x="6090941" y="1886144"/>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75" name="テキスト ボックス 174">
                  <a:extLst>
                    <a:ext uri="{FF2B5EF4-FFF2-40B4-BE49-F238E27FC236}">
                      <a16:creationId xmlns:a16="http://schemas.microsoft.com/office/drawing/2014/main" id="{725E5E7A-E90C-5EE3-68C5-00F81D87CABD}"/>
                    </a:ext>
                  </a:extLst>
                </p:cNvPr>
                <p:cNvSpPr txBox="1"/>
                <p:nvPr/>
              </p:nvSpPr>
              <p:spPr>
                <a:xfrm>
                  <a:off x="5494059" y="2161360"/>
                  <a:ext cx="4026147" cy="566301"/>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宣言型記憶</a:t>
                  </a:r>
                </a:p>
              </p:txBody>
            </p:sp>
          </p:grpSp>
        </p:grpSp>
        <p:grpSp>
          <p:nvGrpSpPr>
            <p:cNvPr id="9" name="グループ化 8">
              <a:extLst>
                <a:ext uri="{FF2B5EF4-FFF2-40B4-BE49-F238E27FC236}">
                  <a16:creationId xmlns:a16="http://schemas.microsoft.com/office/drawing/2014/main" id="{778BFE7D-0D0C-95D0-78BA-C30A4EDFD164}"/>
                </a:ext>
              </a:extLst>
            </p:cNvPr>
            <p:cNvGrpSpPr/>
            <p:nvPr/>
          </p:nvGrpSpPr>
          <p:grpSpPr>
            <a:xfrm>
              <a:off x="4572000" y="2511009"/>
              <a:ext cx="1602021" cy="1483104"/>
              <a:chOff x="4570179" y="1641096"/>
              <a:chExt cx="4506500" cy="2667819"/>
            </a:xfrm>
          </p:grpSpPr>
          <p:graphicFrame>
            <p:nvGraphicFramePr>
              <p:cNvPr id="145" name="図表 144">
                <a:extLst>
                  <a:ext uri="{FF2B5EF4-FFF2-40B4-BE49-F238E27FC236}">
                    <a16:creationId xmlns:a16="http://schemas.microsoft.com/office/drawing/2014/main" id="{6B6AE118-05CD-0396-0630-EBBA56FEE709}"/>
                  </a:ext>
                </a:extLst>
              </p:cNvPr>
              <p:cNvGraphicFramePr/>
              <p:nvPr/>
            </p:nvGraphicFramePr>
            <p:xfrm>
              <a:off x="4854067" y="2721185"/>
              <a:ext cx="2019559" cy="1587730"/>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grpSp>
            <p:nvGrpSpPr>
              <p:cNvPr id="146" name="グループ化 145">
                <a:extLst>
                  <a:ext uri="{FF2B5EF4-FFF2-40B4-BE49-F238E27FC236}">
                    <a16:creationId xmlns:a16="http://schemas.microsoft.com/office/drawing/2014/main" id="{7D5A5775-976E-66FD-8C87-39C6E1B2B93D}"/>
                  </a:ext>
                </a:extLst>
              </p:cNvPr>
              <p:cNvGrpSpPr/>
              <p:nvPr/>
            </p:nvGrpSpPr>
            <p:grpSpPr>
              <a:xfrm>
                <a:off x="6271828" y="2858399"/>
                <a:ext cx="2663180" cy="1271773"/>
                <a:chOff x="5219813" y="3452627"/>
                <a:chExt cx="3726765" cy="1878115"/>
              </a:xfrm>
            </p:grpSpPr>
            <p:graphicFrame>
              <p:nvGraphicFramePr>
                <p:cNvPr id="156" name="図表 155">
                  <a:extLst>
                    <a:ext uri="{FF2B5EF4-FFF2-40B4-BE49-F238E27FC236}">
                      <a16:creationId xmlns:a16="http://schemas.microsoft.com/office/drawing/2014/main" id="{890F137E-9F1C-E4E4-CE58-2DF904EA4D34}"/>
                    </a:ext>
                  </a:extLst>
                </p:cNvPr>
                <p:cNvGraphicFramePr/>
                <p:nvPr/>
              </p:nvGraphicFramePr>
              <p:xfrm>
                <a:off x="5219813" y="3452627"/>
                <a:ext cx="3726765" cy="1878115"/>
              </p:xfrm>
              <a:graphic>
                <a:graphicData uri="http://schemas.openxmlformats.org/drawingml/2006/diagram">
                  <dgm:relIds xmlns:dgm="http://schemas.openxmlformats.org/drawingml/2006/diagram" xmlns:r="http://schemas.openxmlformats.org/officeDocument/2006/relationships" r:dm="rId19" r:lo="rId20" r:qs="rId21" r:cs="rId22"/>
                </a:graphicData>
              </a:graphic>
            </p:graphicFrame>
            <p:grpSp>
              <p:nvGrpSpPr>
                <p:cNvPr id="157" name="グループ化 156">
                  <a:extLst>
                    <a:ext uri="{FF2B5EF4-FFF2-40B4-BE49-F238E27FC236}">
                      <a16:creationId xmlns:a16="http://schemas.microsoft.com/office/drawing/2014/main" id="{DA94FC9B-ABB2-790A-4637-872C09D95EB7}"/>
                    </a:ext>
                  </a:extLst>
                </p:cNvPr>
                <p:cNvGrpSpPr/>
                <p:nvPr/>
              </p:nvGrpSpPr>
              <p:grpSpPr>
                <a:xfrm>
                  <a:off x="8005237" y="4775553"/>
                  <a:ext cx="555189" cy="555189"/>
                  <a:chOff x="2010800" y="1315490"/>
                  <a:chExt cx="555189" cy="555189"/>
                </a:xfrm>
              </p:grpSpPr>
              <p:sp>
                <p:nvSpPr>
                  <p:cNvPr id="163" name="楕円 162">
                    <a:extLst>
                      <a:ext uri="{FF2B5EF4-FFF2-40B4-BE49-F238E27FC236}">
                        <a16:creationId xmlns:a16="http://schemas.microsoft.com/office/drawing/2014/main" id="{5AB054B0-F3A5-2B61-7D6F-7EF3BF20CE49}"/>
                      </a:ext>
                    </a:extLst>
                  </p:cNvPr>
                  <p:cNvSpPr/>
                  <p:nvPr/>
                </p:nvSpPr>
                <p:spPr>
                  <a:xfrm>
                    <a:off x="2010800" y="1315490"/>
                    <a:ext cx="555189" cy="555189"/>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64" name="楕円 4">
                    <a:extLst>
                      <a:ext uri="{FF2B5EF4-FFF2-40B4-BE49-F238E27FC236}">
                        <a16:creationId xmlns:a16="http://schemas.microsoft.com/office/drawing/2014/main" id="{06B60C30-15EC-D60A-D61F-73A107268EC3}"/>
                      </a:ext>
                    </a:extLst>
                  </p:cNvPr>
                  <p:cNvSpPr txBox="1"/>
                  <p:nvPr/>
                </p:nvSpPr>
                <p:spPr>
                  <a:xfrm>
                    <a:off x="2092106" y="1396796"/>
                    <a:ext cx="392577" cy="3925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600" kern="1200" dirty="0"/>
                      <a:t>　</a:t>
                    </a:r>
                  </a:p>
                </p:txBody>
              </p:sp>
            </p:grpSp>
            <p:grpSp>
              <p:nvGrpSpPr>
                <p:cNvPr id="158" name="グループ化 157">
                  <a:extLst>
                    <a:ext uri="{FF2B5EF4-FFF2-40B4-BE49-F238E27FC236}">
                      <a16:creationId xmlns:a16="http://schemas.microsoft.com/office/drawing/2014/main" id="{3411F31E-9F54-C788-8ADC-0A42635391A2}"/>
                    </a:ext>
                  </a:extLst>
                </p:cNvPr>
                <p:cNvGrpSpPr/>
                <p:nvPr/>
              </p:nvGrpSpPr>
              <p:grpSpPr>
                <a:xfrm>
                  <a:off x="8086543" y="3471717"/>
                  <a:ext cx="555189" cy="555189"/>
                  <a:chOff x="2010800" y="1315490"/>
                  <a:chExt cx="555189" cy="555189"/>
                </a:xfrm>
              </p:grpSpPr>
              <p:sp>
                <p:nvSpPr>
                  <p:cNvPr id="161" name="楕円 160">
                    <a:extLst>
                      <a:ext uri="{FF2B5EF4-FFF2-40B4-BE49-F238E27FC236}">
                        <a16:creationId xmlns:a16="http://schemas.microsoft.com/office/drawing/2014/main" id="{C3A51627-8A5D-C363-06DB-52E7DA8E2753}"/>
                      </a:ext>
                    </a:extLst>
                  </p:cNvPr>
                  <p:cNvSpPr/>
                  <p:nvPr/>
                </p:nvSpPr>
                <p:spPr>
                  <a:xfrm>
                    <a:off x="2010800" y="1315490"/>
                    <a:ext cx="555189" cy="555189"/>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62" name="楕円 4">
                    <a:extLst>
                      <a:ext uri="{FF2B5EF4-FFF2-40B4-BE49-F238E27FC236}">
                        <a16:creationId xmlns:a16="http://schemas.microsoft.com/office/drawing/2014/main" id="{A406453A-B211-FCD6-F651-314314E23033}"/>
                      </a:ext>
                    </a:extLst>
                  </p:cNvPr>
                  <p:cNvSpPr txBox="1"/>
                  <p:nvPr/>
                </p:nvSpPr>
                <p:spPr>
                  <a:xfrm>
                    <a:off x="2092106" y="1396796"/>
                    <a:ext cx="392577" cy="3925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600" kern="1200" dirty="0"/>
                      <a:t>　</a:t>
                    </a:r>
                  </a:p>
                </p:txBody>
              </p:sp>
            </p:grpSp>
            <p:cxnSp>
              <p:nvCxnSpPr>
                <p:cNvPr id="159" name="直線コネクタ 158">
                  <a:extLst>
                    <a:ext uri="{FF2B5EF4-FFF2-40B4-BE49-F238E27FC236}">
                      <a16:creationId xmlns:a16="http://schemas.microsoft.com/office/drawing/2014/main" id="{C05699E2-8FCD-F527-D213-33761AA83D82}"/>
                    </a:ext>
                  </a:extLst>
                </p:cNvPr>
                <p:cNvCxnSpPr/>
                <p:nvPr/>
              </p:nvCxnSpPr>
              <p:spPr bwMode="auto">
                <a:xfrm flipV="1">
                  <a:off x="8005237" y="3945600"/>
                  <a:ext cx="162612" cy="81306"/>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0" name="直線コネクタ 159">
                  <a:extLst>
                    <a:ext uri="{FF2B5EF4-FFF2-40B4-BE49-F238E27FC236}">
                      <a16:creationId xmlns:a16="http://schemas.microsoft.com/office/drawing/2014/main" id="{6510F78E-6784-75D4-04F8-1086E6C736AF}"/>
                    </a:ext>
                  </a:extLst>
                </p:cNvPr>
                <p:cNvCxnSpPr/>
                <p:nvPr/>
              </p:nvCxnSpPr>
              <p:spPr bwMode="auto">
                <a:xfrm>
                  <a:off x="8005237" y="4519879"/>
                  <a:ext cx="162612" cy="25567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47" name="グループ化 146">
                <a:extLst>
                  <a:ext uri="{FF2B5EF4-FFF2-40B4-BE49-F238E27FC236}">
                    <a16:creationId xmlns:a16="http://schemas.microsoft.com/office/drawing/2014/main" id="{9A708BC9-0917-8496-A404-D9C8E7980367}"/>
                  </a:ext>
                </a:extLst>
              </p:cNvPr>
              <p:cNvGrpSpPr/>
              <p:nvPr/>
            </p:nvGrpSpPr>
            <p:grpSpPr>
              <a:xfrm>
                <a:off x="4570179" y="1641096"/>
                <a:ext cx="4506500" cy="1636295"/>
                <a:chOff x="2698183" y="781131"/>
                <a:chExt cx="6855890" cy="2186349"/>
              </a:xfrm>
            </p:grpSpPr>
            <p:sp>
              <p:nvSpPr>
                <p:cNvPr id="148" name="思考の吹き出し: 雲形 147">
                  <a:extLst>
                    <a:ext uri="{FF2B5EF4-FFF2-40B4-BE49-F238E27FC236}">
                      <a16:creationId xmlns:a16="http://schemas.microsoft.com/office/drawing/2014/main" id="{AB70735B-BEF4-8FC7-7501-BE6A431C2AFB}"/>
                    </a:ext>
                  </a:extLst>
                </p:cNvPr>
                <p:cNvSpPr/>
                <p:nvPr/>
              </p:nvSpPr>
              <p:spPr bwMode="auto">
                <a:xfrm>
                  <a:off x="3320468" y="781131"/>
                  <a:ext cx="2759366" cy="1033567"/>
                </a:xfrm>
                <a:prstGeom prst="cloudCallout">
                  <a:avLst>
                    <a:gd name="adj1" fmla="val -61782"/>
                    <a:gd name="adj2" fmla="val -182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49" name="テキスト ボックス 148">
                  <a:extLst>
                    <a:ext uri="{FF2B5EF4-FFF2-40B4-BE49-F238E27FC236}">
                      <a16:creationId xmlns:a16="http://schemas.microsoft.com/office/drawing/2014/main" id="{0FAA4E7F-A548-98FD-1991-76C0908018D0}"/>
                    </a:ext>
                  </a:extLst>
                </p:cNvPr>
                <p:cNvSpPr txBox="1"/>
                <p:nvPr/>
              </p:nvSpPr>
              <p:spPr>
                <a:xfrm>
                  <a:off x="2732050" y="1111707"/>
                  <a:ext cx="4026147" cy="849452"/>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エピソード記憶</a:t>
                  </a:r>
                </a:p>
              </p:txBody>
            </p:sp>
            <p:sp>
              <p:nvSpPr>
                <p:cNvPr id="150" name="思考の吹き出し: 雲形 149">
                  <a:extLst>
                    <a:ext uri="{FF2B5EF4-FFF2-40B4-BE49-F238E27FC236}">
                      <a16:creationId xmlns:a16="http://schemas.microsoft.com/office/drawing/2014/main" id="{7BFC9D68-763A-50FA-863A-4598661A5ADB}"/>
                    </a:ext>
                  </a:extLst>
                </p:cNvPr>
                <p:cNvSpPr/>
                <p:nvPr/>
              </p:nvSpPr>
              <p:spPr bwMode="auto">
                <a:xfrm>
                  <a:off x="3286601" y="1933913"/>
                  <a:ext cx="2759366" cy="1033567"/>
                </a:xfrm>
                <a:prstGeom prst="cloudCallout">
                  <a:avLst>
                    <a:gd name="adj1" fmla="val -56873"/>
                    <a:gd name="adj2" fmla="val -2676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51" name="テキスト ボックス 150">
                  <a:extLst>
                    <a:ext uri="{FF2B5EF4-FFF2-40B4-BE49-F238E27FC236}">
                      <a16:creationId xmlns:a16="http://schemas.microsoft.com/office/drawing/2014/main" id="{00CE8BE5-6464-50F3-BAE6-BBC4858DE377}"/>
                    </a:ext>
                  </a:extLst>
                </p:cNvPr>
                <p:cNvSpPr txBox="1"/>
                <p:nvPr/>
              </p:nvSpPr>
              <p:spPr>
                <a:xfrm>
                  <a:off x="2698183" y="2212039"/>
                  <a:ext cx="4026147" cy="566301"/>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意味記憶</a:t>
                  </a:r>
                </a:p>
              </p:txBody>
            </p:sp>
            <p:sp>
              <p:nvSpPr>
                <p:cNvPr id="152" name="思考の吹き出し: 雲形 151">
                  <a:extLst>
                    <a:ext uri="{FF2B5EF4-FFF2-40B4-BE49-F238E27FC236}">
                      <a16:creationId xmlns:a16="http://schemas.microsoft.com/office/drawing/2014/main" id="{03E5F785-CE12-BDCC-1234-CEF18DD8FD5B}"/>
                    </a:ext>
                  </a:extLst>
                </p:cNvPr>
                <p:cNvSpPr/>
                <p:nvPr/>
              </p:nvSpPr>
              <p:spPr bwMode="auto">
                <a:xfrm>
                  <a:off x="6079834" y="798633"/>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53" name="テキスト ボックス 152">
                  <a:extLst>
                    <a:ext uri="{FF2B5EF4-FFF2-40B4-BE49-F238E27FC236}">
                      <a16:creationId xmlns:a16="http://schemas.microsoft.com/office/drawing/2014/main" id="{F638AFBD-8426-6A74-6A77-4B46028B2714}"/>
                    </a:ext>
                  </a:extLst>
                </p:cNvPr>
                <p:cNvSpPr txBox="1"/>
                <p:nvPr/>
              </p:nvSpPr>
              <p:spPr>
                <a:xfrm>
                  <a:off x="5527926" y="1058001"/>
                  <a:ext cx="4026147" cy="566301"/>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手続き型記憶</a:t>
                  </a:r>
                </a:p>
              </p:txBody>
            </p:sp>
            <p:sp>
              <p:nvSpPr>
                <p:cNvPr id="154" name="思考の吹き出し: 雲形 153">
                  <a:extLst>
                    <a:ext uri="{FF2B5EF4-FFF2-40B4-BE49-F238E27FC236}">
                      <a16:creationId xmlns:a16="http://schemas.microsoft.com/office/drawing/2014/main" id="{B7F66F87-CEC8-894E-190C-66B4250ACA86}"/>
                    </a:ext>
                  </a:extLst>
                </p:cNvPr>
                <p:cNvSpPr/>
                <p:nvPr/>
              </p:nvSpPr>
              <p:spPr bwMode="auto">
                <a:xfrm>
                  <a:off x="6090941" y="1886144"/>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55" name="テキスト ボックス 154">
                  <a:extLst>
                    <a:ext uri="{FF2B5EF4-FFF2-40B4-BE49-F238E27FC236}">
                      <a16:creationId xmlns:a16="http://schemas.microsoft.com/office/drawing/2014/main" id="{658E02DF-EC7E-D4D5-4947-E53FE50CD59B}"/>
                    </a:ext>
                  </a:extLst>
                </p:cNvPr>
                <p:cNvSpPr txBox="1"/>
                <p:nvPr/>
              </p:nvSpPr>
              <p:spPr>
                <a:xfrm>
                  <a:off x="5494059" y="2161360"/>
                  <a:ext cx="4026147" cy="566301"/>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宣言型記憶</a:t>
                  </a:r>
                </a:p>
              </p:txBody>
            </p:sp>
          </p:grpSp>
        </p:grpSp>
        <p:grpSp>
          <p:nvGrpSpPr>
            <p:cNvPr id="10" name="グループ化 9">
              <a:extLst>
                <a:ext uri="{FF2B5EF4-FFF2-40B4-BE49-F238E27FC236}">
                  <a16:creationId xmlns:a16="http://schemas.microsoft.com/office/drawing/2014/main" id="{116FCB67-6B77-67B4-4747-ABAC623DDD06}"/>
                </a:ext>
              </a:extLst>
            </p:cNvPr>
            <p:cNvGrpSpPr/>
            <p:nvPr/>
          </p:nvGrpSpPr>
          <p:grpSpPr>
            <a:xfrm>
              <a:off x="834231" y="1059368"/>
              <a:ext cx="1602021" cy="1483104"/>
              <a:chOff x="4570179" y="1641096"/>
              <a:chExt cx="4506500" cy="2667819"/>
            </a:xfrm>
          </p:grpSpPr>
          <p:graphicFrame>
            <p:nvGraphicFramePr>
              <p:cNvPr id="125" name="図表 124">
                <a:extLst>
                  <a:ext uri="{FF2B5EF4-FFF2-40B4-BE49-F238E27FC236}">
                    <a16:creationId xmlns:a16="http://schemas.microsoft.com/office/drawing/2014/main" id="{84B33D45-1F89-4F48-64E1-C90B3BCB8663}"/>
                  </a:ext>
                </a:extLst>
              </p:cNvPr>
              <p:cNvGraphicFramePr/>
              <p:nvPr/>
            </p:nvGraphicFramePr>
            <p:xfrm>
              <a:off x="4854067" y="2721185"/>
              <a:ext cx="2019559" cy="1587730"/>
            </p:xfrm>
            <a:graphic>
              <a:graphicData uri="http://schemas.openxmlformats.org/drawingml/2006/diagram">
                <dgm:relIds xmlns:dgm="http://schemas.openxmlformats.org/drawingml/2006/diagram" xmlns:r="http://schemas.openxmlformats.org/officeDocument/2006/relationships" r:dm="rId24" r:lo="rId25" r:qs="rId26" r:cs="rId27"/>
              </a:graphicData>
            </a:graphic>
          </p:graphicFrame>
          <p:grpSp>
            <p:nvGrpSpPr>
              <p:cNvPr id="126" name="グループ化 125">
                <a:extLst>
                  <a:ext uri="{FF2B5EF4-FFF2-40B4-BE49-F238E27FC236}">
                    <a16:creationId xmlns:a16="http://schemas.microsoft.com/office/drawing/2014/main" id="{054D45BC-455D-D1BC-C746-6C711021057F}"/>
                  </a:ext>
                </a:extLst>
              </p:cNvPr>
              <p:cNvGrpSpPr/>
              <p:nvPr/>
            </p:nvGrpSpPr>
            <p:grpSpPr>
              <a:xfrm>
                <a:off x="6271828" y="2858399"/>
                <a:ext cx="2663180" cy="1271773"/>
                <a:chOff x="5219813" y="3452627"/>
                <a:chExt cx="3726765" cy="1878115"/>
              </a:xfrm>
            </p:grpSpPr>
            <p:graphicFrame>
              <p:nvGraphicFramePr>
                <p:cNvPr id="136" name="図表 135">
                  <a:extLst>
                    <a:ext uri="{FF2B5EF4-FFF2-40B4-BE49-F238E27FC236}">
                      <a16:creationId xmlns:a16="http://schemas.microsoft.com/office/drawing/2014/main" id="{ABC4D819-B8E2-A72F-9080-CB408E987A55}"/>
                    </a:ext>
                  </a:extLst>
                </p:cNvPr>
                <p:cNvGraphicFramePr/>
                <p:nvPr/>
              </p:nvGraphicFramePr>
              <p:xfrm>
                <a:off x="5219813" y="3452627"/>
                <a:ext cx="3726765" cy="1878115"/>
              </p:xfrm>
              <a:graphic>
                <a:graphicData uri="http://schemas.openxmlformats.org/drawingml/2006/diagram">
                  <dgm:relIds xmlns:dgm="http://schemas.openxmlformats.org/drawingml/2006/diagram" xmlns:r="http://schemas.openxmlformats.org/officeDocument/2006/relationships" r:dm="rId29" r:lo="rId30" r:qs="rId31" r:cs="rId32"/>
                </a:graphicData>
              </a:graphic>
            </p:graphicFrame>
            <p:grpSp>
              <p:nvGrpSpPr>
                <p:cNvPr id="137" name="グループ化 136">
                  <a:extLst>
                    <a:ext uri="{FF2B5EF4-FFF2-40B4-BE49-F238E27FC236}">
                      <a16:creationId xmlns:a16="http://schemas.microsoft.com/office/drawing/2014/main" id="{69A99019-D302-5897-9149-A0CC654594B9}"/>
                    </a:ext>
                  </a:extLst>
                </p:cNvPr>
                <p:cNvGrpSpPr/>
                <p:nvPr/>
              </p:nvGrpSpPr>
              <p:grpSpPr>
                <a:xfrm>
                  <a:off x="8005237" y="4775553"/>
                  <a:ext cx="555189" cy="555189"/>
                  <a:chOff x="2010800" y="1315490"/>
                  <a:chExt cx="555189" cy="555189"/>
                </a:xfrm>
              </p:grpSpPr>
              <p:sp>
                <p:nvSpPr>
                  <p:cNvPr id="143" name="楕円 142">
                    <a:extLst>
                      <a:ext uri="{FF2B5EF4-FFF2-40B4-BE49-F238E27FC236}">
                        <a16:creationId xmlns:a16="http://schemas.microsoft.com/office/drawing/2014/main" id="{4ECC77E3-96ED-224D-F312-768790F06188}"/>
                      </a:ext>
                    </a:extLst>
                  </p:cNvPr>
                  <p:cNvSpPr/>
                  <p:nvPr/>
                </p:nvSpPr>
                <p:spPr>
                  <a:xfrm>
                    <a:off x="2010800" y="1315490"/>
                    <a:ext cx="555189" cy="555189"/>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44" name="楕円 4">
                    <a:extLst>
                      <a:ext uri="{FF2B5EF4-FFF2-40B4-BE49-F238E27FC236}">
                        <a16:creationId xmlns:a16="http://schemas.microsoft.com/office/drawing/2014/main" id="{1A60D3A4-DD6D-BC51-CE72-0BD9293B4B73}"/>
                      </a:ext>
                    </a:extLst>
                  </p:cNvPr>
                  <p:cNvSpPr txBox="1"/>
                  <p:nvPr/>
                </p:nvSpPr>
                <p:spPr>
                  <a:xfrm>
                    <a:off x="2092106" y="1396796"/>
                    <a:ext cx="392577" cy="3925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600" kern="1200" dirty="0"/>
                      <a:t>　</a:t>
                    </a:r>
                  </a:p>
                </p:txBody>
              </p:sp>
            </p:grpSp>
            <p:grpSp>
              <p:nvGrpSpPr>
                <p:cNvPr id="138" name="グループ化 137">
                  <a:extLst>
                    <a:ext uri="{FF2B5EF4-FFF2-40B4-BE49-F238E27FC236}">
                      <a16:creationId xmlns:a16="http://schemas.microsoft.com/office/drawing/2014/main" id="{434763F9-B819-44FC-29C5-CDA746DB78A9}"/>
                    </a:ext>
                  </a:extLst>
                </p:cNvPr>
                <p:cNvGrpSpPr/>
                <p:nvPr/>
              </p:nvGrpSpPr>
              <p:grpSpPr>
                <a:xfrm>
                  <a:off x="8086543" y="3471717"/>
                  <a:ext cx="555189" cy="555189"/>
                  <a:chOff x="2010800" y="1315490"/>
                  <a:chExt cx="555189" cy="555189"/>
                </a:xfrm>
              </p:grpSpPr>
              <p:sp>
                <p:nvSpPr>
                  <p:cNvPr id="141" name="楕円 140">
                    <a:extLst>
                      <a:ext uri="{FF2B5EF4-FFF2-40B4-BE49-F238E27FC236}">
                        <a16:creationId xmlns:a16="http://schemas.microsoft.com/office/drawing/2014/main" id="{D3A50675-5B63-1AAA-3AE5-5088036321F6}"/>
                      </a:ext>
                    </a:extLst>
                  </p:cNvPr>
                  <p:cNvSpPr/>
                  <p:nvPr/>
                </p:nvSpPr>
                <p:spPr>
                  <a:xfrm>
                    <a:off x="2010800" y="1315490"/>
                    <a:ext cx="555189" cy="555189"/>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42" name="楕円 4">
                    <a:extLst>
                      <a:ext uri="{FF2B5EF4-FFF2-40B4-BE49-F238E27FC236}">
                        <a16:creationId xmlns:a16="http://schemas.microsoft.com/office/drawing/2014/main" id="{ECDEA828-D33E-2F5E-6062-995C6D3164D2}"/>
                      </a:ext>
                    </a:extLst>
                  </p:cNvPr>
                  <p:cNvSpPr txBox="1"/>
                  <p:nvPr/>
                </p:nvSpPr>
                <p:spPr>
                  <a:xfrm>
                    <a:off x="2092106" y="1396796"/>
                    <a:ext cx="392577" cy="3925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600" kern="1200" dirty="0"/>
                      <a:t>　</a:t>
                    </a:r>
                  </a:p>
                </p:txBody>
              </p:sp>
            </p:grpSp>
            <p:cxnSp>
              <p:nvCxnSpPr>
                <p:cNvPr id="139" name="直線コネクタ 138">
                  <a:extLst>
                    <a:ext uri="{FF2B5EF4-FFF2-40B4-BE49-F238E27FC236}">
                      <a16:creationId xmlns:a16="http://schemas.microsoft.com/office/drawing/2014/main" id="{960D6159-F8B8-BD84-732B-2A53935634B0}"/>
                    </a:ext>
                  </a:extLst>
                </p:cNvPr>
                <p:cNvCxnSpPr/>
                <p:nvPr/>
              </p:nvCxnSpPr>
              <p:spPr bwMode="auto">
                <a:xfrm flipV="1">
                  <a:off x="8005237" y="3945600"/>
                  <a:ext cx="162612" cy="81306"/>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0" name="直線コネクタ 139">
                  <a:extLst>
                    <a:ext uri="{FF2B5EF4-FFF2-40B4-BE49-F238E27FC236}">
                      <a16:creationId xmlns:a16="http://schemas.microsoft.com/office/drawing/2014/main" id="{428A5119-ECDE-D83C-A000-350677778A68}"/>
                    </a:ext>
                  </a:extLst>
                </p:cNvPr>
                <p:cNvCxnSpPr/>
                <p:nvPr/>
              </p:nvCxnSpPr>
              <p:spPr bwMode="auto">
                <a:xfrm>
                  <a:off x="8005237" y="4519879"/>
                  <a:ext cx="162612" cy="25567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27" name="グループ化 126">
                <a:extLst>
                  <a:ext uri="{FF2B5EF4-FFF2-40B4-BE49-F238E27FC236}">
                    <a16:creationId xmlns:a16="http://schemas.microsoft.com/office/drawing/2014/main" id="{24628DC8-08DE-CCA4-C643-1022CB8D89C9}"/>
                  </a:ext>
                </a:extLst>
              </p:cNvPr>
              <p:cNvGrpSpPr/>
              <p:nvPr/>
            </p:nvGrpSpPr>
            <p:grpSpPr>
              <a:xfrm>
                <a:off x="4570179" y="1641096"/>
                <a:ext cx="4506500" cy="1636295"/>
                <a:chOff x="2698183" y="781131"/>
                <a:chExt cx="6855890" cy="2186349"/>
              </a:xfrm>
            </p:grpSpPr>
            <p:sp>
              <p:nvSpPr>
                <p:cNvPr id="128" name="思考の吹き出し: 雲形 127">
                  <a:extLst>
                    <a:ext uri="{FF2B5EF4-FFF2-40B4-BE49-F238E27FC236}">
                      <a16:creationId xmlns:a16="http://schemas.microsoft.com/office/drawing/2014/main" id="{EF5C187D-05F2-526A-93F8-59FB48010BDF}"/>
                    </a:ext>
                  </a:extLst>
                </p:cNvPr>
                <p:cNvSpPr/>
                <p:nvPr/>
              </p:nvSpPr>
              <p:spPr bwMode="auto">
                <a:xfrm>
                  <a:off x="3320468" y="781131"/>
                  <a:ext cx="2759366" cy="1033567"/>
                </a:xfrm>
                <a:prstGeom prst="cloudCallout">
                  <a:avLst>
                    <a:gd name="adj1" fmla="val -61782"/>
                    <a:gd name="adj2" fmla="val -182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29" name="テキスト ボックス 128">
                  <a:extLst>
                    <a:ext uri="{FF2B5EF4-FFF2-40B4-BE49-F238E27FC236}">
                      <a16:creationId xmlns:a16="http://schemas.microsoft.com/office/drawing/2014/main" id="{529A69EA-7796-DB43-393C-39753A9F412C}"/>
                    </a:ext>
                  </a:extLst>
                </p:cNvPr>
                <p:cNvSpPr txBox="1"/>
                <p:nvPr/>
              </p:nvSpPr>
              <p:spPr>
                <a:xfrm>
                  <a:off x="2732050" y="1111707"/>
                  <a:ext cx="4026147" cy="849452"/>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エピソード記憶</a:t>
                  </a:r>
                </a:p>
              </p:txBody>
            </p:sp>
            <p:sp>
              <p:nvSpPr>
                <p:cNvPr id="130" name="思考の吹き出し: 雲形 129">
                  <a:extLst>
                    <a:ext uri="{FF2B5EF4-FFF2-40B4-BE49-F238E27FC236}">
                      <a16:creationId xmlns:a16="http://schemas.microsoft.com/office/drawing/2014/main" id="{6771ECC2-6015-958B-D32F-723BAE73753D}"/>
                    </a:ext>
                  </a:extLst>
                </p:cNvPr>
                <p:cNvSpPr/>
                <p:nvPr/>
              </p:nvSpPr>
              <p:spPr bwMode="auto">
                <a:xfrm>
                  <a:off x="3286601" y="1933913"/>
                  <a:ext cx="2759366" cy="1033567"/>
                </a:xfrm>
                <a:prstGeom prst="cloudCallout">
                  <a:avLst>
                    <a:gd name="adj1" fmla="val -56873"/>
                    <a:gd name="adj2" fmla="val -2676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31" name="テキスト ボックス 130">
                  <a:extLst>
                    <a:ext uri="{FF2B5EF4-FFF2-40B4-BE49-F238E27FC236}">
                      <a16:creationId xmlns:a16="http://schemas.microsoft.com/office/drawing/2014/main" id="{2C063360-0880-6FFC-296D-851461911B52}"/>
                    </a:ext>
                  </a:extLst>
                </p:cNvPr>
                <p:cNvSpPr txBox="1"/>
                <p:nvPr/>
              </p:nvSpPr>
              <p:spPr>
                <a:xfrm>
                  <a:off x="2698183" y="2212039"/>
                  <a:ext cx="4026147" cy="566301"/>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意味記憶</a:t>
                  </a:r>
                </a:p>
              </p:txBody>
            </p:sp>
            <p:sp>
              <p:nvSpPr>
                <p:cNvPr id="132" name="思考の吹き出し: 雲形 131">
                  <a:extLst>
                    <a:ext uri="{FF2B5EF4-FFF2-40B4-BE49-F238E27FC236}">
                      <a16:creationId xmlns:a16="http://schemas.microsoft.com/office/drawing/2014/main" id="{194F2745-26DF-2C35-21B6-842952D4D2AC}"/>
                    </a:ext>
                  </a:extLst>
                </p:cNvPr>
                <p:cNvSpPr/>
                <p:nvPr/>
              </p:nvSpPr>
              <p:spPr bwMode="auto">
                <a:xfrm>
                  <a:off x="6079834" y="798633"/>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33" name="テキスト ボックス 132">
                  <a:extLst>
                    <a:ext uri="{FF2B5EF4-FFF2-40B4-BE49-F238E27FC236}">
                      <a16:creationId xmlns:a16="http://schemas.microsoft.com/office/drawing/2014/main" id="{F9349664-1EC2-2B79-9B3B-EC4BE5828638}"/>
                    </a:ext>
                  </a:extLst>
                </p:cNvPr>
                <p:cNvSpPr txBox="1"/>
                <p:nvPr/>
              </p:nvSpPr>
              <p:spPr>
                <a:xfrm>
                  <a:off x="5527926" y="1058001"/>
                  <a:ext cx="4026147" cy="566301"/>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手続き型記憶</a:t>
                  </a:r>
                </a:p>
              </p:txBody>
            </p:sp>
            <p:sp>
              <p:nvSpPr>
                <p:cNvPr id="134" name="思考の吹き出し: 雲形 133">
                  <a:extLst>
                    <a:ext uri="{FF2B5EF4-FFF2-40B4-BE49-F238E27FC236}">
                      <a16:creationId xmlns:a16="http://schemas.microsoft.com/office/drawing/2014/main" id="{E05E5D2C-0219-F363-01D3-9AEE216A8CB5}"/>
                    </a:ext>
                  </a:extLst>
                </p:cNvPr>
                <p:cNvSpPr/>
                <p:nvPr/>
              </p:nvSpPr>
              <p:spPr bwMode="auto">
                <a:xfrm>
                  <a:off x="6090941" y="1886144"/>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35" name="テキスト ボックス 134">
                  <a:extLst>
                    <a:ext uri="{FF2B5EF4-FFF2-40B4-BE49-F238E27FC236}">
                      <a16:creationId xmlns:a16="http://schemas.microsoft.com/office/drawing/2014/main" id="{885C4001-B723-BC24-BDBF-ED9E16B33C08}"/>
                    </a:ext>
                  </a:extLst>
                </p:cNvPr>
                <p:cNvSpPr txBox="1"/>
                <p:nvPr/>
              </p:nvSpPr>
              <p:spPr>
                <a:xfrm>
                  <a:off x="5494059" y="2161360"/>
                  <a:ext cx="4026147" cy="566301"/>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宣言型記憶</a:t>
                  </a:r>
                </a:p>
              </p:txBody>
            </p:sp>
          </p:grpSp>
        </p:grpSp>
        <p:grpSp>
          <p:nvGrpSpPr>
            <p:cNvPr id="38" name="グループ化 37">
              <a:extLst>
                <a:ext uri="{FF2B5EF4-FFF2-40B4-BE49-F238E27FC236}">
                  <a16:creationId xmlns:a16="http://schemas.microsoft.com/office/drawing/2014/main" id="{BA82B2A0-3D48-84C0-716B-8E6A22D7733B}"/>
                </a:ext>
              </a:extLst>
            </p:cNvPr>
            <p:cNvGrpSpPr/>
            <p:nvPr/>
          </p:nvGrpSpPr>
          <p:grpSpPr>
            <a:xfrm>
              <a:off x="852075" y="3361020"/>
              <a:ext cx="1602021" cy="1483104"/>
              <a:chOff x="4570179" y="1641096"/>
              <a:chExt cx="4506500" cy="2667819"/>
            </a:xfrm>
          </p:grpSpPr>
          <p:graphicFrame>
            <p:nvGraphicFramePr>
              <p:cNvPr id="105" name="図表 104">
                <a:extLst>
                  <a:ext uri="{FF2B5EF4-FFF2-40B4-BE49-F238E27FC236}">
                    <a16:creationId xmlns:a16="http://schemas.microsoft.com/office/drawing/2014/main" id="{C299FD01-5015-7B45-A149-CD110924ECEB}"/>
                  </a:ext>
                </a:extLst>
              </p:cNvPr>
              <p:cNvGraphicFramePr/>
              <p:nvPr/>
            </p:nvGraphicFramePr>
            <p:xfrm>
              <a:off x="4854067" y="2721185"/>
              <a:ext cx="2019559" cy="1587730"/>
            </p:xfrm>
            <a:graphic>
              <a:graphicData uri="http://schemas.openxmlformats.org/drawingml/2006/diagram">
                <dgm:relIds xmlns:dgm="http://schemas.openxmlformats.org/drawingml/2006/diagram" xmlns:r="http://schemas.openxmlformats.org/officeDocument/2006/relationships" r:dm="rId34" r:lo="rId35" r:qs="rId36" r:cs="rId37"/>
              </a:graphicData>
            </a:graphic>
          </p:graphicFrame>
          <p:grpSp>
            <p:nvGrpSpPr>
              <p:cNvPr id="106" name="グループ化 105">
                <a:extLst>
                  <a:ext uri="{FF2B5EF4-FFF2-40B4-BE49-F238E27FC236}">
                    <a16:creationId xmlns:a16="http://schemas.microsoft.com/office/drawing/2014/main" id="{D9F0AFD2-C5CB-B278-A84D-7F4EF5FA885B}"/>
                  </a:ext>
                </a:extLst>
              </p:cNvPr>
              <p:cNvGrpSpPr/>
              <p:nvPr/>
            </p:nvGrpSpPr>
            <p:grpSpPr>
              <a:xfrm>
                <a:off x="6271828" y="2858399"/>
                <a:ext cx="2663180" cy="1271773"/>
                <a:chOff x="5219813" y="3452627"/>
                <a:chExt cx="3726765" cy="1878115"/>
              </a:xfrm>
            </p:grpSpPr>
            <p:graphicFrame>
              <p:nvGraphicFramePr>
                <p:cNvPr id="116" name="図表 115">
                  <a:extLst>
                    <a:ext uri="{FF2B5EF4-FFF2-40B4-BE49-F238E27FC236}">
                      <a16:creationId xmlns:a16="http://schemas.microsoft.com/office/drawing/2014/main" id="{2BD90C82-E782-280B-1C29-CF1EA849D994}"/>
                    </a:ext>
                  </a:extLst>
                </p:cNvPr>
                <p:cNvGraphicFramePr/>
                <p:nvPr/>
              </p:nvGraphicFramePr>
              <p:xfrm>
                <a:off x="5219813" y="3452627"/>
                <a:ext cx="3726765" cy="1878115"/>
              </p:xfrm>
              <a:graphic>
                <a:graphicData uri="http://schemas.openxmlformats.org/drawingml/2006/diagram">
                  <dgm:relIds xmlns:dgm="http://schemas.openxmlformats.org/drawingml/2006/diagram" xmlns:r="http://schemas.openxmlformats.org/officeDocument/2006/relationships" r:dm="rId39" r:lo="rId40" r:qs="rId41" r:cs="rId42"/>
                </a:graphicData>
              </a:graphic>
            </p:graphicFrame>
            <p:grpSp>
              <p:nvGrpSpPr>
                <p:cNvPr id="117" name="グループ化 116">
                  <a:extLst>
                    <a:ext uri="{FF2B5EF4-FFF2-40B4-BE49-F238E27FC236}">
                      <a16:creationId xmlns:a16="http://schemas.microsoft.com/office/drawing/2014/main" id="{77BD6471-EFC5-616A-91C5-772509BE17A3}"/>
                    </a:ext>
                  </a:extLst>
                </p:cNvPr>
                <p:cNvGrpSpPr/>
                <p:nvPr/>
              </p:nvGrpSpPr>
              <p:grpSpPr>
                <a:xfrm>
                  <a:off x="8005237" y="4775553"/>
                  <a:ext cx="555189" cy="555189"/>
                  <a:chOff x="2010800" y="1315490"/>
                  <a:chExt cx="555189" cy="555189"/>
                </a:xfrm>
              </p:grpSpPr>
              <p:sp>
                <p:nvSpPr>
                  <p:cNvPr id="123" name="楕円 122">
                    <a:extLst>
                      <a:ext uri="{FF2B5EF4-FFF2-40B4-BE49-F238E27FC236}">
                        <a16:creationId xmlns:a16="http://schemas.microsoft.com/office/drawing/2014/main" id="{AA39265A-36A9-D345-8F81-10A208B63FB1}"/>
                      </a:ext>
                    </a:extLst>
                  </p:cNvPr>
                  <p:cNvSpPr/>
                  <p:nvPr/>
                </p:nvSpPr>
                <p:spPr>
                  <a:xfrm>
                    <a:off x="2010800" y="1315490"/>
                    <a:ext cx="555189" cy="555189"/>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24" name="楕円 4">
                    <a:extLst>
                      <a:ext uri="{FF2B5EF4-FFF2-40B4-BE49-F238E27FC236}">
                        <a16:creationId xmlns:a16="http://schemas.microsoft.com/office/drawing/2014/main" id="{0546EBF9-EE0B-3627-4B1F-E14914D2E7A7}"/>
                      </a:ext>
                    </a:extLst>
                  </p:cNvPr>
                  <p:cNvSpPr txBox="1"/>
                  <p:nvPr/>
                </p:nvSpPr>
                <p:spPr>
                  <a:xfrm>
                    <a:off x="2092106" y="1396796"/>
                    <a:ext cx="392577" cy="3925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600" kern="1200" dirty="0"/>
                      <a:t>　</a:t>
                    </a:r>
                  </a:p>
                </p:txBody>
              </p:sp>
            </p:grpSp>
            <p:grpSp>
              <p:nvGrpSpPr>
                <p:cNvPr id="118" name="グループ化 117">
                  <a:extLst>
                    <a:ext uri="{FF2B5EF4-FFF2-40B4-BE49-F238E27FC236}">
                      <a16:creationId xmlns:a16="http://schemas.microsoft.com/office/drawing/2014/main" id="{B7C6036A-7EDA-172E-4A81-7265E58A4527}"/>
                    </a:ext>
                  </a:extLst>
                </p:cNvPr>
                <p:cNvGrpSpPr/>
                <p:nvPr/>
              </p:nvGrpSpPr>
              <p:grpSpPr>
                <a:xfrm>
                  <a:off x="8086543" y="3471717"/>
                  <a:ext cx="555189" cy="555189"/>
                  <a:chOff x="2010800" y="1315490"/>
                  <a:chExt cx="555189" cy="555189"/>
                </a:xfrm>
              </p:grpSpPr>
              <p:sp>
                <p:nvSpPr>
                  <p:cNvPr id="121" name="楕円 120">
                    <a:extLst>
                      <a:ext uri="{FF2B5EF4-FFF2-40B4-BE49-F238E27FC236}">
                        <a16:creationId xmlns:a16="http://schemas.microsoft.com/office/drawing/2014/main" id="{918EAEB8-4B9E-F2E5-6E45-BC8B09D5E6FB}"/>
                      </a:ext>
                    </a:extLst>
                  </p:cNvPr>
                  <p:cNvSpPr/>
                  <p:nvPr/>
                </p:nvSpPr>
                <p:spPr>
                  <a:xfrm>
                    <a:off x="2010800" y="1315490"/>
                    <a:ext cx="555189" cy="555189"/>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22" name="楕円 4">
                    <a:extLst>
                      <a:ext uri="{FF2B5EF4-FFF2-40B4-BE49-F238E27FC236}">
                        <a16:creationId xmlns:a16="http://schemas.microsoft.com/office/drawing/2014/main" id="{ADCF53C3-CCB6-64B5-A5CD-F7FC364406E2}"/>
                      </a:ext>
                    </a:extLst>
                  </p:cNvPr>
                  <p:cNvSpPr txBox="1"/>
                  <p:nvPr/>
                </p:nvSpPr>
                <p:spPr>
                  <a:xfrm>
                    <a:off x="2092106" y="1396796"/>
                    <a:ext cx="392577" cy="3925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600" kern="1200" dirty="0"/>
                      <a:t>　</a:t>
                    </a:r>
                  </a:p>
                </p:txBody>
              </p:sp>
            </p:grpSp>
            <p:cxnSp>
              <p:nvCxnSpPr>
                <p:cNvPr id="119" name="直線コネクタ 118">
                  <a:extLst>
                    <a:ext uri="{FF2B5EF4-FFF2-40B4-BE49-F238E27FC236}">
                      <a16:creationId xmlns:a16="http://schemas.microsoft.com/office/drawing/2014/main" id="{52EC332D-344A-5D2C-B509-4DC285888E8D}"/>
                    </a:ext>
                  </a:extLst>
                </p:cNvPr>
                <p:cNvCxnSpPr/>
                <p:nvPr/>
              </p:nvCxnSpPr>
              <p:spPr bwMode="auto">
                <a:xfrm flipV="1">
                  <a:off x="8005237" y="3945600"/>
                  <a:ext cx="162612" cy="81306"/>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0" name="直線コネクタ 119">
                  <a:extLst>
                    <a:ext uri="{FF2B5EF4-FFF2-40B4-BE49-F238E27FC236}">
                      <a16:creationId xmlns:a16="http://schemas.microsoft.com/office/drawing/2014/main" id="{AC62DECE-E4E8-E284-76AD-5BE27FD318FB}"/>
                    </a:ext>
                  </a:extLst>
                </p:cNvPr>
                <p:cNvCxnSpPr/>
                <p:nvPr/>
              </p:nvCxnSpPr>
              <p:spPr bwMode="auto">
                <a:xfrm>
                  <a:off x="8005237" y="4519879"/>
                  <a:ext cx="162612" cy="25567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07" name="グループ化 106">
                <a:extLst>
                  <a:ext uri="{FF2B5EF4-FFF2-40B4-BE49-F238E27FC236}">
                    <a16:creationId xmlns:a16="http://schemas.microsoft.com/office/drawing/2014/main" id="{E429951C-69DB-181D-09C7-7E61CF6B137F}"/>
                  </a:ext>
                </a:extLst>
              </p:cNvPr>
              <p:cNvGrpSpPr/>
              <p:nvPr/>
            </p:nvGrpSpPr>
            <p:grpSpPr>
              <a:xfrm>
                <a:off x="4570179" y="1641096"/>
                <a:ext cx="4506500" cy="1636295"/>
                <a:chOff x="2698183" y="781131"/>
                <a:chExt cx="6855890" cy="2186349"/>
              </a:xfrm>
            </p:grpSpPr>
            <p:sp>
              <p:nvSpPr>
                <p:cNvPr id="108" name="思考の吹き出し: 雲形 107">
                  <a:extLst>
                    <a:ext uri="{FF2B5EF4-FFF2-40B4-BE49-F238E27FC236}">
                      <a16:creationId xmlns:a16="http://schemas.microsoft.com/office/drawing/2014/main" id="{29A34D9D-24C6-7393-767F-39AD586D1764}"/>
                    </a:ext>
                  </a:extLst>
                </p:cNvPr>
                <p:cNvSpPr/>
                <p:nvPr/>
              </p:nvSpPr>
              <p:spPr bwMode="auto">
                <a:xfrm>
                  <a:off x="3320468" y="781131"/>
                  <a:ext cx="2759366" cy="1033567"/>
                </a:xfrm>
                <a:prstGeom prst="cloudCallout">
                  <a:avLst>
                    <a:gd name="adj1" fmla="val -61782"/>
                    <a:gd name="adj2" fmla="val -182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9" name="テキスト ボックス 108">
                  <a:extLst>
                    <a:ext uri="{FF2B5EF4-FFF2-40B4-BE49-F238E27FC236}">
                      <a16:creationId xmlns:a16="http://schemas.microsoft.com/office/drawing/2014/main" id="{C80BFE76-CAEA-4AEF-57CB-E52C91EFC368}"/>
                    </a:ext>
                  </a:extLst>
                </p:cNvPr>
                <p:cNvSpPr txBox="1"/>
                <p:nvPr/>
              </p:nvSpPr>
              <p:spPr>
                <a:xfrm>
                  <a:off x="2732050" y="1111707"/>
                  <a:ext cx="4026147" cy="849452"/>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エピソード記憶</a:t>
                  </a:r>
                </a:p>
              </p:txBody>
            </p:sp>
            <p:sp>
              <p:nvSpPr>
                <p:cNvPr id="110" name="思考の吹き出し: 雲形 109">
                  <a:extLst>
                    <a:ext uri="{FF2B5EF4-FFF2-40B4-BE49-F238E27FC236}">
                      <a16:creationId xmlns:a16="http://schemas.microsoft.com/office/drawing/2014/main" id="{0A4DD7DD-18EB-40FC-CD0C-A6FEC09F5608}"/>
                    </a:ext>
                  </a:extLst>
                </p:cNvPr>
                <p:cNvSpPr/>
                <p:nvPr/>
              </p:nvSpPr>
              <p:spPr bwMode="auto">
                <a:xfrm>
                  <a:off x="3286601" y="1933913"/>
                  <a:ext cx="2759366" cy="1033567"/>
                </a:xfrm>
                <a:prstGeom prst="cloudCallout">
                  <a:avLst>
                    <a:gd name="adj1" fmla="val -56873"/>
                    <a:gd name="adj2" fmla="val -2676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11" name="テキスト ボックス 110">
                  <a:extLst>
                    <a:ext uri="{FF2B5EF4-FFF2-40B4-BE49-F238E27FC236}">
                      <a16:creationId xmlns:a16="http://schemas.microsoft.com/office/drawing/2014/main" id="{DC49FC9F-4B6F-4C64-612E-CBB4856A6EA6}"/>
                    </a:ext>
                  </a:extLst>
                </p:cNvPr>
                <p:cNvSpPr txBox="1"/>
                <p:nvPr/>
              </p:nvSpPr>
              <p:spPr>
                <a:xfrm>
                  <a:off x="2698183" y="2212039"/>
                  <a:ext cx="4026147" cy="566301"/>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意味記憶</a:t>
                  </a:r>
                </a:p>
              </p:txBody>
            </p:sp>
            <p:sp>
              <p:nvSpPr>
                <p:cNvPr id="112" name="思考の吹き出し: 雲形 111">
                  <a:extLst>
                    <a:ext uri="{FF2B5EF4-FFF2-40B4-BE49-F238E27FC236}">
                      <a16:creationId xmlns:a16="http://schemas.microsoft.com/office/drawing/2014/main" id="{2078190B-05D6-1A21-0836-AA27FAFB01AB}"/>
                    </a:ext>
                  </a:extLst>
                </p:cNvPr>
                <p:cNvSpPr/>
                <p:nvPr/>
              </p:nvSpPr>
              <p:spPr bwMode="auto">
                <a:xfrm>
                  <a:off x="6079834" y="798633"/>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13" name="テキスト ボックス 112">
                  <a:extLst>
                    <a:ext uri="{FF2B5EF4-FFF2-40B4-BE49-F238E27FC236}">
                      <a16:creationId xmlns:a16="http://schemas.microsoft.com/office/drawing/2014/main" id="{2E362FB7-F4EB-0093-DA9A-8A7869C65EC5}"/>
                    </a:ext>
                  </a:extLst>
                </p:cNvPr>
                <p:cNvSpPr txBox="1"/>
                <p:nvPr/>
              </p:nvSpPr>
              <p:spPr>
                <a:xfrm>
                  <a:off x="5527926" y="1058001"/>
                  <a:ext cx="4026147" cy="566301"/>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手続き型記憶</a:t>
                  </a:r>
                </a:p>
              </p:txBody>
            </p:sp>
            <p:sp>
              <p:nvSpPr>
                <p:cNvPr id="114" name="思考の吹き出し: 雲形 113">
                  <a:extLst>
                    <a:ext uri="{FF2B5EF4-FFF2-40B4-BE49-F238E27FC236}">
                      <a16:creationId xmlns:a16="http://schemas.microsoft.com/office/drawing/2014/main" id="{7ECA22F2-07E9-257F-15CB-0F5A09829DB6}"/>
                    </a:ext>
                  </a:extLst>
                </p:cNvPr>
                <p:cNvSpPr/>
                <p:nvPr/>
              </p:nvSpPr>
              <p:spPr bwMode="auto">
                <a:xfrm>
                  <a:off x="6090941" y="1886144"/>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15" name="テキスト ボックス 114">
                  <a:extLst>
                    <a:ext uri="{FF2B5EF4-FFF2-40B4-BE49-F238E27FC236}">
                      <a16:creationId xmlns:a16="http://schemas.microsoft.com/office/drawing/2014/main" id="{12B9F2A2-E4AA-B329-F82A-9B03D9446560}"/>
                    </a:ext>
                  </a:extLst>
                </p:cNvPr>
                <p:cNvSpPr txBox="1"/>
                <p:nvPr/>
              </p:nvSpPr>
              <p:spPr>
                <a:xfrm>
                  <a:off x="5494059" y="2161360"/>
                  <a:ext cx="4026147" cy="566301"/>
                </a:xfrm>
                <a:prstGeom prst="rect">
                  <a:avLst/>
                </a:prstGeom>
                <a:noFill/>
              </p:spPr>
              <p:txBody>
                <a:bodyPr wrap="square" rtlCol="0">
                  <a:spAutoFit/>
                </a:bodyPr>
                <a:lstStyle/>
                <a:p>
                  <a:r>
                    <a:rPr kumimoji="1" lang="ja-JP" altLang="en-US" sz="600" dirty="0">
                      <a:solidFill>
                        <a:srgbClr val="FF0000"/>
                      </a:solidFill>
                      <a:latin typeface="メイリオ" panose="020B0604030504040204" pitchFamily="50" charset="-128"/>
                      <a:ea typeface="メイリオ" panose="020B0604030504040204" pitchFamily="50" charset="-128"/>
                    </a:rPr>
                    <a:t>宣言型記憶</a:t>
                  </a:r>
                </a:p>
              </p:txBody>
            </p:sp>
          </p:grpSp>
        </p:grpSp>
      </p:grpSp>
      <p:sp>
        <p:nvSpPr>
          <p:cNvPr id="2" name="Rectangle 2">
            <a:extLst>
              <a:ext uri="{FF2B5EF4-FFF2-40B4-BE49-F238E27FC236}">
                <a16:creationId xmlns:a16="http://schemas.microsoft.com/office/drawing/2014/main" id="{1294A083-E4E1-6A7A-CE82-C261E02F23C7}"/>
              </a:ext>
            </a:extLst>
          </p:cNvPr>
          <p:cNvSpPr txBox="1">
            <a:spLocks noChangeArrowheads="1"/>
          </p:cNvSpPr>
          <p:nvPr/>
        </p:nvSpPr>
        <p:spPr bwMode="auto">
          <a:xfrm>
            <a:off x="403824" y="245670"/>
            <a:ext cx="9105900"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800" dirty="0">
                <a:latin typeface="UD デジタル 教科書体 NP-B" panose="02020700000000000000" pitchFamily="18" charset="-128"/>
                <a:ea typeface="UD デジタル 教科書体 NP-B" panose="02020700000000000000" pitchFamily="18" charset="-128"/>
              </a:rPr>
              <a:t>発想法</a:t>
            </a:r>
            <a:r>
              <a:rPr lang="en-US" altLang="ja-JP" sz="2800" dirty="0">
                <a:latin typeface="UD デジタル 教科書体 NP-B" panose="02020700000000000000" pitchFamily="18" charset="-128"/>
                <a:ea typeface="UD デジタル 教科書体 NP-B" panose="02020700000000000000" pitchFamily="18" charset="-128"/>
              </a:rPr>
              <a:t>2: </a:t>
            </a:r>
            <a:r>
              <a:rPr lang="en-US" altLang="ja-JP" sz="2800" dirty="0">
                <a:solidFill>
                  <a:srgbClr val="FF0000"/>
                </a:solidFill>
                <a:latin typeface="UD デジタル 教科書体 NP-B" panose="02020700000000000000" pitchFamily="18" charset="-128"/>
                <a:ea typeface="UD デジタル 教科書体 NP-B" panose="02020700000000000000" pitchFamily="18" charset="-128"/>
              </a:rPr>
              <a:t>KJ</a:t>
            </a:r>
            <a:r>
              <a:rPr lang="ja-JP" altLang="en-US" sz="2800" dirty="0">
                <a:solidFill>
                  <a:srgbClr val="FF0000"/>
                </a:solidFill>
                <a:latin typeface="UD デジタル 教科書体 NP-B" panose="02020700000000000000" pitchFamily="18" charset="-128"/>
                <a:ea typeface="UD デジタル 教科書体 NP-B" panose="02020700000000000000" pitchFamily="18" charset="-128"/>
              </a:rPr>
              <a:t>法　</a:t>
            </a:r>
            <a:r>
              <a:rPr lang="en-US" altLang="ja-JP" sz="2800" dirty="0">
                <a:solidFill>
                  <a:srgbClr val="FF0000"/>
                </a:solidFill>
                <a:latin typeface="UD デジタル 教科書体 NP-B" panose="02020700000000000000" pitchFamily="18" charset="-128"/>
                <a:ea typeface="UD デジタル 教科書体 NP-B" panose="02020700000000000000" pitchFamily="18" charset="-128"/>
              </a:rPr>
              <a:t>(</a:t>
            </a:r>
            <a:r>
              <a:rPr lang="ja-JP" altLang="en-US" sz="2800" dirty="0">
                <a:solidFill>
                  <a:srgbClr val="FF0000"/>
                </a:solidFill>
                <a:latin typeface="UD デジタル 教科書体 NP-B" panose="02020700000000000000" pitchFamily="18" charset="-128"/>
                <a:ea typeface="UD デジタル 教科書体 NP-B" panose="02020700000000000000" pitchFamily="18" charset="-128"/>
              </a:rPr>
              <a:t>川喜田 次郎</a:t>
            </a:r>
            <a:r>
              <a:rPr lang="en-US" altLang="ja-JP" sz="2800" dirty="0">
                <a:solidFill>
                  <a:srgbClr val="FF0000"/>
                </a:solidFill>
                <a:latin typeface="UD デジタル 教科書体 NP-B" panose="02020700000000000000" pitchFamily="18" charset="-128"/>
                <a:ea typeface="UD デジタル 教科書体 NP-B" panose="02020700000000000000" pitchFamily="18" charset="-128"/>
              </a:rPr>
              <a:t>)</a:t>
            </a:r>
            <a:endParaRPr lang="ja-JP" altLang="ja-JP" sz="2800" dirty="0">
              <a:solidFill>
                <a:srgbClr val="FF0000"/>
              </a:solidFill>
              <a:latin typeface="UD デジタル 教科書体 NP-B" panose="02020700000000000000" pitchFamily="18" charset="-128"/>
              <a:ea typeface="UD デジタル 教科書体 NP-B" panose="02020700000000000000" pitchFamily="18" charset="-128"/>
            </a:endParaRPr>
          </a:p>
        </p:txBody>
      </p:sp>
      <p:sp>
        <p:nvSpPr>
          <p:cNvPr id="5" name="テキスト ボックス 4">
            <a:extLst>
              <a:ext uri="{FF2B5EF4-FFF2-40B4-BE49-F238E27FC236}">
                <a16:creationId xmlns:a16="http://schemas.microsoft.com/office/drawing/2014/main" id="{C9FBD584-3C7E-EC50-4257-8733617AA5D2}"/>
              </a:ext>
            </a:extLst>
          </p:cNvPr>
          <p:cNvSpPr txBox="1"/>
          <p:nvPr/>
        </p:nvSpPr>
        <p:spPr>
          <a:xfrm>
            <a:off x="351325" y="748907"/>
            <a:ext cx="5876848" cy="5632311"/>
          </a:xfrm>
          <a:prstGeom prst="rect">
            <a:avLst/>
          </a:prstGeom>
          <a:noFill/>
        </p:spPr>
        <p:txBody>
          <a:bodyPr wrap="square">
            <a:spAutoFit/>
          </a:bodyPr>
          <a:lstStyle/>
          <a:p>
            <a:pPr algn="l"/>
            <a:r>
              <a:rPr lang="ja-JP" altLang="en-US" sz="2000" dirty="0">
                <a:latin typeface="UD デジタル 教科書体 NP-B" panose="02020700000000000000" pitchFamily="18" charset="-128"/>
                <a:ea typeface="UD デジタル 教科書体 NP-B" panose="02020700000000000000" pitchFamily="18" charset="-128"/>
              </a:rPr>
              <a:t>（</a:t>
            </a:r>
            <a:r>
              <a:rPr lang="en-US" altLang="ja-JP" sz="2000" dirty="0">
                <a:latin typeface="UD デジタル 教科書体 NP-B" panose="02020700000000000000" pitchFamily="18" charset="-128"/>
                <a:ea typeface="UD デジタル 教科書体 NP-B" panose="02020700000000000000" pitchFamily="18" charset="-128"/>
              </a:rPr>
              <a:t>1</a:t>
            </a:r>
            <a:r>
              <a:rPr lang="ja-JP" altLang="en-US" sz="2000" dirty="0">
                <a:latin typeface="UD デジタル 教科書体 NP-B" panose="02020700000000000000" pitchFamily="18" charset="-128"/>
                <a:ea typeface="UD デジタル 教科書体 NP-B" panose="02020700000000000000" pitchFamily="18" charset="-128"/>
              </a:rPr>
              <a:t>）</a:t>
            </a:r>
            <a:r>
              <a:rPr lang="en-US" altLang="ja-JP" sz="2000" dirty="0">
                <a:latin typeface="UD デジタル 教科書体 NP-B" panose="02020700000000000000" pitchFamily="18" charset="-128"/>
                <a:ea typeface="UD デジタル 教科書体 NP-B" panose="02020700000000000000" pitchFamily="18" charset="-128"/>
              </a:rPr>
              <a:t>1 </a:t>
            </a:r>
            <a:r>
              <a:rPr lang="ja-JP" altLang="en-US" sz="2000" dirty="0">
                <a:latin typeface="UD デジタル 教科書体 NP-B" panose="02020700000000000000" pitchFamily="18" charset="-128"/>
                <a:ea typeface="UD デジタル 教科書体 NP-B" panose="02020700000000000000" pitchFamily="18" charset="-128"/>
              </a:rPr>
              <a:t>つ の ア イ デ ア を １ 枚 の</a:t>
            </a:r>
          </a:p>
          <a:p>
            <a:pPr algn="l"/>
            <a:r>
              <a:rPr lang="ja-JP" altLang="en-US" sz="2000" dirty="0">
                <a:latin typeface="UD デジタル 教科書体 NP-B" panose="02020700000000000000" pitchFamily="18" charset="-128"/>
                <a:ea typeface="UD デジタル 教科書体 NP-B" panose="02020700000000000000" pitchFamily="18" charset="-128"/>
              </a:rPr>
              <a:t>カードに要約する（</a:t>
            </a:r>
            <a:r>
              <a:rPr lang="en-US" altLang="ja-JP" sz="2000" dirty="0">
                <a:latin typeface="UD デジタル 教科書体 NP-B" panose="02020700000000000000" pitchFamily="18" charset="-128"/>
                <a:ea typeface="UD デジタル 教科書体 NP-B" panose="02020700000000000000" pitchFamily="18" charset="-128"/>
              </a:rPr>
              <a:t>2 </a:t>
            </a:r>
            <a:r>
              <a:rPr lang="ja-JP" altLang="en-US" sz="2000" dirty="0">
                <a:latin typeface="UD デジタル 教科書体 NP-B" panose="02020700000000000000" pitchFamily="18" charset="-128"/>
                <a:ea typeface="UD デジタル 教科書体 NP-B" panose="02020700000000000000" pitchFamily="18" charset="-128"/>
              </a:rPr>
              <a:t>つ以上記入してはいけない）。</a:t>
            </a:r>
            <a:endParaRPr lang="en-US" altLang="ja-JP" sz="2000" dirty="0">
              <a:latin typeface="UD デジタル 教科書体 NP-B" panose="02020700000000000000" pitchFamily="18" charset="-128"/>
              <a:ea typeface="UD デジタル 教科書体 NP-B" panose="02020700000000000000" pitchFamily="18" charset="-128"/>
            </a:endParaRPr>
          </a:p>
          <a:p>
            <a:pPr algn="l"/>
            <a:endParaRPr lang="en-US" altLang="ja-JP" sz="2000" dirty="0">
              <a:latin typeface="UD デジタル 教科書体 NP-B" panose="02020700000000000000" pitchFamily="18" charset="-128"/>
              <a:ea typeface="UD デジタル 教科書体 NP-B" panose="02020700000000000000" pitchFamily="18" charset="-128"/>
            </a:endParaRPr>
          </a:p>
          <a:p>
            <a:pPr algn="l"/>
            <a:endParaRPr lang="en-US" altLang="ja-JP" sz="2000" dirty="0">
              <a:latin typeface="UD デジタル 教科書体 NP-B" panose="02020700000000000000" pitchFamily="18" charset="-128"/>
              <a:ea typeface="UD デジタル 教科書体 NP-B" panose="02020700000000000000" pitchFamily="18" charset="-128"/>
            </a:endParaRPr>
          </a:p>
          <a:p>
            <a:pPr algn="l"/>
            <a:endParaRPr lang="ja-JP" altLang="en-US" sz="2000" dirty="0">
              <a:latin typeface="UD デジタル 教科書体 NP-B" panose="02020700000000000000" pitchFamily="18" charset="-128"/>
              <a:ea typeface="UD デジタル 教科書体 NP-B" panose="02020700000000000000" pitchFamily="18" charset="-128"/>
            </a:endParaRPr>
          </a:p>
          <a:p>
            <a:pPr algn="l"/>
            <a:r>
              <a:rPr lang="ja-JP" altLang="en-US" sz="2000" dirty="0">
                <a:latin typeface="UD デジタル 教科書体 NP-B" panose="02020700000000000000" pitchFamily="18" charset="-128"/>
                <a:ea typeface="UD デジタル 教科書体 NP-B" panose="02020700000000000000" pitchFamily="18" charset="-128"/>
              </a:rPr>
              <a:t>（</a:t>
            </a:r>
            <a:r>
              <a:rPr lang="en-US" altLang="ja-JP" sz="2000" dirty="0">
                <a:latin typeface="UD デジタル 教科書体 NP-B" panose="02020700000000000000" pitchFamily="18" charset="-128"/>
                <a:ea typeface="UD デジタル 教科書体 NP-B" panose="02020700000000000000" pitchFamily="18" charset="-128"/>
              </a:rPr>
              <a:t>2</a:t>
            </a:r>
            <a:r>
              <a:rPr lang="ja-JP" altLang="en-US" sz="2000" dirty="0">
                <a:latin typeface="UD デジタル 教科書体 NP-B" panose="02020700000000000000" pitchFamily="18" charset="-128"/>
                <a:ea typeface="UD デジタル 教科書体 NP-B" panose="02020700000000000000" pitchFamily="18" charset="-128"/>
              </a:rPr>
              <a:t>）関連しているカードどうしをグループにまとめ，表題をつける。</a:t>
            </a:r>
            <a:endParaRPr lang="en-US" altLang="ja-JP" sz="2000" dirty="0">
              <a:latin typeface="UD デジタル 教科書体 NP-B" panose="02020700000000000000" pitchFamily="18" charset="-128"/>
              <a:ea typeface="UD デジタル 教科書体 NP-B" panose="02020700000000000000" pitchFamily="18" charset="-128"/>
            </a:endParaRPr>
          </a:p>
          <a:p>
            <a:pPr algn="l"/>
            <a:endParaRPr lang="en-US" altLang="ja-JP" sz="2000" dirty="0">
              <a:latin typeface="UD デジタル 教科書体 NP-B" panose="02020700000000000000" pitchFamily="18" charset="-128"/>
              <a:ea typeface="UD デジタル 教科書体 NP-B" panose="02020700000000000000" pitchFamily="18" charset="-128"/>
            </a:endParaRPr>
          </a:p>
          <a:p>
            <a:pPr algn="l"/>
            <a:endParaRPr lang="en-US" altLang="ja-JP" sz="2000" dirty="0">
              <a:latin typeface="UD デジタル 教科書体 NP-B" panose="02020700000000000000" pitchFamily="18" charset="-128"/>
              <a:ea typeface="UD デジタル 教科書体 NP-B" panose="02020700000000000000" pitchFamily="18" charset="-128"/>
            </a:endParaRPr>
          </a:p>
          <a:p>
            <a:pPr algn="l"/>
            <a:endParaRPr lang="en-US" altLang="ja-JP" sz="2000" dirty="0">
              <a:latin typeface="UD デジタル 教科書体 NP-B" panose="02020700000000000000" pitchFamily="18" charset="-128"/>
              <a:ea typeface="UD デジタル 教科書体 NP-B" panose="02020700000000000000" pitchFamily="18" charset="-128"/>
            </a:endParaRPr>
          </a:p>
          <a:p>
            <a:pPr algn="l"/>
            <a:endParaRPr lang="ja-JP" altLang="en-US" sz="2000" dirty="0">
              <a:latin typeface="UD デジタル 教科書体 NP-B" panose="02020700000000000000" pitchFamily="18" charset="-128"/>
              <a:ea typeface="UD デジタル 教科書体 NP-B" panose="02020700000000000000" pitchFamily="18" charset="-128"/>
            </a:endParaRPr>
          </a:p>
          <a:p>
            <a:pPr algn="l"/>
            <a:r>
              <a:rPr lang="ja-JP" altLang="en-US" sz="2000" dirty="0">
                <a:latin typeface="UD デジタル 教科書体 NP-B" panose="02020700000000000000" pitchFamily="18" charset="-128"/>
                <a:ea typeface="UD デジタル 教科書体 NP-B" panose="02020700000000000000" pitchFamily="18" charset="-128"/>
              </a:rPr>
              <a:t>（</a:t>
            </a:r>
            <a:r>
              <a:rPr lang="en-US" altLang="ja-JP" sz="2000" dirty="0">
                <a:latin typeface="UD デジタル 教科書体 NP-B" panose="02020700000000000000" pitchFamily="18" charset="-128"/>
                <a:ea typeface="UD デジタル 教科書体 NP-B" panose="02020700000000000000" pitchFamily="18" charset="-128"/>
              </a:rPr>
              <a:t>3</a:t>
            </a:r>
            <a:r>
              <a:rPr lang="ja-JP" altLang="en-US" sz="2000" dirty="0">
                <a:latin typeface="UD デジタル 教科書体 NP-B" panose="02020700000000000000" pitchFamily="18" charset="-128"/>
                <a:ea typeface="UD デジタル 教科書体 NP-B" panose="02020700000000000000" pitchFamily="18" charset="-128"/>
              </a:rPr>
              <a:t>）グループどうしの関係（原因・結果，反対・対立など）を矢印で表し，関係の深さを線の太さで表したりして図示する。</a:t>
            </a:r>
            <a:endParaRPr lang="en-US" altLang="ja-JP" sz="2000" dirty="0">
              <a:latin typeface="UD デジタル 教科書体 NP-B" panose="02020700000000000000" pitchFamily="18" charset="-128"/>
              <a:ea typeface="UD デジタル 教科書体 NP-B" panose="02020700000000000000" pitchFamily="18" charset="-128"/>
            </a:endParaRPr>
          </a:p>
          <a:p>
            <a:pPr algn="l"/>
            <a:endParaRPr lang="en-US" altLang="ja-JP" sz="2000" dirty="0">
              <a:latin typeface="UD デジタル 教科書体 NP-B" panose="02020700000000000000" pitchFamily="18" charset="-128"/>
              <a:ea typeface="UD デジタル 教科書体 NP-B" panose="02020700000000000000" pitchFamily="18" charset="-128"/>
            </a:endParaRPr>
          </a:p>
          <a:p>
            <a:pPr algn="l"/>
            <a:endParaRPr lang="en-US" altLang="ja-JP" sz="2000" dirty="0">
              <a:latin typeface="UD デジタル 教科書体 NP-B" panose="02020700000000000000" pitchFamily="18" charset="-128"/>
              <a:ea typeface="UD デジタル 教科書体 NP-B" panose="02020700000000000000" pitchFamily="18" charset="-128"/>
            </a:endParaRPr>
          </a:p>
          <a:p>
            <a:pPr algn="l"/>
            <a:endParaRPr lang="ja-JP" altLang="en-US" sz="2000" dirty="0">
              <a:latin typeface="UD デジタル 教科書体 NP-B" panose="02020700000000000000" pitchFamily="18" charset="-128"/>
              <a:ea typeface="UD デジタル 教科書体 NP-B" panose="02020700000000000000" pitchFamily="18" charset="-128"/>
            </a:endParaRPr>
          </a:p>
        </p:txBody>
      </p:sp>
      <p:sp>
        <p:nvSpPr>
          <p:cNvPr id="11" name="テキスト ボックス 10">
            <a:extLst>
              <a:ext uri="{FF2B5EF4-FFF2-40B4-BE49-F238E27FC236}">
                <a16:creationId xmlns:a16="http://schemas.microsoft.com/office/drawing/2014/main" id="{740CFC53-3E2A-DC5C-8868-F92447DD93C1}"/>
              </a:ext>
            </a:extLst>
          </p:cNvPr>
          <p:cNvSpPr txBox="1"/>
          <p:nvPr/>
        </p:nvSpPr>
        <p:spPr>
          <a:xfrm>
            <a:off x="5788390" y="5488113"/>
            <a:ext cx="3019004" cy="1015663"/>
          </a:xfrm>
          <a:prstGeom prst="rect">
            <a:avLst/>
          </a:prstGeom>
          <a:noFill/>
        </p:spPr>
        <p:txBody>
          <a:bodyPr wrap="square">
            <a:spAutoFit/>
          </a:bodyPr>
          <a:lstStyle/>
          <a:p>
            <a:pPr algn="l"/>
            <a:r>
              <a:rPr lang="ja-JP" altLang="en-US" sz="2000" dirty="0">
                <a:latin typeface="UD デジタル 教科書体 NP-B" panose="02020700000000000000" pitchFamily="18" charset="-128"/>
                <a:ea typeface="UD デジタル 教科書体 NP-B" panose="02020700000000000000" pitchFamily="18" charset="-128"/>
              </a:rPr>
              <a:t>（</a:t>
            </a:r>
            <a:r>
              <a:rPr lang="en-US" altLang="ja-JP" sz="2000" dirty="0">
                <a:latin typeface="UD デジタル 教科書体 NP-B" panose="02020700000000000000" pitchFamily="18" charset="-128"/>
                <a:ea typeface="UD デジタル 教科書体 NP-B" panose="02020700000000000000" pitchFamily="18" charset="-128"/>
              </a:rPr>
              <a:t>4</a:t>
            </a:r>
            <a:r>
              <a:rPr lang="ja-JP" altLang="en-US" sz="2000" dirty="0">
                <a:latin typeface="UD デジタル 教科書体 NP-B" panose="02020700000000000000" pitchFamily="18" charset="-128"/>
                <a:ea typeface="UD デジタル 教科書体 NP-B" panose="02020700000000000000" pitchFamily="18" charset="-128"/>
              </a:rPr>
              <a:t>）グループに点数をつけるなどして評価し，結果を文章にまとめる。</a:t>
            </a:r>
          </a:p>
        </p:txBody>
      </p:sp>
      <p:sp>
        <p:nvSpPr>
          <p:cNvPr id="13" name="正方形/長方形 12">
            <a:extLst>
              <a:ext uri="{FF2B5EF4-FFF2-40B4-BE49-F238E27FC236}">
                <a16:creationId xmlns:a16="http://schemas.microsoft.com/office/drawing/2014/main" id="{17A4C08E-8568-2DE1-A5C8-80087DA78176}"/>
              </a:ext>
            </a:extLst>
          </p:cNvPr>
          <p:cNvSpPr/>
          <p:nvPr/>
        </p:nvSpPr>
        <p:spPr bwMode="auto">
          <a:xfrm>
            <a:off x="3803291" y="1600138"/>
            <a:ext cx="526024" cy="245636"/>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4" name="正方形/長方形 13">
            <a:extLst>
              <a:ext uri="{FF2B5EF4-FFF2-40B4-BE49-F238E27FC236}">
                <a16:creationId xmlns:a16="http://schemas.microsoft.com/office/drawing/2014/main" id="{F75F0E30-2736-CDFB-5922-225D9FCD7EB1}"/>
              </a:ext>
            </a:extLst>
          </p:cNvPr>
          <p:cNvSpPr/>
          <p:nvPr/>
        </p:nvSpPr>
        <p:spPr bwMode="auto">
          <a:xfrm>
            <a:off x="1904433" y="1549338"/>
            <a:ext cx="526024" cy="245636"/>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5" name="正方形/長方形 14">
            <a:extLst>
              <a:ext uri="{FF2B5EF4-FFF2-40B4-BE49-F238E27FC236}">
                <a16:creationId xmlns:a16="http://schemas.microsoft.com/office/drawing/2014/main" id="{53EEADD2-4778-DD06-23B7-BF41DD292FCC}"/>
              </a:ext>
            </a:extLst>
          </p:cNvPr>
          <p:cNvSpPr/>
          <p:nvPr/>
        </p:nvSpPr>
        <p:spPr bwMode="auto">
          <a:xfrm>
            <a:off x="2838703" y="1549338"/>
            <a:ext cx="526024" cy="245636"/>
          </a:xfrm>
          <a:prstGeom prst="rect">
            <a:avLst/>
          </a:prstGeom>
          <a:solidFill>
            <a:srgbClr val="66FF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正方形/長方形 15">
            <a:extLst>
              <a:ext uri="{FF2B5EF4-FFF2-40B4-BE49-F238E27FC236}">
                <a16:creationId xmlns:a16="http://schemas.microsoft.com/office/drawing/2014/main" id="{8FDE7609-1C24-43A3-44B9-5AED0F3CD9E9}"/>
              </a:ext>
            </a:extLst>
          </p:cNvPr>
          <p:cNvSpPr/>
          <p:nvPr/>
        </p:nvSpPr>
        <p:spPr bwMode="auto">
          <a:xfrm>
            <a:off x="2838703" y="1972961"/>
            <a:ext cx="526024" cy="245636"/>
          </a:xfrm>
          <a:prstGeom prst="rect">
            <a:avLst/>
          </a:prstGeom>
          <a:solidFill>
            <a:srgbClr val="66FF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正方形/長方形 16">
            <a:extLst>
              <a:ext uri="{FF2B5EF4-FFF2-40B4-BE49-F238E27FC236}">
                <a16:creationId xmlns:a16="http://schemas.microsoft.com/office/drawing/2014/main" id="{6BF8B636-7E97-6D03-92B8-4555532EBC3D}"/>
              </a:ext>
            </a:extLst>
          </p:cNvPr>
          <p:cNvSpPr/>
          <p:nvPr/>
        </p:nvSpPr>
        <p:spPr bwMode="auto">
          <a:xfrm>
            <a:off x="3588139" y="2197691"/>
            <a:ext cx="526024" cy="245636"/>
          </a:xfrm>
          <a:prstGeom prst="rect">
            <a:avLst/>
          </a:prstGeom>
          <a:solidFill>
            <a:srgbClr val="66FF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正方形/長方形 17">
            <a:extLst>
              <a:ext uri="{FF2B5EF4-FFF2-40B4-BE49-F238E27FC236}">
                <a16:creationId xmlns:a16="http://schemas.microsoft.com/office/drawing/2014/main" id="{2717A133-A152-B02E-04A4-FABD803F049A}"/>
              </a:ext>
            </a:extLst>
          </p:cNvPr>
          <p:cNvSpPr/>
          <p:nvPr/>
        </p:nvSpPr>
        <p:spPr bwMode="auto">
          <a:xfrm>
            <a:off x="4259644" y="1906138"/>
            <a:ext cx="526024" cy="245636"/>
          </a:xfrm>
          <a:prstGeom prst="rect">
            <a:avLst/>
          </a:prstGeom>
          <a:solidFill>
            <a:srgbClr val="FFCC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正方形/長方形 18">
            <a:extLst>
              <a:ext uri="{FF2B5EF4-FFF2-40B4-BE49-F238E27FC236}">
                <a16:creationId xmlns:a16="http://schemas.microsoft.com/office/drawing/2014/main" id="{8327F980-532C-FF4B-8E64-80FE216BD5E6}"/>
              </a:ext>
            </a:extLst>
          </p:cNvPr>
          <p:cNvSpPr/>
          <p:nvPr/>
        </p:nvSpPr>
        <p:spPr bwMode="auto">
          <a:xfrm>
            <a:off x="1690127" y="1955164"/>
            <a:ext cx="526024" cy="245636"/>
          </a:xfrm>
          <a:prstGeom prst="rect">
            <a:avLst/>
          </a:prstGeom>
          <a:solidFill>
            <a:srgbClr val="FFCC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正方形/長方形 19">
            <a:extLst>
              <a:ext uri="{FF2B5EF4-FFF2-40B4-BE49-F238E27FC236}">
                <a16:creationId xmlns:a16="http://schemas.microsoft.com/office/drawing/2014/main" id="{7DE59CD7-E988-7AD3-FCBE-129D80069672}"/>
              </a:ext>
            </a:extLst>
          </p:cNvPr>
          <p:cNvSpPr/>
          <p:nvPr/>
        </p:nvSpPr>
        <p:spPr bwMode="auto">
          <a:xfrm>
            <a:off x="4308422" y="2346830"/>
            <a:ext cx="526024" cy="245636"/>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1" name="正方形/長方形 20">
            <a:extLst>
              <a:ext uri="{FF2B5EF4-FFF2-40B4-BE49-F238E27FC236}">
                <a16:creationId xmlns:a16="http://schemas.microsoft.com/office/drawing/2014/main" id="{379E5290-E031-D22A-B32A-02A71DF528E4}"/>
              </a:ext>
            </a:extLst>
          </p:cNvPr>
          <p:cNvSpPr/>
          <p:nvPr/>
        </p:nvSpPr>
        <p:spPr bwMode="auto">
          <a:xfrm>
            <a:off x="4785668" y="1529119"/>
            <a:ext cx="526024" cy="245636"/>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2" name="正方形/長方形 21">
            <a:extLst>
              <a:ext uri="{FF2B5EF4-FFF2-40B4-BE49-F238E27FC236}">
                <a16:creationId xmlns:a16="http://schemas.microsoft.com/office/drawing/2014/main" id="{35C99B03-F0D6-6689-FD4D-5793A4CACFEE}"/>
              </a:ext>
            </a:extLst>
          </p:cNvPr>
          <p:cNvSpPr/>
          <p:nvPr/>
        </p:nvSpPr>
        <p:spPr bwMode="auto">
          <a:xfrm>
            <a:off x="2815306" y="3817111"/>
            <a:ext cx="526024" cy="245636"/>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3" name="正方形/長方形 22">
            <a:extLst>
              <a:ext uri="{FF2B5EF4-FFF2-40B4-BE49-F238E27FC236}">
                <a16:creationId xmlns:a16="http://schemas.microsoft.com/office/drawing/2014/main" id="{3B905BFD-33B5-5BC8-5680-B6700BC20E05}"/>
              </a:ext>
            </a:extLst>
          </p:cNvPr>
          <p:cNvSpPr/>
          <p:nvPr/>
        </p:nvSpPr>
        <p:spPr bwMode="auto">
          <a:xfrm>
            <a:off x="1455451" y="3390768"/>
            <a:ext cx="526024" cy="245636"/>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正方形/長方形 23">
            <a:extLst>
              <a:ext uri="{FF2B5EF4-FFF2-40B4-BE49-F238E27FC236}">
                <a16:creationId xmlns:a16="http://schemas.microsoft.com/office/drawing/2014/main" id="{945E22AE-C06D-56B8-8381-3417B1C55492}"/>
              </a:ext>
            </a:extLst>
          </p:cNvPr>
          <p:cNvSpPr/>
          <p:nvPr/>
        </p:nvSpPr>
        <p:spPr bwMode="auto">
          <a:xfrm>
            <a:off x="2763725" y="3417555"/>
            <a:ext cx="526024" cy="245636"/>
          </a:xfrm>
          <a:prstGeom prst="rect">
            <a:avLst/>
          </a:prstGeom>
          <a:solidFill>
            <a:srgbClr val="66FF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5" name="正方形/長方形 24">
            <a:extLst>
              <a:ext uri="{FF2B5EF4-FFF2-40B4-BE49-F238E27FC236}">
                <a16:creationId xmlns:a16="http://schemas.microsoft.com/office/drawing/2014/main" id="{A8EA5096-5D7C-E85B-FD6E-E00A44A8E5B3}"/>
              </a:ext>
            </a:extLst>
          </p:cNvPr>
          <p:cNvSpPr/>
          <p:nvPr/>
        </p:nvSpPr>
        <p:spPr bwMode="auto">
          <a:xfrm>
            <a:off x="1459171" y="4011650"/>
            <a:ext cx="526024" cy="245636"/>
          </a:xfrm>
          <a:prstGeom prst="rect">
            <a:avLst/>
          </a:prstGeom>
          <a:solidFill>
            <a:srgbClr val="66FF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正方形/長方形 25">
            <a:extLst>
              <a:ext uri="{FF2B5EF4-FFF2-40B4-BE49-F238E27FC236}">
                <a16:creationId xmlns:a16="http://schemas.microsoft.com/office/drawing/2014/main" id="{57F8504F-74F0-726F-8C45-A84F5CA5E9C1}"/>
              </a:ext>
            </a:extLst>
          </p:cNvPr>
          <p:cNvSpPr/>
          <p:nvPr/>
        </p:nvSpPr>
        <p:spPr bwMode="auto">
          <a:xfrm>
            <a:off x="3407034" y="3417555"/>
            <a:ext cx="526024" cy="245636"/>
          </a:xfrm>
          <a:prstGeom prst="rect">
            <a:avLst/>
          </a:prstGeom>
          <a:solidFill>
            <a:srgbClr val="66FF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7" name="正方形/長方形 26">
            <a:extLst>
              <a:ext uri="{FF2B5EF4-FFF2-40B4-BE49-F238E27FC236}">
                <a16:creationId xmlns:a16="http://schemas.microsoft.com/office/drawing/2014/main" id="{07FC1C21-3488-01C2-89C0-465960A69D98}"/>
              </a:ext>
            </a:extLst>
          </p:cNvPr>
          <p:cNvSpPr/>
          <p:nvPr/>
        </p:nvSpPr>
        <p:spPr bwMode="auto">
          <a:xfrm>
            <a:off x="4747109" y="3917062"/>
            <a:ext cx="526024" cy="245636"/>
          </a:xfrm>
          <a:prstGeom prst="rect">
            <a:avLst/>
          </a:prstGeom>
          <a:solidFill>
            <a:srgbClr val="FFCC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8" name="正方形/長方形 27">
            <a:extLst>
              <a:ext uri="{FF2B5EF4-FFF2-40B4-BE49-F238E27FC236}">
                <a16:creationId xmlns:a16="http://schemas.microsoft.com/office/drawing/2014/main" id="{4FDA843E-2655-E77A-06F5-BC7A09EF5FDD}"/>
              </a:ext>
            </a:extLst>
          </p:cNvPr>
          <p:cNvSpPr/>
          <p:nvPr/>
        </p:nvSpPr>
        <p:spPr bwMode="auto">
          <a:xfrm>
            <a:off x="1370968" y="3663191"/>
            <a:ext cx="526024" cy="245636"/>
          </a:xfrm>
          <a:prstGeom prst="rect">
            <a:avLst/>
          </a:prstGeom>
          <a:solidFill>
            <a:srgbClr val="FFCC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9" name="正方形/長方形 28">
            <a:extLst>
              <a:ext uri="{FF2B5EF4-FFF2-40B4-BE49-F238E27FC236}">
                <a16:creationId xmlns:a16="http://schemas.microsoft.com/office/drawing/2014/main" id="{9FE135C1-5744-7490-B0F6-D426AFF78E1E}"/>
              </a:ext>
            </a:extLst>
          </p:cNvPr>
          <p:cNvSpPr/>
          <p:nvPr/>
        </p:nvSpPr>
        <p:spPr bwMode="auto">
          <a:xfrm>
            <a:off x="3464734" y="3794244"/>
            <a:ext cx="526024" cy="245636"/>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0" name="正方形/長方形 29">
            <a:extLst>
              <a:ext uri="{FF2B5EF4-FFF2-40B4-BE49-F238E27FC236}">
                <a16:creationId xmlns:a16="http://schemas.microsoft.com/office/drawing/2014/main" id="{23074210-ADD7-795D-72DF-9F7226E0FA49}"/>
              </a:ext>
            </a:extLst>
          </p:cNvPr>
          <p:cNvSpPr/>
          <p:nvPr/>
        </p:nvSpPr>
        <p:spPr bwMode="auto">
          <a:xfrm>
            <a:off x="4747109" y="3484871"/>
            <a:ext cx="526024" cy="245636"/>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1" name="四角形: 角を丸くする 30">
            <a:extLst>
              <a:ext uri="{FF2B5EF4-FFF2-40B4-BE49-F238E27FC236}">
                <a16:creationId xmlns:a16="http://schemas.microsoft.com/office/drawing/2014/main" id="{019F3785-8B72-3B3E-9407-50E167C1BB92}"/>
              </a:ext>
            </a:extLst>
          </p:cNvPr>
          <p:cNvSpPr/>
          <p:nvPr/>
        </p:nvSpPr>
        <p:spPr bwMode="auto">
          <a:xfrm>
            <a:off x="1116754" y="3286400"/>
            <a:ext cx="969924" cy="1085601"/>
          </a:xfrm>
          <a:prstGeom prst="roundRect">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2" name="四角形: 角を丸くする 31">
            <a:extLst>
              <a:ext uri="{FF2B5EF4-FFF2-40B4-BE49-F238E27FC236}">
                <a16:creationId xmlns:a16="http://schemas.microsoft.com/office/drawing/2014/main" id="{B4BAB6BB-A0F2-7516-3DBC-1329B662152E}"/>
              </a:ext>
            </a:extLst>
          </p:cNvPr>
          <p:cNvSpPr/>
          <p:nvPr/>
        </p:nvSpPr>
        <p:spPr bwMode="auto">
          <a:xfrm>
            <a:off x="4604689" y="3286400"/>
            <a:ext cx="969924" cy="1085601"/>
          </a:xfrm>
          <a:prstGeom prst="roundRect">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3" name="四角形: 角を丸くする 32">
            <a:extLst>
              <a:ext uri="{FF2B5EF4-FFF2-40B4-BE49-F238E27FC236}">
                <a16:creationId xmlns:a16="http://schemas.microsoft.com/office/drawing/2014/main" id="{7D61AE3C-1EC4-7FEF-9DAC-70DC5A8068FD}"/>
              </a:ext>
            </a:extLst>
          </p:cNvPr>
          <p:cNvSpPr/>
          <p:nvPr/>
        </p:nvSpPr>
        <p:spPr bwMode="auto">
          <a:xfrm>
            <a:off x="2635211" y="3221119"/>
            <a:ext cx="1478951" cy="941579"/>
          </a:xfrm>
          <a:prstGeom prst="roundRect">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4" name="正方形/長方形 33">
            <a:extLst>
              <a:ext uri="{FF2B5EF4-FFF2-40B4-BE49-F238E27FC236}">
                <a16:creationId xmlns:a16="http://schemas.microsoft.com/office/drawing/2014/main" id="{A6F1F25C-4308-8659-0113-9EF8CE2FC58F}"/>
              </a:ext>
            </a:extLst>
          </p:cNvPr>
          <p:cNvSpPr/>
          <p:nvPr/>
        </p:nvSpPr>
        <p:spPr bwMode="auto">
          <a:xfrm>
            <a:off x="2782617" y="6018824"/>
            <a:ext cx="526024" cy="245636"/>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5" name="正方形/長方形 34">
            <a:extLst>
              <a:ext uri="{FF2B5EF4-FFF2-40B4-BE49-F238E27FC236}">
                <a16:creationId xmlns:a16="http://schemas.microsoft.com/office/drawing/2014/main" id="{A93C5766-355C-747A-A908-9944640AD992}"/>
              </a:ext>
            </a:extLst>
          </p:cNvPr>
          <p:cNvSpPr/>
          <p:nvPr/>
        </p:nvSpPr>
        <p:spPr bwMode="auto">
          <a:xfrm>
            <a:off x="1422762" y="5592481"/>
            <a:ext cx="526024" cy="245636"/>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6" name="正方形/長方形 35">
            <a:extLst>
              <a:ext uri="{FF2B5EF4-FFF2-40B4-BE49-F238E27FC236}">
                <a16:creationId xmlns:a16="http://schemas.microsoft.com/office/drawing/2014/main" id="{9D92E458-DCF9-3109-89E9-74F6A9CCF88E}"/>
              </a:ext>
            </a:extLst>
          </p:cNvPr>
          <p:cNvSpPr/>
          <p:nvPr/>
        </p:nvSpPr>
        <p:spPr bwMode="auto">
          <a:xfrm>
            <a:off x="2731036" y="5619268"/>
            <a:ext cx="526024" cy="245636"/>
          </a:xfrm>
          <a:prstGeom prst="rect">
            <a:avLst/>
          </a:prstGeom>
          <a:solidFill>
            <a:srgbClr val="66FF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7" name="正方形/長方形 36">
            <a:extLst>
              <a:ext uri="{FF2B5EF4-FFF2-40B4-BE49-F238E27FC236}">
                <a16:creationId xmlns:a16="http://schemas.microsoft.com/office/drawing/2014/main" id="{3371DBD6-3C1D-70C6-0613-67BBA7C83E27}"/>
              </a:ext>
            </a:extLst>
          </p:cNvPr>
          <p:cNvSpPr/>
          <p:nvPr/>
        </p:nvSpPr>
        <p:spPr bwMode="auto">
          <a:xfrm>
            <a:off x="1426482" y="6213363"/>
            <a:ext cx="526024" cy="245636"/>
          </a:xfrm>
          <a:prstGeom prst="rect">
            <a:avLst/>
          </a:prstGeom>
          <a:solidFill>
            <a:srgbClr val="66FF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0" name="正方形/長方形 39">
            <a:extLst>
              <a:ext uri="{FF2B5EF4-FFF2-40B4-BE49-F238E27FC236}">
                <a16:creationId xmlns:a16="http://schemas.microsoft.com/office/drawing/2014/main" id="{32D9B96D-FC01-2EE5-8C1A-3BC9A1677B35}"/>
              </a:ext>
            </a:extLst>
          </p:cNvPr>
          <p:cNvSpPr/>
          <p:nvPr/>
        </p:nvSpPr>
        <p:spPr bwMode="auto">
          <a:xfrm>
            <a:off x="3374345" y="5619268"/>
            <a:ext cx="526024" cy="245636"/>
          </a:xfrm>
          <a:prstGeom prst="rect">
            <a:avLst/>
          </a:prstGeom>
          <a:solidFill>
            <a:srgbClr val="66FF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1" name="正方形/長方形 40">
            <a:extLst>
              <a:ext uri="{FF2B5EF4-FFF2-40B4-BE49-F238E27FC236}">
                <a16:creationId xmlns:a16="http://schemas.microsoft.com/office/drawing/2014/main" id="{118BBC42-6CDE-AB23-B0B8-2FE9DAC079AC}"/>
              </a:ext>
            </a:extLst>
          </p:cNvPr>
          <p:cNvSpPr/>
          <p:nvPr/>
        </p:nvSpPr>
        <p:spPr bwMode="auto">
          <a:xfrm>
            <a:off x="4714420" y="6118775"/>
            <a:ext cx="526024" cy="245636"/>
          </a:xfrm>
          <a:prstGeom prst="rect">
            <a:avLst/>
          </a:prstGeom>
          <a:solidFill>
            <a:srgbClr val="FFCC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2" name="正方形/長方形 41">
            <a:extLst>
              <a:ext uri="{FF2B5EF4-FFF2-40B4-BE49-F238E27FC236}">
                <a16:creationId xmlns:a16="http://schemas.microsoft.com/office/drawing/2014/main" id="{A4BFEE7E-9519-172C-C7C1-8B68A89C363D}"/>
              </a:ext>
            </a:extLst>
          </p:cNvPr>
          <p:cNvSpPr/>
          <p:nvPr/>
        </p:nvSpPr>
        <p:spPr bwMode="auto">
          <a:xfrm>
            <a:off x="1338279" y="5864904"/>
            <a:ext cx="526024" cy="245636"/>
          </a:xfrm>
          <a:prstGeom prst="rect">
            <a:avLst/>
          </a:prstGeom>
          <a:solidFill>
            <a:srgbClr val="FFCC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3" name="正方形/長方形 42">
            <a:extLst>
              <a:ext uri="{FF2B5EF4-FFF2-40B4-BE49-F238E27FC236}">
                <a16:creationId xmlns:a16="http://schemas.microsoft.com/office/drawing/2014/main" id="{0019624C-325F-3455-59BF-AB9BABE3043E}"/>
              </a:ext>
            </a:extLst>
          </p:cNvPr>
          <p:cNvSpPr/>
          <p:nvPr/>
        </p:nvSpPr>
        <p:spPr bwMode="auto">
          <a:xfrm>
            <a:off x="3432045" y="5995957"/>
            <a:ext cx="526024" cy="245636"/>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4" name="正方形/長方形 43">
            <a:extLst>
              <a:ext uri="{FF2B5EF4-FFF2-40B4-BE49-F238E27FC236}">
                <a16:creationId xmlns:a16="http://schemas.microsoft.com/office/drawing/2014/main" id="{644A8A09-2D99-A859-B981-2C1F6231BDE7}"/>
              </a:ext>
            </a:extLst>
          </p:cNvPr>
          <p:cNvSpPr/>
          <p:nvPr/>
        </p:nvSpPr>
        <p:spPr bwMode="auto">
          <a:xfrm>
            <a:off x="4714420" y="5686584"/>
            <a:ext cx="526024" cy="245636"/>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5" name="四角形: 角を丸くする 44">
            <a:extLst>
              <a:ext uri="{FF2B5EF4-FFF2-40B4-BE49-F238E27FC236}">
                <a16:creationId xmlns:a16="http://schemas.microsoft.com/office/drawing/2014/main" id="{3E6EBA46-AAAE-8D68-CAB3-11901A6899C5}"/>
              </a:ext>
            </a:extLst>
          </p:cNvPr>
          <p:cNvSpPr/>
          <p:nvPr/>
        </p:nvSpPr>
        <p:spPr bwMode="auto">
          <a:xfrm>
            <a:off x="1084065" y="5488113"/>
            <a:ext cx="969924" cy="1085601"/>
          </a:xfrm>
          <a:prstGeom prst="roundRect">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6" name="四角形: 角を丸くする 45">
            <a:extLst>
              <a:ext uri="{FF2B5EF4-FFF2-40B4-BE49-F238E27FC236}">
                <a16:creationId xmlns:a16="http://schemas.microsoft.com/office/drawing/2014/main" id="{F23F38EB-93FC-67BD-F888-9106903B8BD9}"/>
              </a:ext>
            </a:extLst>
          </p:cNvPr>
          <p:cNvSpPr/>
          <p:nvPr/>
        </p:nvSpPr>
        <p:spPr bwMode="auto">
          <a:xfrm>
            <a:off x="4572000" y="5488113"/>
            <a:ext cx="969924" cy="1085601"/>
          </a:xfrm>
          <a:prstGeom prst="roundRect">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7" name="四角形: 角を丸くする 46">
            <a:extLst>
              <a:ext uri="{FF2B5EF4-FFF2-40B4-BE49-F238E27FC236}">
                <a16:creationId xmlns:a16="http://schemas.microsoft.com/office/drawing/2014/main" id="{8DAE5B6F-F954-DCFE-8F9D-3A3DA0F82595}"/>
              </a:ext>
            </a:extLst>
          </p:cNvPr>
          <p:cNvSpPr/>
          <p:nvPr/>
        </p:nvSpPr>
        <p:spPr bwMode="auto">
          <a:xfrm>
            <a:off x="2602522" y="5422832"/>
            <a:ext cx="1478951" cy="941579"/>
          </a:xfrm>
          <a:prstGeom prst="roundRect">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49" name="直線矢印コネクタ 48">
            <a:extLst>
              <a:ext uri="{FF2B5EF4-FFF2-40B4-BE49-F238E27FC236}">
                <a16:creationId xmlns:a16="http://schemas.microsoft.com/office/drawing/2014/main" id="{95131674-61C6-4144-2B8F-69483BE59A2E}"/>
              </a:ext>
            </a:extLst>
          </p:cNvPr>
          <p:cNvCxnSpPr>
            <a:stCxn id="47" idx="3"/>
          </p:cNvCxnSpPr>
          <p:nvPr/>
        </p:nvCxnSpPr>
        <p:spPr bwMode="auto">
          <a:xfrm flipV="1">
            <a:off x="4081473" y="5864904"/>
            <a:ext cx="490527" cy="28718"/>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 name="直線矢印コネクタ 50">
            <a:extLst>
              <a:ext uri="{FF2B5EF4-FFF2-40B4-BE49-F238E27FC236}">
                <a16:creationId xmlns:a16="http://schemas.microsoft.com/office/drawing/2014/main" id="{2BDD1F7C-35EA-502D-EC3E-AE638245412F}"/>
              </a:ext>
            </a:extLst>
          </p:cNvPr>
          <p:cNvCxnSpPr/>
          <p:nvPr/>
        </p:nvCxnSpPr>
        <p:spPr bwMode="auto">
          <a:xfrm>
            <a:off x="2053989" y="6458999"/>
            <a:ext cx="2518011" cy="0"/>
          </a:xfrm>
          <a:prstGeom prst="straightConnector1">
            <a:avLst/>
          </a:prstGeom>
          <a:solidFill>
            <a:schemeClr val="accent1"/>
          </a:solidFill>
          <a:ln w="57150" cap="flat" cmpd="sng" algn="ctr">
            <a:solidFill>
              <a:schemeClr val="tx1"/>
            </a:solidFill>
            <a:prstDash val="solid"/>
            <a:round/>
            <a:headEnd type="triangl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直線コネクタ 52">
            <a:extLst>
              <a:ext uri="{FF2B5EF4-FFF2-40B4-BE49-F238E27FC236}">
                <a16:creationId xmlns:a16="http://schemas.microsoft.com/office/drawing/2014/main" id="{F481080E-7269-A384-467C-6A088DDB3823}"/>
              </a:ext>
            </a:extLst>
          </p:cNvPr>
          <p:cNvCxnSpPr/>
          <p:nvPr/>
        </p:nvCxnSpPr>
        <p:spPr bwMode="auto">
          <a:xfrm>
            <a:off x="2053989" y="5879263"/>
            <a:ext cx="533990" cy="14358"/>
          </a:xfrm>
          <a:prstGeom prst="line">
            <a:avLst/>
          </a:prstGeom>
          <a:solidFill>
            <a:schemeClr val="accent1"/>
          </a:solidFill>
          <a:ln w="76200" cap="flat" cmpd="dbl"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793925742"/>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マインドマップ英単語2">
            <a:extLst>
              <a:ext uri="{FF2B5EF4-FFF2-40B4-BE49-F238E27FC236}">
                <a16:creationId xmlns:a16="http://schemas.microsoft.com/office/drawing/2014/main" id="{4BEA86B3-A39E-3E55-DA1D-B129D2AAB0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762000"/>
            <a:ext cx="6900574" cy="4867275"/>
          </a:xfrm>
          <a:prstGeom prst="rect">
            <a:avLst/>
          </a:prstGeom>
          <a:noFill/>
          <a:extLst>
            <a:ext uri="{909E8E84-426E-40DD-AFC4-6F175D3DCCD1}">
              <a14:hiddenFill xmlns:a14="http://schemas.microsoft.com/office/drawing/2010/main">
                <a:solidFill>
                  <a:srgbClr val="FFFFFF"/>
                </a:solidFill>
              </a14:hiddenFill>
            </a:ext>
          </a:extLst>
        </p:spPr>
      </p:pic>
      <p:sp>
        <p:nvSpPr>
          <p:cNvPr id="1042" name="テキスト ボックス 1041">
            <a:extLst>
              <a:ext uri="{FF2B5EF4-FFF2-40B4-BE49-F238E27FC236}">
                <a16:creationId xmlns:a16="http://schemas.microsoft.com/office/drawing/2014/main" id="{8B67B737-66BC-F4D3-54DC-0D87B2752941}"/>
              </a:ext>
            </a:extLst>
          </p:cNvPr>
          <p:cNvSpPr txBox="1"/>
          <p:nvPr/>
        </p:nvSpPr>
        <p:spPr>
          <a:xfrm>
            <a:off x="762000" y="457200"/>
            <a:ext cx="2895600" cy="523220"/>
          </a:xfrm>
          <a:prstGeom prst="rect">
            <a:avLst/>
          </a:prstGeom>
          <a:noFill/>
        </p:spPr>
        <p:txBody>
          <a:bodyPr wrap="square" rtlCol="0">
            <a:spAutoFit/>
          </a:bodyPr>
          <a:lstStyle/>
          <a:p>
            <a:pPr algn="l"/>
            <a:r>
              <a:rPr kumimoji="1" lang="ja-JP" altLang="en-US" sz="2800" dirty="0">
                <a:solidFill>
                  <a:srgbClr val="FF0000"/>
                </a:solidFill>
                <a:latin typeface="UD デジタル 教科書体 NP-B" panose="02020700000000000000" pitchFamily="18" charset="-128"/>
                <a:ea typeface="UD デジタル 教科書体 NP-B" panose="02020700000000000000" pitchFamily="18" charset="-128"/>
              </a:rPr>
              <a:t>その他の手法</a:t>
            </a:r>
          </a:p>
        </p:txBody>
      </p:sp>
      <p:sp>
        <p:nvSpPr>
          <p:cNvPr id="1046" name="テキスト ボックス 1045">
            <a:extLst>
              <a:ext uri="{FF2B5EF4-FFF2-40B4-BE49-F238E27FC236}">
                <a16:creationId xmlns:a16="http://schemas.microsoft.com/office/drawing/2014/main" id="{403F13EA-CABF-ED7F-6BBF-D5FFBF3659C5}"/>
              </a:ext>
            </a:extLst>
          </p:cNvPr>
          <p:cNvSpPr txBox="1"/>
          <p:nvPr/>
        </p:nvSpPr>
        <p:spPr>
          <a:xfrm>
            <a:off x="762000" y="1065020"/>
            <a:ext cx="4204447" cy="1631216"/>
          </a:xfrm>
          <a:prstGeom prst="rect">
            <a:avLst/>
          </a:prstGeom>
          <a:noFill/>
        </p:spPr>
        <p:txBody>
          <a:bodyPr wrap="square" rtlCol="0">
            <a:spAutoFit/>
          </a:bodyPr>
          <a:lstStyle/>
          <a:p>
            <a:pPr algn="l"/>
            <a:r>
              <a:rPr kumimoji="1" lang="ja-JP" altLang="en-US" sz="2000" dirty="0">
                <a:latin typeface="UD デジタル 教科書体 NP-B" panose="02020700000000000000" pitchFamily="18" charset="-128"/>
                <a:ea typeface="UD デジタル 教科書体 NP-B" panose="02020700000000000000" pitchFamily="18" charset="-128"/>
              </a:rPr>
              <a:t>・コンセプト</a:t>
            </a:r>
            <a:r>
              <a:rPr kumimoji="1" lang="en-US" altLang="ja-JP" sz="2000" dirty="0">
                <a:latin typeface="UD デジタル 教科書体 NP-B" panose="02020700000000000000" pitchFamily="18" charset="-128"/>
                <a:ea typeface="UD デジタル 教科書体 NP-B" panose="02020700000000000000" pitchFamily="18" charset="-128"/>
              </a:rPr>
              <a:t>(</a:t>
            </a:r>
            <a:r>
              <a:rPr kumimoji="1" lang="ja-JP" altLang="en-US" sz="2000" dirty="0">
                <a:latin typeface="UD デジタル 教科書体 NP-B" panose="02020700000000000000" pitchFamily="18" charset="-128"/>
                <a:ea typeface="UD デジタル 教科書体 NP-B" panose="02020700000000000000" pitchFamily="18" charset="-128"/>
              </a:rPr>
              <a:t>マインド</a:t>
            </a:r>
            <a:r>
              <a:rPr kumimoji="1" lang="en-US" altLang="ja-JP" sz="2000" dirty="0">
                <a:latin typeface="UD デジタル 教科書体 NP-B" panose="02020700000000000000" pitchFamily="18" charset="-128"/>
                <a:ea typeface="UD デジタル 教科書体 NP-B" panose="02020700000000000000" pitchFamily="18" charset="-128"/>
              </a:rPr>
              <a:t>)</a:t>
            </a:r>
            <a:r>
              <a:rPr kumimoji="1" lang="ja-JP" altLang="en-US" sz="2000" dirty="0">
                <a:latin typeface="UD デジタル 教科書体 NP-B" panose="02020700000000000000" pitchFamily="18" charset="-128"/>
                <a:ea typeface="UD デジタル 教科書体 NP-B" panose="02020700000000000000" pitchFamily="18" charset="-128"/>
              </a:rPr>
              <a:t>マップ</a:t>
            </a:r>
          </a:p>
          <a:p>
            <a:pPr algn="l"/>
            <a:r>
              <a:rPr kumimoji="1" lang="ja-JP" altLang="en-US" sz="2000" dirty="0">
                <a:latin typeface="UD デジタル 教科書体 NP-B" panose="02020700000000000000" pitchFamily="18" charset="-128"/>
                <a:ea typeface="UD デジタル 教科書体 NP-B" panose="02020700000000000000" pitchFamily="18" charset="-128"/>
              </a:rPr>
              <a:t>・ロジックツリー</a:t>
            </a:r>
            <a:endParaRPr kumimoji="1" lang="en-US" altLang="ja-JP" sz="2000" dirty="0">
              <a:latin typeface="UD デジタル 教科書体 NP-B" panose="02020700000000000000" pitchFamily="18" charset="-128"/>
              <a:ea typeface="UD デジタル 教科書体 NP-B" panose="02020700000000000000" pitchFamily="18" charset="-128"/>
            </a:endParaRPr>
          </a:p>
          <a:p>
            <a:pPr algn="l"/>
            <a:r>
              <a:rPr kumimoji="1" lang="ja-JP" altLang="en-US" sz="2000" dirty="0">
                <a:latin typeface="UD デジタル 教科書体 NP-B" panose="02020700000000000000" pitchFamily="18" charset="-128"/>
                <a:ea typeface="UD デジタル 教科書体 NP-B" panose="02020700000000000000" pitchFamily="18" charset="-128"/>
              </a:rPr>
              <a:t>・マトリクス表</a:t>
            </a:r>
          </a:p>
          <a:p>
            <a:pPr algn="l"/>
            <a:r>
              <a:rPr kumimoji="1" lang="ja-JP" altLang="en-US" sz="2000" dirty="0">
                <a:latin typeface="UD デジタル 教科書体 NP-B" panose="02020700000000000000" pitchFamily="18" charset="-128"/>
                <a:ea typeface="UD デジタル 教科書体 NP-B" panose="02020700000000000000" pitchFamily="18" charset="-128"/>
              </a:rPr>
              <a:t>・フィッシュボーン図</a:t>
            </a:r>
          </a:p>
          <a:p>
            <a:pPr algn="l"/>
            <a:r>
              <a:rPr kumimoji="1" lang="ja-JP" altLang="en-US" sz="2000" dirty="0">
                <a:latin typeface="UD デジタル 教科書体 NP-B" panose="02020700000000000000" pitchFamily="18" charset="-128"/>
                <a:ea typeface="UD デジタル 教科書体 NP-B" panose="02020700000000000000" pitchFamily="18" charset="-128"/>
              </a:rPr>
              <a:t>などいろいろ。</a:t>
            </a:r>
          </a:p>
        </p:txBody>
      </p:sp>
      <p:sp>
        <p:nvSpPr>
          <p:cNvPr id="4" name="テキスト ボックス 3">
            <a:extLst>
              <a:ext uri="{FF2B5EF4-FFF2-40B4-BE49-F238E27FC236}">
                <a16:creationId xmlns:a16="http://schemas.microsoft.com/office/drawing/2014/main" id="{2B4B01AD-B3C6-89DE-389F-498FA5842937}"/>
              </a:ext>
            </a:extLst>
          </p:cNvPr>
          <p:cNvSpPr txBox="1"/>
          <p:nvPr/>
        </p:nvSpPr>
        <p:spPr>
          <a:xfrm>
            <a:off x="1981200" y="5464578"/>
            <a:ext cx="7162800" cy="1138773"/>
          </a:xfrm>
          <a:prstGeom prst="rect">
            <a:avLst/>
          </a:prstGeom>
          <a:noFill/>
        </p:spPr>
        <p:txBody>
          <a:bodyPr wrap="square" rtlCol="0">
            <a:spAutoFit/>
          </a:bodyPr>
          <a:lstStyle/>
          <a:p>
            <a:pPr algn="l"/>
            <a:r>
              <a:rPr kumimoji="1" lang="ja-JP" altLang="en-US" sz="2000" dirty="0">
                <a:latin typeface="UD デジタル 教科書体 NP-B" panose="02020700000000000000" pitchFamily="18" charset="-128"/>
                <a:ea typeface="UD デジタル 教科書体 NP-B" panose="02020700000000000000" pitchFamily="18" charset="-128"/>
              </a:rPr>
              <a:t>コンセプト</a:t>
            </a:r>
            <a:r>
              <a:rPr kumimoji="1" lang="en-US" altLang="ja-JP" sz="2000" dirty="0">
                <a:latin typeface="UD デジタル 教科書体 NP-B" panose="02020700000000000000" pitchFamily="18" charset="-128"/>
                <a:ea typeface="UD デジタル 教科書体 NP-B" panose="02020700000000000000" pitchFamily="18" charset="-128"/>
              </a:rPr>
              <a:t>(</a:t>
            </a:r>
            <a:r>
              <a:rPr kumimoji="1" lang="ja-JP" altLang="en-US" sz="2000" dirty="0">
                <a:latin typeface="UD デジタル 教科書体 NP-B" panose="02020700000000000000" pitchFamily="18" charset="-128"/>
                <a:ea typeface="UD デジタル 教科書体 NP-B" panose="02020700000000000000" pitchFamily="18" charset="-128"/>
              </a:rPr>
              <a:t>マインド</a:t>
            </a:r>
            <a:r>
              <a:rPr kumimoji="1" lang="en-US" altLang="ja-JP" sz="2000" dirty="0">
                <a:latin typeface="UD デジタル 教科書体 NP-B" panose="02020700000000000000" pitchFamily="18" charset="-128"/>
                <a:ea typeface="UD デジタル 教科書体 NP-B" panose="02020700000000000000" pitchFamily="18" charset="-128"/>
              </a:rPr>
              <a:t>)</a:t>
            </a:r>
            <a:r>
              <a:rPr kumimoji="1" lang="ja-JP" altLang="en-US" sz="2000" dirty="0">
                <a:latin typeface="UD デジタル 教科書体 NP-B" panose="02020700000000000000" pitchFamily="18" charset="-128"/>
                <a:ea typeface="UD デジタル 教科書体 NP-B" panose="02020700000000000000" pitchFamily="18" charset="-128"/>
              </a:rPr>
              <a:t>マップ</a:t>
            </a:r>
            <a:r>
              <a:rPr lang="ja-JP" altLang="en-US" sz="2000" dirty="0">
                <a:latin typeface="UD デジタル 教科書体 NP-B" panose="02020700000000000000" pitchFamily="18" charset="-128"/>
                <a:ea typeface="UD デジタル 教科書体 NP-B" panose="02020700000000000000" pitchFamily="18" charset="-128"/>
              </a:rPr>
              <a:t>例</a:t>
            </a:r>
          </a:p>
          <a:p>
            <a:pPr algn="l"/>
            <a:r>
              <a:rPr kumimoji="1" lang="ja-JP" altLang="en-US" sz="1400" dirty="0">
                <a:latin typeface="UD デジタル 教科書体 NP-B" panose="02020700000000000000" pitchFamily="18" charset="-128"/>
                <a:ea typeface="UD デジタル 教科書体 NP-B" panose="02020700000000000000" pitchFamily="18" charset="-128"/>
              </a:rPr>
              <a:t>画像引用　</a:t>
            </a:r>
            <a:r>
              <a:rPr kumimoji="1" lang="en-US" altLang="ja-JP" sz="1400" dirty="0">
                <a:latin typeface="UD デジタル 教科書体 NP-B" panose="02020700000000000000" pitchFamily="18" charset="-128"/>
                <a:ea typeface="UD デジタル 教科書体 NP-B" panose="02020700000000000000" pitchFamily="18" charset="-128"/>
              </a:rPr>
              <a:t>https://www.mindmap-school.jp/blog-facebook-20200517-englishwords-mindmap/</a:t>
            </a:r>
            <a:endParaRPr kumimoji="1" lang="ja-JP" altLang="en-US" sz="1400" dirty="0">
              <a:latin typeface="UD デジタル 教科書体 NP-B" panose="02020700000000000000" pitchFamily="18" charset="-128"/>
              <a:ea typeface="UD デジタル 教科書体 NP-B" panose="02020700000000000000" pitchFamily="18" charset="-128"/>
            </a:endParaRPr>
          </a:p>
          <a:p>
            <a:pPr algn="l"/>
            <a:endParaRPr kumimoji="1" lang="ja-JP" altLang="en-US" sz="2000" dirty="0">
              <a:latin typeface="UD デジタル 教科書体 NP-B" panose="02020700000000000000" pitchFamily="18" charset="-128"/>
              <a:ea typeface="UD デジタル 教科書体 NP-B" panose="02020700000000000000" pitchFamily="18" charset="-128"/>
            </a:endParaRPr>
          </a:p>
        </p:txBody>
      </p:sp>
    </p:spTree>
    <p:extLst>
      <p:ext uri="{BB962C8B-B14F-4D97-AF65-F5344CB8AC3E}">
        <p14:creationId xmlns:p14="http://schemas.microsoft.com/office/powerpoint/2010/main" val="21554233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272781" y="337615"/>
            <a:ext cx="9105900" cy="503237"/>
          </a:xfrm>
        </p:spPr>
        <p:txBody>
          <a:bodyPr/>
          <a:lstStyle/>
          <a:p>
            <a:pPr algn="l"/>
            <a:r>
              <a:rPr lang="ja-JP" altLang="en-US" sz="3200" dirty="0">
                <a:latin typeface="メイリオ" panose="020B0604030504040204" pitchFamily="50" charset="-128"/>
                <a:ea typeface="メイリオ" panose="020B0604030504040204" pitchFamily="50" charset="-128"/>
              </a:rPr>
              <a:t>人生は</a:t>
            </a:r>
            <a:r>
              <a:rPr lang="ja-JP" altLang="en-US" sz="3200" dirty="0">
                <a:solidFill>
                  <a:srgbClr val="FF0000"/>
                </a:solidFill>
                <a:latin typeface="メイリオ" panose="020B0604030504040204" pitchFamily="50" charset="-128"/>
                <a:ea typeface="メイリオ" panose="020B0604030504040204" pitchFamily="50" charset="-128"/>
              </a:rPr>
              <a:t>問題解決</a:t>
            </a:r>
            <a:r>
              <a:rPr lang="ja-JP" altLang="en-US" sz="3200" dirty="0">
                <a:latin typeface="メイリオ" panose="020B0604030504040204" pitchFamily="50" charset="-128"/>
                <a:ea typeface="メイリオ" panose="020B0604030504040204" pitchFamily="50" charset="-128"/>
              </a:rPr>
              <a:t>の積み重ね</a:t>
            </a:r>
            <a:endParaRPr lang="ja-JP" altLang="ja-JP" sz="3200" dirty="0">
              <a:latin typeface="メイリオ" panose="020B0604030504040204" pitchFamily="50" charset="-128"/>
              <a:ea typeface="メイリオ" panose="020B0604030504040204" pitchFamily="50" charset="-128"/>
            </a:endParaRPr>
          </a:p>
        </p:txBody>
      </p:sp>
      <p:sp>
        <p:nvSpPr>
          <p:cNvPr id="2" name="Rectangle 2">
            <a:extLst>
              <a:ext uri="{FF2B5EF4-FFF2-40B4-BE49-F238E27FC236}">
                <a16:creationId xmlns:a16="http://schemas.microsoft.com/office/drawing/2014/main" id="{2CAD160D-C3D7-DFE7-4BA9-3D6C48944BA8}"/>
              </a:ext>
            </a:extLst>
          </p:cNvPr>
          <p:cNvSpPr txBox="1">
            <a:spLocks noChangeArrowheads="1"/>
          </p:cNvSpPr>
          <p:nvPr/>
        </p:nvSpPr>
        <p:spPr bwMode="auto">
          <a:xfrm>
            <a:off x="5410198" y="1902433"/>
            <a:ext cx="2572019"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solidFill>
                  <a:srgbClr val="FF0000"/>
                </a:solidFill>
                <a:latin typeface="メイリオ" panose="020B0604030504040204" pitchFamily="50" charset="-128"/>
                <a:ea typeface="メイリオ" panose="020B0604030504040204" pitchFamily="50" charset="-128"/>
              </a:rPr>
              <a:t>ギャップ</a:t>
            </a:r>
            <a:endParaRPr lang="ja-JP" altLang="ja-JP" sz="3200" dirty="0">
              <a:solidFill>
                <a:srgbClr val="FF0000"/>
              </a:solidFill>
              <a:latin typeface="メイリオ" panose="020B0604030504040204" pitchFamily="50" charset="-128"/>
              <a:ea typeface="メイリオ" panose="020B0604030504040204" pitchFamily="50" charset="-128"/>
            </a:endParaRPr>
          </a:p>
        </p:txBody>
      </p:sp>
      <p:sp>
        <p:nvSpPr>
          <p:cNvPr id="8" name="四角形: 角を丸くする 7">
            <a:extLst>
              <a:ext uri="{FF2B5EF4-FFF2-40B4-BE49-F238E27FC236}">
                <a16:creationId xmlns:a16="http://schemas.microsoft.com/office/drawing/2014/main" id="{6BF11876-F465-7635-FEBC-C5E5C691A5FA}"/>
              </a:ext>
            </a:extLst>
          </p:cNvPr>
          <p:cNvSpPr/>
          <p:nvPr/>
        </p:nvSpPr>
        <p:spPr bwMode="auto">
          <a:xfrm>
            <a:off x="5181600" y="955397"/>
            <a:ext cx="2572019" cy="733373"/>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テキスト ボックス 6">
            <a:extLst>
              <a:ext uri="{FF2B5EF4-FFF2-40B4-BE49-F238E27FC236}">
                <a16:creationId xmlns:a16="http://schemas.microsoft.com/office/drawing/2014/main" id="{7419AF42-2982-32F3-CDCE-74E308EF34AA}"/>
              </a:ext>
            </a:extLst>
          </p:cNvPr>
          <p:cNvSpPr txBox="1"/>
          <p:nvPr/>
        </p:nvSpPr>
        <p:spPr>
          <a:xfrm>
            <a:off x="5181599" y="1103995"/>
            <a:ext cx="2572019" cy="584775"/>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rPr>
              <a:t>理想の状態</a:t>
            </a:r>
            <a:endParaRPr kumimoji="1" lang="ja-JP" altLang="en-US" sz="3200" dirty="0">
              <a:latin typeface="メイリオ" panose="020B0604030504040204" pitchFamily="50" charset="-128"/>
              <a:ea typeface="メイリオ" panose="020B0604030504040204" pitchFamily="50" charset="-128"/>
            </a:endParaRPr>
          </a:p>
        </p:txBody>
      </p:sp>
      <p:sp>
        <p:nvSpPr>
          <p:cNvPr id="9" name="四角形: 角を丸くする 8">
            <a:extLst>
              <a:ext uri="{FF2B5EF4-FFF2-40B4-BE49-F238E27FC236}">
                <a16:creationId xmlns:a16="http://schemas.microsoft.com/office/drawing/2014/main" id="{390E7622-91AC-9204-A424-4CA1BE53C294}"/>
              </a:ext>
            </a:extLst>
          </p:cNvPr>
          <p:cNvSpPr/>
          <p:nvPr/>
        </p:nvSpPr>
        <p:spPr bwMode="auto">
          <a:xfrm>
            <a:off x="2783147" y="2470735"/>
            <a:ext cx="2572019" cy="733373"/>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テキスト ボックス 9">
            <a:extLst>
              <a:ext uri="{FF2B5EF4-FFF2-40B4-BE49-F238E27FC236}">
                <a16:creationId xmlns:a16="http://schemas.microsoft.com/office/drawing/2014/main" id="{695AA0CB-9FD9-CC39-7075-9F7F012B6E0C}"/>
              </a:ext>
            </a:extLst>
          </p:cNvPr>
          <p:cNvSpPr txBox="1"/>
          <p:nvPr/>
        </p:nvSpPr>
        <p:spPr>
          <a:xfrm>
            <a:off x="2783146" y="2619333"/>
            <a:ext cx="2572019" cy="584775"/>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rPr>
              <a:t>現状</a:t>
            </a:r>
          </a:p>
        </p:txBody>
      </p:sp>
      <p:cxnSp>
        <p:nvCxnSpPr>
          <p:cNvPr id="12" name="直線矢印コネクタ 11">
            <a:extLst>
              <a:ext uri="{FF2B5EF4-FFF2-40B4-BE49-F238E27FC236}">
                <a16:creationId xmlns:a16="http://schemas.microsoft.com/office/drawing/2014/main" id="{0E7F6D92-5C32-5A37-C1C4-D00F6799FD2E}"/>
              </a:ext>
            </a:extLst>
          </p:cNvPr>
          <p:cNvCxnSpPr/>
          <p:nvPr/>
        </p:nvCxnSpPr>
        <p:spPr bwMode="auto">
          <a:xfrm>
            <a:off x="5181599" y="1688770"/>
            <a:ext cx="0" cy="781965"/>
          </a:xfrm>
          <a:prstGeom prst="straightConnector1">
            <a:avLst/>
          </a:prstGeom>
          <a:solidFill>
            <a:schemeClr val="accent1"/>
          </a:solidFill>
          <a:ln w="76200" cap="flat" cmpd="sng" algn="ctr">
            <a:solidFill>
              <a:srgbClr val="FF0000"/>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Rectangle 2">
            <a:extLst>
              <a:ext uri="{FF2B5EF4-FFF2-40B4-BE49-F238E27FC236}">
                <a16:creationId xmlns:a16="http://schemas.microsoft.com/office/drawing/2014/main" id="{DD982BA3-2AB4-5300-670E-EEB307E41AF4}"/>
              </a:ext>
            </a:extLst>
          </p:cNvPr>
          <p:cNvSpPr txBox="1">
            <a:spLocks noChangeArrowheads="1"/>
          </p:cNvSpPr>
          <p:nvPr/>
        </p:nvSpPr>
        <p:spPr bwMode="auto">
          <a:xfrm>
            <a:off x="506151" y="1152556"/>
            <a:ext cx="3048000"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latin typeface="メイリオ" panose="020B0604030504040204" pitchFamily="50" charset="-128"/>
                <a:ea typeface="メイリオ" panose="020B0604030504040204" pitchFamily="50" charset="-128"/>
              </a:rPr>
              <a:t>上の問題とは</a:t>
            </a:r>
            <a:endParaRPr lang="ja-JP" altLang="ja-JP" sz="3200" dirty="0">
              <a:latin typeface="メイリオ" panose="020B0604030504040204" pitchFamily="50" charset="-128"/>
              <a:ea typeface="メイリオ" panose="020B0604030504040204" pitchFamily="50" charset="-128"/>
            </a:endParaRPr>
          </a:p>
        </p:txBody>
      </p:sp>
      <p:sp>
        <p:nvSpPr>
          <p:cNvPr id="15" name="Rectangle 2">
            <a:extLst>
              <a:ext uri="{FF2B5EF4-FFF2-40B4-BE49-F238E27FC236}">
                <a16:creationId xmlns:a16="http://schemas.microsoft.com/office/drawing/2014/main" id="{30B69BE0-B5A8-AA04-787D-1969004EF655}"/>
              </a:ext>
            </a:extLst>
          </p:cNvPr>
          <p:cNvSpPr txBox="1">
            <a:spLocks noChangeArrowheads="1"/>
          </p:cNvSpPr>
          <p:nvPr/>
        </p:nvSpPr>
        <p:spPr bwMode="auto">
          <a:xfrm>
            <a:off x="5583763" y="4680967"/>
            <a:ext cx="2572019"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solidFill>
                  <a:srgbClr val="FF0000"/>
                </a:solidFill>
                <a:latin typeface="メイリオ" panose="020B0604030504040204" pitchFamily="50" charset="-128"/>
                <a:ea typeface="メイリオ" panose="020B0604030504040204" pitchFamily="50" charset="-128"/>
              </a:rPr>
              <a:t>ギャップ</a:t>
            </a:r>
            <a:endParaRPr lang="ja-JP" altLang="ja-JP" sz="3200" dirty="0">
              <a:solidFill>
                <a:srgbClr val="FF0000"/>
              </a:solidFill>
              <a:latin typeface="メイリオ" panose="020B0604030504040204" pitchFamily="50" charset="-128"/>
              <a:ea typeface="メイリオ" panose="020B0604030504040204" pitchFamily="50" charset="-128"/>
            </a:endParaRPr>
          </a:p>
        </p:txBody>
      </p:sp>
      <p:sp>
        <p:nvSpPr>
          <p:cNvPr id="16" name="四角形: 角を丸くする 15">
            <a:extLst>
              <a:ext uri="{FF2B5EF4-FFF2-40B4-BE49-F238E27FC236}">
                <a16:creationId xmlns:a16="http://schemas.microsoft.com/office/drawing/2014/main" id="{552F2109-4C02-64BD-A2BC-8C2B83E36675}"/>
              </a:ext>
            </a:extLst>
          </p:cNvPr>
          <p:cNvSpPr/>
          <p:nvPr/>
        </p:nvSpPr>
        <p:spPr bwMode="auto">
          <a:xfrm>
            <a:off x="5355165" y="3733931"/>
            <a:ext cx="2572019" cy="733373"/>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テキスト ボックス 16">
            <a:extLst>
              <a:ext uri="{FF2B5EF4-FFF2-40B4-BE49-F238E27FC236}">
                <a16:creationId xmlns:a16="http://schemas.microsoft.com/office/drawing/2014/main" id="{768AF9ED-3158-563A-1191-E1D603476EEB}"/>
              </a:ext>
            </a:extLst>
          </p:cNvPr>
          <p:cNvSpPr txBox="1"/>
          <p:nvPr/>
        </p:nvSpPr>
        <p:spPr>
          <a:xfrm>
            <a:off x="5355164" y="3882529"/>
            <a:ext cx="2572019" cy="584775"/>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rPr>
              <a:t>普通の状態</a:t>
            </a:r>
            <a:endParaRPr kumimoji="1" lang="ja-JP" altLang="en-US" sz="3200" dirty="0">
              <a:latin typeface="メイリオ" panose="020B0604030504040204" pitchFamily="50" charset="-128"/>
              <a:ea typeface="メイリオ" panose="020B0604030504040204" pitchFamily="50" charset="-128"/>
            </a:endParaRPr>
          </a:p>
        </p:txBody>
      </p:sp>
      <p:sp>
        <p:nvSpPr>
          <p:cNvPr id="18" name="四角形: 角を丸くする 17">
            <a:extLst>
              <a:ext uri="{FF2B5EF4-FFF2-40B4-BE49-F238E27FC236}">
                <a16:creationId xmlns:a16="http://schemas.microsoft.com/office/drawing/2014/main" id="{E6159389-DEC0-E0AE-E229-396CA455C17E}"/>
              </a:ext>
            </a:extLst>
          </p:cNvPr>
          <p:cNvSpPr/>
          <p:nvPr/>
        </p:nvSpPr>
        <p:spPr bwMode="auto">
          <a:xfrm>
            <a:off x="2956712" y="5249269"/>
            <a:ext cx="2572019" cy="733373"/>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テキスト ボックス 18">
            <a:extLst>
              <a:ext uri="{FF2B5EF4-FFF2-40B4-BE49-F238E27FC236}">
                <a16:creationId xmlns:a16="http://schemas.microsoft.com/office/drawing/2014/main" id="{FF957219-D76E-4D76-C70D-06CA6DF885DA}"/>
              </a:ext>
            </a:extLst>
          </p:cNvPr>
          <p:cNvSpPr txBox="1"/>
          <p:nvPr/>
        </p:nvSpPr>
        <p:spPr>
          <a:xfrm>
            <a:off x="2956711" y="5397867"/>
            <a:ext cx="2572019" cy="584775"/>
          </a:xfrm>
          <a:prstGeom prst="rect">
            <a:avLst/>
          </a:prstGeom>
          <a:noFill/>
        </p:spPr>
        <p:txBody>
          <a:bodyPr wrap="square" rtlCol="0">
            <a:spAutoFit/>
          </a:bodyPr>
          <a:lstStyle/>
          <a:p>
            <a:r>
              <a:rPr lang="ja-JP" altLang="en-US" sz="3200" dirty="0">
                <a:solidFill>
                  <a:srgbClr val="FF0000"/>
                </a:solidFill>
                <a:latin typeface="メイリオ" panose="020B0604030504040204" pitchFamily="50" charset="-128"/>
                <a:ea typeface="メイリオ" panose="020B0604030504040204" pitchFamily="50" charset="-128"/>
              </a:rPr>
              <a:t>悪い状態</a:t>
            </a:r>
            <a:endParaRPr kumimoji="1" lang="ja-JP" altLang="en-US" sz="3200" dirty="0">
              <a:solidFill>
                <a:srgbClr val="FF0000"/>
              </a:solidFill>
              <a:latin typeface="メイリオ" panose="020B0604030504040204" pitchFamily="50" charset="-128"/>
              <a:ea typeface="メイリオ" panose="020B0604030504040204" pitchFamily="50" charset="-128"/>
            </a:endParaRPr>
          </a:p>
        </p:txBody>
      </p:sp>
      <p:cxnSp>
        <p:nvCxnSpPr>
          <p:cNvPr id="20" name="直線矢印コネクタ 19">
            <a:extLst>
              <a:ext uri="{FF2B5EF4-FFF2-40B4-BE49-F238E27FC236}">
                <a16:creationId xmlns:a16="http://schemas.microsoft.com/office/drawing/2014/main" id="{75F36E3A-63ED-10D8-300C-CDFD298B42F3}"/>
              </a:ext>
            </a:extLst>
          </p:cNvPr>
          <p:cNvCxnSpPr/>
          <p:nvPr/>
        </p:nvCxnSpPr>
        <p:spPr bwMode="auto">
          <a:xfrm>
            <a:off x="5355164" y="4467304"/>
            <a:ext cx="0" cy="781965"/>
          </a:xfrm>
          <a:prstGeom prst="straightConnector1">
            <a:avLst/>
          </a:prstGeom>
          <a:solidFill>
            <a:schemeClr val="accent1"/>
          </a:solidFill>
          <a:ln w="76200" cap="flat" cmpd="sng" algn="ctr">
            <a:solidFill>
              <a:srgbClr val="FF0000"/>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Rectangle 2">
            <a:extLst>
              <a:ext uri="{FF2B5EF4-FFF2-40B4-BE49-F238E27FC236}">
                <a16:creationId xmlns:a16="http://schemas.microsoft.com/office/drawing/2014/main" id="{3FA1F163-D101-9B62-6957-DC4EF117D4D1}"/>
              </a:ext>
            </a:extLst>
          </p:cNvPr>
          <p:cNvSpPr txBox="1">
            <a:spLocks noChangeArrowheads="1"/>
          </p:cNvSpPr>
          <p:nvPr/>
        </p:nvSpPr>
        <p:spPr bwMode="auto">
          <a:xfrm>
            <a:off x="435644" y="3700954"/>
            <a:ext cx="3048000"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latin typeface="メイリオ" panose="020B0604030504040204" pitchFamily="50" charset="-128"/>
                <a:ea typeface="メイリオ" panose="020B0604030504040204" pitchFamily="50" charset="-128"/>
              </a:rPr>
              <a:t>下の問題とは</a:t>
            </a:r>
            <a:endParaRPr lang="ja-JP" altLang="ja-JP" sz="3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98915253"/>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272781" y="337615"/>
            <a:ext cx="9105900" cy="503237"/>
          </a:xfrm>
        </p:spPr>
        <p:txBody>
          <a:bodyPr/>
          <a:lstStyle/>
          <a:p>
            <a:pPr algn="l"/>
            <a:r>
              <a:rPr lang="ja-JP" altLang="en-US" sz="3200" dirty="0">
                <a:solidFill>
                  <a:srgbClr val="FF0000"/>
                </a:solidFill>
                <a:latin typeface="メイリオ" panose="020B0604030504040204" pitchFamily="50" charset="-128"/>
                <a:ea typeface="メイリオ" panose="020B0604030504040204" pitchFamily="50" charset="-128"/>
              </a:rPr>
              <a:t>問題解決とは</a:t>
            </a:r>
            <a:endParaRPr lang="ja-JP" altLang="ja-JP" sz="3200" dirty="0">
              <a:latin typeface="メイリオ" panose="020B0604030504040204" pitchFamily="50" charset="-128"/>
              <a:ea typeface="メイリオ" panose="020B0604030504040204" pitchFamily="50" charset="-128"/>
            </a:endParaRPr>
          </a:p>
        </p:txBody>
      </p:sp>
      <p:sp>
        <p:nvSpPr>
          <p:cNvPr id="2" name="Rectangle 2">
            <a:extLst>
              <a:ext uri="{FF2B5EF4-FFF2-40B4-BE49-F238E27FC236}">
                <a16:creationId xmlns:a16="http://schemas.microsoft.com/office/drawing/2014/main" id="{2CAD160D-C3D7-DFE7-4BA9-3D6C48944BA8}"/>
              </a:ext>
            </a:extLst>
          </p:cNvPr>
          <p:cNvSpPr txBox="1">
            <a:spLocks noChangeArrowheads="1"/>
          </p:cNvSpPr>
          <p:nvPr/>
        </p:nvSpPr>
        <p:spPr bwMode="auto">
          <a:xfrm>
            <a:off x="5410198" y="1902433"/>
            <a:ext cx="2572019"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solidFill>
                  <a:srgbClr val="FF0000"/>
                </a:solidFill>
                <a:latin typeface="メイリオ" panose="020B0604030504040204" pitchFamily="50" charset="-128"/>
                <a:ea typeface="メイリオ" panose="020B0604030504040204" pitchFamily="50" charset="-128"/>
              </a:rPr>
              <a:t>ギャップ</a:t>
            </a:r>
            <a:endParaRPr lang="ja-JP" altLang="ja-JP" sz="3200" dirty="0">
              <a:solidFill>
                <a:srgbClr val="FF0000"/>
              </a:solidFill>
              <a:latin typeface="メイリオ" panose="020B0604030504040204" pitchFamily="50" charset="-128"/>
              <a:ea typeface="メイリオ" panose="020B0604030504040204" pitchFamily="50" charset="-128"/>
            </a:endParaRPr>
          </a:p>
        </p:txBody>
      </p:sp>
      <p:sp>
        <p:nvSpPr>
          <p:cNvPr id="8" name="四角形: 角を丸くする 7">
            <a:extLst>
              <a:ext uri="{FF2B5EF4-FFF2-40B4-BE49-F238E27FC236}">
                <a16:creationId xmlns:a16="http://schemas.microsoft.com/office/drawing/2014/main" id="{6BF11876-F465-7635-FEBC-C5E5C691A5FA}"/>
              </a:ext>
            </a:extLst>
          </p:cNvPr>
          <p:cNvSpPr/>
          <p:nvPr/>
        </p:nvSpPr>
        <p:spPr bwMode="auto">
          <a:xfrm>
            <a:off x="5181600" y="955397"/>
            <a:ext cx="2572019" cy="733373"/>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テキスト ボックス 6">
            <a:extLst>
              <a:ext uri="{FF2B5EF4-FFF2-40B4-BE49-F238E27FC236}">
                <a16:creationId xmlns:a16="http://schemas.microsoft.com/office/drawing/2014/main" id="{7419AF42-2982-32F3-CDCE-74E308EF34AA}"/>
              </a:ext>
            </a:extLst>
          </p:cNvPr>
          <p:cNvSpPr txBox="1"/>
          <p:nvPr/>
        </p:nvSpPr>
        <p:spPr>
          <a:xfrm>
            <a:off x="5181599" y="1103995"/>
            <a:ext cx="2572019" cy="584775"/>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rPr>
              <a:t>理想の状態</a:t>
            </a:r>
            <a:endParaRPr kumimoji="1" lang="ja-JP" altLang="en-US" sz="3200" dirty="0">
              <a:latin typeface="メイリオ" panose="020B0604030504040204" pitchFamily="50" charset="-128"/>
              <a:ea typeface="メイリオ" panose="020B0604030504040204" pitchFamily="50" charset="-128"/>
            </a:endParaRPr>
          </a:p>
        </p:txBody>
      </p:sp>
      <p:sp>
        <p:nvSpPr>
          <p:cNvPr id="9" name="四角形: 角を丸くする 8">
            <a:extLst>
              <a:ext uri="{FF2B5EF4-FFF2-40B4-BE49-F238E27FC236}">
                <a16:creationId xmlns:a16="http://schemas.microsoft.com/office/drawing/2014/main" id="{390E7622-91AC-9204-A424-4CA1BE53C294}"/>
              </a:ext>
            </a:extLst>
          </p:cNvPr>
          <p:cNvSpPr/>
          <p:nvPr/>
        </p:nvSpPr>
        <p:spPr bwMode="auto">
          <a:xfrm>
            <a:off x="2783147" y="2470735"/>
            <a:ext cx="2572019" cy="733373"/>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テキスト ボックス 9">
            <a:extLst>
              <a:ext uri="{FF2B5EF4-FFF2-40B4-BE49-F238E27FC236}">
                <a16:creationId xmlns:a16="http://schemas.microsoft.com/office/drawing/2014/main" id="{695AA0CB-9FD9-CC39-7075-9F7F012B6E0C}"/>
              </a:ext>
            </a:extLst>
          </p:cNvPr>
          <p:cNvSpPr txBox="1"/>
          <p:nvPr/>
        </p:nvSpPr>
        <p:spPr>
          <a:xfrm>
            <a:off x="2783146" y="2619333"/>
            <a:ext cx="2572019" cy="584775"/>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rPr>
              <a:t>現状</a:t>
            </a:r>
          </a:p>
        </p:txBody>
      </p:sp>
      <p:cxnSp>
        <p:nvCxnSpPr>
          <p:cNvPr id="12" name="直線矢印コネクタ 11">
            <a:extLst>
              <a:ext uri="{FF2B5EF4-FFF2-40B4-BE49-F238E27FC236}">
                <a16:creationId xmlns:a16="http://schemas.microsoft.com/office/drawing/2014/main" id="{0E7F6D92-5C32-5A37-C1C4-D00F6799FD2E}"/>
              </a:ext>
            </a:extLst>
          </p:cNvPr>
          <p:cNvCxnSpPr/>
          <p:nvPr/>
        </p:nvCxnSpPr>
        <p:spPr bwMode="auto">
          <a:xfrm>
            <a:off x="5181599" y="1688770"/>
            <a:ext cx="0" cy="781965"/>
          </a:xfrm>
          <a:prstGeom prst="straightConnector1">
            <a:avLst/>
          </a:prstGeom>
          <a:solidFill>
            <a:schemeClr val="accent1"/>
          </a:solidFill>
          <a:ln w="76200"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Rectangle 2">
            <a:extLst>
              <a:ext uri="{FF2B5EF4-FFF2-40B4-BE49-F238E27FC236}">
                <a16:creationId xmlns:a16="http://schemas.microsoft.com/office/drawing/2014/main" id="{DD982BA3-2AB4-5300-670E-EEB307E41AF4}"/>
              </a:ext>
            </a:extLst>
          </p:cNvPr>
          <p:cNvSpPr txBox="1">
            <a:spLocks noChangeArrowheads="1"/>
          </p:cNvSpPr>
          <p:nvPr/>
        </p:nvSpPr>
        <p:spPr bwMode="auto">
          <a:xfrm>
            <a:off x="506151" y="1152556"/>
            <a:ext cx="3048000"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latin typeface="メイリオ" panose="020B0604030504040204" pitchFamily="50" charset="-128"/>
                <a:ea typeface="メイリオ" panose="020B0604030504040204" pitchFamily="50" charset="-128"/>
              </a:rPr>
              <a:t>上の問題場面</a:t>
            </a:r>
            <a:endParaRPr lang="ja-JP" altLang="ja-JP" sz="3200" dirty="0">
              <a:latin typeface="メイリオ" panose="020B0604030504040204" pitchFamily="50" charset="-128"/>
              <a:ea typeface="メイリオ" panose="020B0604030504040204" pitchFamily="50" charset="-128"/>
            </a:endParaRPr>
          </a:p>
        </p:txBody>
      </p:sp>
      <p:sp>
        <p:nvSpPr>
          <p:cNvPr id="15" name="Rectangle 2">
            <a:extLst>
              <a:ext uri="{FF2B5EF4-FFF2-40B4-BE49-F238E27FC236}">
                <a16:creationId xmlns:a16="http://schemas.microsoft.com/office/drawing/2014/main" id="{30B69BE0-B5A8-AA04-787D-1969004EF655}"/>
              </a:ext>
            </a:extLst>
          </p:cNvPr>
          <p:cNvSpPr txBox="1">
            <a:spLocks noChangeArrowheads="1"/>
          </p:cNvSpPr>
          <p:nvPr/>
        </p:nvSpPr>
        <p:spPr bwMode="auto">
          <a:xfrm>
            <a:off x="5583763" y="4680967"/>
            <a:ext cx="2572019"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solidFill>
                  <a:schemeClr val="tx1"/>
                </a:solidFill>
                <a:latin typeface="メイリオ" panose="020B0604030504040204" pitchFamily="50" charset="-128"/>
                <a:ea typeface="メイリオ" panose="020B0604030504040204" pitchFamily="50" charset="-128"/>
              </a:rPr>
              <a:t>ギャップ</a:t>
            </a:r>
            <a:endParaRPr lang="ja-JP" altLang="ja-JP" sz="3200" dirty="0">
              <a:solidFill>
                <a:schemeClr val="tx1"/>
              </a:solidFill>
              <a:latin typeface="メイリオ" panose="020B0604030504040204" pitchFamily="50" charset="-128"/>
              <a:ea typeface="メイリオ" panose="020B0604030504040204" pitchFamily="50" charset="-128"/>
            </a:endParaRPr>
          </a:p>
        </p:txBody>
      </p:sp>
      <p:sp>
        <p:nvSpPr>
          <p:cNvPr id="16" name="四角形: 角を丸くする 15">
            <a:extLst>
              <a:ext uri="{FF2B5EF4-FFF2-40B4-BE49-F238E27FC236}">
                <a16:creationId xmlns:a16="http://schemas.microsoft.com/office/drawing/2014/main" id="{552F2109-4C02-64BD-A2BC-8C2B83E36675}"/>
              </a:ext>
            </a:extLst>
          </p:cNvPr>
          <p:cNvSpPr/>
          <p:nvPr/>
        </p:nvSpPr>
        <p:spPr bwMode="auto">
          <a:xfrm>
            <a:off x="5355165" y="3733931"/>
            <a:ext cx="2572019" cy="733373"/>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テキスト ボックス 16">
            <a:extLst>
              <a:ext uri="{FF2B5EF4-FFF2-40B4-BE49-F238E27FC236}">
                <a16:creationId xmlns:a16="http://schemas.microsoft.com/office/drawing/2014/main" id="{768AF9ED-3158-563A-1191-E1D603476EEB}"/>
              </a:ext>
            </a:extLst>
          </p:cNvPr>
          <p:cNvSpPr txBox="1"/>
          <p:nvPr/>
        </p:nvSpPr>
        <p:spPr>
          <a:xfrm>
            <a:off x="5355164" y="3882529"/>
            <a:ext cx="2572019" cy="584775"/>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rPr>
              <a:t>普通の状態</a:t>
            </a:r>
            <a:endParaRPr kumimoji="1" lang="ja-JP" altLang="en-US" sz="3200" dirty="0">
              <a:latin typeface="メイリオ" panose="020B0604030504040204" pitchFamily="50" charset="-128"/>
              <a:ea typeface="メイリオ" panose="020B0604030504040204" pitchFamily="50" charset="-128"/>
            </a:endParaRPr>
          </a:p>
        </p:txBody>
      </p:sp>
      <p:sp>
        <p:nvSpPr>
          <p:cNvPr id="18" name="四角形: 角を丸くする 17">
            <a:extLst>
              <a:ext uri="{FF2B5EF4-FFF2-40B4-BE49-F238E27FC236}">
                <a16:creationId xmlns:a16="http://schemas.microsoft.com/office/drawing/2014/main" id="{E6159389-DEC0-E0AE-E229-396CA455C17E}"/>
              </a:ext>
            </a:extLst>
          </p:cNvPr>
          <p:cNvSpPr/>
          <p:nvPr/>
        </p:nvSpPr>
        <p:spPr bwMode="auto">
          <a:xfrm>
            <a:off x="2956712" y="5249269"/>
            <a:ext cx="2572019" cy="733373"/>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テキスト ボックス 18">
            <a:extLst>
              <a:ext uri="{FF2B5EF4-FFF2-40B4-BE49-F238E27FC236}">
                <a16:creationId xmlns:a16="http://schemas.microsoft.com/office/drawing/2014/main" id="{FF957219-D76E-4D76-C70D-06CA6DF885DA}"/>
              </a:ext>
            </a:extLst>
          </p:cNvPr>
          <p:cNvSpPr txBox="1"/>
          <p:nvPr/>
        </p:nvSpPr>
        <p:spPr>
          <a:xfrm>
            <a:off x="2956711" y="5397867"/>
            <a:ext cx="2572019" cy="584775"/>
          </a:xfrm>
          <a:prstGeom prst="rect">
            <a:avLst/>
          </a:prstGeom>
          <a:noFill/>
        </p:spPr>
        <p:txBody>
          <a:bodyPr wrap="square" rtlCol="0">
            <a:spAutoFit/>
          </a:bodyPr>
          <a:lstStyle/>
          <a:p>
            <a:r>
              <a:rPr lang="ja-JP" altLang="en-US" sz="3200" dirty="0">
                <a:solidFill>
                  <a:srgbClr val="FF0000"/>
                </a:solidFill>
                <a:latin typeface="メイリオ" panose="020B0604030504040204" pitchFamily="50" charset="-128"/>
                <a:ea typeface="メイリオ" panose="020B0604030504040204" pitchFamily="50" charset="-128"/>
              </a:rPr>
              <a:t>悪い状態</a:t>
            </a:r>
            <a:endParaRPr kumimoji="1" lang="ja-JP" altLang="en-US" sz="3200" dirty="0">
              <a:solidFill>
                <a:srgbClr val="FF0000"/>
              </a:solidFill>
              <a:latin typeface="メイリオ" panose="020B0604030504040204" pitchFamily="50" charset="-128"/>
              <a:ea typeface="メイリオ" panose="020B0604030504040204" pitchFamily="50" charset="-128"/>
            </a:endParaRPr>
          </a:p>
        </p:txBody>
      </p:sp>
      <p:cxnSp>
        <p:nvCxnSpPr>
          <p:cNvPr id="20" name="直線矢印コネクタ 19">
            <a:extLst>
              <a:ext uri="{FF2B5EF4-FFF2-40B4-BE49-F238E27FC236}">
                <a16:creationId xmlns:a16="http://schemas.microsoft.com/office/drawing/2014/main" id="{75F36E3A-63ED-10D8-300C-CDFD298B42F3}"/>
              </a:ext>
            </a:extLst>
          </p:cNvPr>
          <p:cNvCxnSpPr/>
          <p:nvPr/>
        </p:nvCxnSpPr>
        <p:spPr bwMode="auto">
          <a:xfrm>
            <a:off x="5355164" y="4467304"/>
            <a:ext cx="0" cy="781965"/>
          </a:xfrm>
          <a:prstGeom prst="straightConnector1">
            <a:avLst/>
          </a:prstGeom>
          <a:solidFill>
            <a:schemeClr val="accent1"/>
          </a:solidFill>
          <a:ln w="76200"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Rectangle 2">
            <a:extLst>
              <a:ext uri="{FF2B5EF4-FFF2-40B4-BE49-F238E27FC236}">
                <a16:creationId xmlns:a16="http://schemas.microsoft.com/office/drawing/2014/main" id="{3FA1F163-D101-9B62-6957-DC4EF117D4D1}"/>
              </a:ext>
            </a:extLst>
          </p:cNvPr>
          <p:cNvSpPr txBox="1">
            <a:spLocks noChangeArrowheads="1"/>
          </p:cNvSpPr>
          <p:nvPr/>
        </p:nvSpPr>
        <p:spPr bwMode="auto">
          <a:xfrm>
            <a:off x="435644" y="3700954"/>
            <a:ext cx="3048000"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latin typeface="メイリオ" panose="020B0604030504040204" pitchFamily="50" charset="-128"/>
                <a:ea typeface="メイリオ" panose="020B0604030504040204" pitchFamily="50" charset="-128"/>
              </a:rPr>
              <a:t>下の問題場面</a:t>
            </a:r>
            <a:endParaRPr lang="ja-JP" altLang="ja-JP" sz="3200" dirty="0">
              <a:latin typeface="メイリオ" panose="020B0604030504040204" pitchFamily="50" charset="-128"/>
              <a:ea typeface="メイリオ" panose="020B0604030504040204" pitchFamily="50" charset="-128"/>
            </a:endParaRPr>
          </a:p>
        </p:txBody>
      </p:sp>
      <p:cxnSp>
        <p:nvCxnSpPr>
          <p:cNvPr id="4" name="直線矢印コネクタ 3">
            <a:extLst>
              <a:ext uri="{FF2B5EF4-FFF2-40B4-BE49-F238E27FC236}">
                <a16:creationId xmlns:a16="http://schemas.microsoft.com/office/drawing/2014/main" id="{D32D2F49-D460-97D5-C933-EA0E5CBDD425}"/>
              </a:ext>
            </a:extLst>
          </p:cNvPr>
          <p:cNvCxnSpPr>
            <a:stCxn id="9" idx="0"/>
            <a:endCxn id="7" idx="1"/>
          </p:cNvCxnSpPr>
          <p:nvPr/>
        </p:nvCxnSpPr>
        <p:spPr bwMode="auto">
          <a:xfrm flipV="1">
            <a:off x="4069157" y="1396383"/>
            <a:ext cx="1112442" cy="1074352"/>
          </a:xfrm>
          <a:prstGeom prst="straightConnector1">
            <a:avLst/>
          </a:prstGeom>
          <a:solidFill>
            <a:schemeClr val="accent1"/>
          </a:solidFill>
          <a:ln w="762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 name="直線矢印コネクタ 4">
            <a:extLst>
              <a:ext uri="{FF2B5EF4-FFF2-40B4-BE49-F238E27FC236}">
                <a16:creationId xmlns:a16="http://schemas.microsoft.com/office/drawing/2014/main" id="{27ACDAB7-D8D2-C305-3E9B-C5BC0FDB9D54}"/>
              </a:ext>
            </a:extLst>
          </p:cNvPr>
          <p:cNvCxnSpPr/>
          <p:nvPr/>
        </p:nvCxnSpPr>
        <p:spPr bwMode="auto">
          <a:xfrm flipV="1">
            <a:off x="4174988" y="4143791"/>
            <a:ext cx="1112442" cy="1074352"/>
          </a:xfrm>
          <a:prstGeom prst="straightConnector1">
            <a:avLst/>
          </a:prstGeom>
          <a:solidFill>
            <a:schemeClr val="accent1"/>
          </a:solidFill>
          <a:ln w="762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 name="Rectangle 2">
            <a:extLst>
              <a:ext uri="{FF2B5EF4-FFF2-40B4-BE49-F238E27FC236}">
                <a16:creationId xmlns:a16="http://schemas.microsoft.com/office/drawing/2014/main" id="{616710D8-527E-5642-E5BD-05E8AB2B5143}"/>
              </a:ext>
            </a:extLst>
          </p:cNvPr>
          <p:cNvSpPr txBox="1">
            <a:spLocks noChangeArrowheads="1"/>
          </p:cNvSpPr>
          <p:nvPr/>
        </p:nvSpPr>
        <p:spPr bwMode="auto">
          <a:xfrm>
            <a:off x="2354925" y="1593542"/>
            <a:ext cx="2572019"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solidFill>
                  <a:srgbClr val="FF0000"/>
                </a:solidFill>
                <a:latin typeface="メイリオ" panose="020B0604030504040204" pitchFamily="50" charset="-128"/>
                <a:ea typeface="メイリオ" panose="020B0604030504040204" pitchFamily="50" charset="-128"/>
              </a:rPr>
              <a:t>方法・手段</a:t>
            </a:r>
            <a:endParaRPr lang="ja-JP" altLang="ja-JP" sz="3200" dirty="0">
              <a:solidFill>
                <a:srgbClr val="FF0000"/>
              </a:solidFill>
              <a:latin typeface="メイリオ" panose="020B0604030504040204" pitchFamily="50" charset="-128"/>
              <a:ea typeface="メイリオ" panose="020B0604030504040204" pitchFamily="50" charset="-128"/>
            </a:endParaRPr>
          </a:p>
        </p:txBody>
      </p:sp>
      <p:sp>
        <p:nvSpPr>
          <p:cNvPr id="11" name="Rectangle 2">
            <a:extLst>
              <a:ext uri="{FF2B5EF4-FFF2-40B4-BE49-F238E27FC236}">
                <a16:creationId xmlns:a16="http://schemas.microsoft.com/office/drawing/2014/main" id="{FCE9ABE4-0C6F-668E-B8F2-7230A94368B5}"/>
              </a:ext>
            </a:extLst>
          </p:cNvPr>
          <p:cNvSpPr txBox="1">
            <a:spLocks noChangeArrowheads="1"/>
          </p:cNvSpPr>
          <p:nvPr/>
        </p:nvSpPr>
        <p:spPr bwMode="auto">
          <a:xfrm>
            <a:off x="2462334" y="4355049"/>
            <a:ext cx="2572019"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solidFill>
                  <a:srgbClr val="FF0000"/>
                </a:solidFill>
                <a:latin typeface="メイリオ" panose="020B0604030504040204" pitchFamily="50" charset="-128"/>
                <a:ea typeface="メイリオ" panose="020B0604030504040204" pitchFamily="50" charset="-128"/>
              </a:rPr>
              <a:t>方法・手段</a:t>
            </a:r>
            <a:endParaRPr lang="ja-JP" altLang="ja-JP" sz="32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6473380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272781" y="337615"/>
            <a:ext cx="9105900" cy="503237"/>
          </a:xfrm>
        </p:spPr>
        <p:txBody>
          <a:bodyPr/>
          <a:lstStyle/>
          <a:p>
            <a:pPr algn="l"/>
            <a:r>
              <a:rPr lang="ja-JP" altLang="en-US" sz="3200" dirty="0">
                <a:solidFill>
                  <a:srgbClr val="FF0000"/>
                </a:solidFill>
                <a:latin typeface="メイリオ" panose="020B0604030504040204" pitchFamily="50" charset="-128"/>
                <a:ea typeface="メイリオ" panose="020B0604030504040204" pitchFamily="50" charset="-128"/>
              </a:rPr>
              <a:t>問題解決の一般論</a:t>
            </a:r>
            <a:endParaRPr lang="ja-JP" altLang="ja-JP" sz="3200" dirty="0">
              <a:latin typeface="メイリオ" panose="020B0604030504040204" pitchFamily="50" charset="-128"/>
              <a:ea typeface="メイリオ" panose="020B0604030504040204" pitchFamily="50" charset="-128"/>
            </a:endParaRPr>
          </a:p>
        </p:txBody>
      </p:sp>
      <p:sp>
        <p:nvSpPr>
          <p:cNvPr id="2" name="Rectangle 2">
            <a:extLst>
              <a:ext uri="{FF2B5EF4-FFF2-40B4-BE49-F238E27FC236}">
                <a16:creationId xmlns:a16="http://schemas.microsoft.com/office/drawing/2014/main" id="{2CAD160D-C3D7-DFE7-4BA9-3D6C48944BA8}"/>
              </a:ext>
            </a:extLst>
          </p:cNvPr>
          <p:cNvSpPr txBox="1">
            <a:spLocks noChangeArrowheads="1"/>
          </p:cNvSpPr>
          <p:nvPr/>
        </p:nvSpPr>
        <p:spPr bwMode="auto">
          <a:xfrm>
            <a:off x="5410198" y="1697407"/>
            <a:ext cx="2572019"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solidFill>
                  <a:srgbClr val="FF0000"/>
                </a:solidFill>
                <a:latin typeface="メイリオ" panose="020B0604030504040204" pitchFamily="50" charset="-128"/>
                <a:ea typeface="メイリオ" panose="020B0604030504040204" pitchFamily="50" charset="-128"/>
              </a:rPr>
              <a:t>ギャップ</a:t>
            </a:r>
            <a:endParaRPr lang="ja-JP" altLang="ja-JP" sz="3200" dirty="0">
              <a:solidFill>
                <a:srgbClr val="FF0000"/>
              </a:solidFill>
              <a:latin typeface="メイリオ" panose="020B0604030504040204" pitchFamily="50" charset="-128"/>
              <a:ea typeface="メイリオ" panose="020B0604030504040204" pitchFamily="50" charset="-128"/>
            </a:endParaRPr>
          </a:p>
        </p:txBody>
      </p:sp>
      <p:sp>
        <p:nvSpPr>
          <p:cNvPr id="8" name="四角形: 角を丸くする 7">
            <a:extLst>
              <a:ext uri="{FF2B5EF4-FFF2-40B4-BE49-F238E27FC236}">
                <a16:creationId xmlns:a16="http://schemas.microsoft.com/office/drawing/2014/main" id="{6BF11876-F465-7635-FEBC-C5E5C691A5FA}"/>
              </a:ext>
            </a:extLst>
          </p:cNvPr>
          <p:cNvSpPr/>
          <p:nvPr/>
        </p:nvSpPr>
        <p:spPr bwMode="auto">
          <a:xfrm>
            <a:off x="5181600" y="750371"/>
            <a:ext cx="2572019" cy="733373"/>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テキスト ボックス 6">
            <a:extLst>
              <a:ext uri="{FF2B5EF4-FFF2-40B4-BE49-F238E27FC236}">
                <a16:creationId xmlns:a16="http://schemas.microsoft.com/office/drawing/2014/main" id="{7419AF42-2982-32F3-CDCE-74E308EF34AA}"/>
              </a:ext>
            </a:extLst>
          </p:cNvPr>
          <p:cNvSpPr txBox="1"/>
          <p:nvPr/>
        </p:nvSpPr>
        <p:spPr>
          <a:xfrm>
            <a:off x="5181599" y="898969"/>
            <a:ext cx="2572019" cy="584775"/>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rPr>
              <a:t>目標</a:t>
            </a:r>
          </a:p>
        </p:txBody>
      </p:sp>
      <p:sp>
        <p:nvSpPr>
          <p:cNvPr id="9" name="四角形: 角を丸くする 8">
            <a:extLst>
              <a:ext uri="{FF2B5EF4-FFF2-40B4-BE49-F238E27FC236}">
                <a16:creationId xmlns:a16="http://schemas.microsoft.com/office/drawing/2014/main" id="{390E7622-91AC-9204-A424-4CA1BE53C294}"/>
              </a:ext>
            </a:extLst>
          </p:cNvPr>
          <p:cNvSpPr/>
          <p:nvPr/>
        </p:nvSpPr>
        <p:spPr bwMode="auto">
          <a:xfrm>
            <a:off x="2783147" y="2265709"/>
            <a:ext cx="2572019" cy="733373"/>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テキスト ボックス 9">
            <a:extLst>
              <a:ext uri="{FF2B5EF4-FFF2-40B4-BE49-F238E27FC236}">
                <a16:creationId xmlns:a16="http://schemas.microsoft.com/office/drawing/2014/main" id="{695AA0CB-9FD9-CC39-7075-9F7F012B6E0C}"/>
              </a:ext>
            </a:extLst>
          </p:cNvPr>
          <p:cNvSpPr txBox="1"/>
          <p:nvPr/>
        </p:nvSpPr>
        <p:spPr>
          <a:xfrm>
            <a:off x="2783146" y="2414307"/>
            <a:ext cx="2572019" cy="584775"/>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rPr>
              <a:t>現状</a:t>
            </a:r>
          </a:p>
        </p:txBody>
      </p:sp>
      <p:cxnSp>
        <p:nvCxnSpPr>
          <p:cNvPr id="12" name="直線矢印コネクタ 11">
            <a:extLst>
              <a:ext uri="{FF2B5EF4-FFF2-40B4-BE49-F238E27FC236}">
                <a16:creationId xmlns:a16="http://schemas.microsoft.com/office/drawing/2014/main" id="{0E7F6D92-5C32-5A37-C1C4-D00F6799FD2E}"/>
              </a:ext>
            </a:extLst>
          </p:cNvPr>
          <p:cNvCxnSpPr/>
          <p:nvPr/>
        </p:nvCxnSpPr>
        <p:spPr bwMode="auto">
          <a:xfrm>
            <a:off x="5181599" y="1483744"/>
            <a:ext cx="0" cy="781965"/>
          </a:xfrm>
          <a:prstGeom prst="straightConnector1">
            <a:avLst/>
          </a:prstGeom>
          <a:solidFill>
            <a:schemeClr val="accent1"/>
          </a:solidFill>
          <a:ln w="76200"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 name="直線矢印コネクタ 3">
            <a:extLst>
              <a:ext uri="{FF2B5EF4-FFF2-40B4-BE49-F238E27FC236}">
                <a16:creationId xmlns:a16="http://schemas.microsoft.com/office/drawing/2014/main" id="{D32D2F49-D460-97D5-C933-EA0E5CBDD425}"/>
              </a:ext>
            </a:extLst>
          </p:cNvPr>
          <p:cNvCxnSpPr>
            <a:stCxn id="9" idx="0"/>
            <a:endCxn id="7" idx="1"/>
          </p:cNvCxnSpPr>
          <p:nvPr/>
        </p:nvCxnSpPr>
        <p:spPr bwMode="auto">
          <a:xfrm flipV="1">
            <a:off x="4069157" y="1191357"/>
            <a:ext cx="1112442" cy="1074352"/>
          </a:xfrm>
          <a:prstGeom prst="straightConnector1">
            <a:avLst/>
          </a:prstGeom>
          <a:solidFill>
            <a:schemeClr val="accent1"/>
          </a:solidFill>
          <a:ln w="762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 name="Rectangle 2">
            <a:extLst>
              <a:ext uri="{FF2B5EF4-FFF2-40B4-BE49-F238E27FC236}">
                <a16:creationId xmlns:a16="http://schemas.microsoft.com/office/drawing/2014/main" id="{616710D8-527E-5642-E5BD-05E8AB2B5143}"/>
              </a:ext>
            </a:extLst>
          </p:cNvPr>
          <p:cNvSpPr txBox="1">
            <a:spLocks noChangeArrowheads="1"/>
          </p:cNvSpPr>
          <p:nvPr/>
        </p:nvSpPr>
        <p:spPr bwMode="auto">
          <a:xfrm>
            <a:off x="457200" y="1483744"/>
            <a:ext cx="2572019"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solidFill>
                  <a:srgbClr val="FF0000"/>
                </a:solidFill>
                <a:latin typeface="メイリオ" panose="020B0604030504040204" pitchFamily="50" charset="-128"/>
                <a:ea typeface="メイリオ" panose="020B0604030504040204" pitchFamily="50" charset="-128"/>
              </a:rPr>
              <a:t>問題解決</a:t>
            </a:r>
            <a:endParaRPr lang="ja-JP" altLang="ja-JP" sz="3200" dirty="0">
              <a:solidFill>
                <a:srgbClr val="FF0000"/>
              </a:solidFill>
              <a:latin typeface="メイリオ" panose="020B0604030504040204" pitchFamily="50" charset="-128"/>
              <a:ea typeface="メイリオ" panose="020B0604030504040204" pitchFamily="50" charset="-128"/>
            </a:endParaRPr>
          </a:p>
        </p:txBody>
      </p:sp>
      <p:sp>
        <p:nvSpPr>
          <p:cNvPr id="3" name="左中かっこ 2">
            <a:extLst>
              <a:ext uri="{FF2B5EF4-FFF2-40B4-BE49-F238E27FC236}">
                <a16:creationId xmlns:a16="http://schemas.microsoft.com/office/drawing/2014/main" id="{997F8FF5-FC41-BD97-ABF2-9F1B5B670C4D}"/>
              </a:ext>
            </a:extLst>
          </p:cNvPr>
          <p:cNvSpPr/>
          <p:nvPr/>
        </p:nvSpPr>
        <p:spPr bwMode="auto">
          <a:xfrm>
            <a:off x="2209800" y="898969"/>
            <a:ext cx="234295" cy="2100113"/>
          </a:xfrm>
          <a:prstGeom prst="leftBrace">
            <a:avLst>
              <a:gd name="adj1" fmla="val 8333"/>
              <a:gd name="adj2" fmla="val 34680"/>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4" name="Rectangle 2">
            <a:extLst>
              <a:ext uri="{FF2B5EF4-FFF2-40B4-BE49-F238E27FC236}">
                <a16:creationId xmlns:a16="http://schemas.microsoft.com/office/drawing/2014/main" id="{955D5488-6AA4-3B44-9606-3D6D4B3C2CDE}"/>
              </a:ext>
            </a:extLst>
          </p:cNvPr>
          <p:cNvSpPr txBox="1">
            <a:spLocks noChangeArrowheads="1"/>
          </p:cNvSpPr>
          <p:nvPr/>
        </p:nvSpPr>
        <p:spPr bwMode="auto">
          <a:xfrm>
            <a:off x="2555741" y="1205016"/>
            <a:ext cx="2572019"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solidFill>
                  <a:srgbClr val="FF0000"/>
                </a:solidFill>
                <a:latin typeface="メイリオ" panose="020B0604030504040204" pitchFamily="50" charset="-128"/>
                <a:ea typeface="メイリオ" panose="020B0604030504040204" pitchFamily="50" charset="-128"/>
              </a:rPr>
              <a:t>方法・手段</a:t>
            </a:r>
            <a:endParaRPr lang="ja-JP" altLang="ja-JP" sz="3200" dirty="0">
              <a:solidFill>
                <a:srgbClr val="FF0000"/>
              </a:solidFill>
              <a:latin typeface="メイリオ" panose="020B0604030504040204" pitchFamily="50" charset="-128"/>
              <a:ea typeface="メイリオ" panose="020B0604030504040204" pitchFamily="50" charset="-128"/>
            </a:endParaRPr>
          </a:p>
        </p:txBody>
      </p:sp>
      <p:graphicFrame>
        <p:nvGraphicFramePr>
          <p:cNvPr id="22" name="表 22">
            <a:extLst>
              <a:ext uri="{FF2B5EF4-FFF2-40B4-BE49-F238E27FC236}">
                <a16:creationId xmlns:a16="http://schemas.microsoft.com/office/drawing/2014/main" id="{59AC788A-DAB4-AED0-C5B3-52E3C3E98302}"/>
              </a:ext>
            </a:extLst>
          </p:cNvPr>
          <p:cNvGraphicFramePr>
            <a:graphicFrameLocks noGrp="1"/>
          </p:cNvGraphicFramePr>
          <p:nvPr>
            <p:extLst>
              <p:ext uri="{D42A27DB-BD31-4B8C-83A1-F6EECF244321}">
                <p14:modId xmlns:p14="http://schemas.microsoft.com/office/powerpoint/2010/main" val="3920841636"/>
              </p:ext>
            </p:extLst>
          </p:nvPr>
        </p:nvGraphicFramePr>
        <p:xfrm>
          <a:off x="189768" y="3246612"/>
          <a:ext cx="8871220" cy="3333592"/>
        </p:xfrm>
        <a:graphic>
          <a:graphicData uri="http://schemas.openxmlformats.org/drawingml/2006/table">
            <a:tbl>
              <a:tblPr firstRow="1" bandRow="1">
                <a:tableStyleId>{5C22544A-7EE6-4342-B048-85BDC9FD1C3A}</a:tableStyleId>
              </a:tblPr>
              <a:tblGrid>
                <a:gridCol w="1258032">
                  <a:extLst>
                    <a:ext uri="{9D8B030D-6E8A-4147-A177-3AD203B41FA5}">
                      <a16:colId xmlns:a16="http://schemas.microsoft.com/office/drawing/2014/main" val="1550622835"/>
                    </a:ext>
                  </a:extLst>
                </a:gridCol>
                <a:gridCol w="1447800">
                  <a:extLst>
                    <a:ext uri="{9D8B030D-6E8A-4147-A177-3AD203B41FA5}">
                      <a16:colId xmlns:a16="http://schemas.microsoft.com/office/drawing/2014/main" val="3226122041"/>
                    </a:ext>
                  </a:extLst>
                </a:gridCol>
                <a:gridCol w="1259901">
                  <a:extLst>
                    <a:ext uri="{9D8B030D-6E8A-4147-A177-3AD203B41FA5}">
                      <a16:colId xmlns:a16="http://schemas.microsoft.com/office/drawing/2014/main" val="3889578037"/>
                    </a:ext>
                  </a:extLst>
                </a:gridCol>
                <a:gridCol w="4905487">
                  <a:extLst>
                    <a:ext uri="{9D8B030D-6E8A-4147-A177-3AD203B41FA5}">
                      <a16:colId xmlns:a16="http://schemas.microsoft.com/office/drawing/2014/main" val="3855786658"/>
                    </a:ext>
                  </a:extLst>
                </a:gridCol>
              </a:tblGrid>
              <a:tr h="402199">
                <a:tc>
                  <a:txBody>
                    <a:bodyPr/>
                    <a:lstStyle/>
                    <a:p>
                      <a:pPr algn="ctr"/>
                      <a:r>
                        <a:rPr kumimoji="1" lang="ja-JP" altLang="en-US" sz="2400" b="0" dirty="0">
                          <a:solidFill>
                            <a:schemeClr val="tx1"/>
                          </a:solidFill>
                          <a:latin typeface="メイリオ" panose="020B0604030504040204" pitchFamily="50" charset="-128"/>
                          <a:ea typeface="メイリオ" panose="020B0604030504040204" pitchFamily="50" charset="-128"/>
                        </a:rPr>
                        <a:t>現状</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2400" b="0" dirty="0">
                          <a:solidFill>
                            <a:schemeClr val="tx1"/>
                          </a:solidFill>
                          <a:latin typeface="メイリオ" panose="020B0604030504040204" pitchFamily="50" charset="-128"/>
                          <a:ea typeface="メイリオ" panose="020B0604030504040204" pitchFamily="50" charset="-128"/>
                        </a:rPr>
                        <a:t>解決方法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2400" b="0" dirty="0">
                          <a:solidFill>
                            <a:schemeClr val="tx1"/>
                          </a:solidFill>
                          <a:latin typeface="メイリオ" panose="020B0604030504040204" pitchFamily="50" charset="-128"/>
                          <a:ea typeface="メイリオ" panose="020B0604030504040204" pitchFamily="50" charset="-128"/>
                        </a:rPr>
                        <a:t>目標</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2400" b="0" dirty="0">
                          <a:solidFill>
                            <a:schemeClr val="tx1"/>
                          </a:solidFill>
                          <a:latin typeface="メイリオ" panose="020B0604030504040204" pitchFamily="50" charset="-128"/>
                          <a:ea typeface="メイリオ" panose="020B0604030504040204" pitchFamily="50" charset="-128"/>
                        </a:rPr>
                        <a:t>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15624734"/>
                  </a:ext>
                </a:extLst>
              </a:tr>
              <a:tr h="402199">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2400" dirty="0">
                          <a:solidFill>
                            <a:schemeClr val="tx1"/>
                          </a:solidFill>
                          <a:latin typeface="メイリオ" panose="020B0604030504040204" pitchFamily="50" charset="-128"/>
                          <a:ea typeface="メイリオ" panose="020B060403050404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2400" dirty="0">
                          <a:solidFill>
                            <a:schemeClr val="tx1"/>
                          </a:solidFill>
                          <a:latin typeface="メイリオ" panose="020B0604030504040204" pitchFamily="50" charset="-128"/>
                          <a:ea typeface="メイリオ" panose="020B0604030504040204" pitchFamily="50" charset="-128"/>
                        </a:rPr>
                        <a:t>国立大学に合格する。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12487767"/>
                  </a:ext>
                </a:extLst>
              </a:tr>
              <a:tr h="402199">
                <a:tc>
                  <a:txBody>
                    <a:bodyPr/>
                    <a:lstStyle/>
                    <a:p>
                      <a:pPr algn="ctr"/>
                      <a:r>
                        <a:rPr kumimoji="1" lang="ja-JP" altLang="en-US" sz="2400" dirty="0">
                          <a:solidFill>
                            <a:schemeClr val="tx1"/>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2400" dirty="0">
                          <a:solidFill>
                            <a:schemeClr val="tx1"/>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2400" dirty="0">
                          <a:solidFill>
                            <a:schemeClr val="tx1"/>
                          </a:solidFill>
                          <a:latin typeface="メイリオ" panose="020B0604030504040204" pitchFamily="50" charset="-128"/>
                          <a:ea typeface="メイリオ" panose="020B0604030504040204" pitchFamily="50" charset="-128"/>
                        </a:rPr>
                        <a:t>広島に東京から行く。</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35495721"/>
                  </a:ext>
                </a:extLst>
              </a:tr>
              <a:tr h="402199">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2400" dirty="0">
                          <a:solidFill>
                            <a:schemeClr val="tx1"/>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2400" dirty="0">
                          <a:solidFill>
                            <a:schemeClr val="tx1"/>
                          </a:solidFill>
                          <a:latin typeface="メイリオ" panose="020B0604030504040204" pitchFamily="50" charset="-128"/>
                          <a:ea typeface="メイリオ" panose="020B0604030504040204" pitchFamily="50" charset="-128"/>
                        </a:rPr>
                        <a:t>英単語を毎日勉強する。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01559489"/>
                  </a:ext>
                </a:extLst>
              </a:tr>
              <a:tr h="402199">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2400" dirty="0">
                          <a:solidFill>
                            <a:schemeClr val="tx1"/>
                          </a:solidFill>
                          <a:latin typeface="メイリオ" panose="020B0604030504040204" pitchFamily="50" charset="-128"/>
                          <a:ea typeface="メイリオ" panose="020B0604030504040204" pitchFamily="50" charset="-128"/>
                        </a:rPr>
                        <a:t>???</a:t>
                      </a:r>
                      <a:endParaRPr kumimoji="1" lang="ja-JP" altLang="en-US" sz="240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2400" dirty="0">
                          <a:solidFill>
                            <a:schemeClr val="tx1"/>
                          </a:solidFill>
                          <a:latin typeface="メイリオ" panose="020B0604030504040204" pitchFamily="50" charset="-128"/>
                          <a:ea typeface="メイリオ" panose="020B0604030504040204" pitchFamily="50" charset="-128"/>
                        </a:rPr>
                        <a:t>学校の問題を改善する。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70833463"/>
                  </a:ext>
                </a:extLst>
              </a:tr>
              <a:tr h="133192">
                <a:tc>
                  <a:txBody>
                    <a:bodyPr/>
                    <a:lstStyle/>
                    <a:p>
                      <a:pPr algn="ctr"/>
                      <a:endParaRPr kumimoji="1" lang="ja-JP" altLang="en-US" sz="20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20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20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kumimoji="1" lang="ja-JP" altLang="en-US" sz="20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07964993"/>
                  </a:ext>
                </a:extLst>
              </a:tr>
              <a:tr h="402199">
                <a:tc>
                  <a:txBody>
                    <a:bodyPr/>
                    <a:lstStyle/>
                    <a:p>
                      <a:pPr algn="ctr"/>
                      <a:r>
                        <a:rPr kumimoji="1" lang="ja-JP" altLang="en-US" sz="2400" dirty="0">
                          <a:solidFill>
                            <a:srgbClr val="FF0000"/>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2400" dirty="0">
                          <a:solidFill>
                            <a:srgbClr val="FF0000"/>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2400" dirty="0">
                          <a:solidFill>
                            <a:srgbClr val="FF0000"/>
                          </a:solidFill>
                          <a:latin typeface="メイリオ" panose="020B0604030504040204" pitchFamily="50" charset="-128"/>
                          <a:ea typeface="メイリオ" panose="020B0604030504040204" pitchFamily="50" charset="-128"/>
                        </a:rPr>
                        <a:t>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2400" dirty="0">
                          <a:solidFill>
                            <a:srgbClr val="FF0000"/>
                          </a:solidFill>
                          <a:latin typeface="メイリオ" panose="020B0604030504040204" pitchFamily="50" charset="-128"/>
                          <a:ea typeface="メイリオ" panose="020B0604030504040204" pitchFamily="50" charset="-128"/>
                        </a:rPr>
                        <a:t>問題解決は現状、目標、→方法を</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9043580"/>
                  </a:ext>
                </a:extLst>
              </a:tr>
              <a:tr h="402199">
                <a:tc>
                  <a:txBody>
                    <a:bodyPr/>
                    <a:lstStyle/>
                    <a:p>
                      <a:pPr algn="ctr"/>
                      <a:endParaRPr kumimoji="1" lang="ja-JP" altLang="en-US" sz="2400" dirty="0">
                        <a:solidFill>
                          <a:srgbClr val="FF0000"/>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2400" dirty="0">
                        <a:solidFill>
                          <a:srgbClr val="FF0000"/>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kumimoji="1" lang="ja-JP" altLang="en-US" sz="2400" dirty="0">
                        <a:solidFill>
                          <a:srgbClr val="FF0000"/>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kumimoji="1" lang="ja-JP" altLang="en-US" sz="2400" dirty="0">
                          <a:solidFill>
                            <a:srgbClr val="FF0000"/>
                          </a:solidFill>
                          <a:latin typeface="メイリオ" panose="020B0604030504040204" pitchFamily="50" charset="-128"/>
                          <a:ea typeface="メイリオ" panose="020B0604030504040204" pitchFamily="50" charset="-128"/>
                        </a:rPr>
                        <a:t>明確にすることから開始</a:t>
                      </a:r>
                      <a:r>
                        <a:rPr kumimoji="1" lang="en-US" altLang="ja-JP" sz="2400" b="1" dirty="0">
                          <a:solidFill>
                            <a:schemeClr val="tx1"/>
                          </a:solidFill>
                          <a:latin typeface="メイリオ" panose="020B0604030504040204" pitchFamily="50" charset="-128"/>
                          <a:ea typeface="メイリオ" panose="020B0604030504040204" pitchFamily="50" charset="-128"/>
                        </a:rPr>
                        <a:t>=</a:t>
                      </a:r>
                      <a:r>
                        <a:rPr kumimoji="1" lang="ja-JP" altLang="en-US" sz="2400" b="1" dirty="0">
                          <a:solidFill>
                            <a:schemeClr val="tx1"/>
                          </a:solidFill>
                          <a:latin typeface="メイリオ" panose="020B0604030504040204" pitchFamily="50" charset="-128"/>
                          <a:ea typeface="メイリオ" panose="020B0604030504040204" pitchFamily="50" charset="-128"/>
                        </a:rPr>
                        <a:t>計画</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65643457"/>
                  </a:ext>
                </a:extLst>
              </a:tr>
            </a:tbl>
          </a:graphicData>
        </a:graphic>
      </p:graphicFrame>
    </p:spTree>
    <p:extLst>
      <p:ext uri="{BB962C8B-B14F-4D97-AF65-F5344CB8AC3E}">
        <p14:creationId xmlns:p14="http://schemas.microsoft.com/office/powerpoint/2010/main" val="3801900096"/>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304800" y="573052"/>
            <a:ext cx="9105900" cy="503237"/>
          </a:xfrm>
        </p:spPr>
        <p:txBody>
          <a:bodyPr/>
          <a:lstStyle/>
          <a:p>
            <a:pPr algn="l"/>
            <a:r>
              <a:rPr lang="ja-JP" altLang="en-US" sz="3200" dirty="0">
                <a:solidFill>
                  <a:schemeClr val="tx1"/>
                </a:solidFill>
                <a:latin typeface="メイリオ" panose="020B0604030504040204" pitchFamily="50" charset="-128"/>
                <a:ea typeface="メイリオ" panose="020B0604030504040204" pitchFamily="50" charset="-128"/>
              </a:rPr>
              <a:t>問題解決の一般論な</a:t>
            </a:r>
            <a:r>
              <a:rPr lang="ja-JP" altLang="en-US" sz="3200" dirty="0">
                <a:solidFill>
                  <a:srgbClr val="FF0000"/>
                </a:solidFill>
                <a:latin typeface="メイリオ" panose="020B0604030504040204" pitchFamily="50" charset="-128"/>
                <a:ea typeface="メイリオ" panose="020B0604030504040204" pitchFamily="50" charset="-128"/>
              </a:rPr>
              <a:t>プロセス</a:t>
            </a:r>
            <a:br>
              <a:rPr lang="ja-JP" altLang="en-US" sz="3200" dirty="0">
                <a:solidFill>
                  <a:srgbClr val="FF0000"/>
                </a:solidFill>
                <a:latin typeface="メイリオ" panose="020B0604030504040204" pitchFamily="50" charset="-128"/>
                <a:ea typeface="メイリオ" panose="020B0604030504040204" pitchFamily="50" charset="-128"/>
              </a:rPr>
            </a:br>
            <a:endParaRPr lang="ja-JP" altLang="ja-JP" sz="3200" dirty="0">
              <a:latin typeface="メイリオ" panose="020B0604030504040204" pitchFamily="50" charset="-128"/>
              <a:ea typeface="メイリオ" panose="020B0604030504040204" pitchFamily="50" charset="-128"/>
            </a:endParaRPr>
          </a:p>
        </p:txBody>
      </p:sp>
      <p:grpSp>
        <p:nvGrpSpPr>
          <p:cNvPr id="2" name="グループ化 1">
            <a:extLst>
              <a:ext uri="{FF2B5EF4-FFF2-40B4-BE49-F238E27FC236}">
                <a16:creationId xmlns:a16="http://schemas.microsoft.com/office/drawing/2014/main" id="{9AA40917-9913-EE78-AC46-1BC1C4CFC814}"/>
              </a:ext>
            </a:extLst>
          </p:cNvPr>
          <p:cNvGrpSpPr/>
          <p:nvPr/>
        </p:nvGrpSpPr>
        <p:grpSpPr>
          <a:xfrm>
            <a:off x="454738" y="964417"/>
            <a:ext cx="8105062" cy="5205466"/>
            <a:chOff x="454738" y="964417"/>
            <a:chExt cx="8105062" cy="5205466"/>
          </a:xfrm>
        </p:grpSpPr>
        <p:sp>
          <p:nvSpPr>
            <p:cNvPr id="5" name="L 字 4">
              <a:extLst>
                <a:ext uri="{FF2B5EF4-FFF2-40B4-BE49-F238E27FC236}">
                  <a16:creationId xmlns:a16="http://schemas.microsoft.com/office/drawing/2014/main" id="{5B21A954-4403-93DA-12A5-C2124813D4BB}"/>
                </a:ext>
              </a:extLst>
            </p:cNvPr>
            <p:cNvSpPr/>
            <p:nvPr/>
          </p:nvSpPr>
          <p:spPr bwMode="auto">
            <a:xfrm rot="5400000">
              <a:off x="4462446" y="-1440627"/>
              <a:ext cx="1666911" cy="6477000"/>
            </a:xfrm>
            <a:prstGeom prst="corner">
              <a:avLst>
                <a:gd name="adj1" fmla="val 50000"/>
                <a:gd name="adj2" fmla="val 60906"/>
              </a:avLst>
            </a:prstGeom>
            <a:solidFill>
              <a:schemeClr val="accent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1" name="テキスト ボックス 10">
              <a:extLst>
                <a:ext uri="{FF2B5EF4-FFF2-40B4-BE49-F238E27FC236}">
                  <a16:creationId xmlns:a16="http://schemas.microsoft.com/office/drawing/2014/main" id="{3AEAE57D-39E5-69F2-8993-AB0C50426816}"/>
                </a:ext>
              </a:extLst>
            </p:cNvPr>
            <p:cNvSpPr txBox="1"/>
            <p:nvPr/>
          </p:nvSpPr>
          <p:spPr>
            <a:xfrm>
              <a:off x="2057400" y="990600"/>
              <a:ext cx="6477001" cy="954107"/>
            </a:xfrm>
            <a:prstGeom prst="rect">
              <a:avLst/>
            </a:prstGeom>
            <a:noFill/>
          </p:spPr>
          <p:txBody>
            <a:bodyPr wrap="square" rtlCol="0">
              <a:spAutoFit/>
            </a:bodyPr>
            <a:lstStyle/>
            <a:p>
              <a:pPr algn="l"/>
              <a:r>
                <a:rPr lang="ja-JP" altLang="en-US" sz="2800" dirty="0">
                  <a:latin typeface="メイリオ" panose="020B0604030504040204" pitchFamily="50" charset="-128"/>
                  <a:ea typeface="メイリオ" panose="020B0604030504040204" pitchFamily="50" charset="-128"/>
                </a:rPr>
                <a:t>問題の発見</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問題の明確化</a:t>
              </a:r>
            </a:p>
            <a:p>
              <a:pPr algn="l"/>
              <a:r>
                <a:rPr kumimoji="1" lang="ja-JP" altLang="en-US" sz="2800" dirty="0">
                  <a:latin typeface="メイリオ" panose="020B0604030504040204" pitchFamily="50" charset="-128"/>
                  <a:ea typeface="メイリオ" panose="020B0604030504040204" pitchFamily="50" charset="-128"/>
                </a:rPr>
                <a:t>　</a:t>
              </a:r>
              <a:r>
                <a:rPr kumimoji="1" lang="en-US" altLang="ja-JP" sz="2800" dirty="0">
                  <a:latin typeface="メイリオ" panose="020B0604030504040204" pitchFamily="50" charset="-128"/>
                  <a:ea typeface="メイリオ" panose="020B0604030504040204" pitchFamily="50" charset="-128"/>
                </a:rPr>
                <a:t>(</a:t>
              </a:r>
              <a:r>
                <a:rPr kumimoji="1" lang="ja-JP" altLang="en-US" sz="2800" dirty="0">
                  <a:solidFill>
                    <a:srgbClr val="FF0000"/>
                  </a:solidFill>
                  <a:latin typeface="メイリオ" panose="020B0604030504040204" pitchFamily="50" charset="-128"/>
                  <a:ea typeface="メイリオ" panose="020B0604030504040204" pitchFamily="50" charset="-128"/>
                </a:rPr>
                <a:t>現状</a:t>
              </a:r>
              <a:r>
                <a:rPr kumimoji="1" lang="ja-JP" altLang="en-US" sz="2800" dirty="0">
                  <a:latin typeface="メイリオ" panose="020B0604030504040204" pitchFamily="50" charset="-128"/>
                  <a:ea typeface="メイリオ" panose="020B0604030504040204" pitchFamily="50" charset="-128"/>
                </a:rPr>
                <a:t>と</a:t>
              </a:r>
              <a:r>
                <a:rPr kumimoji="1" lang="ja-JP" altLang="en-US" sz="2800" dirty="0">
                  <a:solidFill>
                    <a:srgbClr val="FF0000"/>
                  </a:solidFill>
                  <a:latin typeface="メイリオ" panose="020B0604030504040204" pitchFamily="50" charset="-128"/>
                  <a:ea typeface="メイリオ" panose="020B0604030504040204" pitchFamily="50" charset="-128"/>
                </a:rPr>
                <a:t>目的</a:t>
              </a:r>
              <a:r>
                <a:rPr kumimoji="1" lang="ja-JP" altLang="en-US" sz="2800" dirty="0">
                  <a:latin typeface="メイリオ" panose="020B0604030504040204" pitchFamily="50" charset="-128"/>
                  <a:ea typeface="メイリオ" panose="020B0604030504040204" pitchFamily="50" charset="-128"/>
                </a:rPr>
                <a:t>の整理と分析</a:t>
              </a:r>
              <a:r>
                <a:rPr kumimoji="1" lang="en-US" altLang="ja-JP" sz="2800" dirty="0">
                  <a:latin typeface="メイリオ" panose="020B0604030504040204" pitchFamily="50" charset="-128"/>
                  <a:ea typeface="メイリオ" panose="020B0604030504040204" pitchFamily="50" charset="-128"/>
                </a:rPr>
                <a:t>/</a:t>
              </a:r>
              <a:r>
                <a:rPr kumimoji="1" lang="ja-JP" altLang="en-US" sz="2800" dirty="0">
                  <a:latin typeface="メイリオ" panose="020B0604030504040204" pitchFamily="50" charset="-128"/>
                  <a:ea typeface="メイリオ" panose="020B0604030504040204" pitchFamily="50" charset="-128"/>
                </a:rPr>
                <a:t>定義</a:t>
              </a:r>
              <a:r>
                <a:rPr kumimoji="1" lang="en-US" altLang="ja-JP" sz="2800" dirty="0">
                  <a:latin typeface="メイリオ" panose="020B0604030504040204" pitchFamily="50" charset="-128"/>
                  <a:ea typeface="メイリオ" panose="020B0604030504040204" pitchFamily="50" charset="-128"/>
                </a:rPr>
                <a:t>)</a:t>
              </a:r>
              <a:endParaRPr kumimoji="1" lang="ja-JP" altLang="en-US" sz="2800" dirty="0">
                <a:latin typeface="メイリオ" panose="020B0604030504040204" pitchFamily="50" charset="-128"/>
                <a:ea typeface="メイリオ" panose="020B0604030504040204" pitchFamily="50" charset="-128"/>
              </a:endParaRPr>
            </a:p>
          </p:txBody>
        </p:sp>
        <p:sp>
          <p:nvSpPr>
            <p:cNvPr id="13" name="L 字 12">
              <a:extLst>
                <a:ext uri="{FF2B5EF4-FFF2-40B4-BE49-F238E27FC236}">
                  <a16:creationId xmlns:a16="http://schemas.microsoft.com/office/drawing/2014/main" id="{23AE8798-AEB7-E4B1-0E8D-E4CCB6E401AE}"/>
                </a:ext>
              </a:extLst>
            </p:cNvPr>
            <p:cNvSpPr/>
            <p:nvPr/>
          </p:nvSpPr>
          <p:spPr bwMode="auto">
            <a:xfrm rot="5400000" flipH="1">
              <a:off x="4466678" y="369196"/>
              <a:ext cx="1666912" cy="6477000"/>
            </a:xfrm>
            <a:prstGeom prst="corner">
              <a:avLst>
                <a:gd name="adj1" fmla="val 50000"/>
                <a:gd name="adj2" fmla="val 59890"/>
              </a:avLst>
            </a:prstGeom>
            <a:solidFill>
              <a:schemeClr val="accent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5" name="テキスト ボックス 14">
              <a:extLst>
                <a:ext uri="{FF2B5EF4-FFF2-40B4-BE49-F238E27FC236}">
                  <a16:creationId xmlns:a16="http://schemas.microsoft.com/office/drawing/2014/main" id="{C43557E0-6979-6BFD-F4ED-D81034391AF4}"/>
                </a:ext>
              </a:extLst>
            </p:cNvPr>
            <p:cNvSpPr txBox="1"/>
            <p:nvPr/>
          </p:nvSpPr>
          <p:spPr>
            <a:xfrm>
              <a:off x="2057401" y="3487045"/>
              <a:ext cx="5410200" cy="954107"/>
            </a:xfrm>
            <a:prstGeom prst="rect">
              <a:avLst/>
            </a:prstGeom>
            <a:noFill/>
          </p:spPr>
          <p:txBody>
            <a:bodyPr wrap="square" rtlCol="0">
              <a:spAutoFit/>
            </a:bodyPr>
            <a:lstStyle/>
            <a:p>
              <a:pPr algn="l"/>
              <a:r>
                <a:rPr lang="ja-JP" altLang="en-US" sz="2800" dirty="0">
                  <a:solidFill>
                    <a:srgbClr val="FF0000"/>
                  </a:solidFill>
                  <a:latin typeface="メイリオ" panose="020B0604030504040204" pitchFamily="50" charset="-128"/>
                  <a:ea typeface="メイリオ" panose="020B0604030504040204" pitchFamily="50" charset="-128"/>
                </a:rPr>
                <a:t>解決方法</a:t>
              </a:r>
              <a:r>
                <a:rPr lang="ja-JP" altLang="en-US" sz="2800" dirty="0">
                  <a:latin typeface="メイリオ" panose="020B0604030504040204" pitchFamily="50" charset="-128"/>
                  <a:ea typeface="メイリオ" panose="020B0604030504040204" pitchFamily="50" charset="-128"/>
                </a:rPr>
                <a:t>の探索</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立案</a:t>
              </a:r>
            </a:p>
            <a:p>
              <a:pPr algn="l"/>
              <a:r>
                <a:rPr kumimoji="1" lang="ja-JP" altLang="en-US" sz="2800" dirty="0">
                  <a:latin typeface="メイリオ" panose="020B0604030504040204" pitchFamily="50" charset="-128"/>
                  <a:ea typeface="メイリオ" panose="020B0604030504040204" pitchFamily="50" charset="-128"/>
                </a:rPr>
                <a:t>　</a:t>
              </a:r>
              <a:r>
                <a:rPr kumimoji="1" lang="en-US" altLang="ja-JP" sz="2800" dirty="0">
                  <a:latin typeface="メイリオ" panose="020B0604030504040204" pitchFamily="50" charset="-128"/>
                  <a:ea typeface="メイリオ" panose="020B0604030504040204" pitchFamily="50" charset="-128"/>
                </a:rPr>
                <a:t>(</a:t>
              </a:r>
              <a:r>
                <a:rPr kumimoji="1" lang="ja-JP" altLang="en-US" sz="2800" dirty="0">
                  <a:latin typeface="メイリオ" panose="020B0604030504040204" pitchFamily="50" charset="-128"/>
                  <a:ea typeface="メイリオ" panose="020B0604030504040204" pitchFamily="50" charset="-128"/>
                </a:rPr>
                <a:t>計画の立案</a:t>
              </a:r>
              <a:r>
                <a:rPr kumimoji="1" lang="en-US" altLang="ja-JP" sz="2800" dirty="0">
                  <a:latin typeface="メイリオ" panose="020B0604030504040204" pitchFamily="50" charset="-128"/>
                  <a:ea typeface="メイリオ" panose="020B0604030504040204" pitchFamily="50" charset="-128"/>
                </a:rPr>
                <a:t>)</a:t>
              </a:r>
              <a:endParaRPr kumimoji="1" lang="ja-JP" altLang="en-US" sz="2800" dirty="0">
                <a:latin typeface="メイリオ" panose="020B0604030504040204" pitchFamily="50" charset="-128"/>
                <a:ea typeface="メイリオ" panose="020B0604030504040204" pitchFamily="50" charset="-128"/>
              </a:endParaRPr>
            </a:p>
          </p:txBody>
        </p:sp>
        <p:sp>
          <p:nvSpPr>
            <p:cNvPr id="16" name="矢印: 下 15">
              <a:extLst>
                <a:ext uri="{FF2B5EF4-FFF2-40B4-BE49-F238E27FC236}">
                  <a16:creationId xmlns:a16="http://schemas.microsoft.com/office/drawing/2014/main" id="{8CDD891B-7F90-54ED-7C24-F5B5949E174A}"/>
                </a:ext>
              </a:extLst>
            </p:cNvPr>
            <p:cNvSpPr/>
            <p:nvPr/>
          </p:nvSpPr>
          <p:spPr bwMode="auto">
            <a:xfrm>
              <a:off x="2209801" y="2366359"/>
              <a:ext cx="457200" cy="725507"/>
            </a:xfrm>
            <a:prstGeom prst="downArrow">
              <a:avLst/>
            </a:prstGeom>
            <a:solidFill>
              <a:schemeClr val="accent6">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正方形/長方形 16">
              <a:extLst>
                <a:ext uri="{FF2B5EF4-FFF2-40B4-BE49-F238E27FC236}">
                  <a16:creationId xmlns:a16="http://schemas.microsoft.com/office/drawing/2014/main" id="{2B4D77CD-45E9-1A3A-5722-180C23A5B747}"/>
                </a:ext>
              </a:extLst>
            </p:cNvPr>
            <p:cNvSpPr/>
            <p:nvPr/>
          </p:nvSpPr>
          <p:spPr bwMode="auto">
            <a:xfrm>
              <a:off x="3500967" y="2183617"/>
              <a:ext cx="5033433" cy="954107"/>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テキスト ボックス 17">
              <a:extLst>
                <a:ext uri="{FF2B5EF4-FFF2-40B4-BE49-F238E27FC236}">
                  <a16:creationId xmlns:a16="http://schemas.microsoft.com/office/drawing/2014/main" id="{9EDC80B6-D842-A0E7-B345-1C339E3453E1}"/>
                </a:ext>
              </a:extLst>
            </p:cNvPr>
            <p:cNvSpPr txBox="1"/>
            <p:nvPr/>
          </p:nvSpPr>
          <p:spPr>
            <a:xfrm>
              <a:off x="3390902" y="2443928"/>
              <a:ext cx="4758266" cy="523220"/>
            </a:xfrm>
            <a:prstGeom prst="rect">
              <a:avLst/>
            </a:prstGeom>
            <a:noFill/>
          </p:spPr>
          <p:txBody>
            <a:bodyPr wrap="square" rtlCol="0">
              <a:spAutoFit/>
            </a:bodyPr>
            <a:lstStyle/>
            <a:p>
              <a:pPr algn="l"/>
              <a:r>
                <a:rPr kumimoji="1" lang="ja-JP" altLang="en-US" sz="2800" dirty="0">
                  <a:latin typeface="メイリオ" panose="020B0604030504040204" pitchFamily="50" charset="-128"/>
                  <a:ea typeface="メイリオ" panose="020B0604030504040204" pitchFamily="50" charset="-128"/>
                </a:rPr>
                <a:t>情報の収集と整理・</a:t>
              </a:r>
              <a:r>
                <a:rPr lang="ja-JP" altLang="en-US" sz="2800" dirty="0">
                  <a:latin typeface="メイリオ" panose="020B0604030504040204" pitchFamily="50" charset="-128"/>
                  <a:ea typeface="メイリオ" panose="020B0604030504040204" pitchFamily="50" charset="-128"/>
                </a:rPr>
                <a:t>分析</a:t>
              </a:r>
              <a:endParaRPr kumimoji="1" lang="ja-JP" altLang="en-US" sz="2800" dirty="0">
                <a:latin typeface="メイリオ" panose="020B0604030504040204" pitchFamily="50" charset="-128"/>
                <a:ea typeface="メイリオ" panose="020B0604030504040204" pitchFamily="50" charset="-128"/>
              </a:endParaRPr>
            </a:p>
          </p:txBody>
        </p:sp>
        <p:sp>
          <p:nvSpPr>
            <p:cNvPr id="19" name="矢印: 左 18">
              <a:extLst>
                <a:ext uri="{FF2B5EF4-FFF2-40B4-BE49-F238E27FC236}">
                  <a16:creationId xmlns:a16="http://schemas.microsoft.com/office/drawing/2014/main" id="{0FAAA46F-CB40-E7D0-902C-013F4FF64802}"/>
                </a:ext>
              </a:extLst>
            </p:cNvPr>
            <p:cNvSpPr/>
            <p:nvPr/>
          </p:nvSpPr>
          <p:spPr bwMode="auto">
            <a:xfrm>
              <a:off x="2895601" y="2183617"/>
              <a:ext cx="601132" cy="280987"/>
            </a:xfrm>
            <a:prstGeom prst="leftArrow">
              <a:avLst/>
            </a:prstGeom>
            <a:solidFill>
              <a:srgbClr val="16164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矢印: 左 19">
              <a:extLst>
                <a:ext uri="{FF2B5EF4-FFF2-40B4-BE49-F238E27FC236}">
                  <a16:creationId xmlns:a16="http://schemas.microsoft.com/office/drawing/2014/main" id="{F87BA851-9D7C-D7A3-48EE-64A9FF5B52F1}"/>
                </a:ext>
              </a:extLst>
            </p:cNvPr>
            <p:cNvSpPr/>
            <p:nvPr/>
          </p:nvSpPr>
          <p:spPr bwMode="auto">
            <a:xfrm>
              <a:off x="2895601" y="2810477"/>
              <a:ext cx="601132" cy="280987"/>
            </a:xfrm>
            <a:prstGeom prst="leftArrow">
              <a:avLst/>
            </a:prstGeom>
            <a:solidFill>
              <a:srgbClr val="16164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1" name="左中かっこ 20">
              <a:extLst>
                <a:ext uri="{FF2B5EF4-FFF2-40B4-BE49-F238E27FC236}">
                  <a16:creationId xmlns:a16="http://schemas.microsoft.com/office/drawing/2014/main" id="{2D929A15-97D3-EE17-EBFB-0F1D1A3C12F4}"/>
                </a:ext>
              </a:extLst>
            </p:cNvPr>
            <p:cNvSpPr/>
            <p:nvPr/>
          </p:nvSpPr>
          <p:spPr bwMode="auto">
            <a:xfrm>
              <a:off x="1504875" y="990600"/>
              <a:ext cx="167293" cy="3450552"/>
            </a:xfrm>
            <a:prstGeom prst="leftBrace">
              <a:avLst>
                <a:gd name="adj1" fmla="val 8333"/>
                <a:gd name="adj2" fmla="val 34680"/>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3" name="Rectangle 2">
              <a:extLst>
                <a:ext uri="{FF2B5EF4-FFF2-40B4-BE49-F238E27FC236}">
                  <a16:creationId xmlns:a16="http://schemas.microsoft.com/office/drawing/2014/main" id="{B921E784-7056-43E1-009D-94258424FBE3}"/>
                </a:ext>
              </a:extLst>
            </p:cNvPr>
            <p:cNvSpPr txBox="1">
              <a:spLocks noChangeArrowheads="1"/>
            </p:cNvSpPr>
            <p:nvPr/>
          </p:nvSpPr>
          <p:spPr bwMode="auto">
            <a:xfrm>
              <a:off x="454738" y="2003865"/>
              <a:ext cx="1048020"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solidFill>
                    <a:srgbClr val="FF0000"/>
                  </a:solidFill>
                  <a:latin typeface="メイリオ" panose="020B0604030504040204" pitchFamily="50" charset="-128"/>
                  <a:ea typeface="メイリオ" panose="020B0604030504040204" pitchFamily="50" charset="-128"/>
                </a:rPr>
                <a:t>計画</a:t>
              </a:r>
              <a:endParaRPr lang="ja-JP" altLang="ja-JP" sz="3200" dirty="0">
                <a:solidFill>
                  <a:srgbClr val="FF0000"/>
                </a:solidFill>
                <a:latin typeface="メイリオ" panose="020B0604030504040204" pitchFamily="50" charset="-128"/>
                <a:ea typeface="メイリオ" panose="020B0604030504040204" pitchFamily="50" charset="-128"/>
              </a:endParaRPr>
            </a:p>
          </p:txBody>
        </p:sp>
        <p:sp>
          <p:nvSpPr>
            <p:cNvPr id="24" name="正方形/長方形 23">
              <a:extLst>
                <a:ext uri="{FF2B5EF4-FFF2-40B4-BE49-F238E27FC236}">
                  <a16:creationId xmlns:a16="http://schemas.microsoft.com/office/drawing/2014/main" id="{6A5E0B94-3064-B188-F097-2F7AEA3A8F23}"/>
                </a:ext>
              </a:extLst>
            </p:cNvPr>
            <p:cNvSpPr/>
            <p:nvPr/>
          </p:nvSpPr>
          <p:spPr bwMode="auto">
            <a:xfrm>
              <a:off x="2087031" y="4771465"/>
              <a:ext cx="6472769" cy="569894"/>
            </a:xfrm>
            <a:prstGeom prst="rect">
              <a:avLst/>
            </a:prstGeom>
            <a:solidFill>
              <a:srgbClr val="66FF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5" name="テキスト ボックス 24">
              <a:extLst>
                <a:ext uri="{FF2B5EF4-FFF2-40B4-BE49-F238E27FC236}">
                  <a16:creationId xmlns:a16="http://schemas.microsoft.com/office/drawing/2014/main" id="{116DBA9E-7EB6-0702-BB5F-63E55E0B70F3}"/>
                </a:ext>
              </a:extLst>
            </p:cNvPr>
            <p:cNvSpPr txBox="1"/>
            <p:nvPr/>
          </p:nvSpPr>
          <p:spPr>
            <a:xfrm>
              <a:off x="2209801" y="4835675"/>
              <a:ext cx="6118917" cy="523220"/>
            </a:xfrm>
            <a:prstGeom prst="rect">
              <a:avLst/>
            </a:prstGeom>
            <a:noFill/>
          </p:spPr>
          <p:txBody>
            <a:bodyPr wrap="square" rtlCol="0">
              <a:spAutoFit/>
            </a:bodyPr>
            <a:lstStyle/>
            <a:p>
              <a:pPr algn="l"/>
              <a:r>
                <a:rPr lang="ja-JP" altLang="en-US" sz="2800" dirty="0">
                  <a:latin typeface="メイリオ" panose="020B0604030504040204" pitchFamily="50" charset="-128"/>
                  <a:ea typeface="メイリオ" panose="020B0604030504040204" pitchFamily="50" charset="-128"/>
                </a:rPr>
                <a:t>計画・解決方法の</a:t>
              </a:r>
              <a:r>
                <a:rPr lang="ja-JP" altLang="en-US" sz="2800" dirty="0">
                  <a:solidFill>
                    <a:srgbClr val="FF0000"/>
                  </a:solidFill>
                  <a:latin typeface="メイリオ" panose="020B0604030504040204" pitchFamily="50" charset="-128"/>
                  <a:ea typeface="メイリオ" panose="020B0604030504040204" pitchFamily="50" charset="-128"/>
                </a:rPr>
                <a:t>実行</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26" name="正方形/長方形 25">
              <a:extLst>
                <a:ext uri="{FF2B5EF4-FFF2-40B4-BE49-F238E27FC236}">
                  <a16:creationId xmlns:a16="http://schemas.microsoft.com/office/drawing/2014/main" id="{87CBD61F-D8A1-D261-01A6-A6C308D995FB}"/>
                </a:ext>
              </a:extLst>
            </p:cNvPr>
            <p:cNvSpPr/>
            <p:nvPr/>
          </p:nvSpPr>
          <p:spPr bwMode="auto">
            <a:xfrm>
              <a:off x="2070098" y="5582453"/>
              <a:ext cx="6472769" cy="569894"/>
            </a:xfrm>
            <a:prstGeom prst="rect">
              <a:avLst/>
            </a:prstGeom>
            <a:solidFill>
              <a:srgbClr val="FFCC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7" name="テキスト ボックス 26">
              <a:extLst>
                <a:ext uri="{FF2B5EF4-FFF2-40B4-BE49-F238E27FC236}">
                  <a16:creationId xmlns:a16="http://schemas.microsoft.com/office/drawing/2014/main" id="{A1326ED7-9579-6518-DF31-BF7AC5164097}"/>
                </a:ext>
              </a:extLst>
            </p:cNvPr>
            <p:cNvSpPr txBox="1"/>
            <p:nvPr/>
          </p:nvSpPr>
          <p:spPr>
            <a:xfrm>
              <a:off x="2192869" y="5646663"/>
              <a:ext cx="4436532" cy="523220"/>
            </a:xfrm>
            <a:prstGeom prst="rect">
              <a:avLst/>
            </a:prstGeom>
            <a:noFill/>
          </p:spPr>
          <p:txBody>
            <a:bodyPr wrap="square" rtlCol="0">
              <a:spAutoFit/>
            </a:bodyPr>
            <a:lstStyle/>
            <a:p>
              <a:pPr algn="l"/>
              <a:r>
                <a:rPr kumimoji="1" lang="ja-JP" altLang="en-US" sz="2800" dirty="0">
                  <a:solidFill>
                    <a:srgbClr val="FF0000"/>
                  </a:solidFill>
                  <a:latin typeface="メイリオ" panose="020B0604030504040204" pitchFamily="50" charset="-128"/>
                  <a:ea typeface="メイリオ" panose="020B0604030504040204" pitchFamily="50" charset="-128"/>
                </a:rPr>
                <a:t>評価</a:t>
              </a:r>
              <a:r>
                <a:rPr kumimoji="1" lang="en-US" altLang="ja-JP" sz="2800" dirty="0">
                  <a:latin typeface="メイリオ" panose="020B0604030504040204" pitchFamily="50" charset="-128"/>
                  <a:ea typeface="メイリオ" panose="020B0604030504040204" pitchFamily="50" charset="-128"/>
                </a:rPr>
                <a:t>(</a:t>
              </a:r>
              <a:r>
                <a:rPr kumimoji="1" lang="ja-JP" altLang="en-US" sz="2800" dirty="0">
                  <a:latin typeface="メイリオ" panose="020B0604030504040204" pitchFamily="50" charset="-128"/>
                  <a:ea typeface="メイリオ" panose="020B0604030504040204" pitchFamily="50" charset="-128"/>
                </a:rPr>
                <a:t>反省</a:t>
              </a:r>
              <a:r>
                <a:rPr lang="ja-JP" altLang="en-US" sz="2800" dirty="0">
                  <a:latin typeface="メイリオ" panose="020B0604030504040204" pitchFamily="50" charset="-128"/>
                  <a:ea typeface="メイリオ" panose="020B0604030504040204" pitchFamily="50" charset="-128"/>
                </a:rPr>
                <a:t>・振り返り</a:t>
              </a:r>
              <a:r>
                <a:rPr lang="en-US" altLang="ja-JP" sz="2800" dirty="0">
                  <a:latin typeface="メイリオ" panose="020B0604030504040204" pitchFamily="50" charset="-128"/>
                  <a:ea typeface="メイリオ" panose="020B0604030504040204" pitchFamily="50" charset="-128"/>
                </a:rPr>
                <a:t>)</a:t>
              </a:r>
              <a:endParaRPr kumimoji="1" lang="ja-JP" altLang="en-US" sz="2800" dirty="0">
                <a:latin typeface="メイリオ" panose="020B0604030504040204" pitchFamily="50" charset="-128"/>
                <a:ea typeface="メイリオ" panose="020B0604030504040204" pitchFamily="50" charset="-128"/>
              </a:endParaRPr>
            </a:p>
          </p:txBody>
        </p:sp>
        <p:sp>
          <p:nvSpPr>
            <p:cNvPr id="28" name="矢印: 下 27">
              <a:extLst>
                <a:ext uri="{FF2B5EF4-FFF2-40B4-BE49-F238E27FC236}">
                  <a16:creationId xmlns:a16="http://schemas.microsoft.com/office/drawing/2014/main" id="{6C307915-1A51-252D-4355-6372FD49BEEB}"/>
                </a:ext>
              </a:extLst>
            </p:cNvPr>
            <p:cNvSpPr/>
            <p:nvPr/>
          </p:nvSpPr>
          <p:spPr bwMode="auto">
            <a:xfrm>
              <a:off x="2209801" y="4446296"/>
              <a:ext cx="457200" cy="389379"/>
            </a:xfrm>
            <a:prstGeom prst="downArrow">
              <a:avLst/>
            </a:prstGeom>
            <a:solidFill>
              <a:schemeClr val="accent6">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9" name="矢印: 下 28">
              <a:extLst>
                <a:ext uri="{FF2B5EF4-FFF2-40B4-BE49-F238E27FC236}">
                  <a16:creationId xmlns:a16="http://schemas.microsoft.com/office/drawing/2014/main" id="{C7CF71D1-80E7-E205-7D4C-7A2D6554FAC2}"/>
                </a:ext>
              </a:extLst>
            </p:cNvPr>
            <p:cNvSpPr/>
            <p:nvPr/>
          </p:nvSpPr>
          <p:spPr bwMode="auto">
            <a:xfrm>
              <a:off x="2209801" y="5258449"/>
              <a:ext cx="457200" cy="389379"/>
            </a:xfrm>
            <a:prstGeom prst="downArrow">
              <a:avLst/>
            </a:prstGeom>
            <a:solidFill>
              <a:schemeClr val="accent6">
                <a:lumMod val="5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grpSp>
    </p:spTree>
    <p:extLst>
      <p:ext uri="{BB962C8B-B14F-4D97-AF65-F5344CB8AC3E}">
        <p14:creationId xmlns:p14="http://schemas.microsoft.com/office/powerpoint/2010/main" val="2524658136"/>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304800" y="234462"/>
            <a:ext cx="6698168" cy="503237"/>
          </a:xfrm>
        </p:spPr>
        <p:txBody>
          <a:bodyPr/>
          <a:lstStyle/>
          <a:p>
            <a:pPr algn="l"/>
            <a:r>
              <a:rPr lang="ja-JP" altLang="en-US" sz="3200" dirty="0">
                <a:solidFill>
                  <a:schemeClr val="tx1"/>
                </a:solidFill>
                <a:latin typeface="メイリオ" panose="020B0604030504040204" pitchFamily="50" charset="-128"/>
                <a:ea typeface="メイリオ" panose="020B0604030504040204" pitchFamily="50" charset="-128"/>
              </a:rPr>
              <a:t>目標・解決方法の明確化</a:t>
            </a:r>
            <a:r>
              <a:rPr lang="en-US" altLang="ja-JP" sz="3200" dirty="0">
                <a:solidFill>
                  <a:schemeClr val="tx1"/>
                </a:solidFill>
                <a:latin typeface="メイリオ" panose="020B0604030504040204" pitchFamily="50" charset="-128"/>
                <a:ea typeface="メイリオ" panose="020B0604030504040204" pitchFamily="50" charset="-128"/>
              </a:rPr>
              <a:t>/</a:t>
            </a:r>
            <a:r>
              <a:rPr lang="ja-JP" altLang="en-US" sz="3200" dirty="0">
                <a:solidFill>
                  <a:schemeClr val="tx1"/>
                </a:solidFill>
                <a:latin typeface="メイリオ" panose="020B0604030504040204" pitchFamily="50" charset="-128"/>
                <a:ea typeface="メイリオ" panose="020B0604030504040204" pitchFamily="50" charset="-128"/>
              </a:rPr>
              <a:t>細分化</a:t>
            </a:r>
            <a:endParaRPr lang="ja-JP" altLang="ja-JP" sz="3200" dirty="0">
              <a:latin typeface="メイリオ" panose="020B0604030504040204" pitchFamily="50" charset="-128"/>
              <a:ea typeface="メイリオ" panose="020B0604030504040204" pitchFamily="50" charset="-128"/>
            </a:endParaRPr>
          </a:p>
        </p:txBody>
      </p:sp>
      <p:grpSp>
        <p:nvGrpSpPr>
          <p:cNvPr id="10" name="グループ化 9">
            <a:extLst>
              <a:ext uri="{FF2B5EF4-FFF2-40B4-BE49-F238E27FC236}">
                <a16:creationId xmlns:a16="http://schemas.microsoft.com/office/drawing/2014/main" id="{B8C3E8C4-8277-4536-0362-34C148900596}"/>
              </a:ext>
            </a:extLst>
          </p:cNvPr>
          <p:cNvGrpSpPr/>
          <p:nvPr/>
        </p:nvGrpSpPr>
        <p:grpSpPr>
          <a:xfrm>
            <a:off x="6508096" y="1219200"/>
            <a:ext cx="2390371" cy="830997"/>
            <a:chOff x="304800" y="3062313"/>
            <a:chExt cx="1676401" cy="830997"/>
          </a:xfrm>
        </p:grpSpPr>
        <p:sp>
          <p:nvSpPr>
            <p:cNvPr id="3" name="四角形: 角を丸くする 2">
              <a:extLst>
                <a:ext uri="{FF2B5EF4-FFF2-40B4-BE49-F238E27FC236}">
                  <a16:creationId xmlns:a16="http://schemas.microsoft.com/office/drawing/2014/main" id="{4C547918-BDA2-D321-2A88-943D96A04E7D}"/>
                </a:ext>
              </a:extLst>
            </p:cNvPr>
            <p:cNvSpPr/>
            <p:nvPr/>
          </p:nvSpPr>
          <p:spPr bwMode="auto">
            <a:xfrm>
              <a:off x="304800" y="3062313"/>
              <a:ext cx="1676401" cy="733373"/>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テキスト ボックス 3">
              <a:extLst>
                <a:ext uri="{FF2B5EF4-FFF2-40B4-BE49-F238E27FC236}">
                  <a16:creationId xmlns:a16="http://schemas.microsoft.com/office/drawing/2014/main" id="{C7D6466A-FCA6-000F-5655-0AEA3CC27EB5}"/>
                </a:ext>
              </a:extLst>
            </p:cNvPr>
            <p:cNvSpPr txBox="1"/>
            <p:nvPr/>
          </p:nvSpPr>
          <p:spPr>
            <a:xfrm>
              <a:off x="304800" y="3062313"/>
              <a:ext cx="1676401" cy="830997"/>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料理が好き</a:t>
              </a:r>
              <a:br>
                <a:rPr kumimoji="1" lang="ja-JP" altLang="en-US" sz="2400" dirty="0">
                  <a:latin typeface="メイリオ" panose="020B0604030504040204" pitchFamily="50" charset="-128"/>
                  <a:ea typeface="メイリオ" panose="020B0604030504040204" pitchFamily="50" charset="-128"/>
                </a:rPr>
              </a:br>
              <a:r>
                <a:rPr kumimoji="1" lang="ja-JP" altLang="en-US" sz="2400" dirty="0">
                  <a:latin typeface="メイリオ" panose="020B0604030504040204" pitchFamily="50" charset="-128"/>
                  <a:ea typeface="メイリオ" panose="020B0604030504040204" pitchFamily="50" charset="-128"/>
                </a:rPr>
                <a:t>コックになる</a:t>
              </a:r>
            </a:p>
          </p:txBody>
        </p:sp>
      </p:grpSp>
      <p:cxnSp>
        <p:nvCxnSpPr>
          <p:cNvPr id="7" name="直線コネクタ 6">
            <a:extLst>
              <a:ext uri="{FF2B5EF4-FFF2-40B4-BE49-F238E27FC236}">
                <a16:creationId xmlns:a16="http://schemas.microsoft.com/office/drawing/2014/main" id="{60930580-F30B-0C0F-7EC2-82517F1CD7BD}"/>
              </a:ext>
            </a:extLst>
          </p:cNvPr>
          <p:cNvCxnSpPr>
            <a:cxnSpLocks/>
          </p:cNvCxnSpPr>
          <p:nvPr/>
        </p:nvCxnSpPr>
        <p:spPr bwMode="auto">
          <a:xfrm flipV="1">
            <a:off x="6324600" y="737699"/>
            <a:ext cx="0" cy="579966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直線コネクタ 8">
            <a:extLst>
              <a:ext uri="{FF2B5EF4-FFF2-40B4-BE49-F238E27FC236}">
                <a16:creationId xmlns:a16="http://schemas.microsoft.com/office/drawing/2014/main" id="{6AEA7C45-445B-2E5C-C409-89A7C6748725}"/>
              </a:ext>
            </a:extLst>
          </p:cNvPr>
          <p:cNvCxnSpPr/>
          <p:nvPr/>
        </p:nvCxnSpPr>
        <p:spPr bwMode="auto">
          <a:xfrm flipV="1">
            <a:off x="1600200" y="737699"/>
            <a:ext cx="0" cy="579966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2" name="グループ化 11">
            <a:extLst>
              <a:ext uri="{FF2B5EF4-FFF2-40B4-BE49-F238E27FC236}">
                <a16:creationId xmlns:a16="http://schemas.microsoft.com/office/drawing/2014/main" id="{EB1A525D-5FB5-7E5C-7886-25ECCBA2353A}"/>
              </a:ext>
            </a:extLst>
          </p:cNvPr>
          <p:cNvGrpSpPr/>
          <p:nvPr/>
        </p:nvGrpSpPr>
        <p:grpSpPr>
          <a:xfrm>
            <a:off x="6508096" y="2389788"/>
            <a:ext cx="2390371" cy="733373"/>
            <a:chOff x="304800" y="3062313"/>
            <a:chExt cx="1676401" cy="733373"/>
          </a:xfrm>
        </p:grpSpPr>
        <p:sp>
          <p:nvSpPr>
            <p:cNvPr id="14" name="四角形: 角を丸くする 13">
              <a:extLst>
                <a:ext uri="{FF2B5EF4-FFF2-40B4-BE49-F238E27FC236}">
                  <a16:creationId xmlns:a16="http://schemas.microsoft.com/office/drawing/2014/main" id="{9E0EEBD8-B197-285E-8CBD-6737AD4CDF43}"/>
                </a:ext>
              </a:extLst>
            </p:cNvPr>
            <p:cNvSpPr/>
            <p:nvPr/>
          </p:nvSpPr>
          <p:spPr bwMode="auto">
            <a:xfrm>
              <a:off x="304800" y="3062313"/>
              <a:ext cx="1676401" cy="733373"/>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2" name="テキスト ボックス 21">
              <a:extLst>
                <a:ext uri="{FF2B5EF4-FFF2-40B4-BE49-F238E27FC236}">
                  <a16:creationId xmlns:a16="http://schemas.microsoft.com/office/drawing/2014/main" id="{D50BDA10-FDD9-B489-20DD-BD7D65542DEB}"/>
                </a:ext>
              </a:extLst>
            </p:cNvPr>
            <p:cNvSpPr txBox="1"/>
            <p:nvPr/>
          </p:nvSpPr>
          <p:spPr>
            <a:xfrm>
              <a:off x="304800" y="3198166"/>
              <a:ext cx="1676401" cy="461665"/>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国際的に活躍</a:t>
              </a:r>
            </a:p>
          </p:txBody>
        </p:sp>
      </p:grpSp>
      <p:sp>
        <p:nvSpPr>
          <p:cNvPr id="30" name="四角形: 角を丸くする 29">
            <a:extLst>
              <a:ext uri="{FF2B5EF4-FFF2-40B4-BE49-F238E27FC236}">
                <a16:creationId xmlns:a16="http://schemas.microsoft.com/office/drawing/2014/main" id="{32ADA73A-95B7-50BD-4CBE-544E90E5D720}"/>
              </a:ext>
            </a:extLst>
          </p:cNvPr>
          <p:cNvSpPr/>
          <p:nvPr/>
        </p:nvSpPr>
        <p:spPr bwMode="auto">
          <a:xfrm>
            <a:off x="253018" y="3287906"/>
            <a:ext cx="1076728" cy="733373"/>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1" name="テキスト ボックス 30">
            <a:extLst>
              <a:ext uri="{FF2B5EF4-FFF2-40B4-BE49-F238E27FC236}">
                <a16:creationId xmlns:a16="http://schemas.microsoft.com/office/drawing/2014/main" id="{3DA204CF-522E-1072-EADE-AF2A068BBA58}"/>
              </a:ext>
            </a:extLst>
          </p:cNvPr>
          <p:cNvSpPr txBox="1"/>
          <p:nvPr/>
        </p:nvSpPr>
        <p:spPr>
          <a:xfrm>
            <a:off x="270933" y="3436504"/>
            <a:ext cx="1076729" cy="584775"/>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rPr>
              <a:t>現状</a:t>
            </a:r>
          </a:p>
        </p:txBody>
      </p:sp>
      <p:grpSp>
        <p:nvGrpSpPr>
          <p:cNvPr id="16384" name="グループ化 16383">
            <a:extLst>
              <a:ext uri="{FF2B5EF4-FFF2-40B4-BE49-F238E27FC236}">
                <a16:creationId xmlns:a16="http://schemas.microsoft.com/office/drawing/2014/main" id="{0E2BBA55-0AEC-1CA0-25B7-CBFA0C77F732}"/>
              </a:ext>
            </a:extLst>
          </p:cNvPr>
          <p:cNvGrpSpPr/>
          <p:nvPr/>
        </p:nvGrpSpPr>
        <p:grpSpPr>
          <a:xfrm>
            <a:off x="6508096" y="3462752"/>
            <a:ext cx="2390371" cy="733373"/>
            <a:chOff x="304800" y="3062313"/>
            <a:chExt cx="1676401" cy="733373"/>
          </a:xfrm>
        </p:grpSpPr>
        <p:sp>
          <p:nvSpPr>
            <p:cNvPr id="16385" name="四角形: 角を丸くする 16384">
              <a:extLst>
                <a:ext uri="{FF2B5EF4-FFF2-40B4-BE49-F238E27FC236}">
                  <a16:creationId xmlns:a16="http://schemas.microsoft.com/office/drawing/2014/main" id="{68727BF3-DC0A-CC06-0B4C-53A0DBA6093D}"/>
                </a:ext>
              </a:extLst>
            </p:cNvPr>
            <p:cNvSpPr/>
            <p:nvPr/>
          </p:nvSpPr>
          <p:spPr bwMode="auto">
            <a:xfrm>
              <a:off x="304800" y="3062313"/>
              <a:ext cx="1676401" cy="733373"/>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387" name="テキスト ボックス 16386">
              <a:extLst>
                <a:ext uri="{FF2B5EF4-FFF2-40B4-BE49-F238E27FC236}">
                  <a16:creationId xmlns:a16="http://schemas.microsoft.com/office/drawing/2014/main" id="{3928D6FB-ECEF-3124-79F9-4B57DF712B24}"/>
                </a:ext>
              </a:extLst>
            </p:cNvPr>
            <p:cNvSpPr txBox="1"/>
            <p:nvPr/>
          </p:nvSpPr>
          <p:spPr>
            <a:xfrm>
              <a:off x="304800" y="3198166"/>
              <a:ext cx="1676401" cy="461665"/>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お金持ちになる</a:t>
              </a:r>
            </a:p>
          </p:txBody>
        </p:sp>
      </p:grpSp>
      <p:grpSp>
        <p:nvGrpSpPr>
          <p:cNvPr id="16388" name="グループ化 16387">
            <a:extLst>
              <a:ext uri="{FF2B5EF4-FFF2-40B4-BE49-F238E27FC236}">
                <a16:creationId xmlns:a16="http://schemas.microsoft.com/office/drawing/2014/main" id="{85768CF5-A223-48A0-941A-267DB00C3C0E}"/>
              </a:ext>
            </a:extLst>
          </p:cNvPr>
          <p:cNvGrpSpPr/>
          <p:nvPr/>
        </p:nvGrpSpPr>
        <p:grpSpPr>
          <a:xfrm>
            <a:off x="6508096" y="4535716"/>
            <a:ext cx="2390371" cy="733373"/>
            <a:chOff x="304800" y="3062313"/>
            <a:chExt cx="1676401" cy="733373"/>
          </a:xfrm>
        </p:grpSpPr>
        <p:sp>
          <p:nvSpPr>
            <p:cNvPr id="16389" name="四角形: 角を丸くする 16388">
              <a:extLst>
                <a:ext uri="{FF2B5EF4-FFF2-40B4-BE49-F238E27FC236}">
                  <a16:creationId xmlns:a16="http://schemas.microsoft.com/office/drawing/2014/main" id="{2B94D1F6-F3B7-021A-EB0A-27BED95A066B}"/>
                </a:ext>
              </a:extLst>
            </p:cNvPr>
            <p:cNvSpPr/>
            <p:nvPr/>
          </p:nvSpPr>
          <p:spPr bwMode="auto">
            <a:xfrm>
              <a:off x="304800" y="3062313"/>
              <a:ext cx="1676401" cy="733373"/>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390" name="テキスト ボックス 16389">
              <a:extLst>
                <a:ext uri="{FF2B5EF4-FFF2-40B4-BE49-F238E27FC236}">
                  <a16:creationId xmlns:a16="http://schemas.microsoft.com/office/drawing/2014/main" id="{9C79F8B1-F302-442F-308F-DB448418E1FD}"/>
                </a:ext>
              </a:extLst>
            </p:cNvPr>
            <p:cNvSpPr txBox="1"/>
            <p:nvPr/>
          </p:nvSpPr>
          <p:spPr>
            <a:xfrm>
              <a:off x="304800" y="3198166"/>
              <a:ext cx="1676401" cy="461665"/>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安定した生活</a:t>
              </a:r>
              <a:endParaRPr kumimoji="1" lang="ja-JP" altLang="en-US" sz="2400" dirty="0">
                <a:latin typeface="メイリオ" panose="020B0604030504040204" pitchFamily="50" charset="-128"/>
                <a:ea typeface="メイリオ" panose="020B0604030504040204" pitchFamily="50" charset="-128"/>
              </a:endParaRPr>
            </a:p>
          </p:txBody>
        </p:sp>
      </p:grpSp>
      <p:grpSp>
        <p:nvGrpSpPr>
          <p:cNvPr id="16391" name="グループ化 16390">
            <a:extLst>
              <a:ext uri="{FF2B5EF4-FFF2-40B4-BE49-F238E27FC236}">
                <a16:creationId xmlns:a16="http://schemas.microsoft.com/office/drawing/2014/main" id="{603B824E-1877-4A36-2F37-3AE9F6E609C0}"/>
              </a:ext>
            </a:extLst>
          </p:cNvPr>
          <p:cNvGrpSpPr/>
          <p:nvPr/>
        </p:nvGrpSpPr>
        <p:grpSpPr>
          <a:xfrm>
            <a:off x="6508096" y="5641490"/>
            <a:ext cx="2390371" cy="733373"/>
            <a:chOff x="304800" y="3062313"/>
            <a:chExt cx="1676401" cy="733373"/>
          </a:xfrm>
        </p:grpSpPr>
        <p:sp>
          <p:nvSpPr>
            <p:cNvPr id="16392" name="四角形: 角を丸くする 16391">
              <a:extLst>
                <a:ext uri="{FF2B5EF4-FFF2-40B4-BE49-F238E27FC236}">
                  <a16:creationId xmlns:a16="http://schemas.microsoft.com/office/drawing/2014/main" id="{AB7AAEC1-6548-E7C2-C4D9-6193C15E042F}"/>
                </a:ext>
              </a:extLst>
            </p:cNvPr>
            <p:cNvSpPr/>
            <p:nvPr/>
          </p:nvSpPr>
          <p:spPr bwMode="auto">
            <a:xfrm>
              <a:off x="304800" y="3062313"/>
              <a:ext cx="1676401" cy="733373"/>
            </a:xfrm>
            <a:prstGeom prst="roundRect">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393" name="テキスト ボックス 16392">
              <a:extLst>
                <a:ext uri="{FF2B5EF4-FFF2-40B4-BE49-F238E27FC236}">
                  <a16:creationId xmlns:a16="http://schemas.microsoft.com/office/drawing/2014/main" id="{469AC2A2-06A9-8EDF-E386-1368C3AC40AA}"/>
                </a:ext>
              </a:extLst>
            </p:cNvPr>
            <p:cNvSpPr txBox="1"/>
            <p:nvPr/>
          </p:nvSpPr>
          <p:spPr>
            <a:xfrm>
              <a:off x="304800" y="3198166"/>
              <a:ext cx="1676401" cy="461665"/>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よくわからない</a:t>
              </a:r>
            </a:p>
          </p:txBody>
        </p:sp>
      </p:grpSp>
      <p:grpSp>
        <p:nvGrpSpPr>
          <p:cNvPr id="16394" name="グループ化 16393">
            <a:extLst>
              <a:ext uri="{FF2B5EF4-FFF2-40B4-BE49-F238E27FC236}">
                <a16:creationId xmlns:a16="http://schemas.microsoft.com/office/drawing/2014/main" id="{78EB1552-8258-689F-33A1-D4FFB1B49324}"/>
              </a:ext>
            </a:extLst>
          </p:cNvPr>
          <p:cNvGrpSpPr/>
          <p:nvPr/>
        </p:nvGrpSpPr>
        <p:grpSpPr>
          <a:xfrm>
            <a:off x="3884741" y="1214959"/>
            <a:ext cx="2355193" cy="461665"/>
            <a:chOff x="304800" y="3062313"/>
            <a:chExt cx="1676401" cy="980955"/>
          </a:xfrm>
        </p:grpSpPr>
        <p:sp>
          <p:nvSpPr>
            <p:cNvPr id="16395" name="四角形: 角を丸くする 16394">
              <a:extLst>
                <a:ext uri="{FF2B5EF4-FFF2-40B4-BE49-F238E27FC236}">
                  <a16:creationId xmlns:a16="http://schemas.microsoft.com/office/drawing/2014/main" id="{387B916E-CDB1-467E-B300-9A7F34B130A1}"/>
                </a:ext>
              </a:extLst>
            </p:cNvPr>
            <p:cNvSpPr/>
            <p:nvPr/>
          </p:nvSpPr>
          <p:spPr bwMode="auto">
            <a:xfrm>
              <a:off x="304800" y="3062313"/>
              <a:ext cx="1676401" cy="733373"/>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396" name="テキスト ボックス 16395">
              <a:extLst>
                <a:ext uri="{FF2B5EF4-FFF2-40B4-BE49-F238E27FC236}">
                  <a16:creationId xmlns:a16="http://schemas.microsoft.com/office/drawing/2014/main" id="{FB19A527-666E-39AB-DDCE-7D5B39B6CDC5}"/>
                </a:ext>
              </a:extLst>
            </p:cNvPr>
            <p:cNvSpPr txBox="1"/>
            <p:nvPr/>
          </p:nvSpPr>
          <p:spPr>
            <a:xfrm>
              <a:off x="304800" y="3062313"/>
              <a:ext cx="1676401" cy="980955"/>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調理学校</a:t>
              </a:r>
              <a:r>
                <a:rPr lang="ja-JP" altLang="en-US" sz="2400" dirty="0">
                  <a:latin typeface="メイリオ" panose="020B0604030504040204" pitchFamily="50" charset="-128"/>
                  <a:ea typeface="メイリオ" panose="020B0604030504040204" pitchFamily="50" charset="-128"/>
                </a:rPr>
                <a:t>入学</a:t>
              </a:r>
              <a:endParaRPr kumimoji="1" lang="ja-JP" altLang="en-US" sz="2400" dirty="0">
                <a:latin typeface="メイリオ" panose="020B0604030504040204" pitchFamily="50" charset="-128"/>
                <a:ea typeface="メイリオ" panose="020B0604030504040204" pitchFamily="50" charset="-128"/>
              </a:endParaRPr>
            </a:p>
          </p:txBody>
        </p:sp>
      </p:grpSp>
      <p:sp>
        <p:nvSpPr>
          <p:cNvPr id="16397" name="Rectangle 2">
            <a:extLst>
              <a:ext uri="{FF2B5EF4-FFF2-40B4-BE49-F238E27FC236}">
                <a16:creationId xmlns:a16="http://schemas.microsoft.com/office/drawing/2014/main" id="{97EEE3BF-97AF-0BA0-4DE7-00FA01CC37B1}"/>
              </a:ext>
            </a:extLst>
          </p:cNvPr>
          <p:cNvSpPr txBox="1">
            <a:spLocks noChangeArrowheads="1"/>
          </p:cNvSpPr>
          <p:nvPr/>
        </p:nvSpPr>
        <p:spPr bwMode="auto">
          <a:xfrm>
            <a:off x="6779356" y="509952"/>
            <a:ext cx="2119111"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400" dirty="0">
                <a:solidFill>
                  <a:srgbClr val="FF0000"/>
                </a:solidFill>
                <a:latin typeface="メイリオ" panose="020B0604030504040204" pitchFamily="50" charset="-128"/>
                <a:ea typeface="メイリオ" panose="020B0604030504040204" pitchFamily="50" charset="-128"/>
              </a:rPr>
              <a:t>人生の目標</a:t>
            </a:r>
            <a:endParaRPr lang="ja-JP" altLang="ja-JP" sz="2400" dirty="0">
              <a:solidFill>
                <a:srgbClr val="FF0000"/>
              </a:solidFill>
              <a:latin typeface="メイリオ" panose="020B0604030504040204" pitchFamily="50" charset="-128"/>
              <a:ea typeface="メイリオ" panose="020B0604030504040204" pitchFamily="50" charset="-128"/>
            </a:endParaRPr>
          </a:p>
        </p:txBody>
      </p:sp>
      <p:sp>
        <p:nvSpPr>
          <p:cNvPr id="16398" name="Rectangle 2">
            <a:extLst>
              <a:ext uri="{FF2B5EF4-FFF2-40B4-BE49-F238E27FC236}">
                <a16:creationId xmlns:a16="http://schemas.microsoft.com/office/drawing/2014/main" id="{805AF088-E466-1AA8-66E0-17110623A265}"/>
              </a:ext>
            </a:extLst>
          </p:cNvPr>
          <p:cNvSpPr txBox="1">
            <a:spLocks noChangeArrowheads="1"/>
          </p:cNvSpPr>
          <p:nvPr/>
        </p:nvSpPr>
        <p:spPr bwMode="auto">
          <a:xfrm>
            <a:off x="2409700" y="594619"/>
            <a:ext cx="2867023"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400" dirty="0">
                <a:solidFill>
                  <a:srgbClr val="FF0000"/>
                </a:solidFill>
                <a:latin typeface="メイリオ" panose="020B0604030504040204" pitchFamily="50" charset="-128"/>
                <a:ea typeface="メイリオ" panose="020B0604030504040204" pitchFamily="50" charset="-128"/>
              </a:rPr>
              <a:t>方法・中間の目的</a:t>
            </a:r>
            <a:endParaRPr lang="ja-JP" altLang="ja-JP" sz="2400" dirty="0">
              <a:solidFill>
                <a:srgbClr val="FF0000"/>
              </a:solidFill>
              <a:latin typeface="メイリオ" panose="020B0604030504040204" pitchFamily="50" charset="-128"/>
              <a:ea typeface="メイリオ" panose="020B0604030504040204" pitchFamily="50" charset="-128"/>
            </a:endParaRPr>
          </a:p>
        </p:txBody>
      </p:sp>
      <p:grpSp>
        <p:nvGrpSpPr>
          <p:cNvPr id="16399" name="グループ化 16398">
            <a:extLst>
              <a:ext uri="{FF2B5EF4-FFF2-40B4-BE49-F238E27FC236}">
                <a16:creationId xmlns:a16="http://schemas.microsoft.com/office/drawing/2014/main" id="{9663844F-7A05-0221-C321-6B4EC6D3EAEF}"/>
              </a:ext>
            </a:extLst>
          </p:cNvPr>
          <p:cNvGrpSpPr/>
          <p:nvPr/>
        </p:nvGrpSpPr>
        <p:grpSpPr>
          <a:xfrm>
            <a:off x="3876274" y="1664760"/>
            <a:ext cx="2355193" cy="461665"/>
            <a:chOff x="304800" y="3062313"/>
            <a:chExt cx="1676401" cy="980955"/>
          </a:xfrm>
        </p:grpSpPr>
        <p:sp>
          <p:nvSpPr>
            <p:cNvPr id="16400" name="四角形: 角を丸くする 16399">
              <a:extLst>
                <a:ext uri="{FF2B5EF4-FFF2-40B4-BE49-F238E27FC236}">
                  <a16:creationId xmlns:a16="http://schemas.microsoft.com/office/drawing/2014/main" id="{0DAA9E72-9DBA-8135-47E5-57B44187413A}"/>
                </a:ext>
              </a:extLst>
            </p:cNvPr>
            <p:cNvSpPr/>
            <p:nvPr/>
          </p:nvSpPr>
          <p:spPr bwMode="auto">
            <a:xfrm>
              <a:off x="304800" y="3062313"/>
              <a:ext cx="1676401" cy="733373"/>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401" name="テキスト ボックス 16400">
              <a:extLst>
                <a:ext uri="{FF2B5EF4-FFF2-40B4-BE49-F238E27FC236}">
                  <a16:creationId xmlns:a16="http://schemas.microsoft.com/office/drawing/2014/main" id="{120344F8-1858-DB62-54F9-12EE03800051}"/>
                </a:ext>
              </a:extLst>
            </p:cNvPr>
            <p:cNvSpPr txBox="1"/>
            <p:nvPr/>
          </p:nvSpPr>
          <p:spPr>
            <a:xfrm>
              <a:off x="304800" y="3062313"/>
              <a:ext cx="1676401" cy="980955"/>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レストラン修行</a:t>
              </a:r>
              <a:endParaRPr kumimoji="1" lang="ja-JP" altLang="en-US" sz="2400" dirty="0">
                <a:latin typeface="メイリオ" panose="020B0604030504040204" pitchFamily="50" charset="-128"/>
                <a:ea typeface="メイリオ" panose="020B0604030504040204" pitchFamily="50" charset="-128"/>
              </a:endParaRPr>
            </a:p>
          </p:txBody>
        </p:sp>
      </p:grpSp>
      <p:grpSp>
        <p:nvGrpSpPr>
          <p:cNvPr id="16402" name="グループ化 16401">
            <a:extLst>
              <a:ext uri="{FF2B5EF4-FFF2-40B4-BE49-F238E27FC236}">
                <a16:creationId xmlns:a16="http://schemas.microsoft.com/office/drawing/2014/main" id="{86F0EAA8-FC91-DBB2-8246-1A17A9CC8B8B}"/>
              </a:ext>
            </a:extLst>
          </p:cNvPr>
          <p:cNvGrpSpPr/>
          <p:nvPr/>
        </p:nvGrpSpPr>
        <p:grpSpPr>
          <a:xfrm>
            <a:off x="3893207" y="2231080"/>
            <a:ext cx="2355193" cy="461665"/>
            <a:chOff x="304800" y="3062313"/>
            <a:chExt cx="1676401" cy="980955"/>
          </a:xfrm>
        </p:grpSpPr>
        <p:sp>
          <p:nvSpPr>
            <p:cNvPr id="16403" name="四角形: 角を丸くする 16402">
              <a:extLst>
                <a:ext uri="{FF2B5EF4-FFF2-40B4-BE49-F238E27FC236}">
                  <a16:creationId xmlns:a16="http://schemas.microsoft.com/office/drawing/2014/main" id="{9D017728-B031-CDFA-4C72-3E729971E877}"/>
                </a:ext>
              </a:extLst>
            </p:cNvPr>
            <p:cNvSpPr/>
            <p:nvPr/>
          </p:nvSpPr>
          <p:spPr bwMode="auto">
            <a:xfrm>
              <a:off x="304800" y="3062313"/>
              <a:ext cx="1676401" cy="733373"/>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404" name="テキスト ボックス 16403">
              <a:extLst>
                <a:ext uri="{FF2B5EF4-FFF2-40B4-BE49-F238E27FC236}">
                  <a16:creationId xmlns:a16="http://schemas.microsoft.com/office/drawing/2014/main" id="{D1071FEF-B804-2491-85CB-B7F7253AF659}"/>
                </a:ext>
              </a:extLst>
            </p:cNvPr>
            <p:cNvSpPr txBox="1"/>
            <p:nvPr/>
          </p:nvSpPr>
          <p:spPr>
            <a:xfrm>
              <a:off x="304800" y="3062313"/>
              <a:ext cx="1676401" cy="980955"/>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海外留学</a:t>
              </a:r>
              <a:endParaRPr kumimoji="1" lang="ja-JP" altLang="en-US" sz="2400" dirty="0">
                <a:latin typeface="メイリオ" panose="020B0604030504040204" pitchFamily="50" charset="-128"/>
                <a:ea typeface="メイリオ" panose="020B0604030504040204" pitchFamily="50" charset="-128"/>
              </a:endParaRPr>
            </a:p>
          </p:txBody>
        </p:sp>
      </p:grpSp>
      <p:grpSp>
        <p:nvGrpSpPr>
          <p:cNvPr id="16405" name="グループ化 16404">
            <a:extLst>
              <a:ext uri="{FF2B5EF4-FFF2-40B4-BE49-F238E27FC236}">
                <a16:creationId xmlns:a16="http://schemas.microsoft.com/office/drawing/2014/main" id="{426D30FF-355B-6320-550F-06D47F87A35C}"/>
              </a:ext>
            </a:extLst>
          </p:cNvPr>
          <p:cNvGrpSpPr/>
          <p:nvPr/>
        </p:nvGrpSpPr>
        <p:grpSpPr>
          <a:xfrm>
            <a:off x="3876274" y="2797400"/>
            <a:ext cx="2355193" cy="461665"/>
            <a:chOff x="304800" y="3062313"/>
            <a:chExt cx="1676401" cy="980955"/>
          </a:xfrm>
        </p:grpSpPr>
        <p:sp>
          <p:nvSpPr>
            <p:cNvPr id="16406" name="四角形: 角を丸くする 16405">
              <a:extLst>
                <a:ext uri="{FF2B5EF4-FFF2-40B4-BE49-F238E27FC236}">
                  <a16:creationId xmlns:a16="http://schemas.microsoft.com/office/drawing/2014/main" id="{8736027D-FBB3-35BB-D5E6-A9937DDA27BE}"/>
                </a:ext>
              </a:extLst>
            </p:cNvPr>
            <p:cNvSpPr/>
            <p:nvPr/>
          </p:nvSpPr>
          <p:spPr bwMode="auto">
            <a:xfrm>
              <a:off x="304800" y="3062313"/>
              <a:ext cx="1676401" cy="733373"/>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407" name="テキスト ボックス 16406">
              <a:extLst>
                <a:ext uri="{FF2B5EF4-FFF2-40B4-BE49-F238E27FC236}">
                  <a16:creationId xmlns:a16="http://schemas.microsoft.com/office/drawing/2014/main" id="{DA5EF42B-4AC8-96D0-8206-F9F58A0B5597}"/>
                </a:ext>
              </a:extLst>
            </p:cNvPr>
            <p:cNvSpPr txBox="1"/>
            <p:nvPr/>
          </p:nvSpPr>
          <p:spPr>
            <a:xfrm>
              <a:off x="304800" y="3062313"/>
              <a:ext cx="1676401" cy="980955"/>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国際的な会社</a:t>
              </a:r>
            </a:p>
          </p:txBody>
        </p:sp>
      </p:grpSp>
      <p:grpSp>
        <p:nvGrpSpPr>
          <p:cNvPr id="16408" name="グループ化 16407">
            <a:extLst>
              <a:ext uri="{FF2B5EF4-FFF2-40B4-BE49-F238E27FC236}">
                <a16:creationId xmlns:a16="http://schemas.microsoft.com/office/drawing/2014/main" id="{D6A4C2E3-DB7F-BF7A-837A-27357BE59DDD}"/>
              </a:ext>
            </a:extLst>
          </p:cNvPr>
          <p:cNvGrpSpPr/>
          <p:nvPr/>
        </p:nvGrpSpPr>
        <p:grpSpPr>
          <a:xfrm>
            <a:off x="3876274" y="3930040"/>
            <a:ext cx="2355193" cy="461665"/>
            <a:chOff x="304800" y="3062313"/>
            <a:chExt cx="1676401" cy="980955"/>
          </a:xfrm>
        </p:grpSpPr>
        <p:sp>
          <p:nvSpPr>
            <p:cNvPr id="16409" name="四角形: 角を丸くする 16408">
              <a:extLst>
                <a:ext uri="{FF2B5EF4-FFF2-40B4-BE49-F238E27FC236}">
                  <a16:creationId xmlns:a16="http://schemas.microsoft.com/office/drawing/2014/main" id="{18689087-56A5-7231-0B24-6E595DDBC8DA}"/>
                </a:ext>
              </a:extLst>
            </p:cNvPr>
            <p:cNvSpPr/>
            <p:nvPr/>
          </p:nvSpPr>
          <p:spPr bwMode="auto">
            <a:xfrm>
              <a:off x="304800" y="3062313"/>
              <a:ext cx="1676401" cy="733373"/>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410" name="テキスト ボックス 16409">
              <a:extLst>
                <a:ext uri="{FF2B5EF4-FFF2-40B4-BE49-F238E27FC236}">
                  <a16:creationId xmlns:a16="http://schemas.microsoft.com/office/drawing/2014/main" id="{8B60AA7D-55E3-540D-4688-79A3CDAC82E4}"/>
                </a:ext>
              </a:extLst>
            </p:cNvPr>
            <p:cNvSpPr txBox="1"/>
            <p:nvPr/>
          </p:nvSpPr>
          <p:spPr>
            <a:xfrm>
              <a:off x="304800" y="3062313"/>
              <a:ext cx="1676401" cy="980955"/>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大企業で出世</a:t>
              </a:r>
            </a:p>
          </p:txBody>
        </p:sp>
      </p:grpSp>
      <p:grpSp>
        <p:nvGrpSpPr>
          <p:cNvPr id="16411" name="グループ化 16410">
            <a:extLst>
              <a:ext uri="{FF2B5EF4-FFF2-40B4-BE49-F238E27FC236}">
                <a16:creationId xmlns:a16="http://schemas.microsoft.com/office/drawing/2014/main" id="{C6474119-2A8D-688A-D398-FD6083571DDF}"/>
              </a:ext>
            </a:extLst>
          </p:cNvPr>
          <p:cNvGrpSpPr/>
          <p:nvPr/>
        </p:nvGrpSpPr>
        <p:grpSpPr>
          <a:xfrm>
            <a:off x="3864558" y="3363720"/>
            <a:ext cx="2355193" cy="461665"/>
            <a:chOff x="304800" y="3062313"/>
            <a:chExt cx="1676401" cy="980955"/>
          </a:xfrm>
        </p:grpSpPr>
        <p:sp>
          <p:nvSpPr>
            <p:cNvPr id="16412" name="四角形: 角を丸くする 16411">
              <a:extLst>
                <a:ext uri="{FF2B5EF4-FFF2-40B4-BE49-F238E27FC236}">
                  <a16:creationId xmlns:a16="http://schemas.microsoft.com/office/drawing/2014/main" id="{3361D13B-22D4-8D4B-19F2-1A53CEE7B7C1}"/>
                </a:ext>
              </a:extLst>
            </p:cNvPr>
            <p:cNvSpPr/>
            <p:nvPr/>
          </p:nvSpPr>
          <p:spPr bwMode="auto">
            <a:xfrm>
              <a:off x="304800" y="3062313"/>
              <a:ext cx="1676401" cy="733373"/>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413" name="テキスト ボックス 16412">
              <a:extLst>
                <a:ext uri="{FF2B5EF4-FFF2-40B4-BE49-F238E27FC236}">
                  <a16:creationId xmlns:a16="http://schemas.microsoft.com/office/drawing/2014/main" id="{152FB084-CBF7-7575-CE54-3F8DEE6C151A}"/>
                </a:ext>
              </a:extLst>
            </p:cNvPr>
            <p:cNvSpPr txBox="1"/>
            <p:nvPr/>
          </p:nvSpPr>
          <p:spPr>
            <a:xfrm>
              <a:off x="304800" y="3062313"/>
              <a:ext cx="1676401" cy="980955"/>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株で儲ける</a:t>
              </a:r>
            </a:p>
          </p:txBody>
        </p:sp>
      </p:grpSp>
      <p:grpSp>
        <p:nvGrpSpPr>
          <p:cNvPr id="2" name="グループ化 1">
            <a:extLst>
              <a:ext uri="{FF2B5EF4-FFF2-40B4-BE49-F238E27FC236}">
                <a16:creationId xmlns:a16="http://schemas.microsoft.com/office/drawing/2014/main" id="{91AA6DFF-8C26-DE22-9CED-B9559C9B0BB2}"/>
              </a:ext>
            </a:extLst>
          </p:cNvPr>
          <p:cNvGrpSpPr/>
          <p:nvPr/>
        </p:nvGrpSpPr>
        <p:grpSpPr>
          <a:xfrm>
            <a:off x="3893207" y="4496360"/>
            <a:ext cx="2355193" cy="461665"/>
            <a:chOff x="304800" y="3062313"/>
            <a:chExt cx="1676401" cy="980955"/>
          </a:xfrm>
        </p:grpSpPr>
        <p:sp>
          <p:nvSpPr>
            <p:cNvPr id="5" name="四角形: 角を丸くする 4">
              <a:extLst>
                <a:ext uri="{FF2B5EF4-FFF2-40B4-BE49-F238E27FC236}">
                  <a16:creationId xmlns:a16="http://schemas.microsoft.com/office/drawing/2014/main" id="{34C0360A-50E6-8FF4-6B46-5504082C3B3D}"/>
                </a:ext>
              </a:extLst>
            </p:cNvPr>
            <p:cNvSpPr/>
            <p:nvPr/>
          </p:nvSpPr>
          <p:spPr bwMode="auto">
            <a:xfrm>
              <a:off x="304800" y="3062313"/>
              <a:ext cx="1676401" cy="733373"/>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6" name="テキスト ボックス 5">
              <a:extLst>
                <a:ext uri="{FF2B5EF4-FFF2-40B4-BE49-F238E27FC236}">
                  <a16:creationId xmlns:a16="http://schemas.microsoft.com/office/drawing/2014/main" id="{A01F88B6-92F8-6B7C-131B-0DAF45825B5D}"/>
                </a:ext>
              </a:extLst>
            </p:cNvPr>
            <p:cNvSpPr txBox="1"/>
            <p:nvPr/>
          </p:nvSpPr>
          <p:spPr>
            <a:xfrm>
              <a:off x="304800" y="3062313"/>
              <a:ext cx="1676401" cy="980955"/>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大企業</a:t>
              </a:r>
              <a:r>
                <a:rPr lang="ja-JP" altLang="en-US" sz="2400" dirty="0">
                  <a:latin typeface="メイリオ" panose="020B0604030504040204" pitchFamily="50" charset="-128"/>
                  <a:ea typeface="メイリオ" panose="020B0604030504040204" pitchFamily="50" charset="-128"/>
                </a:rPr>
                <a:t>に就職</a:t>
              </a:r>
              <a:endParaRPr kumimoji="1" lang="ja-JP" altLang="en-US" sz="2400" dirty="0">
                <a:latin typeface="メイリオ" panose="020B0604030504040204" pitchFamily="50" charset="-128"/>
                <a:ea typeface="メイリオ" panose="020B0604030504040204" pitchFamily="50" charset="-128"/>
              </a:endParaRPr>
            </a:p>
          </p:txBody>
        </p:sp>
      </p:grpSp>
      <p:grpSp>
        <p:nvGrpSpPr>
          <p:cNvPr id="8" name="グループ化 7">
            <a:extLst>
              <a:ext uri="{FF2B5EF4-FFF2-40B4-BE49-F238E27FC236}">
                <a16:creationId xmlns:a16="http://schemas.microsoft.com/office/drawing/2014/main" id="{805BB97B-8BCC-3AAE-ECCD-6BA67B3EA592}"/>
              </a:ext>
            </a:extLst>
          </p:cNvPr>
          <p:cNvGrpSpPr/>
          <p:nvPr/>
        </p:nvGrpSpPr>
        <p:grpSpPr>
          <a:xfrm>
            <a:off x="3864558" y="5062680"/>
            <a:ext cx="2355193" cy="461665"/>
            <a:chOff x="304800" y="3062313"/>
            <a:chExt cx="1676401" cy="980955"/>
          </a:xfrm>
        </p:grpSpPr>
        <p:sp>
          <p:nvSpPr>
            <p:cNvPr id="11" name="四角形: 角を丸くする 10">
              <a:extLst>
                <a:ext uri="{FF2B5EF4-FFF2-40B4-BE49-F238E27FC236}">
                  <a16:creationId xmlns:a16="http://schemas.microsoft.com/office/drawing/2014/main" id="{FE6AE048-1399-2624-0CEE-B50FE074FC51}"/>
                </a:ext>
              </a:extLst>
            </p:cNvPr>
            <p:cNvSpPr/>
            <p:nvPr/>
          </p:nvSpPr>
          <p:spPr bwMode="auto">
            <a:xfrm>
              <a:off x="304800" y="3062313"/>
              <a:ext cx="1676401" cy="733373"/>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テキスト ボックス 12">
              <a:extLst>
                <a:ext uri="{FF2B5EF4-FFF2-40B4-BE49-F238E27FC236}">
                  <a16:creationId xmlns:a16="http://schemas.microsoft.com/office/drawing/2014/main" id="{8AB569D1-8E80-6B63-1050-E761CF6C974C}"/>
                </a:ext>
              </a:extLst>
            </p:cNvPr>
            <p:cNvSpPr txBox="1"/>
            <p:nvPr/>
          </p:nvSpPr>
          <p:spPr>
            <a:xfrm>
              <a:off x="304800" y="3062313"/>
              <a:ext cx="1676401" cy="980955"/>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公務員になる</a:t>
              </a:r>
              <a:endParaRPr kumimoji="1" lang="ja-JP" altLang="en-US" sz="2400" dirty="0">
                <a:latin typeface="メイリオ" panose="020B0604030504040204" pitchFamily="50" charset="-128"/>
                <a:ea typeface="メイリオ" panose="020B0604030504040204" pitchFamily="50" charset="-128"/>
              </a:endParaRPr>
            </a:p>
          </p:txBody>
        </p:sp>
      </p:grpSp>
      <p:grpSp>
        <p:nvGrpSpPr>
          <p:cNvPr id="15" name="グループ化 14">
            <a:extLst>
              <a:ext uri="{FF2B5EF4-FFF2-40B4-BE49-F238E27FC236}">
                <a16:creationId xmlns:a16="http://schemas.microsoft.com/office/drawing/2014/main" id="{2E9A8EEC-4F9E-7B5A-D8AD-FE21B7EAEF87}"/>
              </a:ext>
            </a:extLst>
          </p:cNvPr>
          <p:cNvGrpSpPr/>
          <p:nvPr/>
        </p:nvGrpSpPr>
        <p:grpSpPr>
          <a:xfrm>
            <a:off x="3853646" y="5629000"/>
            <a:ext cx="2355193" cy="461665"/>
            <a:chOff x="304800" y="3062313"/>
            <a:chExt cx="1676401" cy="980955"/>
          </a:xfrm>
        </p:grpSpPr>
        <p:sp>
          <p:nvSpPr>
            <p:cNvPr id="16" name="四角形: 角を丸くする 15">
              <a:extLst>
                <a:ext uri="{FF2B5EF4-FFF2-40B4-BE49-F238E27FC236}">
                  <a16:creationId xmlns:a16="http://schemas.microsoft.com/office/drawing/2014/main" id="{AA66CC08-FA1F-76F8-D8CB-D32F1DE1998A}"/>
                </a:ext>
              </a:extLst>
            </p:cNvPr>
            <p:cNvSpPr/>
            <p:nvPr/>
          </p:nvSpPr>
          <p:spPr bwMode="auto">
            <a:xfrm>
              <a:off x="304800" y="3062313"/>
              <a:ext cx="1676401" cy="733373"/>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テキスト ボックス 16">
              <a:extLst>
                <a:ext uri="{FF2B5EF4-FFF2-40B4-BE49-F238E27FC236}">
                  <a16:creationId xmlns:a16="http://schemas.microsoft.com/office/drawing/2014/main" id="{C473A74D-75EC-8636-5066-A18A3494C0D8}"/>
                </a:ext>
              </a:extLst>
            </p:cNvPr>
            <p:cNvSpPr txBox="1"/>
            <p:nvPr/>
          </p:nvSpPr>
          <p:spPr>
            <a:xfrm>
              <a:off x="304800" y="3062313"/>
              <a:ext cx="1676401" cy="980955"/>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とりあえず大学</a:t>
              </a:r>
            </a:p>
          </p:txBody>
        </p:sp>
      </p:grpSp>
      <p:grpSp>
        <p:nvGrpSpPr>
          <p:cNvPr id="18" name="グループ化 17">
            <a:extLst>
              <a:ext uri="{FF2B5EF4-FFF2-40B4-BE49-F238E27FC236}">
                <a16:creationId xmlns:a16="http://schemas.microsoft.com/office/drawing/2014/main" id="{2BC562EA-CB70-D71D-3B82-D13C91AE5D2D}"/>
              </a:ext>
            </a:extLst>
          </p:cNvPr>
          <p:cNvGrpSpPr/>
          <p:nvPr/>
        </p:nvGrpSpPr>
        <p:grpSpPr>
          <a:xfrm>
            <a:off x="3853645" y="6195324"/>
            <a:ext cx="2355193" cy="461665"/>
            <a:chOff x="304800" y="3062313"/>
            <a:chExt cx="1676401" cy="980955"/>
          </a:xfrm>
        </p:grpSpPr>
        <p:sp>
          <p:nvSpPr>
            <p:cNvPr id="19" name="四角形: 角を丸くする 18">
              <a:extLst>
                <a:ext uri="{FF2B5EF4-FFF2-40B4-BE49-F238E27FC236}">
                  <a16:creationId xmlns:a16="http://schemas.microsoft.com/office/drawing/2014/main" id="{FCB3C653-9075-46C8-5187-4A1EFB1132E9}"/>
                </a:ext>
              </a:extLst>
            </p:cNvPr>
            <p:cNvSpPr/>
            <p:nvPr/>
          </p:nvSpPr>
          <p:spPr bwMode="auto">
            <a:xfrm>
              <a:off x="304800" y="3062313"/>
              <a:ext cx="1676401" cy="733373"/>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テキスト ボックス 19">
              <a:extLst>
                <a:ext uri="{FF2B5EF4-FFF2-40B4-BE49-F238E27FC236}">
                  <a16:creationId xmlns:a16="http://schemas.microsoft.com/office/drawing/2014/main" id="{CE7C3479-84DD-DBD5-988D-4AD006D54202}"/>
                </a:ext>
              </a:extLst>
            </p:cNvPr>
            <p:cNvSpPr txBox="1"/>
            <p:nvPr/>
          </p:nvSpPr>
          <p:spPr>
            <a:xfrm>
              <a:off x="304800" y="3062313"/>
              <a:ext cx="1676401" cy="980955"/>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旅に出る</a:t>
              </a:r>
            </a:p>
          </p:txBody>
        </p:sp>
      </p:grpSp>
      <p:sp>
        <p:nvSpPr>
          <p:cNvPr id="23" name="四角形: 角を丸くする 22">
            <a:extLst>
              <a:ext uri="{FF2B5EF4-FFF2-40B4-BE49-F238E27FC236}">
                <a16:creationId xmlns:a16="http://schemas.microsoft.com/office/drawing/2014/main" id="{7F16E368-041D-5058-E53C-CBCD0EFD1340}"/>
              </a:ext>
            </a:extLst>
          </p:cNvPr>
          <p:cNvSpPr/>
          <p:nvPr/>
        </p:nvSpPr>
        <p:spPr bwMode="auto">
          <a:xfrm>
            <a:off x="1900197" y="3886200"/>
            <a:ext cx="1728184" cy="2044106"/>
          </a:xfrm>
          <a:prstGeom prst="roundRect">
            <a:avLst>
              <a:gd name="adj" fmla="val 11768"/>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テキスト ボックス 25">
            <a:extLst>
              <a:ext uri="{FF2B5EF4-FFF2-40B4-BE49-F238E27FC236}">
                <a16:creationId xmlns:a16="http://schemas.microsoft.com/office/drawing/2014/main" id="{64BAF0DF-C9E5-72D0-81D1-29DA54E18CC3}"/>
              </a:ext>
            </a:extLst>
          </p:cNvPr>
          <p:cNvSpPr txBox="1"/>
          <p:nvPr/>
        </p:nvSpPr>
        <p:spPr>
          <a:xfrm>
            <a:off x="1912893" y="4492754"/>
            <a:ext cx="1767270" cy="830997"/>
          </a:xfrm>
          <a:prstGeom prst="rect">
            <a:avLst/>
          </a:prstGeom>
          <a:noFill/>
        </p:spPr>
        <p:txBody>
          <a:bodyPr wrap="square">
            <a:spAutoFit/>
          </a:bodyPr>
          <a:lstStyle/>
          <a:p>
            <a:pPr algn="l"/>
            <a:r>
              <a:rPr kumimoji="1" lang="ja-JP" altLang="en-US" sz="2400" dirty="0">
                <a:latin typeface="メイリオ" panose="020B0604030504040204" pitchFamily="50" charset="-128"/>
                <a:ea typeface="メイリオ" panose="020B0604030504040204" pitchFamily="50" charset="-128"/>
              </a:rPr>
              <a:t>いい大学に入学する</a:t>
            </a:r>
          </a:p>
        </p:txBody>
      </p:sp>
      <p:grpSp>
        <p:nvGrpSpPr>
          <p:cNvPr id="16444" name="グループ化 16443">
            <a:extLst>
              <a:ext uri="{FF2B5EF4-FFF2-40B4-BE49-F238E27FC236}">
                <a16:creationId xmlns:a16="http://schemas.microsoft.com/office/drawing/2014/main" id="{B0133D04-B7A2-3953-4245-701AF30F13C9}"/>
              </a:ext>
            </a:extLst>
          </p:cNvPr>
          <p:cNvGrpSpPr/>
          <p:nvPr/>
        </p:nvGrpSpPr>
        <p:grpSpPr>
          <a:xfrm>
            <a:off x="6208838" y="1445791"/>
            <a:ext cx="268162" cy="2154495"/>
            <a:chOff x="6208838" y="1445791"/>
            <a:chExt cx="268162" cy="2154495"/>
          </a:xfrm>
        </p:grpSpPr>
        <p:cxnSp>
          <p:nvCxnSpPr>
            <p:cNvPr id="28" name="直線矢印コネクタ 27">
              <a:extLst>
                <a:ext uri="{FF2B5EF4-FFF2-40B4-BE49-F238E27FC236}">
                  <a16:creationId xmlns:a16="http://schemas.microsoft.com/office/drawing/2014/main" id="{FEBBC44A-7636-6D52-1BD7-4472FD554584}"/>
                </a:ext>
              </a:extLst>
            </p:cNvPr>
            <p:cNvCxnSpPr/>
            <p:nvPr/>
          </p:nvCxnSpPr>
          <p:spPr bwMode="auto">
            <a:xfrm flipV="1">
              <a:off x="6208838" y="1445791"/>
              <a:ext cx="268162" cy="1"/>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直線矢印コネクタ 28">
              <a:extLst>
                <a:ext uri="{FF2B5EF4-FFF2-40B4-BE49-F238E27FC236}">
                  <a16:creationId xmlns:a16="http://schemas.microsoft.com/office/drawing/2014/main" id="{11292AB8-6543-924D-EF0D-053EBB7CF9E6}"/>
                </a:ext>
              </a:extLst>
            </p:cNvPr>
            <p:cNvCxnSpPr/>
            <p:nvPr/>
          </p:nvCxnSpPr>
          <p:spPr bwMode="auto">
            <a:xfrm flipV="1">
              <a:off x="6208838" y="2969973"/>
              <a:ext cx="268162" cy="1"/>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414" name="直線矢印コネクタ 16413">
              <a:extLst>
                <a:ext uri="{FF2B5EF4-FFF2-40B4-BE49-F238E27FC236}">
                  <a16:creationId xmlns:a16="http://schemas.microsoft.com/office/drawing/2014/main" id="{A62A10B5-668A-BA8D-D4EF-BDBE845E5B17}"/>
                </a:ext>
              </a:extLst>
            </p:cNvPr>
            <p:cNvCxnSpPr/>
            <p:nvPr/>
          </p:nvCxnSpPr>
          <p:spPr bwMode="auto">
            <a:xfrm flipV="1">
              <a:off x="6208838" y="2459900"/>
              <a:ext cx="268162" cy="1"/>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415" name="直線矢印コネクタ 16414">
              <a:extLst>
                <a:ext uri="{FF2B5EF4-FFF2-40B4-BE49-F238E27FC236}">
                  <a16:creationId xmlns:a16="http://schemas.microsoft.com/office/drawing/2014/main" id="{B58DCADF-73B0-DC32-62A7-E83B8B2C0C58}"/>
                </a:ext>
              </a:extLst>
            </p:cNvPr>
            <p:cNvCxnSpPr/>
            <p:nvPr/>
          </p:nvCxnSpPr>
          <p:spPr bwMode="auto">
            <a:xfrm flipV="1">
              <a:off x="6208838" y="1823645"/>
              <a:ext cx="268162" cy="1"/>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416" name="直線矢印コネクタ 16415">
              <a:extLst>
                <a:ext uri="{FF2B5EF4-FFF2-40B4-BE49-F238E27FC236}">
                  <a16:creationId xmlns:a16="http://schemas.microsoft.com/office/drawing/2014/main" id="{B905A955-B68A-6478-24FE-B20FCA49DA60}"/>
                </a:ext>
              </a:extLst>
            </p:cNvPr>
            <p:cNvCxnSpPr/>
            <p:nvPr/>
          </p:nvCxnSpPr>
          <p:spPr bwMode="auto">
            <a:xfrm flipV="1">
              <a:off x="6208838" y="3600285"/>
              <a:ext cx="268162" cy="1"/>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6417" name="直線矢印コネクタ 16416">
            <a:extLst>
              <a:ext uri="{FF2B5EF4-FFF2-40B4-BE49-F238E27FC236}">
                <a16:creationId xmlns:a16="http://schemas.microsoft.com/office/drawing/2014/main" id="{382E5DF1-7784-9A0F-16D5-BEB002BCF243}"/>
              </a:ext>
            </a:extLst>
          </p:cNvPr>
          <p:cNvCxnSpPr/>
          <p:nvPr/>
        </p:nvCxnSpPr>
        <p:spPr bwMode="auto">
          <a:xfrm flipV="1">
            <a:off x="6208838" y="4058024"/>
            <a:ext cx="268162" cy="1"/>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418" name="直線矢印コネクタ 16417">
            <a:extLst>
              <a:ext uri="{FF2B5EF4-FFF2-40B4-BE49-F238E27FC236}">
                <a16:creationId xmlns:a16="http://schemas.microsoft.com/office/drawing/2014/main" id="{E1A1118C-917B-5E66-9EA9-81650A60AF75}"/>
              </a:ext>
            </a:extLst>
          </p:cNvPr>
          <p:cNvCxnSpPr/>
          <p:nvPr/>
        </p:nvCxnSpPr>
        <p:spPr bwMode="auto">
          <a:xfrm flipV="1">
            <a:off x="6208838" y="4730668"/>
            <a:ext cx="268162" cy="1"/>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419" name="直線矢印コネクタ 16418">
            <a:extLst>
              <a:ext uri="{FF2B5EF4-FFF2-40B4-BE49-F238E27FC236}">
                <a16:creationId xmlns:a16="http://schemas.microsoft.com/office/drawing/2014/main" id="{5173675F-6920-05E5-E24C-C2E212BE863A}"/>
              </a:ext>
            </a:extLst>
          </p:cNvPr>
          <p:cNvCxnSpPr/>
          <p:nvPr/>
        </p:nvCxnSpPr>
        <p:spPr bwMode="auto">
          <a:xfrm flipV="1">
            <a:off x="6208838" y="5160679"/>
            <a:ext cx="268162" cy="1"/>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420" name="直線矢印コネクタ 16419">
            <a:extLst>
              <a:ext uri="{FF2B5EF4-FFF2-40B4-BE49-F238E27FC236}">
                <a16:creationId xmlns:a16="http://schemas.microsoft.com/office/drawing/2014/main" id="{BC540765-312F-3132-20D7-4231EB15A259}"/>
              </a:ext>
            </a:extLst>
          </p:cNvPr>
          <p:cNvCxnSpPr/>
          <p:nvPr/>
        </p:nvCxnSpPr>
        <p:spPr bwMode="auto">
          <a:xfrm flipV="1">
            <a:off x="6208838" y="5769449"/>
            <a:ext cx="268162" cy="1"/>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421" name="直線矢印コネクタ 16420">
            <a:extLst>
              <a:ext uri="{FF2B5EF4-FFF2-40B4-BE49-F238E27FC236}">
                <a16:creationId xmlns:a16="http://schemas.microsoft.com/office/drawing/2014/main" id="{29B9A013-F62E-796C-954B-470E0AFBD150}"/>
              </a:ext>
            </a:extLst>
          </p:cNvPr>
          <p:cNvCxnSpPr/>
          <p:nvPr/>
        </p:nvCxnSpPr>
        <p:spPr bwMode="auto">
          <a:xfrm flipV="1">
            <a:off x="6208838" y="6277795"/>
            <a:ext cx="268162" cy="1"/>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423" name="直線矢印コネクタ 16422">
            <a:extLst>
              <a:ext uri="{FF2B5EF4-FFF2-40B4-BE49-F238E27FC236}">
                <a16:creationId xmlns:a16="http://schemas.microsoft.com/office/drawing/2014/main" id="{5E464042-4DD6-D3BF-38E0-DD99B10E53A6}"/>
              </a:ext>
            </a:extLst>
          </p:cNvPr>
          <p:cNvCxnSpPr/>
          <p:nvPr/>
        </p:nvCxnSpPr>
        <p:spPr bwMode="auto">
          <a:xfrm flipV="1">
            <a:off x="3618038" y="4085517"/>
            <a:ext cx="268162" cy="1"/>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424" name="直線矢印コネクタ 16423">
            <a:extLst>
              <a:ext uri="{FF2B5EF4-FFF2-40B4-BE49-F238E27FC236}">
                <a16:creationId xmlns:a16="http://schemas.microsoft.com/office/drawing/2014/main" id="{A4205C61-F2EA-ED62-824A-D3199FCC5681}"/>
              </a:ext>
            </a:extLst>
          </p:cNvPr>
          <p:cNvCxnSpPr/>
          <p:nvPr/>
        </p:nvCxnSpPr>
        <p:spPr bwMode="auto">
          <a:xfrm flipV="1">
            <a:off x="3618038" y="4758161"/>
            <a:ext cx="268162" cy="1"/>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425" name="直線矢印コネクタ 16424">
            <a:extLst>
              <a:ext uri="{FF2B5EF4-FFF2-40B4-BE49-F238E27FC236}">
                <a16:creationId xmlns:a16="http://schemas.microsoft.com/office/drawing/2014/main" id="{F1ECB701-DF9B-F0A7-BA94-7C432B18DCDA}"/>
              </a:ext>
            </a:extLst>
          </p:cNvPr>
          <p:cNvCxnSpPr/>
          <p:nvPr/>
        </p:nvCxnSpPr>
        <p:spPr bwMode="auto">
          <a:xfrm flipV="1">
            <a:off x="3618038" y="5188172"/>
            <a:ext cx="268162" cy="1"/>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426" name="直線矢印コネクタ 16425">
            <a:extLst>
              <a:ext uri="{FF2B5EF4-FFF2-40B4-BE49-F238E27FC236}">
                <a16:creationId xmlns:a16="http://schemas.microsoft.com/office/drawing/2014/main" id="{5589CB49-BD89-2168-BFEB-05B7044D81FA}"/>
              </a:ext>
            </a:extLst>
          </p:cNvPr>
          <p:cNvCxnSpPr/>
          <p:nvPr/>
        </p:nvCxnSpPr>
        <p:spPr bwMode="auto">
          <a:xfrm flipV="1">
            <a:off x="3618038" y="5796942"/>
            <a:ext cx="268162" cy="1"/>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6443" name="グループ化 16442">
            <a:extLst>
              <a:ext uri="{FF2B5EF4-FFF2-40B4-BE49-F238E27FC236}">
                <a16:creationId xmlns:a16="http://schemas.microsoft.com/office/drawing/2014/main" id="{9E4A15A9-D8F2-164F-431F-F59EAF513135}"/>
              </a:ext>
            </a:extLst>
          </p:cNvPr>
          <p:cNvGrpSpPr/>
          <p:nvPr/>
        </p:nvGrpSpPr>
        <p:grpSpPr>
          <a:xfrm>
            <a:off x="1445442" y="4087145"/>
            <a:ext cx="409570" cy="1711426"/>
            <a:chOff x="1586850" y="4087145"/>
            <a:chExt cx="268162" cy="1711426"/>
          </a:xfrm>
        </p:grpSpPr>
        <p:cxnSp>
          <p:nvCxnSpPr>
            <p:cNvPr id="16431" name="直線矢印コネクタ 16430">
              <a:extLst>
                <a:ext uri="{FF2B5EF4-FFF2-40B4-BE49-F238E27FC236}">
                  <a16:creationId xmlns:a16="http://schemas.microsoft.com/office/drawing/2014/main" id="{EDD05ECD-E497-182A-DC43-A60CB7C43C59}"/>
                </a:ext>
              </a:extLst>
            </p:cNvPr>
            <p:cNvCxnSpPr/>
            <p:nvPr/>
          </p:nvCxnSpPr>
          <p:spPr bwMode="auto">
            <a:xfrm flipV="1">
              <a:off x="1586850" y="4087145"/>
              <a:ext cx="268162" cy="1"/>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432" name="直線矢印コネクタ 16431">
              <a:extLst>
                <a:ext uri="{FF2B5EF4-FFF2-40B4-BE49-F238E27FC236}">
                  <a16:creationId xmlns:a16="http://schemas.microsoft.com/office/drawing/2014/main" id="{11D517F3-CE48-34CB-1DB8-9C7EA187C729}"/>
                </a:ext>
              </a:extLst>
            </p:cNvPr>
            <p:cNvCxnSpPr/>
            <p:nvPr/>
          </p:nvCxnSpPr>
          <p:spPr bwMode="auto">
            <a:xfrm flipV="1">
              <a:off x="1586850" y="4759789"/>
              <a:ext cx="268162" cy="1"/>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433" name="直線矢印コネクタ 16432">
              <a:extLst>
                <a:ext uri="{FF2B5EF4-FFF2-40B4-BE49-F238E27FC236}">
                  <a16:creationId xmlns:a16="http://schemas.microsoft.com/office/drawing/2014/main" id="{5A840B06-A7DD-945E-FB6F-5EC8782755CF}"/>
                </a:ext>
              </a:extLst>
            </p:cNvPr>
            <p:cNvCxnSpPr/>
            <p:nvPr/>
          </p:nvCxnSpPr>
          <p:spPr bwMode="auto">
            <a:xfrm flipV="1">
              <a:off x="1586850" y="5189800"/>
              <a:ext cx="268162" cy="1"/>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434" name="直線矢印コネクタ 16433">
              <a:extLst>
                <a:ext uri="{FF2B5EF4-FFF2-40B4-BE49-F238E27FC236}">
                  <a16:creationId xmlns:a16="http://schemas.microsoft.com/office/drawing/2014/main" id="{54A6DD69-5B9C-A770-F403-773FFBF29066}"/>
                </a:ext>
              </a:extLst>
            </p:cNvPr>
            <p:cNvCxnSpPr/>
            <p:nvPr/>
          </p:nvCxnSpPr>
          <p:spPr bwMode="auto">
            <a:xfrm flipV="1">
              <a:off x="1586850" y="5798570"/>
              <a:ext cx="268162" cy="1"/>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6445" name="グループ化 16444">
            <a:extLst>
              <a:ext uri="{FF2B5EF4-FFF2-40B4-BE49-F238E27FC236}">
                <a16:creationId xmlns:a16="http://schemas.microsoft.com/office/drawing/2014/main" id="{51582093-51E6-952C-28E2-9928BD32FA0F}"/>
              </a:ext>
            </a:extLst>
          </p:cNvPr>
          <p:cNvGrpSpPr/>
          <p:nvPr/>
        </p:nvGrpSpPr>
        <p:grpSpPr>
          <a:xfrm>
            <a:off x="1347655" y="1445791"/>
            <a:ext cx="2538539" cy="2154494"/>
            <a:chOff x="6196025" y="1445791"/>
            <a:chExt cx="280975" cy="2154494"/>
          </a:xfrm>
        </p:grpSpPr>
        <p:cxnSp>
          <p:nvCxnSpPr>
            <p:cNvPr id="16446" name="直線矢印コネクタ 16445">
              <a:extLst>
                <a:ext uri="{FF2B5EF4-FFF2-40B4-BE49-F238E27FC236}">
                  <a16:creationId xmlns:a16="http://schemas.microsoft.com/office/drawing/2014/main" id="{07136419-62CA-04DD-FA73-7D6331BBE1A6}"/>
                </a:ext>
              </a:extLst>
            </p:cNvPr>
            <p:cNvCxnSpPr/>
            <p:nvPr/>
          </p:nvCxnSpPr>
          <p:spPr bwMode="auto">
            <a:xfrm flipV="1">
              <a:off x="6208838" y="1445791"/>
              <a:ext cx="268162" cy="1"/>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447" name="直線矢印コネクタ 16446">
              <a:extLst>
                <a:ext uri="{FF2B5EF4-FFF2-40B4-BE49-F238E27FC236}">
                  <a16:creationId xmlns:a16="http://schemas.microsoft.com/office/drawing/2014/main" id="{C0D4CA0F-62B6-2297-7B18-F3F4D3798444}"/>
                </a:ext>
              </a:extLst>
            </p:cNvPr>
            <p:cNvCxnSpPr/>
            <p:nvPr/>
          </p:nvCxnSpPr>
          <p:spPr bwMode="auto">
            <a:xfrm flipV="1">
              <a:off x="6208838" y="2969973"/>
              <a:ext cx="268162" cy="1"/>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448" name="直線矢印コネクタ 16447">
              <a:extLst>
                <a:ext uri="{FF2B5EF4-FFF2-40B4-BE49-F238E27FC236}">
                  <a16:creationId xmlns:a16="http://schemas.microsoft.com/office/drawing/2014/main" id="{D5423982-3072-AFF2-B448-A871F27FBDF8}"/>
                </a:ext>
              </a:extLst>
            </p:cNvPr>
            <p:cNvCxnSpPr/>
            <p:nvPr/>
          </p:nvCxnSpPr>
          <p:spPr bwMode="auto">
            <a:xfrm flipV="1">
              <a:off x="6208838" y="2459900"/>
              <a:ext cx="268162" cy="1"/>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449" name="直線矢印コネクタ 16448">
              <a:extLst>
                <a:ext uri="{FF2B5EF4-FFF2-40B4-BE49-F238E27FC236}">
                  <a16:creationId xmlns:a16="http://schemas.microsoft.com/office/drawing/2014/main" id="{5325BD62-CA29-EC1C-E686-9D438BDEB0B1}"/>
                </a:ext>
              </a:extLst>
            </p:cNvPr>
            <p:cNvCxnSpPr/>
            <p:nvPr/>
          </p:nvCxnSpPr>
          <p:spPr bwMode="auto">
            <a:xfrm flipV="1">
              <a:off x="6208838" y="1823645"/>
              <a:ext cx="268162" cy="1"/>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450" name="直線矢印コネクタ 16449">
              <a:extLst>
                <a:ext uri="{FF2B5EF4-FFF2-40B4-BE49-F238E27FC236}">
                  <a16:creationId xmlns:a16="http://schemas.microsoft.com/office/drawing/2014/main" id="{A3AED12C-2ABA-697A-B792-36A8623DDBFB}"/>
                </a:ext>
              </a:extLst>
            </p:cNvPr>
            <p:cNvCxnSpPr/>
            <p:nvPr/>
          </p:nvCxnSpPr>
          <p:spPr bwMode="auto">
            <a:xfrm>
              <a:off x="6196025" y="3600285"/>
              <a:ext cx="280975" cy="0"/>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6453" name="直線コネクタ 16452">
            <a:extLst>
              <a:ext uri="{FF2B5EF4-FFF2-40B4-BE49-F238E27FC236}">
                <a16:creationId xmlns:a16="http://schemas.microsoft.com/office/drawing/2014/main" id="{3DF96EA1-736E-C6E2-B980-1227D498A7D2}"/>
              </a:ext>
            </a:extLst>
          </p:cNvPr>
          <p:cNvCxnSpPr/>
          <p:nvPr/>
        </p:nvCxnSpPr>
        <p:spPr bwMode="auto">
          <a:xfrm flipH="1">
            <a:off x="1455985" y="1445791"/>
            <a:ext cx="7432" cy="4856017"/>
          </a:xfrm>
          <a:prstGeom prst="line">
            <a:avLst/>
          </a:prstGeom>
          <a:solidFill>
            <a:schemeClr val="accent1"/>
          </a:solidFill>
          <a:ln w="571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454" name="直線矢印コネクタ 16453">
            <a:extLst>
              <a:ext uri="{FF2B5EF4-FFF2-40B4-BE49-F238E27FC236}">
                <a16:creationId xmlns:a16="http://schemas.microsoft.com/office/drawing/2014/main" id="{E73E4206-AAB2-6E9A-319F-4C5B5B6193F1}"/>
              </a:ext>
            </a:extLst>
          </p:cNvPr>
          <p:cNvCxnSpPr/>
          <p:nvPr/>
        </p:nvCxnSpPr>
        <p:spPr bwMode="auto">
          <a:xfrm>
            <a:off x="1445442" y="6301808"/>
            <a:ext cx="2419116" cy="0"/>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104463366"/>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正方形/長方形 26">
            <a:extLst>
              <a:ext uri="{FF2B5EF4-FFF2-40B4-BE49-F238E27FC236}">
                <a16:creationId xmlns:a16="http://schemas.microsoft.com/office/drawing/2014/main" id="{9ED8552C-FD9E-9199-AC99-2FAA5D360E80}"/>
              </a:ext>
            </a:extLst>
          </p:cNvPr>
          <p:cNvSpPr/>
          <p:nvPr/>
        </p:nvSpPr>
        <p:spPr bwMode="auto">
          <a:xfrm>
            <a:off x="3762102" y="1585919"/>
            <a:ext cx="5033433" cy="954107"/>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386" name="Rectangle 2"/>
          <p:cNvSpPr>
            <a:spLocks noGrp="1" noChangeArrowheads="1"/>
          </p:cNvSpPr>
          <p:nvPr>
            <p:ph type="title" idx="4294967295"/>
          </p:nvPr>
        </p:nvSpPr>
        <p:spPr>
          <a:xfrm>
            <a:off x="304800" y="234462"/>
            <a:ext cx="6698168" cy="503237"/>
          </a:xfrm>
        </p:spPr>
        <p:txBody>
          <a:bodyPr/>
          <a:lstStyle/>
          <a:p>
            <a:pPr algn="l"/>
            <a:r>
              <a:rPr lang="ja-JP" altLang="en-US" sz="3200" dirty="0">
                <a:solidFill>
                  <a:schemeClr val="tx1"/>
                </a:solidFill>
                <a:latin typeface="メイリオ" panose="020B0604030504040204" pitchFamily="50" charset="-128"/>
                <a:ea typeface="メイリオ" panose="020B0604030504040204" pitchFamily="50" charset="-128"/>
              </a:rPr>
              <a:t>目標と現状の把握</a:t>
            </a:r>
            <a:r>
              <a:rPr lang="en-US" altLang="ja-JP" sz="3200" dirty="0">
                <a:solidFill>
                  <a:schemeClr val="tx1"/>
                </a:solidFill>
                <a:latin typeface="メイリオ" panose="020B0604030504040204" pitchFamily="50" charset="-128"/>
                <a:ea typeface="メイリオ" panose="020B0604030504040204" pitchFamily="50" charset="-128"/>
              </a:rPr>
              <a:t>/</a:t>
            </a:r>
            <a:r>
              <a:rPr lang="ja-JP" altLang="en-US" sz="3200" dirty="0">
                <a:solidFill>
                  <a:schemeClr val="tx1"/>
                </a:solidFill>
                <a:latin typeface="メイリオ" panose="020B0604030504040204" pitchFamily="50" charset="-128"/>
                <a:ea typeface="メイリオ" panose="020B0604030504040204" pitchFamily="50" charset="-128"/>
              </a:rPr>
              <a:t>分析</a:t>
            </a:r>
            <a:endParaRPr lang="ja-JP" altLang="ja-JP" sz="3200" dirty="0">
              <a:latin typeface="メイリオ" panose="020B0604030504040204" pitchFamily="50" charset="-128"/>
              <a:ea typeface="メイリオ" panose="020B0604030504040204" pitchFamily="50" charset="-128"/>
            </a:endParaRPr>
          </a:p>
        </p:txBody>
      </p:sp>
      <p:sp>
        <p:nvSpPr>
          <p:cNvPr id="30" name="四角形: 角を丸くする 29">
            <a:extLst>
              <a:ext uri="{FF2B5EF4-FFF2-40B4-BE49-F238E27FC236}">
                <a16:creationId xmlns:a16="http://schemas.microsoft.com/office/drawing/2014/main" id="{32ADA73A-95B7-50BD-4CBE-544E90E5D720}"/>
              </a:ext>
            </a:extLst>
          </p:cNvPr>
          <p:cNvSpPr/>
          <p:nvPr/>
        </p:nvSpPr>
        <p:spPr bwMode="auto">
          <a:xfrm>
            <a:off x="1487361" y="833558"/>
            <a:ext cx="2572018" cy="398872"/>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400" dirty="0">
                <a:latin typeface="メイリオ" panose="020B0604030504040204" pitchFamily="50" charset="-128"/>
                <a:ea typeface="メイリオ" panose="020B0604030504040204" pitchFamily="50" charset="-128"/>
              </a:rPr>
              <a:t>国立大学に合格</a:t>
            </a:r>
            <a:endPar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21" name="Rectangle 2">
            <a:extLst>
              <a:ext uri="{FF2B5EF4-FFF2-40B4-BE49-F238E27FC236}">
                <a16:creationId xmlns:a16="http://schemas.microsoft.com/office/drawing/2014/main" id="{05C03DB0-8818-A169-B75C-F71FBE54ED9D}"/>
              </a:ext>
            </a:extLst>
          </p:cNvPr>
          <p:cNvSpPr txBox="1">
            <a:spLocks noChangeArrowheads="1"/>
          </p:cNvSpPr>
          <p:nvPr/>
        </p:nvSpPr>
        <p:spPr bwMode="auto">
          <a:xfrm>
            <a:off x="279400" y="833558"/>
            <a:ext cx="2572019"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solidFill>
                  <a:srgbClr val="FF0000"/>
                </a:solidFill>
                <a:latin typeface="メイリオ" panose="020B0604030504040204" pitchFamily="50" charset="-128"/>
                <a:ea typeface="メイリオ" panose="020B0604030504040204" pitchFamily="50" charset="-128"/>
              </a:rPr>
              <a:t>目標</a:t>
            </a:r>
            <a:endParaRPr lang="ja-JP" altLang="ja-JP" sz="3200" dirty="0">
              <a:solidFill>
                <a:srgbClr val="FF0000"/>
              </a:solidFill>
              <a:latin typeface="メイリオ" panose="020B0604030504040204" pitchFamily="50" charset="-128"/>
              <a:ea typeface="メイリオ" panose="020B0604030504040204" pitchFamily="50" charset="-128"/>
            </a:endParaRPr>
          </a:p>
        </p:txBody>
      </p:sp>
      <p:sp>
        <p:nvSpPr>
          <p:cNvPr id="24" name="四角形: 角を丸くする 23">
            <a:extLst>
              <a:ext uri="{FF2B5EF4-FFF2-40B4-BE49-F238E27FC236}">
                <a16:creationId xmlns:a16="http://schemas.microsoft.com/office/drawing/2014/main" id="{0613D2D1-ACEC-66B4-0FD8-D03E9AF8AFD6}"/>
              </a:ext>
            </a:extLst>
          </p:cNvPr>
          <p:cNvSpPr/>
          <p:nvPr/>
        </p:nvSpPr>
        <p:spPr bwMode="auto">
          <a:xfrm>
            <a:off x="2514600" y="1500448"/>
            <a:ext cx="2572018" cy="398872"/>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400" dirty="0">
                <a:latin typeface="メイリオ" panose="020B0604030504040204" pitchFamily="50" charset="-128"/>
                <a:ea typeface="メイリオ" panose="020B0604030504040204" pitchFamily="50" charset="-128"/>
              </a:rPr>
              <a:t>各科類の特徴</a:t>
            </a:r>
            <a:endPar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25" name="四角形: 角を丸くする 24">
            <a:extLst>
              <a:ext uri="{FF2B5EF4-FFF2-40B4-BE49-F238E27FC236}">
                <a16:creationId xmlns:a16="http://schemas.microsoft.com/office/drawing/2014/main" id="{8E2C46A6-9164-43CA-883F-1BFE5D294925}"/>
              </a:ext>
            </a:extLst>
          </p:cNvPr>
          <p:cNvSpPr/>
          <p:nvPr/>
        </p:nvSpPr>
        <p:spPr bwMode="auto">
          <a:xfrm>
            <a:off x="2514600" y="2187213"/>
            <a:ext cx="2572018" cy="398872"/>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400" dirty="0">
                <a:latin typeface="メイリオ" panose="020B0604030504040204" pitchFamily="50" charset="-128"/>
                <a:ea typeface="メイリオ" panose="020B0604030504040204" pitchFamily="50" charset="-128"/>
              </a:rPr>
              <a:t>試験問題の傾向</a:t>
            </a:r>
            <a:endPar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16422" name="Rectangle 2">
            <a:extLst>
              <a:ext uri="{FF2B5EF4-FFF2-40B4-BE49-F238E27FC236}">
                <a16:creationId xmlns:a16="http://schemas.microsoft.com/office/drawing/2014/main" id="{B55C2D15-5597-04B9-3258-D1BB12EA9E25}"/>
              </a:ext>
            </a:extLst>
          </p:cNvPr>
          <p:cNvSpPr txBox="1">
            <a:spLocks noChangeArrowheads="1"/>
          </p:cNvSpPr>
          <p:nvPr/>
        </p:nvSpPr>
        <p:spPr bwMode="auto">
          <a:xfrm>
            <a:off x="304800" y="4141735"/>
            <a:ext cx="2572019"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solidFill>
                  <a:srgbClr val="FF0000"/>
                </a:solidFill>
                <a:latin typeface="メイリオ" panose="020B0604030504040204" pitchFamily="50" charset="-128"/>
                <a:ea typeface="メイリオ" panose="020B0604030504040204" pitchFamily="50" charset="-128"/>
              </a:rPr>
              <a:t>現状</a:t>
            </a:r>
            <a:endParaRPr lang="ja-JP" altLang="ja-JP" sz="3200" dirty="0">
              <a:solidFill>
                <a:srgbClr val="FF0000"/>
              </a:solidFill>
              <a:latin typeface="メイリオ" panose="020B0604030504040204" pitchFamily="50" charset="-128"/>
              <a:ea typeface="メイリオ" panose="020B0604030504040204" pitchFamily="50" charset="-128"/>
            </a:endParaRPr>
          </a:p>
        </p:txBody>
      </p:sp>
      <p:sp>
        <p:nvSpPr>
          <p:cNvPr id="16427" name="テキスト ボックス 16426">
            <a:extLst>
              <a:ext uri="{FF2B5EF4-FFF2-40B4-BE49-F238E27FC236}">
                <a16:creationId xmlns:a16="http://schemas.microsoft.com/office/drawing/2014/main" id="{43BBF7F9-938E-1226-9215-F1E4F547628D}"/>
              </a:ext>
            </a:extLst>
          </p:cNvPr>
          <p:cNvSpPr txBox="1"/>
          <p:nvPr/>
        </p:nvSpPr>
        <p:spPr>
          <a:xfrm>
            <a:off x="5086618" y="1887491"/>
            <a:ext cx="3708917" cy="461665"/>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情報の収集と整理・</a:t>
            </a:r>
            <a:r>
              <a:rPr lang="ja-JP" altLang="en-US" sz="2400" dirty="0">
                <a:latin typeface="メイリオ" panose="020B0604030504040204" pitchFamily="50" charset="-128"/>
                <a:ea typeface="メイリオ" panose="020B0604030504040204" pitchFamily="50" charset="-128"/>
              </a:rPr>
              <a:t>分析</a:t>
            </a:r>
            <a:endParaRPr kumimoji="1" lang="ja-JP" altLang="en-US" sz="2400" dirty="0">
              <a:latin typeface="メイリオ" panose="020B0604030504040204" pitchFamily="50" charset="-128"/>
              <a:ea typeface="メイリオ" panose="020B0604030504040204" pitchFamily="50" charset="-128"/>
            </a:endParaRPr>
          </a:p>
        </p:txBody>
      </p:sp>
      <p:cxnSp>
        <p:nvCxnSpPr>
          <p:cNvPr id="16429" name="コネクタ: カギ線 16428">
            <a:extLst>
              <a:ext uri="{FF2B5EF4-FFF2-40B4-BE49-F238E27FC236}">
                <a16:creationId xmlns:a16="http://schemas.microsoft.com/office/drawing/2014/main" id="{79E01FAC-3BB0-3E91-B683-121CA9C7BEB0}"/>
              </a:ext>
            </a:extLst>
          </p:cNvPr>
          <p:cNvCxnSpPr>
            <a:endCxn id="25" idx="1"/>
          </p:cNvCxnSpPr>
          <p:nvPr/>
        </p:nvCxnSpPr>
        <p:spPr bwMode="auto">
          <a:xfrm rot="16200000" flipH="1">
            <a:off x="1632691" y="1504739"/>
            <a:ext cx="1154219" cy="609600"/>
          </a:xfrm>
          <a:prstGeom prst="bentConnector2">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435" name="直線コネクタ 16434">
            <a:extLst>
              <a:ext uri="{FF2B5EF4-FFF2-40B4-BE49-F238E27FC236}">
                <a16:creationId xmlns:a16="http://schemas.microsoft.com/office/drawing/2014/main" id="{DF35E582-511F-DC10-E874-0399E516224E}"/>
              </a:ext>
            </a:extLst>
          </p:cNvPr>
          <p:cNvCxnSpPr>
            <a:endCxn id="24" idx="1"/>
          </p:cNvCxnSpPr>
          <p:nvPr/>
        </p:nvCxnSpPr>
        <p:spPr bwMode="auto">
          <a:xfrm>
            <a:off x="1904999" y="1699884"/>
            <a:ext cx="609601" cy="0"/>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437" name="正方形/長方形 16436">
            <a:extLst>
              <a:ext uri="{FF2B5EF4-FFF2-40B4-BE49-F238E27FC236}">
                <a16:creationId xmlns:a16="http://schemas.microsoft.com/office/drawing/2014/main" id="{EED786E2-1F7D-9046-E8D8-155A0B2C7617}"/>
              </a:ext>
            </a:extLst>
          </p:cNvPr>
          <p:cNvSpPr/>
          <p:nvPr/>
        </p:nvSpPr>
        <p:spPr bwMode="auto">
          <a:xfrm>
            <a:off x="3762102" y="4980709"/>
            <a:ext cx="5033433" cy="1367276"/>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438" name="四角形: 角を丸くする 16437">
            <a:extLst>
              <a:ext uri="{FF2B5EF4-FFF2-40B4-BE49-F238E27FC236}">
                <a16:creationId xmlns:a16="http://schemas.microsoft.com/office/drawing/2014/main" id="{056BA672-F304-7006-4FA4-52A4C38F46CA}"/>
              </a:ext>
            </a:extLst>
          </p:cNvPr>
          <p:cNvSpPr/>
          <p:nvPr/>
        </p:nvSpPr>
        <p:spPr bwMode="auto">
          <a:xfrm>
            <a:off x="1487361" y="4171366"/>
            <a:ext cx="2572018" cy="398872"/>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自分の現状</a:t>
            </a:r>
          </a:p>
        </p:txBody>
      </p:sp>
      <p:sp>
        <p:nvSpPr>
          <p:cNvPr id="16439" name="四角形: 角を丸くする 16438">
            <a:extLst>
              <a:ext uri="{FF2B5EF4-FFF2-40B4-BE49-F238E27FC236}">
                <a16:creationId xmlns:a16="http://schemas.microsoft.com/office/drawing/2014/main" id="{5BF079A0-66D6-5E14-0D9E-5C5B6DA6406B}"/>
              </a:ext>
            </a:extLst>
          </p:cNvPr>
          <p:cNvSpPr/>
          <p:nvPr/>
        </p:nvSpPr>
        <p:spPr bwMode="auto">
          <a:xfrm>
            <a:off x="2514600" y="4838256"/>
            <a:ext cx="2572018" cy="398872"/>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400" dirty="0">
                <a:latin typeface="メイリオ" panose="020B0604030504040204" pitchFamily="50" charset="-128"/>
                <a:ea typeface="メイリオ" panose="020B0604030504040204" pitchFamily="50" charset="-128"/>
              </a:rPr>
              <a:t>現在の成績</a:t>
            </a:r>
            <a:endPar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16440" name="四角形: 角を丸くする 16439">
            <a:extLst>
              <a:ext uri="{FF2B5EF4-FFF2-40B4-BE49-F238E27FC236}">
                <a16:creationId xmlns:a16="http://schemas.microsoft.com/office/drawing/2014/main" id="{161E3E51-60B3-FBC5-DA2E-B464590CFF8A}"/>
              </a:ext>
            </a:extLst>
          </p:cNvPr>
          <p:cNvSpPr/>
          <p:nvPr/>
        </p:nvSpPr>
        <p:spPr bwMode="auto">
          <a:xfrm>
            <a:off x="2514600" y="5464911"/>
            <a:ext cx="2572018" cy="398872"/>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自分の特性</a:t>
            </a:r>
          </a:p>
        </p:txBody>
      </p:sp>
      <p:sp>
        <p:nvSpPr>
          <p:cNvPr id="16441" name="テキスト ボックス 16440">
            <a:extLst>
              <a:ext uri="{FF2B5EF4-FFF2-40B4-BE49-F238E27FC236}">
                <a16:creationId xmlns:a16="http://schemas.microsoft.com/office/drawing/2014/main" id="{B3A3E633-9C97-12BD-EAC2-543FE13CCEF6}"/>
              </a:ext>
            </a:extLst>
          </p:cNvPr>
          <p:cNvSpPr txBox="1"/>
          <p:nvPr/>
        </p:nvSpPr>
        <p:spPr>
          <a:xfrm>
            <a:off x="5086618" y="5516010"/>
            <a:ext cx="3708917" cy="461665"/>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情報の収集と整理・</a:t>
            </a:r>
            <a:r>
              <a:rPr lang="ja-JP" altLang="en-US" sz="2400" dirty="0">
                <a:latin typeface="メイリオ" panose="020B0604030504040204" pitchFamily="50" charset="-128"/>
                <a:ea typeface="メイリオ" panose="020B0604030504040204" pitchFamily="50" charset="-128"/>
              </a:rPr>
              <a:t>分析</a:t>
            </a:r>
            <a:endParaRPr kumimoji="1" lang="ja-JP" altLang="en-US" sz="2400" dirty="0">
              <a:latin typeface="メイリオ" panose="020B0604030504040204" pitchFamily="50" charset="-128"/>
              <a:ea typeface="メイリオ" panose="020B0604030504040204" pitchFamily="50" charset="-128"/>
            </a:endParaRPr>
          </a:p>
        </p:txBody>
      </p:sp>
      <p:cxnSp>
        <p:nvCxnSpPr>
          <p:cNvPr id="16442" name="コネクタ: カギ線 16441">
            <a:extLst>
              <a:ext uri="{FF2B5EF4-FFF2-40B4-BE49-F238E27FC236}">
                <a16:creationId xmlns:a16="http://schemas.microsoft.com/office/drawing/2014/main" id="{97B6C0D8-7116-D474-1430-862DF98E437D}"/>
              </a:ext>
            </a:extLst>
          </p:cNvPr>
          <p:cNvCxnSpPr>
            <a:endCxn id="16452" idx="1"/>
          </p:cNvCxnSpPr>
          <p:nvPr/>
        </p:nvCxnSpPr>
        <p:spPr bwMode="auto">
          <a:xfrm rot="16200000" flipH="1">
            <a:off x="1349417" y="5125820"/>
            <a:ext cx="1720766" cy="609600"/>
          </a:xfrm>
          <a:prstGeom prst="bentConnector2">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451" name="直線コネクタ 16450">
            <a:extLst>
              <a:ext uri="{FF2B5EF4-FFF2-40B4-BE49-F238E27FC236}">
                <a16:creationId xmlns:a16="http://schemas.microsoft.com/office/drawing/2014/main" id="{BCDBB74E-C5B9-417A-1554-EB5E5B1CCAF1}"/>
              </a:ext>
            </a:extLst>
          </p:cNvPr>
          <p:cNvCxnSpPr>
            <a:endCxn id="16439" idx="1"/>
          </p:cNvCxnSpPr>
          <p:nvPr/>
        </p:nvCxnSpPr>
        <p:spPr bwMode="auto">
          <a:xfrm>
            <a:off x="1904999" y="5037692"/>
            <a:ext cx="609601" cy="0"/>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452" name="四角形: 角を丸くする 16451">
            <a:extLst>
              <a:ext uri="{FF2B5EF4-FFF2-40B4-BE49-F238E27FC236}">
                <a16:creationId xmlns:a16="http://schemas.microsoft.com/office/drawing/2014/main" id="{4A09CD02-69DA-549D-83DB-326FD8FA8B19}"/>
              </a:ext>
            </a:extLst>
          </p:cNvPr>
          <p:cNvSpPr/>
          <p:nvPr/>
        </p:nvSpPr>
        <p:spPr bwMode="auto">
          <a:xfrm>
            <a:off x="2514600" y="6091567"/>
            <a:ext cx="2572018" cy="398872"/>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利用可リソース</a:t>
            </a:r>
          </a:p>
        </p:txBody>
      </p:sp>
      <p:cxnSp>
        <p:nvCxnSpPr>
          <p:cNvPr id="16456" name="直線コネクタ 16455">
            <a:extLst>
              <a:ext uri="{FF2B5EF4-FFF2-40B4-BE49-F238E27FC236}">
                <a16:creationId xmlns:a16="http://schemas.microsoft.com/office/drawing/2014/main" id="{5DD0CE3E-73D6-9CD7-5366-81C39794E24C}"/>
              </a:ext>
            </a:extLst>
          </p:cNvPr>
          <p:cNvCxnSpPr/>
          <p:nvPr/>
        </p:nvCxnSpPr>
        <p:spPr bwMode="auto">
          <a:xfrm>
            <a:off x="1904999" y="5686964"/>
            <a:ext cx="609601" cy="0"/>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457" name="矢印: 上 16456">
            <a:extLst>
              <a:ext uri="{FF2B5EF4-FFF2-40B4-BE49-F238E27FC236}">
                <a16:creationId xmlns:a16="http://schemas.microsoft.com/office/drawing/2014/main" id="{87C21923-79FF-14BD-8F22-6143666811BF}"/>
              </a:ext>
            </a:extLst>
          </p:cNvPr>
          <p:cNvSpPr/>
          <p:nvPr/>
        </p:nvSpPr>
        <p:spPr bwMode="auto">
          <a:xfrm>
            <a:off x="2773370" y="2922076"/>
            <a:ext cx="655630" cy="931548"/>
          </a:xfrm>
          <a:prstGeom prst="upArrow">
            <a:avLst/>
          </a:prstGeom>
          <a:solidFill>
            <a:srgbClr val="161645"/>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459" name="Rectangle 2">
            <a:extLst>
              <a:ext uri="{FF2B5EF4-FFF2-40B4-BE49-F238E27FC236}">
                <a16:creationId xmlns:a16="http://schemas.microsoft.com/office/drawing/2014/main" id="{393488B9-C3FB-4167-D749-BB996ADFC267}"/>
              </a:ext>
            </a:extLst>
          </p:cNvPr>
          <p:cNvSpPr txBox="1">
            <a:spLocks noChangeArrowheads="1"/>
          </p:cNvSpPr>
          <p:nvPr/>
        </p:nvSpPr>
        <p:spPr bwMode="auto">
          <a:xfrm>
            <a:off x="3687751" y="3345284"/>
            <a:ext cx="2572019"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solidFill>
                  <a:srgbClr val="FF0000"/>
                </a:solidFill>
                <a:latin typeface="メイリオ" panose="020B0604030504040204" pitchFamily="50" charset="-128"/>
                <a:ea typeface="メイリオ" panose="020B0604030504040204" pitchFamily="50" charset="-128"/>
              </a:rPr>
              <a:t>解決方法</a:t>
            </a:r>
            <a:endParaRPr lang="ja-JP" altLang="ja-JP" sz="3200" dirty="0">
              <a:solidFill>
                <a:srgbClr val="FF0000"/>
              </a:solidFill>
              <a:latin typeface="メイリオ" panose="020B0604030504040204" pitchFamily="50" charset="-128"/>
              <a:ea typeface="メイリオ" panose="020B0604030504040204" pitchFamily="50" charset="-128"/>
            </a:endParaRPr>
          </a:p>
        </p:txBody>
      </p:sp>
      <p:sp>
        <p:nvSpPr>
          <p:cNvPr id="2" name="Rectangle 2">
            <a:extLst>
              <a:ext uri="{FF2B5EF4-FFF2-40B4-BE49-F238E27FC236}">
                <a16:creationId xmlns:a16="http://schemas.microsoft.com/office/drawing/2014/main" id="{2FB133A2-7DD5-A4FC-5D66-8483827B1694}"/>
              </a:ext>
            </a:extLst>
          </p:cNvPr>
          <p:cNvSpPr txBox="1">
            <a:spLocks noChangeArrowheads="1"/>
          </p:cNvSpPr>
          <p:nvPr/>
        </p:nvSpPr>
        <p:spPr bwMode="auto">
          <a:xfrm>
            <a:off x="4952742" y="467064"/>
            <a:ext cx="3876660" cy="698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有名な進学校では入れる</a:t>
            </a:r>
            <a:br>
              <a:rPr lang="ja-JP" altLang="en-US" sz="2400" dirty="0">
                <a:solidFill>
                  <a:schemeClr val="accent6">
                    <a:lumMod val="50000"/>
                  </a:schemeClr>
                </a:solidFill>
                <a:latin typeface="メイリオ" panose="020B0604030504040204" pitchFamily="50" charset="-128"/>
                <a:ea typeface="メイリオ" panose="020B0604030504040204" pitchFamily="50" charset="-128"/>
              </a:rPr>
            </a:br>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大学より、入りたい大学</a:t>
            </a:r>
            <a:endParaRPr lang="ja-JP" altLang="ja-JP" sz="2400" dirty="0">
              <a:solidFill>
                <a:schemeClr val="accent6">
                  <a:lumMod val="50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445471981"/>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テキスト ボックス 20">
            <a:extLst>
              <a:ext uri="{FF2B5EF4-FFF2-40B4-BE49-F238E27FC236}">
                <a16:creationId xmlns:a16="http://schemas.microsoft.com/office/drawing/2014/main" id="{20A85AB3-6E94-B45F-5213-A891BB95EB8B}"/>
              </a:ext>
            </a:extLst>
          </p:cNvPr>
          <p:cNvSpPr txBox="1"/>
          <p:nvPr/>
        </p:nvSpPr>
        <p:spPr>
          <a:xfrm>
            <a:off x="5247491" y="3657750"/>
            <a:ext cx="3744109" cy="2862322"/>
          </a:xfrm>
          <a:prstGeom prst="rect">
            <a:avLst/>
          </a:prstGeom>
          <a:noFill/>
        </p:spPr>
        <p:txBody>
          <a:bodyPr wrap="square" rtlCol="0">
            <a:spAutoFit/>
          </a:bodyPr>
          <a:lstStyle/>
          <a:p>
            <a:pPr algn="l"/>
            <a:r>
              <a:rPr kumimoji="1" lang="ja-JP" altLang="en-US" sz="2000" dirty="0">
                <a:solidFill>
                  <a:srgbClr val="FF0000"/>
                </a:solidFill>
                <a:latin typeface="UD デジタル 教科書体 NP-B" panose="02020700000000000000" pitchFamily="18" charset="-128"/>
                <a:ea typeface="UD デジタル 教科書体 NP-B" panose="02020700000000000000" pitchFamily="18" charset="-128"/>
              </a:rPr>
              <a:t>問題解決の関連用語</a:t>
            </a:r>
            <a:r>
              <a:rPr kumimoji="1" lang="en-US" altLang="ja-JP" sz="2000" dirty="0">
                <a:solidFill>
                  <a:srgbClr val="FF0000"/>
                </a:solidFill>
                <a:latin typeface="UD デジタル 教科書体 NP-B" panose="02020700000000000000" pitchFamily="18" charset="-128"/>
                <a:ea typeface="UD デジタル 教科書体 NP-B" panose="02020700000000000000" pitchFamily="18" charset="-128"/>
              </a:rPr>
              <a:t>:</a:t>
            </a:r>
          </a:p>
          <a:p>
            <a:pPr algn="l"/>
            <a:r>
              <a:rPr kumimoji="1" lang="ja-JP" altLang="en-US" sz="2000" dirty="0">
                <a:solidFill>
                  <a:srgbClr val="FF0000"/>
                </a:solidFill>
                <a:latin typeface="UD デジタル 教科書体 NP-B" panose="02020700000000000000" pitchFamily="18" charset="-128"/>
                <a:ea typeface="UD デジタル 教科書体 NP-B" panose="02020700000000000000" pitchFamily="18" charset="-128"/>
              </a:rPr>
              <a:t>フィードバック</a:t>
            </a:r>
            <a:r>
              <a:rPr kumimoji="1" lang="en-US" altLang="ja-JP" sz="20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ja-JP" altLang="en-US" sz="2000" dirty="0">
                <a:latin typeface="UD デジタル 教科書体 NP-B" panose="02020700000000000000" pitchFamily="18" charset="-128"/>
                <a:ea typeface="UD デジタル 教科書体 NP-B" panose="02020700000000000000" pitchFamily="18" charset="-128"/>
              </a:rPr>
              <a:t>問題解決や目標達成に向けて前段階の作業軌道修正を促すための評価や結果の情報</a:t>
            </a:r>
            <a:endParaRPr kumimoji="1" lang="en-US" altLang="ja-JP" sz="2000" dirty="0">
              <a:latin typeface="UD デジタル 教科書体 NP-B" panose="02020700000000000000" pitchFamily="18" charset="-128"/>
              <a:ea typeface="UD デジタル 教科書体 NP-B" panose="02020700000000000000" pitchFamily="18" charset="-128"/>
            </a:endParaRPr>
          </a:p>
          <a:p>
            <a:pPr algn="l"/>
            <a:r>
              <a:rPr kumimoji="1" lang="ja-JP" altLang="en-US" sz="2000" dirty="0">
                <a:solidFill>
                  <a:srgbClr val="FF0000"/>
                </a:solidFill>
                <a:latin typeface="UD デジタル 教科書体 NP-B" panose="02020700000000000000" pitchFamily="18" charset="-128"/>
                <a:ea typeface="UD デジタル 教科書体 NP-B" panose="02020700000000000000" pitchFamily="18" charset="-128"/>
              </a:rPr>
              <a:t>トレードオフ</a:t>
            </a:r>
            <a:r>
              <a:rPr kumimoji="1" lang="en-US" altLang="ja-JP" sz="20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ja-JP" altLang="en-US" sz="2000" dirty="0">
                <a:latin typeface="UD デジタル 教科書体 NP-B" panose="02020700000000000000" pitchFamily="18" charset="-128"/>
                <a:ea typeface="UD デジタル 教科書体 NP-B" panose="02020700000000000000" pitchFamily="18" charset="-128"/>
              </a:rPr>
              <a:t>ある選択をすると、ひとつの課題が改善していても、ほかの課題が悪化し、両立ができないこと</a:t>
            </a:r>
          </a:p>
        </p:txBody>
      </p:sp>
      <p:sp>
        <p:nvSpPr>
          <p:cNvPr id="1038" name="テキスト ボックス 1037">
            <a:extLst>
              <a:ext uri="{FF2B5EF4-FFF2-40B4-BE49-F238E27FC236}">
                <a16:creationId xmlns:a16="http://schemas.microsoft.com/office/drawing/2014/main" id="{799988C9-7F02-C642-8217-BB93C08E560A}"/>
              </a:ext>
            </a:extLst>
          </p:cNvPr>
          <p:cNvSpPr txBox="1"/>
          <p:nvPr/>
        </p:nvSpPr>
        <p:spPr>
          <a:xfrm>
            <a:off x="685800" y="381000"/>
            <a:ext cx="7315200" cy="954107"/>
          </a:xfrm>
          <a:prstGeom prst="rect">
            <a:avLst/>
          </a:prstGeom>
          <a:noFill/>
        </p:spPr>
        <p:txBody>
          <a:bodyPr wrap="square" rtlCol="0">
            <a:spAutoFit/>
          </a:bodyPr>
          <a:lstStyle/>
          <a:p>
            <a:pPr algn="l"/>
            <a:r>
              <a:rPr kumimoji="1" lang="ja-JP" altLang="en-US" sz="2800" dirty="0">
                <a:solidFill>
                  <a:srgbClr val="FF0000"/>
                </a:solidFill>
                <a:latin typeface="UD デジタル 教科書体 NP-B" panose="02020700000000000000" pitchFamily="18" charset="-128"/>
                <a:ea typeface="UD デジタル 教科書体 NP-B" panose="02020700000000000000" pitchFamily="18" charset="-128"/>
              </a:rPr>
              <a:t>実社会でよく使用されているプロセス</a:t>
            </a:r>
          </a:p>
          <a:p>
            <a:pPr algn="l"/>
            <a:r>
              <a:rPr kumimoji="1" lang="en-US" altLang="ja-JP" sz="2800" dirty="0">
                <a:latin typeface="UD デジタル 教科書体 NP-B" panose="02020700000000000000" pitchFamily="18" charset="-128"/>
                <a:ea typeface="UD デジタル 教科書体 NP-B" panose="02020700000000000000" pitchFamily="18" charset="-128"/>
              </a:rPr>
              <a:t>PDCA</a:t>
            </a:r>
            <a:r>
              <a:rPr kumimoji="1" lang="ja-JP" altLang="en-US" sz="2800" dirty="0">
                <a:latin typeface="UD デジタル 教科書体 NP-B" panose="02020700000000000000" pitchFamily="18" charset="-128"/>
                <a:ea typeface="UD デジタル 教科書体 NP-B" panose="02020700000000000000" pitchFamily="18" charset="-128"/>
              </a:rPr>
              <a:t>サイクル</a:t>
            </a:r>
          </a:p>
        </p:txBody>
      </p:sp>
      <p:graphicFrame>
        <p:nvGraphicFramePr>
          <p:cNvPr id="1039" name="図表 1038">
            <a:extLst>
              <a:ext uri="{FF2B5EF4-FFF2-40B4-BE49-F238E27FC236}">
                <a16:creationId xmlns:a16="http://schemas.microsoft.com/office/drawing/2014/main" id="{8233F564-B8D1-CE4C-593C-DE462336B3CE}"/>
              </a:ext>
            </a:extLst>
          </p:cNvPr>
          <p:cNvGraphicFramePr/>
          <p:nvPr>
            <p:extLst>
              <p:ext uri="{D42A27DB-BD31-4B8C-83A1-F6EECF244321}">
                <p14:modId xmlns:p14="http://schemas.microsoft.com/office/powerpoint/2010/main" val="378209216"/>
              </p:ext>
            </p:extLst>
          </p:nvPr>
        </p:nvGraphicFramePr>
        <p:xfrm>
          <a:off x="669216" y="1981200"/>
          <a:ext cx="4311423" cy="38202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040" name="表 1039">
            <a:extLst>
              <a:ext uri="{FF2B5EF4-FFF2-40B4-BE49-F238E27FC236}">
                <a16:creationId xmlns:a16="http://schemas.microsoft.com/office/drawing/2014/main" id="{4641EEEE-F08F-3461-C4CF-47765ECB0D92}"/>
              </a:ext>
            </a:extLst>
          </p:cNvPr>
          <p:cNvGraphicFramePr>
            <a:graphicFrameLocks noGrp="1"/>
          </p:cNvGraphicFramePr>
          <p:nvPr>
            <p:extLst>
              <p:ext uri="{D42A27DB-BD31-4B8C-83A1-F6EECF244321}">
                <p14:modId xmlns:p14="http://schemas.microsoft.com/office/powerpoint/2010/main" val="1843639244"/>
              </p:ext>
            </p:extLst>
          </p:nvPr>
        </p:nvGraphicFramePr>
        <p:xfrm>
          <a:off x="5161281" y="1261258"/>
          <a:ext cx="2839719" cy="1724152"/>
        </p:xfrm>
        <a:graphic>
          <a:graphicData uri="http://schemas.openxmlformats.org/drawingml/2006/table">
            <a:tbl>
              <a:tblPr firstRow="1" bandRow="1">
                <a:tableStyleId>{5C22544A-7EE6-4342-B048-85BDC9FD1C3A}</a:tableStyleId>
              </a:tblPr>
              <a:tblGrid>
                <a:gridCol w="1379293">
                  <a:extLst>
                    <a:ext uri="{9D8B030D-6E8A-4147-A177-3AD203B41FA5}">
                      <a16:colId xmlns:a16="http://schemas.microsoft.com/office/drawing/2014/main" val="1881147062"/>
                    </a:ext>
                  </a:extLst>
                </a:gridCol>
                <a:gridCol w="1460426">
                  <a:extLst>
                    <a:ext uri="{9D8B030D-6E8A-4147-A177-3AD203B41FA5}">
                      <a16:colId xmlns:a16="http://schemas.microsoft.com/office/drawing/2014/main" val="1012719575"/>
                    </a:ext>
                  </a:extLst>
                </a:gridCol>
              </a:tblGrid>
              <a:tr h="200964">
                <a:tc>
                  <a:txBody>
                    <a:bodyPr/>
                    <a:lstStyle/>
                    <a:p>
                      <a:pPr>
                        <a:lnSpc>
                          <a:spcPts val="28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Plan</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2800"/>
                        </a:lnSpc>
                      </a:pPr>
                      <a:r>
                        <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rPr>
                        <a:t>計画</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5479939"/>
                  </a:ext>
                </a:extLst>
              </a:tr>
              <a:tr h="200964">
                <a:tc>
                  <a:txBody>
                    <a:bodyPr/>
                    <a:lstStyle/>
                    <a:p>
                      <a:pPr>
                        <a:lnSpc>
                          <a:spcPts val="28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Do</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2800"/>
                        </a:lnSpc>
                      </a:pPr>
                      <a:r>
                        <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rPr>
                        <a:t>実行</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2057646"/>
                  </a:ext>
                </a:extLst>
              </a:tr>
              <a:tr h="200964">
                <a:tc>
                  <a:txBody>
                    <a:bodyPr/>
                    <a:lstStyle/>
                    <a:p>
                      <a:pPr>
                        <a:lnSpc>
                          <a:spcPts val="28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Check</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2800"/>
                        </a:lnSpc>
                      </a:pPr>
                      <a:r>
                        <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rPr>
                        <a:t>評価</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7863731"/>
                  </a:ext>
                </a:extLst>
              </a:tr>
              <a:tr h="200964">
                <a:tc>
                  <a:txBody>
                    <a:bodyPr/>
                    <a:lstStyle/>
                    <a:p>
                      <a:pPr>
                        <a:lnSpc>
                          <a:spcPts val="2800"/>
                        </a:lnSpc>
                      </a:pPr>
                      <a:r>
                        <a:rPr kumimoji="1" lang="en-US" altLang="ja-JP" sz="2000" b="0" dirty="0">
                          <a:solidFill>
                            <a:schemeClr val="tx1"/>
                          </a:solidFill>
                          <a:latin typeface="UD デジタル 教科書体 NP-B" panose="02020700000000000000" pitchFamily="18" charset="-128"/>
                          <a:ea typeface="UD デジタル 教科書体 NP-B" panose="02020700000000000000" pitchFamily="18" charset="-128"/>
                        </a:rPr>
                        <a:t>Act</a:t>
                      </a:r>
                      <a:endPar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2800"/>
                        </a:lnSpc>
                      </a:pPr>
                      <a:r>
                        <a:rPr kumimoji="1" lang="ja-JP" altLang="en-US" sz="2000" b="0" dirty="0">
                          <a:solidFill>
                            <a:schemeClr val="tx1"/>
                          </a:solidFill>
                          <a:latin typeface="UD デジタル 教科書体 NP-B" panose="02020700000000000000" pitchFamily="18" charset="-128"/>
                          <a:ea typeface="UD デジタル 教科書体 NP-B" panose="02020700000000000000" pitchFamily="18" charset="-128"/>
                        </a:rPr>
                        <a:t>改善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48570753"/>
                  </a:ext>
                </a:extLst>
              </a:tr>
            </a:tbl>
          </a:graphicData>
        </a:graphic>
      </p:graphicFrame>
    </p:spTree>
    <p:extLst>
      <p:ext uri="{BB962C8B-B14F-4D97-AF65-F5344CB8AC3E}">
        <p14:creationId xmlns:p14="http://schemas.microsoft.com/office/powerpoint/2010/main" val="3457302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図 37">
            <a:extLst>
              <a:ext uri="{FF2B5EF4-FFF2-40B4-BE49-F238E27FC236}">
                <a16:creationId xmlns:a16="http://schemas.microsoft.com/office/drawing/2014/main" id="{02D625EB-5348-0DD3-34EB-23D86AB6D34F}"/>
              </a:ext>
            </a:extLst>
          </p:cNvPr>
          <p:cNvPicPr>
            <a:picLocks noChangeAspect="1"/>
          </p:cNvPicPr>
          <p:nvPr/>
        </p:nvPicPr>
        <p:blipFill>
          <a:blip r:embed="rId3"/>
          <a:stretch>
            <a:fillRect/>
          </a:stretch>
        </p:blipFill>
        <p:spPr>
          <a:xfrm>
            <a:off x="706721" y="2027864"/>
            <a:ext cx="2181529" cy="2257740"/>
          </a:xfrm>
          <a:prstGeom prst="rect">
            <a:avLst/>
          </a:prstGeom>
        </p:spPr>
      </p:pic>
      <p:graphicFrame>
        <p:nvGraphicFramePr>
          <p:cNvPr id="35" name="図表 34">
            <a:extLst>
              <a:ext uri="{FF2B5EF4-FFF2-40B4-BE49-F238E27FC236}">
                <a16:creationId xmlns:a16="http://schemas.microsoft.com/office/drawing/2014/main" id="{5EF61F6B-62FF-70C9-95B7-79B3DCBE60E5}"/>
              </a:ext>
            </a:extLst>
          </p:cNvPr>
          <p:cNvGraphicFramePr/>
          <p:nvPr/>
        </p:nvGraphicFramePr>
        <p:xfrm>
          <a:off x="4854067" y="2721185"/>
          <a:ext cx="2019559" cy="158773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25" name="グループ化 24">
            <a:extLst>
              <a:ext uri="{FF2B5EF4-FFF2-40B4-BE49-F238E27FC236}">
                <a16:creationId xmlns:a16="http://schemas.microsoft.com/office/drawing/2014/main" id="{0C7521F6-BB3E-0257-7746-636B06B141A8}"/>
              </a:ext>
            </a:extLst>
          </p:cNvPr>
          <p:cNvGrpSpPr/>
          <p:nvPr/>
        </p:nvGrpSpPr>
        <p:grpSpPr>
          <a:xfrm>
            <a:off x="6271828" y="2858399"/>
            <a:ext cx="2663180" cy="1271773"/>
            <a:chOff x="5219813" y="3452627"/>
            <a:chExt cx="3726765" cy="1878115"/>
          </a:xfrm>
        </p:grpSpPr>
        <p:graphicFrame>
          <p:nvGraphicFramePr>
            <p:cNvPr id="26" name="図表 25">
              <a:extLst>
                <a:ext uri="{FF2B5EF4-FFF2-40B4-BE49-F238E27FC236}">
                  <a16:creationId xmlns:a16="http://schemas.microsoft.com/office/drawing/2014/main" id="{E831C78E-2209-5FDF-4377-C2B476F2D88A}"/>
                </a:ext>
              </a:extLst>
            </p:cNvPr>
            <p:cNvGraphicFramePr/>
            <p:nvPr/>
          </p:nvGraphicFramePr>
          <p:xfrm>
            <a:off x="5219813" y="3452627"/>
            <a:ext cx="3726765" cy="1878115"/>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pSp>
          <p:nvGrpSpPr>
            <p:cNvPr id="27" name="グループ化 26">
              <a:extLst>
                <a:ext uri="{FF2B5EF4-FFF2-40B4-BE49-F238E27FC236}">
                  <a16:creationId xmlns:a16="http://schemas.microsoft.com/office/drawing/2014/main" id="{BD90B144-F80C-FA97-254D-0EDF79A588C0}"/>
                </a:ext>
              </a:extLst>
            </p:cNvPr>
            <p:cNvGrpSpPr/>
            <p:nvPr/>
          </p:nvGrpSpPr>
          <p:grpSpPr>
            <a:xfrm>
              <a:off x="8005237" y="4775553"/>
              <a:ext cx="555189" cy="555189"/>
              <a:chOff x="2010800" y="1315490"/>
              <a:chExt cx="555189" cy="555189"/>
            </a:xfrm>
          </p:grpSpPr>
          <p:sp>
            <p:nvSpPr>
              <p:cNvPr id="33" name="楕円 32">
                <a:extLst>
                  <a:ext uri="{FF2B5EF4-FFF2-40B4-BE49-F238E27FC236}">
                    <a16:creationId xmlns:a16="http://schemas.microsoft.com/office/drawing/2014/main" id="{8C6582A3-EBE0-A61F-DBAF-9084AF56A6B7}"/>
                  </a:ext>
                </a:extLst>
              </p:cNvPr>
              <p:cNvSpPr/>
              <p:nvPr/>
            </p:nvSpPr>
            <p:spPr>
              <a:xfrm>
                <a:off x="2010800" y="1315490"/>
                <a:ext cx="555189" cy="555189"/>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34" name="楕円 4">
                <a:extLst>
                  <a:ext uri="{FF2B5EF4-FFF2-40B4-BE49-F238E27FC236}">
                    <a16:creationId xmlns:a16="http://schemas.microsoft.com/office/drawing/2014/main" id="{6E2BFF64-2EDF-3215-8F95-7B61C387D45A}"/>
                  </a:ext>
                </a:extLst>
              </p:cNvPr>
              <p:cNvSpPr txBox="1"/>
              <p:nvPr/>
            </p:nvSpPr>
            <p:spPr>
              <a:xfrm>
                <a:off x="2092106" y="1396796"/>
                <a:ext cx="392577" cy="3925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　</a:t>
                </a:r>
              </a:p>
            </p:txBody>
          </p:sp>
        </p:grpSp>
        <p:grpSp>
          <p:nvGrpSpPr>
            <p:cNvPr id="28" name="グループ化 27">
              <a:extLst>
                <a:ext uri="{FF2B5EF4-FFF2-40B4-BE49-F238E27FC236}">
                  <a16:creationId xmlns:a16="http://schemas.microsoft.com/office/drawing/2014/main" id="{BC2C6976-39C5-F921-B37A-330FE2BD68E6}"/>
                </a:ext>
              </a:extLst>
            </p:cNvPr>
            <p:cNvGrpSpPr/>
            <p:nvPr/>
          </p:nvGrpSpPr>
          <p:grpSpPr>
            <a:xfrm>
              <a:off x="8086543" y="3471717"/>
              <a:ext cx="555189" cy="555189"/>
              <a:chOff x="2010800" y="1315490"/>
              <a:chExt cx="555189" cy="555189"/>
            </a:xfrm>
          </p:grpSpPr>
          <p:sp>
            <p:nvSpPr>
              <p:cNvPr id="31" name="楕円 30">
                <a:extLst>
                  <a:ext uri="{FF2B5EF4-FFF2-40B4-BE49-F238E27FC236}">
                    <a16:creationId xmlns:a16="http://schemas.microsoft.com/office/drawing/2014/main" id="{05B2C5C5-5B00-5F81-C3A6-11EF354CCFF6}"/>
                  </a:ext>
                </a:extLst>
              </p:cNvPr>
              <p:cNvSpPr/>
              <p:nvPr/>
            </p:nvSpPr>
            <p:spPr>
              <a:xfrm>
                <a:off x="2010800" y="1315490"/>
                <a:ext cx="555189" cy="555189"/>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32" name="楕円 4">
                <a:extLst>
                  <a:ext uri="{FF2B5EF4-FFF2-40B4-BE49-F238E27FC236}">
                    <a16:creationId xmlns:a16="http://schemas.microsoft.com/office/drawing/2014/main" id="{EF2392BD-8734-CE7E-6747-8B2142CAEAEB}"/>
                  </a:ext>
                </a:extLst>
              </p:cNvPr>
              <p:cNvSpPr txBox="1"/>
              <p:nvPr/>
            </p:nvSpPr>
            <p:spPr>
              <a:xfrm>
                <a:off x="2092106" y="1396796"/>
                <a:ext cx="392577" cy="3925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　</a:t>
                </a:r>
              </a:p>
            </p:txBody>
          </p:sp>
        </p:grpSp>
        <p:cxnSp>
          <p:nvCxnSpPr>
            <p:cNvPr id="29" name="直線コネクタ 28">
              <a:extLst>
                <a:ext uri="{FF2B5EF4-FFF2-40B4-BE49-F238E27FC236}">
                  <a16:creationId xmlns:a16="http://schemas.microsoft.com/office/drawing/2014/main" id="{AFE85FD4-8AAF-8C23-348D-E7C96384ECCA}"/>
                </a:ext>
              </a:extLst>
            </p:cNvPr>
            <p:cNvCxnSpPr/>
            <p:nvPr/>
          </p:nvCxnSpPr>
          <p:spPr bwMode="auto">
            <a:xfrm flipV="1">
              <a:off x="8005237" y="3945600"/>
              <a:ext cx="162612" cy="81306"/>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直線コネクタ 29">
              <a:extLst>
                <a:ext uri="{FF2B5EF4-FFF2-40B4-BE49-F238E27FC236}">
                  <a16:creationId xmlns:a16="http://schemas.microsoft.com/office/drawing/2014/main" id="{9E16438D-8EE0-E45F-1E22-5A2168B117AD}"/>
                </a:ext>
              </a:extLst>
            </p:cNvPr>
            <p:cNvCxnSpPr/>
            <p:nvPr/>
          </p:nvCxnSpPr>
          <p:spPr bwMode="auto">
            <a:xfrm>
              <a:off x="8005237" y="4519879"/>
              <a:ext cx="162612" cy="25567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2" name="Rectangle 2"/>
          <p:cNvSpPr txBox="1">
            <a:spLocks noChangeArrowheads="1"/>
          </p:cNvSpPr>
          <p:nvPr/>
        </p:nvSpPr>
        <p:spPr bwMode="auto">
          <a:xfrm>
            <a:off x="431800" y="497979"/>
            <a:ext cx="9105900"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latin typeface="メイリオ" panose="020B0604030504040204" pitchFamily="50" charset="-128"/>
                <a:ea typeface="メイリオ" panose="020B0604030504040204" pitchFamily="50" charset="-128"/>
              </a:rPr>
              <a:t>発想法  ← 問題や解決方法を考える時に</a:t>
            </a:r>
            <a:endParaRPr lang="ja-JP" altLang="ja-JP" sz="3200" dirty="0">
              <a:latin typeface="メイリオ" panose="020B0604030504040204" pitchFamily="50" charset="-128"/>
              <a:ea typeface="メイリオ" panose="020B0604030504040204" pitchFamily="50" charset="-128"/>
            </a:endParaRPr>
          </a:p>
        </p:txBody>
      </p:sp>
      <p:pic>
        <p:nvPicPr>
          <p:cNvPr id="3" name="Picture 5" descr="A09D_head1">
            <a:extLst>
              <a:ext uri="{FF2B5EF4-FFF2-40B4-BE49-F238E27FC236}">
                <a16:creationId xmlns:a16="http://schemas.microsoft.com/office/drawing/2014/main" id="{5366C6B1-4B4F-13CF-070C-77FDE87ACE04}"/>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670015" y="1420128"/>
            <a:ext cx="2310725" cy="2694672"/>
          </a:xfrm>
          <a:prstGeom prst="rect">
            <a:avLst/>
          </a:prstGeom>
          <a:noFill/>
          <a:extLst>
            <a:ext uri="{909E8E84-426E-40DD-AFC4-6F175D3DCCD1}">
              <a14:hiddenFill xmlns:a14="http://schemas.microsoft.com/office/drawing/2010/main">
                <a:solidFill>
                  <a:srgbClr val="FFFFFF"/>
                </a:solidFill>
              </a14:hiddenFill>
            </a:ext>
          </a:extLst>
        </p:spPr>
      </p:pic>
      <p:sp>
        <p:nvSpPr>
          <p:cNvPr id="6" name="テキスト ボックス 5">
            <a:extLst>
              <a:ext uri="{FF2B5EF4-FFF2-40B4-BE49-F238E27FC236}">
                <a16:creationId xmlns:a16="http://schemas.microsoft.com/office/drawing/2014/main" id="{E782A37E-9A22-12F4-6579-087223EB4B3E}"/>
              </a:ext>
            </a:extLst>
          </p:cNvPr>
          <p:cNvSpPr txBox="1"/>
          <p:nvPr/>
        </p:nvSpPr>
        <p:spPr>
          <a:xfrm>
            <a:off x="3395010" y="1869309"/>
            <a:ext cx="1219200" cy="830997"/>
          </a:xfrm>
          <a:prstGeom prst="rect">
            <a:avLst/>
          </a:prstGeom>
          <a:solidFill>
            <a:schemeClr val="bg1"/>
          </a:solidFill>
          <a:ln>
            <a:solidFill>
              <a:schemeClr val="tx1"/>
            </a:solidFill>
          </a:ln>
        </p:spPr>
        <p:txBody>
          <a:bodyPr wrap="square" rtlCol="0">
            <a:spAutoFit/>
          </a:bodyPr>
          <a:lstStyle/>
          <a:p>
            <a:r>
              <a:rPr lang="ja-JP" altLang="en-US" sz="2400" dirty="0">
                <a:solidFill>
                  <a:srgbClr val="FF0000"/>
                </a:solidFill>
                <a:latin typeface="メイリオ" panose="020B0604030504040204" pitchFamily="50" charset="-128"/>
                <a:ea typeface="メイリオ" panose="020B0604030504040204" pitchFamily="50" charset="-128"/>
              </a:rPr>
              <a:t>長期</a:t>
            </a:r>
            <a:br>
              <a:rPr kumimoji="1" lang="en-US" altLang="ja-JP" sz="2400" dirty="0">
                <a:solidFill>
                  <a:srgbClr val="FF0000"/>
                </a:solidFill>
                <a:latin typeface="メイリオ" panose="020B0604030504040204" pitchFamily="50" charset="-128"/>
                <a:ea typeface="メイリオ" panose="020B0604030504040204" pitchFamily="50" charset="-128"/>
              </a:rPr>
            </a:br>
            <a:r>
              <a:rPr kumimoji="1" lang="ja-JP" altLang="en-US" sz="2400" dirty="0">
                <a:solidFill>
                  <a:srgbClr val="FF0000"/>
                </a:solidFill>
                <a:latin typeface="メイリオ" panose="020B0604030504040204" pitchFamily="50" charset="-128"/>
                <a:ea typeface="メイリオ" panose="020B0604030504040204" pitchFamily="50" charset="-128"/>
              </a:rPr>
              <a:t>記憶</a:t>
            </a:r>
          </a:p>
        </p:txBody>
      </p:sp>
      <p:sp>
        <p:nvSpPr>
          <p:cNvPr id="9" name="矢印: 下 8">
            <a:extLst>
              <a:ext uri="{FF2B5EF4-FFF2-40B4-BE49-F238E27FC236}">
                <a16:creationId xmlns:a16="http://schemas.microsoft.com/office/drawing/2014/main" id="{A4C38584-0790-F447-F80E-1D4A764FF9B7}"/>
              </a:ext>
            </a:extLst>
          </p:cNvPr>
          <p:cNvSpPr/>
          <p:nvPr/>
        </p:nvSpPr>
        <p:spPr bwMode="auto">
          <a:xfrm rot="5400000">
            <a:off x="2724405" y="2012095"/>
            <a:ext cx="484387" cy="578513"/>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テキスト ボックス 9">
            <a:extLst>
              <a:ext uri="{FF2B5EF4-FFF2-40B4-BE49-F238E27FC236}">
                <a16:creationId xmlns:a16="http://schemas.microsoft.com/office/drawing/2014/main" id="{9D8DCC3F-E348-C8AA-C06A-680138B389B1}"/>
              </a:ext>
            </a:extLst>
          </p:cNvPr>
          <p:cNvSpPr txBox="1"/>
          <p:nvPr/>
        </p:nvSpPr>
        <p:spPr>
          <a:xfrm>
            <a:off x="1591633" y="1640246"/>
            <a:ext cx="1366986" cy="461665"/>
          </a:xfrm>
          <a:prstGeom prst="rect">
            <a:avLst/>
          </a:prstGeom>
          <a:noFill/>
        </p:spPr>
        <p:txBody>
          <a:bodyPr wrap="square" rtlCol="0">
            <a:spAutoFit/>
          </a:bodyPr>
          <a:lstStyle/>
          <a:p>
            <a:r>
              <a:rPr lang="ja-JP" altLang="en-US" sz="2400" dirty="0">
                <a:solidFill>
                  <a:srgbClr val="FF0000"/>
                </a:solidFill>
                <a:latin typeface="メイリオ" panose="020B0604030504040204" pitchFamily="50" charset="-128"/>
                <a:ea typeface="メイリオ" panose="020B0604030504040204" pitchFamily="50" charset="-128"/>
              </a:rPr>
              <a:t>出力</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nvGrpSpPr>
          <p:cNvPr id="13" name="グループ化 12">
            <a:extLst>
              <a:ext uri="{FF2B5EF4-FFF2-40B4-BE49-F238E27FC236}">
                <a16:creationId xmlns:a16="http://schemas.microsoft.com/office/drawing/2014/main" id="{5635D869-764A-03CF-55CD-F4F63CDBB87A}"/>
              </a:ext>
            </a:extLst>
          </p:cNvPr>
          <p:cNvGrpSpPr/>
          <p:nvPr/>
        </p:nvGrpSpPr>
        <p:grpSpPr>
          <a:xfrm>
            <a:off x="4570179" y="1641096"/>
            <a:ext cx="4506500" cy="1636295"/>
            <a:chOff x="2698183" y="781131"/>
            <a:chExt cx="6855890" cy="2186349"/>
          </a:xfrm>
        </p:grpSpPr>
        <p:sp>
          <p:nvSpPr>
            <p:cNvPr id="14" name="思考の吹き出し: 雲形 13">
              <a:extLst>
                <a:ext uri="{FF2B5EF4-FFF2-40B4-BE49-F238E27FC236}">
                  <a16:creationId xmlns:a16="http://schemas.microsoft.com/office/drawing/2014/main" id="{03209845-E1D4-8E55-92F7-427A0224D89D}"/>
                </a:ext>
              </a:extLst>
            </p:cNvPr>
            <p:cNvSpPr/>
            <p:nvPr/>
          </p:nvSpPr>
          <p:spPr bwMode="auto">
            <a:xfrm>
              <a:off x="3320468" y="781131"/>
              <a:ext cx="2759366" cy="1033567"/>
            </a:xfrm>
            <a:prstGeom prst="cloudCallout">
              <a:avLst>
                <a:gd name="adj1" fmla="val -61782"/>
                <a:gd name="adj2" fmla="val -182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5" name="テキスト ボックス 14">
              <a:extLst>
                <a:ext uri="{FF2B5EF4-FFF2-40B4-BE49-F238E27FC236}">
                  <a16:creationId xmlns:a16="http://schemas.microsoft.com/office/drawing/2014/main" id="{53E1543D-B50B-F1BE-A1A0-05D4C07F4AE5}"/>
                </a:ext>
              </a:extLst>
            </p:cNvPr>
            <p:cNvSpPr txBox="1"/>
            <p:nvPr/>
          </p:nvSpPr>
          <p:spPr>
            <a:xfrm>
              <a:off x="2732050" y="1111707"/>
              <a:ext cx="402615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エピソード記憶</a:t>
              </a:r>
            </a:p>
          </p:txBody>
        </p:sp>
        <p:sp>
          <p:nvSpPr>
            <p:cNvPr id="16" name="思考の吹き出し: 雲形 15">
              <a:extLst>
                <a:ext uri="{FF2B5EF4-FFF2-40B4-BE49-F238E27FC236}">
                  <a16:creationId xmlns:a16="http://schemas.microsoft.com/office/drawing/2014/main" id="{98FE7633-DAAC-AE52-5161-2BEE2E4784A2}"/>
                </a:ext>
              </a:extLst>
            </p:cNvPr>
            <p:cNvSpPr/>
            <p:nvPr/>
          </p:nvSpPr>
          <p:spPr bwMode="auto">
            <a:xfrm>
              <a:off x="3286601" y="1933913"/>
              <a:ext cx="2759366" cy="1033567"/>
            </a:xfrm>
            <a:prstGeom prst="cloudCallout">
              <a:avLst>
                <a:gd name="adj1" fmla="val -56873"/>
                <a:gd name="adj2" fmla="val -2676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テキスト ボックス 16">
              <a:extLst>
                <a:ext uri="{FF2B5EF4-FFF2-40B4-BE49-F238E27FC236}">
                  <a16:creationId xmlns:a16="http://schemas.microsoft.com/office/drawing/2014/main" id="{3BD65F05-4A65-92CB-7CBD-B0C4E7A014F4}"/>
                </a:ext>
              </a:extLst>
            </p:cNvPr>
            <p:cNvSpPr txBox="1"/>
            <p:nvPr/>
          </p:nvSpPr>
          <p:spPr>
            <a:xfrm>
              <a:off x="2698183" y="2212039"/>
              <a:ext cx="402615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意味記憶</a:t>
              </a:r>
            </a:p>
          </p:txBody>
        </p:sp>
        <p:sp>
          <p:nvSpPr>
            <p:cNvPr id="18" name="思考の吹き出し: 雲形 17">
              <a:extLst>
                <a:ext uri="{FF2B5EF4-FFF2-40B4-BE49-F238E27FC236}">
                  <a16:creationId xmlns:a16="http://schemas.microsoft.com/office/drawing/2014/main" id="{83369966-58C4-333C-58F7-23A455358BEE}"/>
                </a:ext>
              </a:extLst>
            </p:cNvPr>
            <p:cNvSpPr/>
            <p:nvPr/>
          </p:nvSpPr>
          <p:spPr bwMode="auto">
            <a:xfrm>
              <a:off x="6079834" y="798633"/>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テキスト ボックス 18">
              <a:extLst>
                <a:ext uri="{FF2B5EF4-FFF2-40B4-BE49-F238E27FC236}">
                  <a16:creationId xmlns:a16="http://schemas.microsoft.com/office/drawing/2014/main" id="{7B989D4B-01C2-0E05-5A9C-09B3484DFD7E}"/>
                </a:ext>
              </a:extLst>
            </p:cNvPr>
            <p:cNvSpPr txBox="1"/>
            <p:nvPr/>
          </p:nvSpPr>
          <p:spPr>
            <a:xfrm>
              <a:off x="5527923" y="1058002"/>
              <a:ext cx="402615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手続き型記憶</a:t>
              </a:r>
            </a:p>
          </p:txBody>
        </p:sp>
        <p:sp>
          <p:nvSpPr>
            <p:cNvPr id="20" name="思考の吹き出し: 雲形 19">
              <a:extLst>
                <a:ext uri="{FF2B5EF4-FFF2-40B4-BE49-F238E27FC236}">
                  <a16:creationId xmlns:a16="http://schemas.microsoft.com/office/drawing/2014/main" id="{8FFECD0F-707C-2AA2-7753-9FC43F736DCD}"/>
                </a:ext>
              </a:extLst>
            </p:cNvPr>
            <p:cNvSpPr/>
            <p:nvPr/>
          </p:nvSpPr>
          <p:spPr bwMode="auto">
            <a:xfrm>
              <a:off x="6090941" y="1886144"/>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1" name="テキスト ボックス 20">
              <a:extLst>
                <a:ext uri="{FF2B5EF4-FFF2-40B4-BE49-F238E27FC236}">
                  <a16:creationId xmlns:a16="http://schemas.microsoft.com/office/drawing/2014/main" id="{756CAE24-188B-7EB1-2FDC-C985C4501159}"/>
                </a:ext>
              </a:extLst>
            </p:cNvPr>
            <p:cNvSpPr txBox="1"/>
            <p:nvPr/>
          </p:nvSpPr>
          <p:spPr>
            <a:xfrm>
              <a:off x="5494056" y="2161361"/>
              <a:ext cx="402615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宣言型記憶</a:t>
              </a:r>
            </a:p>
          </p:txBody>
        </p:sp>
      </p:grpSp>
      <p:sp>
        <p:nvSpPr>
          <p:cNvPr id="36" name="Rectangle 2">
            <a:extLst>
              <a:ext uri="{FF2B5EF4-FFF2-40B4-BE49-F238E27FC236}">
                <a16:creationId xmlns:a16="http://schemas.microsoft.com/office/drawing/2014/main" id="{C79F1F17-A49D-42AF-37FD-E00891801E0B}"/>
              </a:ext>
            </a:extLst>
          </p:cNvPr>
          <p:cNvSpPr txBox="1">
            <a:spLocks noChangeArrowheads="1"/>
          </p:cNvSpPr>
          <p:nvPr/>
        </p:nvSpPr>
        <p:spPr bwMode="auto">
          <a:xfrm>
            <a:off x="1497477" y="4310986"/>
            <a:ext cx="2922284" cy="1813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800" dirty="0">
                <a:latin typeface="メイリオ" panose="020B0604030504040204" pitchFamily="50" charset="-128"/>
                <a:ea typeface="メイリオ" panose="020B0604030504040204" pitchFamily="50" charset="-128"/>
              </a:rPr>
              <a:t>手助けするもの</a:t>
            </a:r>
          </a:p>
          <a:p>
            <a:pPr algn="l"/>
            <a:r>
              <a:rPr lang="ja-JP" altLang="en-US" sz="2800" dirty="0">
                <a:solidFill>
                  <a:srgbClr val="FF0000"/>
                </a:solidFill>
                <a:latin typeface="メイリオ" panose="020B0604030504040204" pitchFamily="50" charset="-128"/>
                <a:ea typeface="メイリオ" panose="020B0604030504040204" pitchFamily="50" charset="-128"/>
              </a:rPr>
              <a:t>発想法</a:t>
            </a:r>
            <a:endParaRPr lang="ja-JP" altLang="ja-JP" sz="2800" dirty="0">
              <a:solidFill>
                <a:srgbClr val="FF0000"/>
              </a:solidFill>
              <a:latin typeface="メイリオ" panose="020B0604030504040204" pitchFamily="50" charset="-128"/>
              <a:ea typeface="メイリオ" panose="020B0604030504040204" pitchFamily="50" charset="-128"/>
            </a:endParaRPr>
          </a:p>
        </p:txBody>
      </p:sp>
      <p:sp>
        <p:nvSpPr>
          <p:cNvPr id="39" name="Rectangle 2">
            <a:extLst>
              <a:ext uri="{FF2B5EF4-FFF2-40B4-BE49-F238E27FC236}">
                <a16:creationId xmlns:a16="http://schemas.microsoft.com/office/drawing/2014/main" id="{C0E5E96A-8CE9-2031-A417-3B33EAB7BBFB}"/>
              </a:ext>
            </a:extLst>
          </p:cNvPr>
          <p:cNvSpPr txBox="1">
            <a:spLocks noChangeArrowheads="1"/>
          </p:cNvSpPr>
          <p:nvPr/>
        </p:nvSpPr>
        <p:spPr bwMode="auto">
          <a:xfrm>
            <a:off x="4436311" y="4598529"/>
            <a:ext cx="4159844" cy="1813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800" dirty="0">
                <a:latin typeface="メイリオ" panose="020B0604030504040204" pitchFamily="50" charset="-128"/>
                <a:ea typeface="メイリオ" panose="020B0604030504040204" pitchFamily="50" charset="-128"/>
              </a:rPr>
              <a:t>あたまの中のぐちゃぐちゃした内容を目的にあうように整理して表現</a:t>
            </a:r>
            <a:endParaRPr lang="ja-JP" altLang="ja-JP"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184090035"/>
      </p:ext>
    </p:extLst>
  </p:cSld>
  <p:clrMapOvr>
    <a:masterClrMapping/>
  </p:clrMapOvr>
  <p:transition>
    <p:fade/>
  </p:transition>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7067</TotalTime>
  <Words>966</Words>
  <Application>Microsoft Office PowerPoint</Application>
  <PresentationFormat>画面に合わせる (4:3)</PresentationFormat>
  <Paragraphs>314</Paragraphs>
  <Slides>12</Slides>
  <Notes>11</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12</vt:i4>
      </vt:variant>
    </vt:vector>
  </HeadingPairs>
  <TitlesOfParts>
    <vt:vector size="16" baseType="lpstr">
      <vt:lpstr>UD デジタル 教科書体 NP-B</vt:lpstr>
      <vt:lpstr>メイリオ</vt:lpstr>
      <vt:lpstr>Arial</vt:lpstr>
      <vt:lpstr>標準デザイン</vt:lpstr>
      <vt:lpstr>PowerPoint プレゼンテーション</vt:lpstr>
      <vt:lpstr>人生は問題解決の積み重ね</vt:lpstr>
      <vt:lpstr>問題解決とは</vt:lpstr>
      <vt:lpstr>問題解決の一般論</vt:lpstr>
      <vt:lpstr>問題解決の一般論なプロセス </vt:lpstr>
      <vt:lpstr>目標・解決方法の明確化/細分化</vt:lpstr>
      <vt:lpstr>目標と現状の把握/分析</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Ota Go</cp:lastModifiedBy>
  <cp:revision>252</cp:revision>
  <cp:lastPrinted>2024-05-04T03:58:40Z</cp:lastPrinted>
  <dcterms:created xsi:type="dcterms:W3CDTF">2014-03-24T13:08:44Z</dcterms:created>
  <dcterms:modified xsi:type="dcterms:W3CDTF">2024-05-08T21:39:13Z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