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4"/>
  </p:notesMasterIdLst>
  <p:sldIdLst>
    <p:sldId id="353" r:id="rId2"/>
    <p:sldId id="532" r:id="rId3"/>
    <p:sldId id="533" r:id="rId4"/>
    <p:sldId id="534" r:id="rId5"/>
    <p:sldId id="535" r:id="rId6"/>
    <p:sldId id="536" r:id="rId7"/>
    <p:sldId id="537" r:id="rId8"/>
    <p:sldId id="538" r:id="rId9"/>
    <p:sldId id="539" r:id="rId10"/>
    <p:sldId id="540" r:id="rId11"/>
    <p:sldId id="541" r:id="rId12"/>
    <p:sldId id="542" r:id="rId13"/>
    <p:sldId id="372" r:id="rId14"/>
    <p:sldId id="374" r:id="rId15"/>
    <p:sldId id="543" r:id="rId16"/>
    <p:sldId id="544" r:id="rId17"/>
    <p:sldId id="545" r:id="rId18"/>
    <p:sldId id="546" r:id="rId19"/>
    <p:sldId id="548" r:id="rId20"/>
    <p:sldId id="549" r:id="rId21"/>
    <p:sldId id="547" r:id="rId22"/>
    <p:sldId id="371" r:id="rId23"/>
  </p:sldIdLst>
  <p:sldSz cx="12192000" cy="6858000"/>
  <p:notesSz cx="7099300" cy="10234613"/>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EEBF7"/>
    <a:srgbClr val="FF0000"/>
    <a:srgbClr val="31F356"/>
    <a:srgbClr val="FF99CC"/>
    <a:srgbClr val="008000"/>
    <a:srgbClr val="FF7C80"/>
    <a:srgbClr val="DDDDDD"/>
    <a:srgbClr val="FFFF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71" autoAdjust="0"/>
    <p:restoredTop sz="94660"/>
  </p:normalViewPr>
  <p:slideViewPr>
    <p:cSldViewPr>
      <p:cViewPr varScale="1">
        <p:scale>
          <a:sx n="71" d="100"/>
          <a:sy n="71" d="100"/>
        </p:scale>
        <p:origin x="60" y="216"/>
      </p:cViewPr>
      <p:guideLst>
        <p:guide orient="horz" pos="2160"/>
        <p:guide pos="3840"/>
      </p:guideLst>
    </p:cSldViewPr>
  </p:slideViewPr>
  <p:notesTextViewPr>
    <p:cViewPr>
      <p:scale>
        <a:sx n="100" d="100"/>
        <a:sy n="100" d="100"/>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314" name="Rectangle 2"/>
          <p:cNvSpPr>
            <a:spLocks noGrp="1" noChangeArrowheads="1"/>
          </p:cNvSpPr>
          <p:nvPr>
            <p:ph type="hdr" sz="quarter"/>
          </p:nvPr>
        </p:nvSpPr>
        <p:spPr bwMode="auto">
          <a:xfrm>
            <a:off x="1" y="2"/>
            <a:ext cx="3076363" cy="5117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9048" tIns="49524" rIns="99048" bIns="49524" numCol="1" anchor="t" anchorCtr="0" compatLnSpc="1">
            <a:prstTxWarp prst="textNoShape">
              <a:avLst/>
            </a:prstTxWarp>
          </a:bodyPr>
          <a:lstStyle>
            <a:lvl1pPr algn="l">
              <a:defRPr sz="1300"/>
            </a:lvl1pPr>
          </a:lstStyle>
          <a:p>
            <a:endParaRPr lang="en-US" altLang="ja-JP" dirty="0"/>
          </a:p>
        </p:txBody>
      </p:sp>
      <p:sp>
        <p:nvSpPr>
          <p:cNvPr id="13315" name="Rectangle 3"/>
          <p:cNvSpPr>
            <a:spLocks noGrp="1" noChangeArrowheads="1"/>
          </p:cNvSpPr>
          <p:nvPr>
            <p:ph type="dt" idx="1"/>
          </p:nvPr>
        </p:nvSpPr>
        <p:spPr bwMode="auto">
          <a:xfrm>
            <a:off x="4021295" y="2"/>
            <a:ext cx="3076363" cy="5117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9048" tIns="49524" rIns="99048" bIns="49524" numCol="1" anchor="t" anchorCtr="0" compatLnSpc="1">
            <a:prstTxWarp prst="textNoShape">
              <a:avLst/>
            </a:prstTxWarp>
          </a:bodyPr>
          <a:lstStyle>
            <a:lvl1pPr algn="r">
              <a:defRPr sz="1300"/>
            </a:lvl1pPr>
          </a:lstStyle>
          <a:p>
            <a:endParaRPr lang="en-US" altLang="ja-JP" dirty="0"/>
          </a:p>
        </p:txBody>
      </p:sp>
      <p:sp>
        <p:nvSpPr>
          <p:cNvPr id="13316" name="Rectangle 4"/>
          <p:cNvSpPr>
            <a:spLocks noGrp="1" noRot="1" noChangeAspect="1" noChangeArrowheads="1" noTextEdit="1"/>
          </p:cNvSpPr>
          <p:nvPr>
            <p:ph type="sldImg" idx="2"/>
          </p:nvPr>
        </p:nvSpPr>
        <p:spPr bwMode="auto">
          <a:xfrm>
            <a:off x="139700" y="768350"/>
            <a:ext cx="6819900" cy="3836988"/>
          </a:xfrm>
          <a:prstGeom prst="rect">
            <a:avLst/>
          </a:prstGeom>
          <a:no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13317" name="Rectangle 5"/>
          <p:cNvSpPr>
            <a:spLocks noGrp="1" noChangeArrowheads="1"/>
          </p:cNvSpPr>
          <p:nvPr>
            <p:ph type="body" sz="quarter" idx="3"/>
          </p:nvPr>
        </p:nvSpPr>
        <p:spPr bwMode="auto">
          <a:xfrm>
            <a:off x="709930" y="4861441"/>
            <a:ext cx="5679440" cy="46055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9048" tIns="49524" rIns="99048" bIns="49524" numCol="1" anchor="t" anchorCtr="0" compatLnSpc="1">
            <a:prstTxWarp prst="textNoShape">
              <a:avLst/>
            </a:prstTxWarp>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13318" name="Rectangle 6"/>
          <p:cNvSpPr>
            <a:spLocks noGrp="1" noChangeArrowheads="1"/>
          </p:cNvSpPr>
          <p:nvPr>
            <p:ph type="ftr" sz="quarter" idx="4"/>
          </p:nvPr>
        </p:nvSpPr>
        <p:spPr bwMode="auto">
          <a:xfrm>
            <a:off x="1" y="9721108"/>
            <a:ext cx="3076363" cy="5117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9048" tIns="49524" rIns="99048" bIns="49524" numCol="1" anchor="b" anchorCtr="0" compatLnSpc="1">
            <a:prstTxWarp prst="textNoShape">
              <a:avLst/>
            </a:prstTxWarp>
          </a:bodyPr>
          <a:lstStyle>
            <a:lvl1pPr algn="l">
              <a:defRPr sz="1300"/>
            </a:lvl1pPr>
          </a:lstStyle>
          <a:p>
            <a:endParaRPr lang="en-US" altLang="ja-JP" dirty="0"/>
          </a:p>
        </p:txBody>
      </p:sp>
      <p:sp>
        <p:nvSpPr>
          <p:cNvPr id="13319" name="Rectangle 7"/>
          <p:cNvSpPr>
            <a:spLocks noGrp="1" noChangeArrowheads="1"/>
          </p:cNvSpPr>
          <p:nvPr>
            <p:ph type="sldNum" sz="quarter" idx="5"/>
          </p:nvPr>
        </p:nvSpPr>
        <p:spPr bwMode="auto">
          <a:xfrm>
            <a:off x="4021295" y="9721108"/>
            <a:ext cx="3076363" cy="5117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9048" tIns="49524" rIns="99048" bIns="49524" numCol="1" anchor="b" anchorCtr="0" compatLnSpc="1">
            <a:prstTxWarp prst="textNoShape">
              <a:avLst/>
            </a:prstTxWarp>
          </a:bodyPr>
          <a:lstStyle>
            <a:lvl1pPr algn="r">
              <a:defRPr sz="1300"/>
            </a:lvl1pPr>
          </a:lstStyle>
          <a:p>
            <a:fld id="{39D3E1DD-1855-40EC-B4F2-B399AEDCBF23}" type="slidenum">
              <a:rPr lang="en-US" altLang="ja-JP"/>
              <a:pPr/>
              <a:t>‹#›</a:t>
            </a:fld>
            <a:endParaRPr lang="en-US" altLang="ja-JP" dirty="0"/>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kumimoji="1" sz="1200" kern="1200">
        <a:solidFill>
          <a:schemeClr val="tx1"/>
        </a:solidFill>
        <a:latin typeface="Arial" panose="020B0604020202020204" pitchFamily="34" charset="0"/>
        <a:ea typeface="ＭＳ Ｐ明朝" panose="02020600040205080304" pitchFamily="18" charset="-128"/>
        <a:cs typeface="+mn-cs"/>
      </a:defRPr>
    </a:lvl1pPr>
    <a:lvl2pPr marL="457200" algn="l" rtl="0" fontAlgn="base">
      <a:spcBef>
        <a:spcPct val="30000"/>
      </a:spcBef>
      <a:spcAft>
        <a:spcPct val="0"/>
      </a:spcAft>
      <a:defRPr kumimoji="1" sz="1200" kern="1200">
        <a:solidFill>
          <a:schemeClr val="tx1"/>
        </a:solidFill>
        <a:latin typeface="Arial" panose="020B0604020202020204" pitchFamily="34" charset="0"/>
        <a:ea typeface="ＭＳ Ｐ明朝" panose="02020600040205080304" pitchFamily="18" charset="-128"/>
        <a:cs typeface="+mn-cs"/>
      </a:defRPr>
    </a:lvl2pPr>
    <a:lvl3pPr marL="914400" algn="l" rtl="0" fontAlgn="base">
      <a:spcBef>
        <a:spcPct val="30000"/>
      </a:spcBef>
      <a:spcAft>
        <a:spcPct val="0"/>
      </a:spcAft>
      <a:defRPr kumimoji="1" sz="1200" kern="1200">
        <a:solidFill>
          <a:schemeClr val="tx1"/>
        </a:solidFill>
        <a:latin typeface="Arial" panose="020B0604020202020204" pitchFamily="34" charset="0"/>
        <a:ea typeface="ＭＳ Ｐ明朝" panose="02020600040205080304" pitchFamily="18" charset="-128"/>
        <a:cs typeface="+mn-cs"/>
      </a:defRPr>
    </a:lvl3pPr>
    <a:lvl4pPr marL="1371600" algn="l" rtl="0" fontAlgn="base">
      <a:spcBef>
        <a:spcPct val="30000"/>
      </a:spcBef>
      <a:spcAft>
        <a:spcPct val="0"/>
      </a:spcAft>
      <a:defRPr kumimoji="1" sz="1200" kern="1200">
        <a:solidFill>
          <a:schemeClr val="tx1"/>
        </a:solidFill>
        <a:latin typeface="Arial" panose="020B0604020202020204" pitchFamily="34" charset="0"/>
        <a:ea typeface="ＭＳ Ｐ明朝" panose="02020600040205080304" pitchFamily="18" charset="-128"/>
        <a:cs typeface="+mn-cs"/>
      </a:defRPr>
    </a:lvl4pPr>
    <a:lvl5pPr marL="1828800" algn="l" rtl="0" fontAlgn="base">
      <a:spcBef>
        <a:spcPct val="30000"/>
      </a:spcBef>
      <a:spcAft>
        <a:spcPct val="0"/>
      </a:spcAft>
      <a:defRPr kumimoji="1" sz="1200" kern="1200">
        <a:solidFill>
          <a:schemeClr val="tx1"/>
        </a:solidFill>
        <a:latin typeface="Arial" panose="020B0604020202020204" pitchFamily="34" charset="0"/>
        <a:ea typeface="ＭＳ Ｐ明朝" panose="02020600040205080304" pitchFamily="18" charset="-128"/>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ja-JP" altLang="en-US"/>
              <a:t>マスター タイトルの書式設定</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endParaRPr lang="en-US" altLang="ja-JP" dirty="0"/>
          </a:p>
        </p:txBody>
      </p:sp>
      <p:sp>
        <p:nvSpPr>
          <p:cNvPr id="5" name="Footer Placeholder 4"/>
          <p:cNvSpPr>
            <a:spLocks noGrp="1"/>
          </p:cNvSpPr>
          <p:nvPr>
            <p:ph type="ftr" sz="quarter" idx="11"/>
          </p:nvPr>
        </p:nvSpPr>
        <p:spPr/>
        <p:txBody>
          <a:bodyPr/>
          <a:lstStyle/>
          <a:p>
            <a:r>
              <a:rPr lang="en-US" altLang="ja-JP"/>
              <a:t>©Go Ota, 2014</a:t>
            </a:r>
            <a:endParaRPr lang="en-US" altLang="ja-JP" dirty="0"/>
          </a:p>
        </p:txBody>
      </p:sp>
      <p:sp>
        <p:nvSpPr>
          <p:cNvPr id="6" name="Slide Number Placeholder 5"/>
          <p:cNvSpPr>
            <a:spLocks noGrp="1"/>
          </p:cNvSpPr>
          <p:nvPr>
            <p:ph type="sldNum" sz="quarter" idx="12"/>
          </p:nvPr>
        </p:nvSpPr>
        <p:spPr/>
        <p:txBody>
          <a:bodyPr/>
          <a:lstStyle/>
          <a:p>
            <a:fld id="{EFD17A54-FE79-40E3-8923-9AE8081D1301}" type="slidenum">
              <a:rPr lang="en-US" altLang="ja-JP" smtClean="0"/>
              <a:pPr/>
              <a:t>‹#›</a:t>
            </a:fld>
            <a:endParaRPr lang="en-US" altLang="ja-JP" dirty="0"/>
          </a:p>
        </p:txBody>
      </p:sp>
    </p:spTree>
    <p:extLst>
      <p:ext uri="{BB962C8B-B14F-4D97-AF65-F5344CB8AC3E}">
        <p14:creationId xmlns:p14="http://schemas.microsoft.com/office/powerpoint/2010/main" val="281076361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endParaRPr lang="en-US" altLang="ja-JP" dirty="0"/>
          </a:p>
        </p:txBody>
      </p:sp>
      <p:sp>
        <p:nvSpPr>
          <p:cNvPr id="5" name="Footer Placeholder 4"/>
          <p:cNvSpPr>
            <a:spLocks noGrp="1"/>
          </p:cNvSpPr>
          <p:nvPr>
            <p:ph type="ftr" sz="quarter" idx="11"/>
          </p:nvPr>
        </p:nvSpPr>
        <p:spPr/>
        <p:txBody>
          <a:bodyPr/>
          <a:lstStyle/>
          <a:p>
            <a:r>
              <a:rPr lang="en-US" altLang="ja-JP"/>
              <a:t>©Go Ota, 2014</a:t>
            </a:r>
            <a:endParaRPr lang="en-US" altLang="ja-JP" dirty="0"/>
          </a:p>
        </p:txBody>
      </p:sp>
      <p:sp>
        <p:nvSpPr>
          <p:cNvPr id="6" name="Slide Number Placeholder 5"/>
          <p:cNvSpPr>
            <a:spLocks noGrp="1"/>
          </p:cNvSpPr>
          <p:nvPr>
            <p:ph type="sldNum" sz="quarter" idx="12"/>
          </p:nvPr>
        </p:nvSpPr>
        <p:spPr/>
        <p:txBody>
          <a:bodyPr/>
          <a:lstStyle/>
          <a:p>
            <a:fld id="{ABDDDF70-51DA-48E8-B03B-E0CBBF179418}" type="slidenum">
              <a:rPr lang="en-US" altLang="ja-JP" smtClean="0"/>
              <a:pPr/>
              <a:t>‹#›</a:t>
            </a:fld>
            <a:endParaRPr lang="en-US" altLang="ja-JP" dirty="0"/>
          </a:p>
        </p:txBody>
      </p:sp>
    </p:spTree>
    <p:extLst>
      <p:ext uri="{BB962C8B-B14F-4D97-AF65-F5344CB8AC3E}">
        <p14:creationId xmlns:p14="http://schemas.microsoft.com/office/powerpoint/2010/main" val="3431739693"/>
      </p:ext>
    </p:extLst>
  </p:cSld>
  <p:clrMapOvr>
    <a:masterClrMapping/>
  </p:clrMapOvr>
  <p:hf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endParaRPr lang="en-US" altLang="ja-JP" dirty="0"/>
          </a:p>
        </p:txBody>
      </p:sp>
      <p:sp>
        <p:nvSpPr>
          <p:cNvPr id="5" name="Footer Placeholder 4"/>
          <p:cNvSpPr>
            <a:spLocks noGrp="1"/>
          </p:cNvSpPr>
          <p:nvPr>
            <p:ph type="ftr" sz="quarter" idx="11"/>
          </p:nvPr>
        </p:nvSpPr>
        <p:spPr/>
        <p:txBody>
          <a:bodyPr/>
          <a:lstStyle/>
          <a:p>
            <a:r>
              <a:rPr lang="en-US" altLang="ja-JP"/>
              <a:t>©Go Ota, 2014</a:t>
            </a:r>
            <a:endParaRPr lang="en-US" altLang="ja-JP" dirty="0"/>
          </a:p>
        </p:txBody>
      </p:sp>
      <p:sp>
        <p:nvSpPr>
          <p:cNvPr id="6" name="Slide Number Placeholder 5"/>
          <p:cNvSpPr>
            <a:spLocks noGrp="1"/>
          </p:cNvSpPr>
          <p:nvPr>
            <p:ph type="sldNum" sz="quarter" idx="12"/>
          </p:nvPr>
        </p:nvSpPr>
        <p:spPr/>
        <p:txBody>
          <a:bodyPr/>
          <a:lstStyle/>
          <a:p>
            <a:fld id="{0680EF05-8FA4-44FD-9732-F927C24D3FA3}" type="slidenum">
              <a:rPr lang="en-US" altLang="ja-JP" smtClean="0"/>
              <a:pPr/>
              <a:t>‹#›</a:t>
            </a:fld>
            <a:endParaRPr lang="en-US" altLang="ja-JP" dirty="0"/>
          </a:p>
        </p:txBody>
      </p:sp>
    </p:spTree>
    <p:extLst>
      <p:ext uri="{BB962C8B-B14F-4D97-AF65-F5344CB8AC3E}">
        <p14:creationId xmlns:p14="http://schemas.microsoft.com/office/powerpoint/2010/main" val="184718741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endParaRPr lang="en-US" altLang="ja-JP" dirty="0"/>
          </a:p>
        </p:txBody>
      </p:sp>
      <p:sp>
        <p:nvSpPr>
          <p:cNvPr id="5" name="Footer Placeholder 4"/>
          <p:cNvSpPr>
            <a:spLocks noGrp="1"/>
          </p:cNvSpPr>
          <p:nvPr>
            <p:ph type="ftr" sz="quarter" idx="11"/>
          </p:nvPr>
        </p:nvSpPr>
        <p:spPr/>
        <p:txBody>
          <a:bodyPr/>
          <a:lstStyle/>
          <a:p>
            <a:r>
              <a:rPr lang="en-US" altLang="ja-JP"/>
              <a:t>©Go Ota, 2014</a:t>
            </a:r>
            <a:endParaRPr lang="en-US" altLang="ja-JP" dirty="0"/>
          </a:p>
        </p:txBody>
      </p:sp>
      <p:sp>
        <p:nvSpPr>
          <p:cNvPr id="6" name="Slide Number Placeholder 5"/>
          <p:cNvSpPr>
            <a:spLocks noGrp="1"/>
          </p:cNvSpPr>
          <p:nvPr>
            <p:ph type="sldNum" sz="quarter" idx="12"/>
          </p:nvPr>
        </p:nvSpPr>
        <p:spPr/>
        <p:txBody>
          <a:bodyPr/>
          <a:lstStyle/>
          <a:p>
            <a:fld id="{50766791-9E44-4D5D-84D2-CA44E8ABFEBA}" type="slidenum">
              <a:rPr lang="en-US" altLang="ja-JP" smtClean="0"/>
              <a:pPr/>
              <a:t>‹#›</a:t>
            </a:fld>
            <a:endParaRPr lang="en-US" altLang="ja-JP" dirty="0"/>
          </a:p>
        </p:txBody>
      </p:sp>
    </p:spTree>
    <p:extLst>
      <p:ext uri="{BB962C8B-B14F-4D97-AF65-F5344CB8AC3E}">
        <p14:creationId xmlns:p14="http://schemas.microsoft.com/office/powerpoint/2010/main" val="25547814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endParaRPr lang="en-US" altLang="ja-JP" dirty="0"/>
          </a:p>
        </p:txBody>
      </p:sp>
      <p:sp>
        <p:nvSpPr>
          <p:cNvPr id="5" name="Footer Placeholder 4"/>
          <p:cNvSpPr>
            <a:spLocks noGrp="1"/>
          </p:cNvSpPr>
          <p:nvPr>
            <p:ph type="ftr" sz="quarter" idx="11"/>
          </p:nvPr>
        </p:nvSpPr>
        <p:spPr/>
        <p:txBody>
          <a:bodyPr/>
          <a:lstStyle/>
          <a:p>
            <a:r>
              <a:rPr lang="en-US" altLang="ja-JP"/>
              <a:t>©Go Ota, 2014</a:t>
            </a:r>
            <a:endParaRPr lang="en-US" altLang="ja-JP" dirty="0"/>
          </a:p>
        </p:txBody>
      </p:sp>
      <p:sp>
        <p:nvSpPr>
          <p:cNvPr id="6" name="Slide Number Placeholder 5"/>
          <p:cNvSpPr>
            <a:spLocks noGrp="1"/>
          </p:cNvSpPr>
          <p:nvPr>
            <p:ph type="sldNum" sz="quarter" idx="12"/>
          </p:nvPr>
        </p:nvSpPr>
        <p:spPr/>
        <p:txBody>
          <a:bodyPr/>
          <a:lstStyle/>
          <a:p>
            <a:fld id="{90FE6E80-D8D4-418F-B1E2-44F29851FD7B}" type="slidenum">
              <a:rPr lang="en-US" altLang="ja-JP" smtClean="0"/>
              <a:pPr/>
              <a:t>‹#›</a:t>
            </a:fld>
            <a:endParaRPr lang="en-US" altLang="ja-JP" dirty="0"/>
          </a:p>
        </p:txBody>
      </p:sp>
    </p:spTree>
    <p:extLst>
      <p:ext uri="{BB962C8B-B14F-4D97-AF65-F5344CB8AC3E}">
        <p14:creationId xmlns:p14="http://schemas.microsoft.com/office/powerpoint/2010/main" val="90997804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endParaRPr lang="en-US" altLang="ja-JP" dirty="0"/>
          </a:p>
        </p:txBody>
      </p:sp>
      <p:sp>
        <p:nvSpPr>
          <p:cNvPr id="6" name="Footer Placeholder 5"/>
          <p:cNvSpPr>
            <a:spLocks noGrp="1"/>
          </p:cNvSpPr>
          <p:nvPr>
            <p:ph type="ftr" sz="quarter" idx="11"/>
          </p:nvPr>
        </p:nvSpPr>
        <p:spPr/>
        <p:txBody>
          <a:bodyPr/>
          <a:lstStyle/>
          <a:p>
            <a:r>
              <a:rPr lang="en-US" altLang="ja-JP"/>
              <a:t>©Go Ota, 2014</a:t>
            </a:r>
            <a:endParaRPr lang="en-US" altLang="ja-JP" dirty="0"/>
          </a:p>
        </p:txBody>
      </p:sp>
      <p:sp>
        <p:nvSpPr>
          <p:cNvPr id="7" name="Slide Number Placeholder 6"/>
          <p:cNvSpPr>
            <a:spLocks noGrp="1"/>
          </p:cNvSpPr>
          <p:nvPr>
            <p:ph type="sldNum" sz="quarter" idx="12"/>
          </p:nvPr>
        </p:nvSpPr>
        <p:spPr/>
        <p:txBody>
          <a:bodyPr/>
          <a:lstStyle/>
          <a:p>
            <a:fld id="{89DA167E-36DC-449B-9FE3-E896DD7C58EA}" type="slidenum">
              <a:rPr lang="en-US" altLang="ja-JP" smtClean="0"/>
              <a:pPr/>
              <a:t>‹#›</a:t>
            </a:fld>
            <a:endParaRPr lang="en-US" altLang="ja-JP" dirty="0"/>
          </a:p>
        </p:txBody>
      </p:sp>
    </p:spTree>
    <p:extLst>
      <p:ext uri="{BB962C8B-B14F-4D97-AF65-F5344CB8AC3E}">
        <p14:creationId xmlns:p14="http://schemas.microsoft.com/office/powerpoint/2010/main" val="45008250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Content Placeholder 3"/>
          <p:cNvSpPr>
            <a:spLocks noGrp="1"/>
          </p:cNvSpPr>
          <p:nvPr>
            <p:ph sz="half" idx="2"/>
          </p:nvPr>
        </p:nvSpPr>
        <p:spPr>
          <a:xfrm>
            <a:off x="839788" y="2505075"/>
            <a:ext cx="5157787"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Content Placeholder 5"/>
          <p:cNvSpPr>
            <a:spLocks noGrp="1"/>
          </p:cNvSpPr>
          <p:nvPr>
            <p:ph sz="quarter" idx="4"/>
          </p:nvPr>
        </p:nvSpPr>
        <p:spPr>
          <a:xfrm>
            <a:off x="6172200" y="2505075"/>
            <a:ext cx="5183188"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endParaRPr lang="en-US" altLang="ja-JP" dirty="0"/>
          </a:p>
        </p:txBody>
      </p:sp>
      <p:sp>
        <p:nvSpPr>
          <p:cNvPr id="8" name="Footer Placeholder 7"/>
          <p:cNvSpPr>
            <a:spLocks noGrp="1"/>
          </p:cNvSpPr>
          <p:nvPr>
            <p:ph type="ftr" sz="quarter" idx="11"/>
          </p:nvPr>
        </p:nvSpPr>
        <p:spPr/>
        <p:txBody>
          <a:bodyPr/>
          <a:lstStyle/>
          <a:p>
            <a:r>
              <a:rPr lang="en-US" altLang="ja-JP"/>
              <a:t>©Go Ota, 2014</a:t>
            </a:r>
            <a:endParaRPr lang="en-US" altLang="ja-JP" dirty="0"/>
          </a:p>
        </p:txBody>
      </p:sp>
      <p:sp>
        <p:nvSpPr>
          <p:cNvPr id="9" name="Slide Number Placeholder 8"/>
          <p:cNvSpPr>
            <a:spLocks noGrp="1"/>
          </p:cNvSpPr>
          <p:nvPr>
            <p:ph type="sldNum" sz="quarter" idx="12"/>
          </p:nvPr>
        </p:nvSpPr>
        <p:spPr/>
        <p:txBody>
          <a:bodyPr/>
          <a:lstStyle/>
          <a:p>
            <a:fld id="{8B150203-31C9-43DE-9EC1-E54AE4979389}" type="slidenum">
              <a:rPr lang="en-US" altLang="ja-JP" smtClean="0"/>
              <a:pPr/>
              <a:t>‹#›</a:t>
            </a:fld>
            <a:endParaRPr lang="en-US" altLang="ja-JP" dirty="0"/>
          </a:p>
        </p:txBody>
      </p:sp>
    </p:spTree>
    <p:extLst>
      <p:ext uri="{BB962C8B-B14F-4D97-AF65-F5344CB8AC3E}">
        <p14:creationId xmlns:p14="http://schemas.microsoft.com/office/powerpoint/2010/main" val="388463148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endParaRPr lang="en-US" altLang="ja-JP" dirty="0"/>
          </a:p>
        </p:txBody>
      </p:sp>
      <p:sp>
        <p:nvSpPr>
          <p:cNvPr id="4" name="Footer Placeholder 3"/>
          <p:cNvSpPr>
            <a:spLocks noGrp="1"/>
          </p:cNvSpPr>
          <p:nvPr>
            <p:ph type="ftr" sz="quarter" idx="11"/>
          </p:nvPr>
        </p:nvSpPr>
        <p:spPr/>
        <p:txBody>
          <a:bodyPr/>
          <a:lstStyle/>
          <a:p>
            <a:r>
              <a:rPr lang="en-US" altLang="ja-JP"/>
              <a:t>©Go Ota, 2014</a:t>
            </a:r>
            <a:endParaRPr lang="en-US" altLang="ja-JP" dirty="0"/>
          </a:p>
        </p:txBody>
      </p:sp>
      <p:sp>
        <p:nvSpPr>
          <p:cNvPr id="5" name="Slide Number Placeholder 4"/>
          <p:cNvSpPr>
            <a:spLocks noGrp="1"/>
          </p:cNvSpPr>
          <p:nvPr>
            <p:ph type="sldNum" sz="quarter" idx="12"/>
          </p:nvPr>
        </p:nvSpPr>
        <p:spPr/>
        <p:txBody>
          <a:bodyPr/>
          <a:lstStyle/>
          <a:p>
            <a:fld id="{ED62A731-253F-4B19-976D-7EA7B3125DD3}" type="slidenum">
              <a:rPr lang="en-US" altLang="ja-JP" smtClean="0"/>
              <a:pPr/>
              <a:t>‹#›</a:t>
            </a:fld>
            <a:endParaRPr lang="en-US" altLang="ja-JP" dirty="0"/>
          </a:p>
        </p:txBody>
      </p:sp>
    </p:spTree>
    <p:extLst>
      <p:ext uri="{BB962C8B-B14F-4D97-AF65-F5344CB8AC3E}">
        <p14:creationId xmlns:p14="http://schemas.microsoft.com/office/powerpoint/2010/main" val="323416292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en-US" altLang="ja-JP" dirty="0"/>
          </a:p>
        </p:txBody>
      </p:sp>
      <p:sp>
        <p:nvSpPr>
          <p:cNvPr id="3" name="Footer Placeholder 2"/>
          <p:cNvSpPr>
            <a:spLocks noGrp="1"/>
          </p:cNvSpPr>
          <p:nvPr>
            <p:ph type="ftr" sz="quarter" idx="11"/>
          </p:nvPr>
        </p:nvSpPr>
        <p:spPr/>
        <p:txBody>
          <a:bodyPr/>
          <a:lstStyle/>
          <a:p>
            <a:r>
              <a:rPr lang="en-US" altLang="ja-JP"/>
              <a:t>©Go Ota, 2014</a:t>
            </a:r>
            <a:endParaRPr lang="en-US" altLang="ja-JP" dirty="0"/>
          </a:p>
        </p:txBody>
      </p:sp>
      <p:sp>
        <p:nvSpPr>
          <p:cNvPr id="4" name="Slide Number Placeholder 3"/>
          <p:cNvSpPr>
            <a:spLocks noGrp="1"/>
          </p:cNvSpPr>
          <p:nvPr>
            <p:ph type="sldNum" sz="quarter" idx="12"/>
          </p:nvPr>
        </p:nvSpPr>
        <p:spPr/>
        <p:txBody>
          <a:bodyPr/>
          <a:lstStyle/>
          <a:p>
            <a:fld id="{57479B73-A815-4F21-92C6-61809DE83314}" type="slidenum">
              <a:rPr lang="en-US" altLang="ja-JP" smtClean="0"/>
              <a:pPr/>
              <a:t>‹#›</a:t>
            </a:fld>
            <a:endParaRPr lang="en-US" altLang="ja-JP" dirty="0"/>
          </a:p>
        </p:txBody>
      </p:sp>
    </p:spTree>
    <p:extLst>
      <p:ext uri="{BB962C8B-B14F-4D97-AF65-F5344CB8AC3E}">
        <p14:creationId xmlns:p14="http://schemas.microsoft.com/office/powerpoint/2010/main" val="327247512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ja-JP" altLang="en-US"/>
              <a:t>マスター タイトルの書式設定</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endParaRPr lang="en-US" altLang="ja-JP" dirty="0"/>
          </a:p>
        </p:txBody>
      </p:sp>
      <p:sp>
        <p:nvSpPr>
          <p:cNvPr id="6" name="Footer Placeholder 5"/>
          <p:cNvSpPr>
            <a:spLocks noGrp="1"/>
          </p:cNvSpPr>
          <p:nvPr>
            <p:ph type="ftr" sz="quarter" idx="11"/>
          </p:nvPr>
        </p:nvSpPr>
        <p:spPr/>
        <p:txBody>
          <a:bodyPr/>
          <a:lstStyle/>
          <a:p>
            <a:r>
              <a:rPr lang="en-US" altLang="ja-JP"/>
              <a:t>©Go Ota, 2014</a:t>
            </a:r>
            <a:endParaRPr lang="en-US" altLang="ja-JP" dirty="0"/>
          </a:p>
        </p:txBody>
      </p:sp>
      <p:sp>
        <p:nvSpPr>
          <p:cNvPr id="7" name="Slide Number Placeholder 6"/>
          <p:cNvSpPr>
            <a:spLocks noGrp="1"/>
          </p:cNvSpPr>
          <p:nvPr>
            <p:ph type="sldNum" sz="quarter" idx="12"/>
          </p:nvPr>
        </p:nvSpPr>
        <p:spPr/>
        <p:txBody>
          <a:bodyPr/>
          <a:lstStyle/>
          <a:p>
            <a:fld id="{ABDDDF70-51DA-48E8-B03B-E0CBBF179418}" type="slidenum">
              <a:rPr lang="en-US" altLang="ja-JP" smtClean="0"/>
              <a:pPr/>
              <a:t>‹#›</a:t>
            </a:fld>
            <a:endParaRPr lang="en-US" altLang="ja-JP" dirty="0"/>
          </a:p>
        </p:txBody>
      </p:sp>
    </p:spTree>
    <p:extLst>
      <p:ext uri="{BB962C8B-B14F-4D97-AF65-F5344CB8AC3E}">
        <p14:creationId xmlns:p14="http://schemas.microsoft.com/office/powerpoint/2010/main" val="2086807410"/>
      </p:ext>
    </p:extLst>
  </p:cSld>
  <p:clrMapOvr>
    <a:masterClrMapping/>
  </p:clrMapOvr>
  <p:hf hdr="0" ftr="0" dt="0"/>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endParaRPr lang="en-US" altLang="ja-JP" dirty="0"/>
          </a:p>
        </p:txBody>
      </p:sp>
      <p:sp>
        <p:nvSpPr>
          <p:cNvPr id="6" name="Footer Placeholder 5"/>
          <p:cNvSpPr>
            <a:spLocks noGrp="1"/>
          </p:cNvSpPr>
          <p:nvPr>
            <p:ph type="ftr" sz="quarter" idx="11"/>
          </p:nvPr>
        </p:nvSpPr>
        <p:spPr/>
        <p:txBody>
          <a:bodyPr/>
          <a:lstStyle/>
          <a:p>
            <a:r>
              <a:rPr lang="en-US" altLang="ja-JP"/>
              <a:t>©Go Ota, 2014</a:t>
            </a:r>
            <a:endParaRPr lang="en-US" altLang="ja-JP" dirty="0"/>
          </a:p>
        </p:txBody>
      </p:sp>
      <p:sp>
        <p:nvSpPr>
          <p:cNvPr id="7" name="Slide Number Placeholder 6"/>
          <p:cNvSpPr>
            <a:spLocks noGrp="1"/>
          </p:cNvSpPr>
          <p:nvPr>
            <p:ph type="sldNum" sz="quarter" idx="12"/>
          </p:nvPr>
        </p:nvSpPr>
        <p:spPr/>
        <p:txBody>
          <a:bodyPr/>
          <a:lstStyle/>
          <a:p>
            <a:fld id="{00501AEA-D94B-4DDF-B8AC-984445C0C451}" type="slidenum">
              <a:rPr lang="en-US" altLang="ja-JP" smtClean="0"/>
              <a:pPr/>
              <a:t>‹#›</a:t>
            </a:fld>
            <a:endParaRPr lang="en-US" altLang="ja-JP" dirty="0"/>
          </a:p>
        </p:txBody>
      </p:sp>
    </p:spTree>
    <p:extLst>
      <p:ext uri="{BB962C8B-B14F-4D97-AF65-F5344CB8AC3E}">
        <p14:creationId xmlns:p14="http://schemas.microsoft.com/office/powerpoint/2010/main" val="245801440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altLang="ja-JP"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ltLang="ja-JP"/>
              <a:t>©Go Ota, 2014</a:t>
            </a:r>
            <a:endParaRPr lang="en-US" altLang="ja-JP" dirty="0"/>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BDDDF70-51DA-48E8-B03B-E0CBBF179418}" type="slidenum">
              <a:rPr lang="en-US" altLang="ja-JP" smtClean="0"/>
              <a:pPr/>
              <a:t>‹#›</a:t>
            </a:fld>
            <a:endParaRPr lang="en-US" altLang="ja-JP" dirty="0"/>
          </a:p>
        </p:txBody>
      </p:sp>
    </p:spTree>
    <p:extLst>
      <p:ext uri="{BB962C8B-B14F-4D97-AF65-F5344CB8AC3E}">
        <p14:creationId xmlns:p14="http://schemas.microsoft.com/office/powerpoint/2010/main" val="311921150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dt="0"/>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7.xml"/><Relationship Id="rId5" Type="http://schemas.openxmlformats.org/officeDocument/2006/relationships/image" Target="../media/image18.png"/><Relationship Id="rId4" Type="http://schemas.openxmlformats.org/officeDocument/2006/relationships/image" Target="../media/image17.png"/></Relationships>
</file>

<file path=ppt/slides/_rels/slide19.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7.xml"/><Relationship Id="rId5" Type="http://schemas.openxmlformats.org/officeDocument/2006/relationships/image" Target="../media/image6.png"/><Relationship Id="rId4" Type="http://schemas.openxmlformats.org/officeDocument/2006/relationships/image" Target="../media/image5.png"/></Relationships>
</file>

<file path=ppt/slides/_rels/slide20.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7.xml"/><Relationship Id="rId4" Type="http://schemas.openxmlformats.org/officeDocument/2006/relationships/image" Target="../media/image22.png"/></Relationships>
</file>

<file path=ppt/slides/_rels/slide21.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7.xml"/><Relationship Id="rId6" Type="http://schemas.openxmlformats.org/officeDocument/2006/relationships/image" Target="../media/image24.png"/><Relationship Id="rId5" Type="http://schemas.openxmlformats.org/officeDocument/2006/relationships/image" Target="../media/image23.png"/><Relationship Id="rId4" Type="http://schemas.openxmlformats.org/officeDocument/2006/relationships/image" Target="../media/image18.png"/></Relationships>
</file>

<file path=ppt/slides/_rels/slide22.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image" Target="../media/image25.png"/><Relationship Id="rId1" Type="http://schemas.openxmlformats.org/officeDocument/2006/relationships/slideLayout" Target="../slideLayouts/slideLayout7.xml"/><Relationship Id="rId4" Type="http://schemas.openxmlformats.org/officeDocument/2006/relationships/hyperlink" Target="https://www.slideshare.net/yutamorishige50/ss-41321443"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図 2">
            <a:extLst>
              <a:ext uri="{FF2B5EF4-FFF2-40B4-BE49-F238E27FC236}">
                <a16:creationId xmlns:a16="http://schemas.microsoft.com/office/drawing/2014/main" id="{DA305614-1216-DC50-10CB-45FCA5D07B6C}"/>
              </a:ext>
            </a:extLst>
          </p:cNvPr>
          <p:cNvPicPr>
            <a:picLocks noChangeAspect="1"/>
          </p:cNvPicPr>
          <p:nvPr/>
        </p:nvPicPr>
        <p:blipFill>
          <a:blip r:embed="rId2"/>
          <a:stretch>
            <a:fillRect/>
          </a:stretch>
        </p:blipFill>
        <p:spPr>
          <a:xfrm>
            <a:off x="609600" y="1554768"/>
            <a:ext cx="5874510" cy="3322032"/>
          </a:xfrm>
          <a:prstGeom prst="rect">
            <a:avLst/>
          </a:prstGeom>
          <a:solidFill>
            <a:srgbClr val="FFFFFF">
              <a:shade val="85000"/>
            </a:srgbClr>
          </a:solidFill>
          <a:ln w="190500" cap="rnd">
            <a:solidFill>
              <a:srgbClr val="FFFFFF"/>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sp>
        <p:nvSpPr>
          <p:cNvPr id="4099" name="Rectangle 2"/>
          <p:cNvSpPr>
            <a:spLocks noGrp="1" noChangeArrowheads="1"/>
          </p:cNvSpPr>
          <p:nvPr>
            <p:ph type="ctrTitle"/>
          </p:nvPr>
        </p:nvSpPr>
        <p:spPr>
          <a:xfrm>
            <a:off x="435527" y="239571"/>
            <a:ext cx="8629650" cy="612775"/>
          </a:xfrm>
        </p:spPr>
        <p:txBody>
          <a:bodyPr/>
          <a:lstStyle/>
          <a:p>
            <a:pPr algn="l" eaLnBrk="1" hangingPunct="1"/>
            <a:r>
              <a:rPr lang="ja-JP" altLang="en-US" sz="2800" dirty="0">
                <a:ea typeface="メイリオ" panose="020B0604030504040204" pitchFamily="50" charset="-128"/>
              </a:rPr>
              <a:t>情報</a:t>
            </a:r>
            <a:r>
              <a:rPr lang="en-US" altLang="ja-JP" sz="2800" dirty="0">
                <a:ea typeface="メイリオ" panose="020B0604030504040204" pitchFamily="50" charset="-128"/>
              </a:rPr>
              <a:t>I</a:t>
            </a:r>
            <a:r>
              <a:rPr lang="ja-JP" altLang="en-US" sz="2800" dirty="0">
                <a:ea typeface="メイリオ" panose="020B0604030504040204" pitchFamily="50" charset="-128"/>
              </a:rPr>
              <a:t>　プレゼン資料作成</a:t>
            </a:r>
          </a:p>
        </p:txBody>
      </p:sp>
      <p:sp>
        <p:nvSpPr>
          <p:cNvPr id="4098" name="スライド番号プレースホルダー 5"/>
          <p:cNvSpPr>
            <a:spLocks noGrp="1"/>
          </p:cNvSpPr>
          <p:nvPr>
            <p:ph type="sldNum" sz="quarter" idx="12"/>
          </p:nvPr>
        </p:nvSpPr>
        <p:spPr>
          <a:noFill/>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fld id="{74FAFF6C-73AB-4A99-8CA0-CD8395AE7C10}" type="slidenum">
              <a:rPr lang="en-US" altLang="ja-JP" sz="4000"/>
              <a:pPr>
                <a:spcBef>
                  <a:spcPct val="0"/>
                </a:spcBef>
                <a:buFontTx/>
                <a:buNone/>
              </a:pPr>
              <a:t>1</a:t>
            </a:fld>
            <a:endParaRPr lang="en-US" altLang="ja-JP" sz="4000"/>
          </a:p>
        </p:txBody>
      </p:sp>
      <p:sp>
        <p:nvSpPr>
          <p:cNvPr id="4101" name="Text Box 4"/>
          <p:cNvSpPr txBox="1">
            <a:spLocks noChangeArrowheads="1"/>
          </p:cNvSpPr>
          <p:nvPr/>
        </p:nvSpPr>
        <p:spPr bwMode="auto">
          <a:xfrm>
            <a:off x="1312545" y="864033"/>
            <a:ext cx="8639175" cy="584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l">
              <a:buNone/>
            </a:pPr>
            <a:r>
              <a:rPr lang="ja-JP" altLang="en-US" dirty="0">
                <a:latin typeface="メイリオ" panose="020B0604030504040204" pitchFamily="50" charset="-128"/>
                <a:ea typeface="メイリオ" panose="020B0604030504040204" pitchFamily="50" charset="-128"/>
              </a:rPr>
              <a:t>学習計画のプレゼン資料の作成</a:t>
            </a:r>
          </a:p>
        </p:txBody>
      </p:sp>
      <p:pic>
        <p:nvPicPr>
          <p:cNvPr id="13" name="Picture 33"/>
          <p:cNvPicPr>
            <a:picLocks noChangeAspect="1"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4750352" y="2387600"/>
            <a:ext cx="1114425" cy="4095750"/>
          </a:xfrm>
          <a:prstGeom prst="rect">
            <a:avLst/>
          </a:prstGeom>
          <a:noFill/>
          <a:extLst>
            <a:ext uri="{909E8E84-426E-40DD-AFC4-6F175D3DCCD1}">
              <a14:hiddenFill xmlns:a14="http://schemas.microsoft.com/office/drawing/2010/main">
                <a:solidFill>
                  <a:srgbClr val="FFFFFF"/>
                </a:solidFill>
              </a14:hiddenFill>
            </a:ext>
          </a:extLst>
        </p:spPr>
      </p:pic>
      <p:sp>
        <p:nvSpPr>
          <p:cNvPr id="14" name="AutoShape 34"/>
          <p:cNvSpPr>
            <a:spLocks noChangeArrowheads="1"/>
          </p:cNvSpPr>
          <p:nvPr/>
        </p:nvSpPr>
        <p:spPr bwMode="auto">
          <a:xfrm>
            <a:off x="6706892" y="3271574"/>
            <a:ext cx="3855365" cy="3211777"/>
          </a:xfrm>
          <a:prstGeom prst="wedgeRectCallout">
            <a:avLst>
              <a:gd name="adj1" fmla="val -73574"/>
              <a:gd name="adj2" fmla="val -46360"/>
            </a:avLst>
          </a:prstGeom>
          <a:solidFill>
            <a:schemeClr val="accent1">
              <a:lumMod val="20000"/>
              <a:lumOff val="80000"/>
            </a:schemeClr>
          </a:solidFill>
          <a:ln w="9525">
            <a:solidFill>
              <a:schemeClr val="tx1"/>
            </a:solidFill>
            <a:miter lim="800000"/>
            <a:headEnd/>
            <a:tailEnd/>
          </a:ln>
          <a:effectLst/>
        </p:spPr>
        <p:txBody>
          <a:bodyPr/>
          <a:lstStyle/>
          <a:p>
            <a:pPr algn="l"/>
            <a:r>
              <a:rPr lang="ja-JP" altLang="en-US" sz="2400" dirty="0">
                <a:latin typeface="メイリオ" panose="020B0604030504040204" pitchFamily="50" charset="-128"/>
                <a:ea typeface="メイリオ" panose="020B0604030504040204" pitchFamily="50" charset="-128"/>
              </a:rPr>
              <a:t>情報科は美術や図画工作の時間ではありません。</a:t>
            </a:r>
            <a:br>
              <a:rPr lang="ja-JP" altLang="en-US" sz="2400" dirty="0">
                <a:latin typeface="メイリオ" panose="020B0604030504040204" pitchFamily="50" charset="-128"/>
                <a:ea typeface="メイリオ" panose="020B0604030504040204" pitchFamily="50" charset="-128"/>
              </a:rPr>
            </a:br>
            <a:r>
              <a:rPr lang="ja-JP" altLang="en-US" sz="2400" dirty="0">
                <a:latin typeface="メイリオ" panose="020B0604030504040204" pitchFamily="50" charset="-128"/>
                <a:ea typeface="メイリオ" panose="020B0604030504040204" pitchFamily="50" charset="-128"/>
              </a:rPr>
              <a:t>見た目の美しいパワポより、いかに情報を正しく・効率的に伝えることが重要です。</a:t>
            </a:r>
            <a:br>
              <a:rPr lang="ja-JP" altLang="en-US" sz="2400" dirty="0">
                <a:latin typeface="メイリオ" panose="020B0604030504040204" pitchFamily="50" charset="-128"/>
                <a:ea typeface="メイリオ" panose="020B0604030504040204" pitchFamily="50" charset="-128"/>
              </a:rPr>
            </a:br>
            <a:r>
              <a:rPr lang="ja-JP" altLang="en-US" sz="2400" dirty="0">
                <a:latin typeface="メイリオ" panose="020B0604030504040204" pitchFamily="50" charset="-128"/>
                <a:ea typeface="メイリオ" panose="020B0604030504040204" pitchFamily="50" charset="-128"/>
              </a:rPr>
              <a:t>今回は、パワポを作る時基本的な手法を確認しましょう。</a:t>
            </a:r>
          </a:p>
        </p:txBody>
      </p:sp>
    </p:spTree>
    <p:extLst>
      <p:ext uri="{BB962C8B-B14F-4D97-AF65-F5344CB8AC3E}">
        <p14:creationId xmlns:p14="http://schemas.microsoft.com/office/powerpoint/2010/main" val="356570022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Text Box 2"/>
          <p:cNvSpPr txBox="1">
            <a:spLocks noChangeArrowheads="1"/>
          </p:cNvSpPr>
          <p:nvPr/>
        </p:nvSpPr>
        <p:spPr bwMode="auto">
          <a:xfrm>
            <a:off x="685800" y="533400"/>
            <a:ext cx="6172200"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l">
              <a:spcBef>
                <a:spcPct val="50000"/>
              </a:spcBef>
            </a:pPr>
            <a:r>
              <a:rPr lang="ja-JP" altLang="en-US" sz="3600" dirty="0">
                <a:latin typeface="UD デジタル 教科書体 NP-B" panose="02020700000000000000" pitchFamily="18" charset="-128"/>
                <a:ea typeface="UD デジタル 教科書体 NP-B" panose="02020700000000000000" pitchFamily="18" charset="-128"/>
              </a:rPr>
              <a:t>学習の目的と学習方法の概要</a:t>
            </a:r>
          </a:p>
        </p:txBody>
      </p:sp>
      <p:sp>
        <p:nvSpPr>
          <p:cNvPr id="3" name="テキスト ボックス 2"/>
          <p:cNvSpPr txBox="1"/>
          <p:nvPr/>
        </p:nvSpPr>
        <p:spPr>
          <a:xfrm>
            <a:off x="685800" y="1164134"/>
            <a:ext cx="7162800" cy="4893647"/>
          </a:xfrm>
          <a:prstGeom prst="rect">
            <a:avLst/>
          </a:prstGeom>
          <a:noFill/>
        </p:spPr>
        <p:txBody>
          <a:bodyPr wrap="square" rtlCol="0">
            <a:spAutoFit/>
          </a:bodyPr>
          <a:lstStyle/>
          <a:p>
            <a:pPr algn="l"/>
            <a:r>
              <a:rPr lang="ja-JP" altLang="en-US" sz="2400" dirty="0">
                <a:solidFill>
                  <a:srgbClr val="FF0000"/>
                </a:solidFill>
                <a:latin typeface="UD デジタル 教科書体 NP-B" panose="02020700000000000000" pitchFamily="18" charset="-128"/>
                <a:ea typeface="UD デジタル 教科書体 NP-B" panose="02020700000000000000" pitchFamily="18" charset="-128"/>
              </a:rPr>
              <a:t>目標</a:t>
            </a:r>
            <a:r>
              <a:rPr lang="en-US" altLang="ja-JP" sz="2400" dirty="0">
                <a:solidFill>
                  <a:srgbClr val="FF0000"/>
                </a:solidFill>
                <a:latin typeface="UD デジタル 教科書体 NP-B" panose="02020700000000000000" pitchFamily="18" charset="-128"/>
                <a:ea typeface="UD デジタル 教科書体 NP-B" panose="02020700000000000000" pitchFamily="18" charset="-128"/>
              </a:rPr>
              <a:t>:</a:t>
            </a:r>
          </a:p>
          <a:p>
            <a:pPr algn="l"/>
            <a:r>
              <a:rPr lang="ja-JP" altLang="en-US" sz="2400" dirty="0">
                <a:latin typeface="UD デジタル 教科書体 NP-B" panose="02020700000000000000" pitchFamily="18" charset="-128"/>
                <a:ea typeface="UD デジタル 教科書体 NP-B" panose="02020700000000000000" pitchFamily="18" charset="-128"/>
              </a:rPr>
              <a:t>約一カ月で英単語ターゲット</a:t>
            </a:r>
            <a:r>
              <a:rPr lang="en-US" altLang="ja-JP" sz="2400" dirty="0">
                <a:latin typeface="UD デジタル 教科書体 NP-B" panose="02020700000000000000" pitchFamily="18" charset="-128"/>
                <a:ea typeface="UD デジタル 教科書体 NP-B" panose="02020700000000000000" pitchFamily="18" charset="-128"/>
              </a:rPr>
              <a:t>1900</a:t>
            </a:r>
            <a:r>
              <a:rPr lang="ja-JP" altLang="en-US" sz="2400" dirty="0">
                <a:latin typeface="UD デジタル 教科書体 NP-B" panose="02020700000000000000" pitchFamily="18" charset="-128"/>
                <a:ea typeface="UD デジタル 教科書体 NP-B" panose="02020700000000000000" pitchFamily="18" charset="-128"/>
              </a:rPr>
              <a:t>を全部</a:t>
            </a:r>
            <a:br>
              <a:rPr lang="ja-JP" altLang="en-US" sz="2400" dirty="0">
                <a:latin typeface="UD デジタル 教科書体 NP-B" panose="02020700000000000000" pitchFamily="18" charset="-128"/>
                <a:ea typeface="UD デジタル 教科書体 NP-B" panose="02020700000000000000" pitchFamily="18" charset="-128"/>
              </a:rPr>
            </a:br>
            <a:r>
              <a:rPr lang="ja-JP" altLang="en-US" sz="2400" dirty="0">
                <a:latin typeface="UD デジタル 教科書体 NP-B" panose="02020700000000000000" pitchFamily="18" charset="-128"/>
                <a:ea typeface="UD デジタル 教科書体 NP-B" panose="02020700000000000000" pitchFamily="18" charset="-128"/>
              </a:rPr>
              <a:t>覚えること。</a:t>
            </a:r>
          </a:p>
          <a:p>
            <a:pPr algn="l"/>
            <a:r>
              <a:rPr lang="en-US" altLang="ja-JP" sz="2400" dirty="0">
                <a:latin typeface="UD デジタル 教科書体 NP-B" panose="02020700000000000000" pitchFamily="18" charset="-128"/>
                <a:ea typeface="UD デジタル 教科書体 NP-B" panose="02020700000000000000" pitchFamily="18" charset="-128"/>
              </a:rPr>
              <a:t>(</a:t>
            </a:r>
            <a:r>
              <a:rPr lang="ja-JP" altLang="en-US" sz="2400" dirty="0">
                <a:latin typeface="UD デジタル 教科書体 NP-B" panose="02020700000000000000" pitchFamily="18" charset="-128"/>
                <a:ea typeface="UD デジタル 教科書体 NP-B" panose="02020700000000000000" pitchFamily="18" charset="-128"/>
              </a:rPr>
              <a:t>英単語を見て日本語の意味が言える</a:t>
            </a:r>
            <a:r>
              <a:rPr lang="en-US" altLang="ja-JP" sz="2400" dirty="0">
                <a:latin typeface="UD デジタル 教科書体 NP-B" panose="02020700000000000000" pitchFamily="18" charset="-128"/>
                <a:ea typeface="UD デジタル 教科書体 NP-B" panose="02020700000000000000" pitchFamily="18" charset="-128"/>
              </a:rPr>
              <a:t>)</a:t>
            </a:r>
          </a:p>
          <a:p>
            <a:pPr algn="l"/>
            <a:endParaRPr lang="en-US" altLang="ja-JP" sz="2400" dirty="0">
              <a:latin typeface="UD デジタル 教科書体 NP-B" panose="02020700000000000000" pitchFamily="18" charset="-128"/>
              <a:ea typeface="UD デジタル 教科書体 NP-B" panose="02020700000000000000" pitchFamily="18" charset="-128"/>
            </a:endParaRPr>
          </a:p>
          <a:p>
            <a:pPr algn="l"/>
            <a:r>
              <a:rPr lang="ja-JP" altLang="en-US" sz="2400" dirty="0">
                <a:solidFill>
                  <a:srgbClr val="FF0000"/>
                </a:solidFill>
                <a:latin typeface="UD デジタル 教科書体 NP-B" panose="02020700000000000000" pitchFamily="18" charset="-128"/>
                <a:ea typeface="UD デジタル 教科書体 NP-B" panose="02020700000000000000" pitchFamily="18" charset="-128"/>
              </a:rPr>
              <a:t>現状および自分の特性</a:t>
            </a:r>
            <a:r>
              <a:rPr lang="en-US" altLang="ja-JP" sz="2400" dirty="0">
                <a:solidFill>
                  <a:srgbClr val="FF0000"/>
                </a:solidFill>
                <a:latin typeface="UD デジタル 教科書体 NP-B" panose="02020700000000000000" pitchFamily="18" charset="-128"/>
                <a:ea typeface="UD デジタル 教科書体 NP-B" panose="02020700000000000000" pitchFamily="18" charset="-128"/>
              </a:rPr>
              <a:t>:</a:t>
            </a:r>
            <a:endParaRPr lang="ja-JP" altLang="en-US" sz="2400" dirty="0">
              <a:solidFill>
                <a:srgbClr val="FF0000"/>
              </a:solidFill>
              <a:latin typeface="UD デジタル 教科書体 NP-B" panose="02020700000000000000" pitchFamily="18" charset="-128"/>
              <a:ea typeface="UD デジタル 教科書体 NP-B" panose="02020700000000000000" pitchFamily="18" charset="-128"/>
            </a:endParaRPr>
          </a:p>
          <a:p>
            <a:pPr algn="l"/>
            <a:r>
              <a:rPr lang="ja-JP" altLang="en-US" sz="2400" dirty="0">
                <a:latin typeface="UD デジタル 教科書体 NP-B" panose="02020700000000000000" pitchFamily="18" charset="-128"/>
                <a:ea typeface="UD デジタル 教科書体 NP-B" panose="02020700000000000000" pitchFamily="18" charset="-128"/>
              </a:rPr>
              <a:t>・</a:t>
            </a:r>
            <a:r>
              <a:rPr lang="en-US" altLang="ja-JP" sz="2400" dirty="0">
                <a:latin typeface="UD デジタル 教科書体 NP-B" panose="02020700000000000000" pitchFamily="18" charset="-128"/>
                <a:ea typeface="UD デジタル 教科書体 NP-B" panose="02020700000000000000" pitchFamily="18" charset="-128"/>
              </a:rPr>
              <a:t>20%</a:t>
            </a:r>
            <a:r>
              <a:rPr lang="ja-JP" altLang="en-US" sz="2400" dirty="0">
                <a:latin typeface="UD デジタル 教科書体 NP-B" panose="02020700000000000000" pitchFamily="18" charset="-128"/>
                <a:ea typeface="UD デジタル 教科書体 NP-B" panose="02020700000000000000" pitchFamily="18" charset="-128"/>
              </a:rPr>
              <a:t>程度は習得済み。</a:t>
            </a:r>
          </a:p>
          <a:p>
            <a:pPr algn="l"/>
            <a:r>
              <a:rPr lang="ja-JP" altLang="en-US" sz="2400" dirty="0">
                <a:latin typeface="UD デジタル 教科書体 NP-B" panose="02020700000000000000" pitchFamily="18" charset="-128"/>
                <a:ea typeface="UD デジタル 教科書体 NP-B" panose="02020700000000000000" pitchFamily="18" charset="-128"/>
              </a:rPr>
              <a:t>・英語の発音が苦手なので、音読中心。</a:t>
            </a:r>
          </a:p>
          <a:p>
            <a:pPr algn="l"/>
            <a:endParaRPr lang="ja-JP" altLang="en-US" sz="2400" dirty="0">
              <a:latin typeface="UD デジタル 教科書体 NP-B" panose="02020700000000000000" pitchFamily="18" charset="-128"/>
              <a:ea typeface="UD デジタル 教科書体 NP-B" panose="02020700000000000000" pitchFamily="18" charset="-128"/>
            </a:endParaRPr>
          </a:p>
          <a:p>
            <a:pPr algn="l"/>
            <a:r>
              <a:rPr lang="ja-JP" altLang="en-US" sz="2400" dirty="0">
                <a:solidFill>
                  <a:srgbClr val="FF0000"/>
                </a:solidFill>
                <a:latin typeface="UD デジタル 教科書体 NP-B" panose="02020700000000000000" pitchFamily="18" charset="-128"/>
                <a:ea typeface="UD デジタル 教科書体 NP-B" panose="02020700000000000000" pitchFamily="18" charset="-128"/>
              </a:rPr>
              <a:t>学習方法概要</a:t>
            </a:r>
            <a:r>
              <a:rPr lang="en-US" altLang="ja-JP" sz="2400" dirty="0">
                <a:solidFill>
                  <a:srgbClr val="FF0000"/>
                </a:solidFill>
                <a:latin typeface="UD デジタル 教科書体 NP-B" panose="02020700000000000000" pitchFamily="18" charset="-128"/>
                <a:ea typeface="UD デジタル 教科書体 NP-B" panose="02020700000000000000" pitchFamily="18" charset="-128"/>
              </a:rPr>
              <a:t>:</a:t>
            </a:r>
            <a:endParaRPr lang="ja-JP" altLang="en-US" sz="2400" dirty="0">
              <a:solidFill>
                <a:srgbClr val="FF0000"/>
              </a:solidFill>
              <a:latin typeface="UD デジタル 教科書体 NP-B" panose="02020700000000000000" pitchFamily="18" charset="-128"/>
              <a:ea typeface="UD デジタル 教科書体 NP-B" panose="02020700000000000000" pitchFamily="18" charset="-128"/>
            </a:endParaRPr>
          </a:p>
          <a:p>
            <a:pPr algn="l"/>
            <a:r>
              <a:rPr lang="ja-JP" altLang="en-US" sz="2400" dirty="0">
                <a:latin typeface="UD デジタル 教科書体 NP-B" panose="02020700000000000000" pitchFamily="18" charset="-128"/>
                <a:ea typeface="UD デジタル 教科書体 NP-B" panose="02020700000000000000" pitchFamily="18" charset="-128"/>
              </a:rPr>
              <a:t>・家庭での音読と電車の中での単語チェック。</a:t>
            </a:r>
          </a:p>
          <a:p>
            <a:pPr algn="l"/>
            <a:r>
              <a:rPr lang="ja-JP" altLang="en-US" sz="2400" dirty="0">
                <a:latin typeface="UD デジタル 教科書体 NP-B" panose="02020700000000000000" pitchFamily="18" charset="-128"/>
                <a:ea typeface="UD デジタル 教科書体 NP-B" panose="02020700000000000000" pitchFamily="18" charset="-128"/>
              </a:rPr>
              <a:t>・歯止めとして、毎週月曜日の昼休みに友人と</a:t>
            </a:r>
            <a:br>
              <a:rPr lang="ja-JP" altLang="en-US" sz="2400" dirty="0">
                <a:latin typeface="UD デジタル 教科書体 NP-B" panose="02020700000000000000" pitchFamily="18" charset="-128"/>
                <a:ea typeface="UD デジタル 教科書体 NP-B" panose="02020700000000000000" pitchFamily="18" charset="-128"/>
              </a:rPr>
            </a:br>
            <a:r>
              <a:rPr lang="ja-JP" altLang="en-US" sz="2400" dirty="0">
                <a:latin typeface="UD デジタル 教科書体 NP-B" panose="02020700000000000000" pitchFamily="18" charset="-128"/>
                <a:ea typeface="UD デジタル 教科書体 NP-B" panose="02020700000000000000" pitchFamily="18" charset="-128"/>
              </a:rPr>
              <a:t>進捗と学習状況の確認を実施。</a:t>
            </a:r>
          </a:p>
        </p:txBody>
      </p:sp>
      <p:sp>
        <p:nvSpPr>
          <p:cNvPr id="4" name="スライド番号プレースホルダー 3"/>
          <p:cNvSpPr>
            <a:spLocks noGrp="1"/>
          </p:cNvSpPr>
          <p:nvPr>
            <p:ph type="sldNum" sz="quarter" idx="12"/>
          </p:nvPr>
        </p:nvSpPr>
        <p:spPr>
          <a:xfrm>
            <a:off x="9829800" y="6172200"/>
            <a:ext cx="2133600" cy="476250"/>
          </a:xfrm>
        </p:spPr>
        <p:txBody>
          <a:bodyPr/>
          <a:lstStyle/>
          <a:p>
            <a:fld id="{73180CEC-2114-4E58-9573-FA8E6C9CEB6F}" type="slidenum">
              <a:rPr lang="en-US" altLang="ja-JP" sz="4000"/>
              <a:pPr/>
              <a:t>10</a:t>
            </a:fld>
            <a:endParaRPr lang="en-US" altLang="ja-JP" sz="4000" dirty="0"/>
          </a:p>
        </p:txBody>
      </p:sp>
      <p:pic>
        <p:nvPicPr>
          <p:cNvPr id="5" name="図 4">
            <a:extLst>
              <a:ext uri="{FF2B5EF4-FFF2-40B4-BE49-F238E27FC236}">
                <a16:creationId xmlns:a16="http://schemas.microsoft.com/office/drawing/2014/main" id="{624C2749-FCA5-B09E-D252-6692B0E5AB57}"/>
              </a:ext>
            </a:extLst>
          </p:cNvPr>
          <p:cNvPicPr>
            <a:picLocks noChangeAspect="1"/>
          </p:cNvPicPr>
          <p:nvPr/>
        </p:nvPicPr>
        <p:blipFill>
          <a:blip r:embed="rId2"/>
          <a:stretch>
            <a:fillRect/>
          </a:stretch>
        </p:blipFill>
        <p:spPr>
          <a:xfrm>
            <a:off x="7696200" y="856565"/>
            <a:ext cx="2347210" cy="3795106"/>
          </a:xfrm>
          <a:prstGeom prst="rect">
            <a:avLst/>
          </a:prstGeom>
        </p:spPr>
      </p:pic>
      <p:pic>
        <p:nvPicPr>
          <p:cNvPr id="1028" name="Picture 4" descr="日めくりカレンダーのイラスト（月跨ぎ）">
            <a:extLst>
              <a:ext uri="{FF2B5EF4-FFF2-40B4-BE49-F238E27FC236}">
                <a16:creationId xmlns:a16="http://schemas.microsoft.com/office/drawing/2014/main" id="{3E942949-7BAB-0869-6842-72FCE9968F8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694951" y="2865733"/>
            <a:ext cx="3810000" cy="35718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0844879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2" name="Picture 4" descr="立ってスマホを使う人のイラスト（男子学生・無表情）">
            <a:extLst>
              <a:ext uri="{FF2B5EF4-FFF2-40B4-BE49-F238E27FC236}">
                <a16:creationId xmlns:a16="http://schemas.microsoft.com/office/drawing/2014/main" id="{F1F18DB1-9EC0-32E0-5BAF-A8602AE7016D}"/>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3691" t="-2922" r="3691" b="20504"/>
          <a:stretch/>
        </p:blipFill>
        <p:spPr bwMode="auto">
          <a:xfrm flipH="1">
            <a:off x="9034464" y="2424678"/>
            <a:ext cx="2928936" cy="3532643"/>
          </a:xfrm>
          <a:prstGeom prst="rect">
            <a:avLst/>
          </a:prstGeom>
          <a:noFill/>
          <a:extLst>
            <a:ext uri="{909E8E84-426E-40DD-AFC4-6F175D3DCCD1}">
              <a14:hiddenFill xmlns:a14="http://schemas.microsoft.com/office/drawing/2010/main">
                <a:solidFill>
                  <a:srgbClr val="FFFFFF"/>
                </a:solidFill>
              </a14:hiddenFill>
            </a:ext>
          </a:extLst>
        </p:spPr>
      </p:pic>
      <p:pic>
        <p:nvPicPr>
          <p:cNvPr id="2050" name="Picture 2" descr="英語の音読のイラスト">
            <a:extLst>
              <a:ext uri="{FF2B5EF4-FFF2-40B4-BE49-F238E27FC236}">
                <a16:creationId xmlns:a16="http://schemas.microsoft.com/office/drawing/2014/main" id="{AE33246E-1103-4593-D4E9-51A158D5F02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3812" y="2218328"/>
            <a:ext cx="3714750" cy="3810000"/>
          </a:xfrm>
          <a:prstGeom prst="rect">
            <a:avLst/>
          </a:prstGeom>
          <a:noFill/>
          <a:extLst>
            <a:ext uri="{909E8E84-426E-40DD-AFC4-6F175D3DCCD1}">
              <a14:hiddenFill xmlns:a14="http://schemas.microsoft.com/office/drawing/2010/main">
                <a:solidFill>
                  <a:srgbClr val="FFFFFF"/>
                </a:solidFill>
              </a14:hiddenFill>
            </a:ext>
          </a:extLst>
        </p:spPr>
      </p:pic>
      <p:sp>
        <p:nvSpPr>
          <p:cNvPr id="6" name="四角形: 角を丸くする 5">
            <a:extLst>
              <a:ext uri="{FF2B5EF4-FFF2-40B4-BE49-F238E27FC236}">
                <a16:creationId xmlns:a16="http://schemas.microsoft.com/office/drawing/2014/main" id="{74CC2ED7-C034-3CD6-735D-9A8C8F6D72E0}"/>
              </a:ext>
            </a:extLst>
          </p:cNvPr>
          <p:cNvSpPr/>
          <p:nvPr/>
        </p:nvSpPr>
        <p:spPr>
          <a:xfrm>
            <a:off x="2133600" y="1447800"/>
            <a:ext cx="7924800" cy="2590800"/>
          </a:xfrm>
          <a:prstGeom prst="roundRect">
            <a:avLst>
              <a:gd name="adj" fmla="val 14314"/>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8914" name="Text Box 2"/>
          <p:cNvSpPr txBox="1">
            <a:spLocks noChangeArrowheads="1"/>
          </p:cNvSpPr>
          <p:nvPr/>
        </p:nvSpPr>
        <p:spPr bwMode="auto">
          <a:xfrm>
            <a:off x="685800" y="533400"/>
            <a:ext cx="6172200"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l">
              <a:spcBef>
                <a:spcPct val="50000"/>
              </a:spcBef>
            </a:pPr>
            <a:r>
              <a:rPr lang="ja-JP" altLang="en-US" sz="3600" dirty="0">
                <a:latin typeface="UD デジタル 教科書体 NP-B" panose="02020700000000000000" pitchFamily="18" charset="-128"/>
                <a:ea typeface="UD デジタル 教科書体 NP-B" panose="02020700000000000000" pitchFamily="18" charset="-128"/>
              </a:rPr>
              <a:t>学習方法の詳細</a:t>
            </a:r>
          </a:p>
        </p:txBody>
      </p:sp>
      <p:sp>
        <p:nvSpPr>
          <p:cNvPr id="3" name="テキスト ボックス 2"/>
          <p:cNvSpPr txBox="1"/>
          <p:nvPr/>
        </p:nvSpPr>
        <p:spPr>
          <a:xfrm>
            <a:off x="4331970" y="4713982"/>
            <a:ext cx="2849880" cy="1384995"/>
          </a:xfrm>
          <a:prstGeom prst="rect">
            <a:avLst/>
          </a:prstGeom>
          <a:noFill/>
        </p:spPr>
        <p:txBody>
          <a:bodyPr wrap="square" rtlCol="0">
            <a:spAutoFit/>
          </a:bodyPr>
          <a:lstStyle/>
          <a:p>
            <a:pPr algn="l"/>
            <a:r>
              <a:rPr lang="ja-JP" altLang="en-US" sz="2800" dirty="0">
                <a:solidFill>
                  <a:srgbClr val="FF0000"/>
                </a:solidFill>
                <a:latin typeface="UD デジタル 教科書体 NP-B" panose="02020700000000000000" pitchFamily="18" charset="-128"/>
                <a:ea typeface="UD デジタル 教科書体 NP-B" panose="02020700000000000000" pitchFamily="18" charset="-128"/>
              </a:rPr>
              <a:t>週</a:t>
            </a:r>
            <a:r>
              <a:rPr lang="en-US" altLang="ja-JP" sz="2800" dirty="0">
                <a:solidFill>
                  <a:srgbClr val="FF0000"/>
                </a:solidFill>
                <a:latin typeface="UD デジタル 教科書体 NP-B" panose="02020700000000000000" pitchFamily="18" charset="-128"/>
                <a:ea typeface="UD デジタル 教科書体 NP-B" panose="02020700000000000000" pitchFamily="18" charset="-128"/>
              </a:rPr>
              <a:t>1</a:t>
            </a:r>
            <a:r>
              <a:rPr lang="ja-JP" altLang="en-US" sz="2800" dirty="0">
                <a:solidFill>
                  <a:srgbClr val="FF0000"/>
                </a:solidFill>
                <a:latin typeface="UD デジタル 教科書体 NP-B" panose="02020700000000000000" pitchFamily="18" charset="-128"/>
                <a:ea typeface="UD デジタル 教科書体 NP-B" panose="02020700000000000000" pitchFamily="18" charset="-128"/>
              </a:rPr>
              <a:t>回</a:t>
            </a:r>
            <a:r>
              <a:rPr lang="en-US" altLang="ja-JP" sz="2800" dirty="0">
                <a:solidFill>
                  <a:srgbClr val="FF0000"/>
                </a:solidFill>
                <a:latin typeface="UD デジタル 教科書体 NP-B" panose="02020700000000000000" pitchFamily="18" charset="-128"/>
                <a:ea typeface="UD デジタル 教科書体 NP-B" panose="02020700000000000000" pitchFamily="18" charset="-128"/>
              </a:rPr>
              <a:t>(</a:t>
            </a:r>
            <a:r>
              <a:rPr lang="ja-JP" altLang="en-US" sz="2800" dirty="0">
                <a:solidFill>
                  <a:srgbClr val="FF0000"/>
                </a:solidFill>
                <a:latin typeface="UD デジタル 教科書体 NP-B" panose="02020700000000000000" pitchFamily="18" charset="-128"/>
                <a:ea typeface="UD デジタル 教科書体 NP-B" panose="02020700000000000000" pitchFamily="18" charset="-128"/>
              </a:rPr>
              <a:t>月曜日</a:t>
            </a:r>
            <a:r>
              <a:rPr lang="en-US" altLang="ja-JP" sz="2800" dirty="0">
                <a:solidFill>
                  <a:srgbClr val="FF0000"/>
                </a:solidFill>
                <a:latin typeface="UD デジタル 教科書体 NP-B" panose="02020700000000000000" pitchFamily="18" charset="-128"/>
                <a:ea typeface="UD デジタル 教科書体 NP-B" panose="02020700000000000000" pitchFamily="18" charset="-128"/>
              </a:rPr>
              <a:t>)</a:t>
            </a:r>
            <a:br>
              <a:rPr lang="en-US" altLang="ja-JP" sz="2800" dirty="0">
                <a:solidFill>
                  <a:srgbClr val="FF0000"/>
                </a:solidFill>
                <a:latin typeface="UD デジタル 教科書体 NP-B" panose="02020700000000000000" pitchFamily="18" charset="-128"/>
                <a:ea typeface="UD デジタル 教科書体 NP-B" panose="02020700000000000000" pitchFamily="18" charset="-128"/>
              </a:rPr>
            </a:br>
            <a:r>
              <a:rPr lang="ja-JP" altLang="en-US" sz="2800" dirty="0">
                <a:latin typeface="UD デジタル 教科書体 NP-B" panose="02020700000000000000" pitchFamily="18" charset="-128"/>
                <a:ea typeface="UD デジタル 教科書体 NP-B" panose="02020700000000000000" pitchFamily="18" charset="-128"/>
              </a:rPr>
              <a:t>友人と、英単語クイズの実施</a:t>
            </a:r>
          </a:p>
        </p:txBody>
      </p:sp>
      <p:sp>
        <p:nvSpPr>
          <p:cNvPr id="4" name="スライド番号プレースホルダー 3"/>
          <p:cNvSpPr>
            <a:spLocks noGrp="1"/>
          </p:cNvSpPr>
          <p:nvPr>
            <p:ph type="sldNum" sz="quarter" idx="12"/>
          </p:nvPr>
        </p:nvSpPr>
        <p:spPr>
          <a:xfrm>
            <a:off x="9829800" y="6172200"/>
            <a:ext cx="2133600" cy="476250"/>
          </a:xfrm>
        </p:spPr>
        <p:txBody>
          <a:bodyPr/>
          <a:lstStyle/>
          <a:p>
            <a:fld id="{73180CEC-2114-4E58-9573-FA8E6C9CEB6F}" type="slidenum">
              <a:rPr lang="en-US" altLang="ja-JP" sz="4000"/>
              <a:pPr/>
              <a:t>11</a:t>
            </a:fld>
            <a:endParaRPr lang="en-US" altLang="ja-JP" sz="4000" dirty="0"/>
          </a:p>
        </p:txBody>
      </p:sp>
      <p:sp>
        <p:nvSpPr>
          <p:cNvPr id="2" name="正方形/長方形 1">
            <a:extLst>
              <a:ext uri="{FF2B5EF4-FFF2-40B4-BE49-F238E27FC236}">
                <a16:creationId xmlns:a16="http://schemas.microsoft.com/office/drawing/2014/main" id="{E5FCFB4A-E44A-C3B3-CD3B-727AB9DC9A38}"/>
              </a:ext>
            </a:extLst>
          </p:cNvPr>
          <p:cNvSpPr/>
          <p:nvPr/>
        </p:nvSpPr>
        <p:spPr>
          <a:xfrm>
            <a:off x="2362200" y="1998256"/>
            <a:ext cx="3276600" cy="1870888"/>
          </a:xfrm>
          <a:prstGeom prst="rect">
            <a:avLst/>
          </a:prstGeom>
          <a:solidFill>
            <a:schemeClr val="accent5">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t" anchorCtr="0"/>
          <a:lstStyle/>
          <a:p>
            <a:r>
              <a:rPr kumimoji="1" lang="ja-JP" altLang="en-US" sz="2400" dirty="0">
                <a:solidFill>
                  <a:schemeClr val="tx1"/>
                </a:solidFill>
                <a:latin typeface="UD デジタル 教科書体 NP-B" panose="02020700000000000000" pitchFamily="18" charset="-128"/>
                <a:ea typeface="UD デジタル 教科書体 NP-B" panose="02020700000000000000" pitchFamily="18" charset="-128"/>
              </a:rPr>
              <a:t>新しい</a:t>
            </a:r>
            <a:r>
              <a:rPr kumimoji="1" lang="en-US" altLang="ja-JP" sz="2400" dirty="0">
                <a:solidFill>
                  <a:schemeClr val="tx1"/>
                </a:solidFill>
                <a:latin typeface="UD デジタル 教科書体 NP-B" panose="02020700000000000000" pitchFamily="18" charset="-128"/>
                <a:ea typeface="UD デジタル 教科書体 NP-B" panose="02020700000000000000" pitchFamily="18" charset="-128"/>
              </a:rPr>
              <a:t>3</a:t>
            </a:r>
            <a:r>
              <a:rPr kumimoji="1" lang="ja-JP" altLang="en-US" sz="2400" dirty="0">
                <a:solidFill>
                  <a:schemeClr val="tx1"/>
                </a:solidFill>
                <a:latin typeface="UD デジタル 教科書体 NP-B" panose="02020700000000000000" pitchFamily="18" charset="-128"/>
                <a:ea typeface="UD デジタル 教科書体 NP-B" panose="02020700000000000000" pitchFamily="18" charset="-128"/>
              </a:rPr>
              <a:t>ユニット分</a:t>
            </a:r>
            <a:r>
              <a:rPr kumimoji="1" lang="en-US" altLang="ja-JP" sz="2400" dirty="0">
                <a:solidFill>
                  <a:schemeClr val="tx1"/>
                </a:solidFill>
                <a:latin typeface="UD デジタル 教科書体 NP-B" panose="02020700000000000000" pitchFamily="18" charset="-128"/>
                <a:ea typeface="UD デジタル 教科書体 NP-B" panose="02020700000000000000" pitchFamily="18" charset="-128"/>
              </a:rPr>
              <a:t>300</a:t>
            </a:r>
            <a:r>
              <a:rPr kumimoji="1" lang="ja-JP" altLang="en-US" sz="2400" dirty="0">
                <a:solidFill>
                  <a:schemeClr val="tx1"/>
                </a:solidFill>
                <a:latin typeface="UD デジタル 教科書体 NP-B" panose="02020700000000000000" pitchFamily="18" charset="-128"/>
                <a:ea typeface="UD デジタル 教科書体 NP-B" panose="02020700000000000000" pitchFamily="18" charset="-128"/>
              </a:rPr>
              <a:t>語の英単語を</a:t>
            </a:r>
            <a:r>
              <a:rPr kumimoji="1" lang="en-US" altLang="ja-JP" sz="2400" dirty="0">
                <a:solidFill>
                  <a:schemeClr val="tx1"/>
                </a:solidFill>
                <a:latin typeface="UD デジタル 教科書体 NP-B" panose="02020700000000000000" pitchFamily="18" charset="-128"/>
                <a:ea typeface="UD デジタル 教科書体 NP-B" panose="02020700000000000000" pitchFamily="18" charset="-128"/>
              </a:rPr>
              <a:t>3</a:t>
            </a:r>
            <a:r>
              <a:rPr kumimoji="1" lang="ja-JP" altLang="en-US" sz="2400" dirty="0">
                <a:solidFill>
                  <a:schemeClr val="tx1"/>
                </a:solidFill>
                <a:latin typeface="UD デジタル 教科書体 NP-B" panose="02020700000000000000" pitchFamily="18" charset="-128"/>
                <a:ea typeface="UD デジタル 教科書体 NP-B" panose="02020700000000000000" pitchFamily="18" charset="-128"/>
              </a:rPr>
              <a:t>回大きな声で音読する</a:t>
            </a:r>
            <a:br>
              <a:rPr kumimoji="1" lang="en-US" altLang="ja-JP" sz="2400" dirty="0">
                <a:solidFill>
                  <a:schemeClr val="tx1"/>
                </a:solidFill>
                <a:latin typeface="UD デジタル 教科書体 NP-B" panose="02020700000000000000" pitchFamily="18" charset="-128"/>
                <a:ea typeface="UD デジタル 教科書体 NP-B" panose="02020700000000000000" pitchFamily="18" charset="-128"/>
              </a:rPr>
            </a:br>
            <a:r>
              <a:rPr kumimoji="1" lang="en-US" altLang="ja-JP" sz="2400" dirty="0">
                <a:solidFill>
                  <a:schemeClr val="tx1"/>
                </a:solidFill>
                <a:latin typeface="UD デジタル 教科書体 NP-B" panose="02020700000000000000" pitchFamily="18" charset="-128"/>
                <a:ea typeface="UD デジタル 教科書体 NP-B" panose="02020700000000000000" pitchFamily="18" charset="-128"/>
              </a:rPr>
              <a:t>(</a:t>
            </a:r>
            <a:r>
              <a:rPr kumimoji="1" lang="ja-JP" altLang="en-US" sz="2400" dirty="0">
                <a:solidFill>
                  <a:schemeClr val="tx1"/>
                </a:solidFill>
                <a:latin typeface="UD デジタル 教科書体 NP-B" panose="02020700000000000000" pitchFamily="18" charset="-128"/>
                <a:ea typeface="UD デジタル 教科書体 NP-B" panose="02020700000000000000" pitchFamily="18" charset="-128"/>
              </a:rPr>
              <a:t>想定</a:t>
            </a:r>
            <a:r>
              <a:rPr kumimoji="1" lang="en-US" altLang="ja-JP" sz="2400" dirty="0">
                <a:solidFill>
                  <a:schemeClr val="tx1"/>
                </a:solidFill>
                <a:latin typeface="UD デジタル 教科書体 NP-B" panose="02020700000000000000" pitchFamily="18" charset="-128"/>
                <a:ea typeface="UD デジタル 教科書体 NP-B" panose="02020700000000000000" pitchFamily="18" charset="-128"/>
              </a:rPr>
              <a:t>30</a:t>
            </a:r>
            <a:r>
              <a:rPr kumimoji="1" lang="ja-JP" altLang="en-US" sz="2400" dirty="0">
                <a:solidFill>
                  <a:schemeClr val="tx1"/>
                </a:solidFill>
                <a:latin typeface="UD デジタル 教科書体 NP-B" panose="02020700000000000000" pitchFamily="18" charset="-128"/>
                <a:ea typeface="UD デジタル 教科書体 NP-B" panose="02020700000000000000" pitchFamily="18" charset="-128"/>
              </a:rPr>
              <a:t>分</a:t>
            </a:r>
            <a:r>
              <a:rPr kumimoji="1" lang="en-US" altLang="ja-JP" sz="2400" dirty="0">
                <a:solidFill>
                  <a:schemeClr val="tx1"/>
                </a:solidFill>
                <a:latin typeface="UD デジタル 教科書体 NP-B" panose="02020700000000000000" pitchFamily="18" charset="-128"/>
                <a:ea typeface="UD デジタル 教科書体 NP-B" panose="02020700000000000000" pitchFamily="18" charset="-128"/>
              </a:rPr>
              <a:t>)</a:t>
            </a:r>
            <a:endParaRPr kumimoji="1" lang="ja-JP" altLang="en-US" sz="2400" dirty="0">
              <a:solidFill>
                <a:schemeClr val="tx1"/>
              </a:solidFill>
              <a:latin typeface="UD デジタル 教科書体 NP-B" panose="02020700000000000000" pitchFamily="18" charset="-128"/>
              <a:ea typeface="UD デジタル 教科書体 NP-B" panose="02020700000000000000" pitchFamily="18" charset="-128"/>
            </a:endParaRPr>
          </a:p>
        </p:txBody>
      </p:sp>
      <p:sp>
        <p:nvSpPr>
          <p:cNvPr id="5" name="正方形/長方形 4">
            <a:extLst>
              <a:ext uri="{FF2B5EF4-FFF2-40B4-BE49-F238E27FC236}">
                <a16:creationId xmlns:a16="http://schemas.microsoft.com/office/drawing/2014/main" id="{5348E709-4B91-721D-24AD-0AAF72DB7C08}"/>
              </a:ext>
            </a:extLst>
          </p:cNvPr>
          <p:cNvSpPr/>
          <p:nvPr/>
        </p:nvSpPr>
        <p:spPr>
          <a:xfrm>
            <a:off x="6629400" y="1998256"/>
            <a:ext cx="3276600" cy="1870888"/>
          </a:xfrm>
          <a:prstGeom prst="rect">
            <a:avLst/>
          </a:prstGeom>
          <a:solidFill>
            <a:schemeClr val="accent5">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t" anchorCtr="0"/>
          <a:lstStyle/>
          <a:p>
            <a:r>
              <a:rPr kumimoji="1" lang="ja-JP" altLang="en-US" sz="2400" dirty="0">
                <a:solidFill>
                  <a:schemeClr val="tx1"/>
                </a:solidFill>
                <a:latin typeface="UD デジタル 教科書体 NP-B" panose="02020700000000000000" pitchFamily="18" charset="-128"/>
                <a:ea typeface="UD デジタル 教科書体 NP-B" panose="02020700000000000000" pitchFamily="18" charset="-128"/>
              </a:rPr>
              <a:t>通学の電車の中で、前日やった</a:t>
            </a:r>
            <a:r>
              <a:rPr kumimoji="1" lang="en-US" altLang="ja-JP" sz="2400" dirty="0">
                <a:solidFill>
                  <a:schemeClr val="tx1"/>
                </a:solidFill>
                <a:latin typeface="UD デジタル 教科書体 NP-B" panose="02020700000000000000" pitchFamily="18" charset="-128"/>
                <a:ea typeface="UD デジタル 教科書体 NP-B" panose="02020700000000000000" pitchFamily="18" charset="-128"/>
              </a:rPr>
              <a:t>300</a:t>
            </a:r>
            <a:r>
              <a:rPr kumimoji="1" lang="ja-JP" altLang="en-US" sz="2400" dirty="0">
                <a:solidFill>
                  <a:schemeClr val="tx1"/>
                </a:solidFill>
                <a:latin typeface="UD デジタル 教科書体 NP-B" panose="02020700000000000000" pitchFamily="18" charset="-128"/>
                <a:ea typeface="UD デジタル 教科書体 NP-B" panose="02020700000000000000" pitchFamily="18" charset="-128"/>
              </a:rPr>
              <a:t>語を覚えているか、英語を見てアプリチェック</a:t>
            </a:r>
            <a:r>
              <a:rPr kumimoji="1" lang="en-US" altLang="ja-JP" sz="2400" dirty="0">
                <a:solidFill>
                  <a:schemeClr val="tx1"/>
                </a:solidFill>
                <a:latin typeface="UD デジタル 教科書体 NP-B" panose="02020700000000000000" pitchFamily="18" charset="-128"/>
                <a:ea typeface="UD デジタル 教科書体 NP-B" panose="02020700000000000000" pitchFamily="18" charset="-128"/>
              </a:rPr>
              <a:t>(2</a:t>
            </a:r>
            <a:r>
              <a:rPr kumimoji="1" lang="ja-JP" altLang="en-US" sz="2400" dirty="0">
                <a:solidFill>
                  <a:schemeClr val="tx1"/>
                </a:solidFill>
                <a:latin typeface="UD デジタル 教科書体 NP-B" panose="02020700000000000000" pitchFamily="18" charset="-128"/>
                <a:ea typeface="UD デジタル 教科書体 NP-B" panose="02020700000000000000" pitchFamily="18" charset="-128"/>
              </a:rPr>
              <a:t>週目日本語</a:t>
            </a:r>
            <a:r>
              <a:rPr kumimoji="1" lang="en-US" altLang="ja-JP" sz="2400" dirty="0">
                <a:solidFill>
                  <a:schemeClr val="tx1"/>
                </a:solidFill>
                <a:latin typeface="UD デジタル 教科書体 NP-B" panose="02020700000000000000" pitchFamily="18" charset="-128"/>
                <a:ea typeface="UD デジタル 教科書体 NP-B" panose="02020700000000000000" pitchFamily="18" charset="-128"/>
              </a:rPr>
              <a:t>)</a:t>
            </a:r>
            <a:endParaRPr kumimoji="1" lang="ja-JP" altLang="en-US" sz="2400" dirty="0">
              <a:solidFill>
                <a:schemeClr val="tx1"/>
              </a:solidFill>
              <a:latin typeface="UD デジタル 教科書体 NP-B" panose="02020700000000000000" pitchFamily="18" charset="-128"/>
              <a:ea typeface="UD デジタル 教科書体 NP-B" panose="02020700000000000000" pitchFamily="18" charset="-128"/>
            </a:endParaRPr>
          </a:p>
        </p:txBody>
      </p:sp>
      <p:sp>
        <p:nvSpPr>
          <p:cNvPr id="7" name="テキスト ボックス 6">
            <a:extLst>
              <a:ext uri="{FF2B5EF4-FFF2-40B4-BE49-F238E27FC236}">
                <a16:creationId xmlns:a16="http://schemas.microsoft.com/office/drawing/2014/main" id="{A3DC7013-EF30-6A06-D34A-13AB4E3A072E}"/>
              </a:ext>
            </a:extLst>
          </p:cNvPr>
          <p:cNvSpPr txBox="1"/>
          <p:nvPr/>
        </p:nvSpPr>
        <p:spPr>
          <a:xfrm>
            <a:off x="2743200" y="1506676"/>
            <a:ext cx="1066800" cy="523220"/>
          </a:xfrm>
          <a:prstGeom prst="rect">
            <a:avLst/>
          </a:prstGeom>
          <a:noFill/>
        </p:spPr>
        <p:txBody>
          <a:bodyPr wrap="square" rtlCol="0">
            <a:spAutoFit/>
          </a:bodyPr>
          <a:lstStyle/>
          <a:p>
            <a:r>
              <a:rPr kumimoji="1" lang="ja-JP" altLang="en-US" sz="2800" dirty="0">
                <a:solidFill>
                  <a:srgbClr val="FF0000"/>
                </a:solidFill>
                <a:latin typeface="UD デジタル 教科書体 NP-B" panose="02020700000000000000" pitchFamily="18" charset="-128"/>
                <a:ea typeface="UD デジタル 教科書体 NP-B" panose="02020700000000000000" pitchFamily="18" charset="-128"/>
              </a:rPr>
              <a:t>毎日</a:t>
            </a:r>
          </a:p>
        </p:txBody>
      </p:sp>
      <p:sp>
        <p:nvSpPr>
          <p:cNvPr id="8" name="矢印: 左 7">
            <a:extLst>
              <a:ext uri="{FF2B5EF4-FFF2-40B4-BE49-F238E27FC236}">
                <a16:creationId xmlns:a16="http://schemas.microsoft.com/office/drawing/2014/main" id="{4EFD688B-864A-9AE7-5DDD-3DB26F44BE8D}"/>
              </a:ext>
            </a:extLst>
          </p:cNvPr>
          <p:cNvSpPr/>
          <p:nvPr/>
        </p:nvSpPr>
        <p:spPr>
          <a:xfrm>
            <a:off x="5715000" y="2590800"/>
            <a:ext cx="762000" cy="381000"/>
          </a:xfrm>
          <a:prstGeom prst="lef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テキスト ボックス 8">
            <a:extLst>
              <a:ext uri="{FF2B5EF4-FFF2-40B4-BE49-F238E27FC236}">
                <a16:creationId xmlns:a16="http://schemas.microsoft.com/office/drawing/2014/main" id="{BA509D0E-CC7C-A7DB-6414-27E7CD96CFF3}"/>
              </a:ext>
            </a:extLst>
          </p:cNvPr>
          <p:cNvSpPr txBox="1"/>
          <p:nvPr/>
        </p:nvSpPr>
        <p:spPr>
          <a:xfrm>
            <a:off x="5684520" y="3029516"/>
            <a:ext cx="1066800" cy="523220"/>
          </a:xfrm>
          <a:prstGeom prst="rect">
            <a:avLst/>
          </a:prstGeom>
          <a:noFill/>
        </p:spPr>
        <p:txBody>
          <a:bodyPr wrap="square" rtlCol="0">
            <a:spAutoFit/>
          </a:bodyPr>
          <a:lstStyle/>
          <a:p>
            <a:r>
              <a:rPr kumimoji="1" lang="ja-JP" altLang="en-US" sz="2800" dirty="0">
                <a:solidFill>
                  <a:srgbClr val="FF0000"/>
                </a:solidFill>
                <a:latin typeface="UD デジタル 教科書体 NP-B" panose="02020700000000000000" pitchFamily="18" charset="-128"/>
                <a:ea typeface="UD デジタル 教科書体 NP-B" panose="02020700000000000000" pitchFamily="18" charset="-128"/>
              </a:rPr>
              <a:t>翌日</a:t>
            </a:r>
          </a:p>
        </p:txBody>
      </p:sp>
      <p:sp>
        <p:nvSpPr>
          <p:cNvPr id="10" name="四角形: 角を丸くする 9">
            <a:extLst>
              <a:ext uri="{FF2B5EF4-FFF2-40B4-BE49-F238E27FC236}">
                <a16:creationId xmlns:a16="http://schemas.microsoft.com/office/drawing/2014/main" id="{9FEEF346-7D4B-A49F-E761-15BB0B3C4CE4}"/>
              </a:ext>
            </a:extLst>
          </p:cNvPr>
          <p:cNvSpPr/>
          <p:nvPr/>
        </p:nvSpPr>
        <p:spPr>
          <a:xfrm>
            <a:off x="4095750" y="4697522"/>
            <a:ext cx="3238500" cy="1506676"/>
          </a:xfrm>
          <a:prstGeom prst="roundRect">
            <a:avLst>
              <a:gd name="adj" fmla="val 14314"/>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矢印: 上 10">
            <a:extLst>
              <a:ext uri="{FF2B5EF4-FFF2-40B4-BE49-F238E27FC236}">
                <a16:creationId xmlns:a16="http://schemas.microsoft.com/office/drawing/2014/main" id="{F9A5481B-03ED-7420-388A-D050B9E69CC9}"/>
              </a:ext>
            </a:extLst>
          </p:cNvPr>
          <p:cNvSpPr/>
          <p:nvPr/>
        </p:nvSpPr>
        <p:spPr>
          <a:xfrm>
            <a:off x="5334000" y="4191000"/>
            <a:ext cx="762000" cy="362516"/>
          </a:xfrm>
          <a:prstGeom prst="up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325601152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吹き出し: 四角形 6">
            <a:extLst>
              <a:ext uri="{FF2B5EF4-FFF2-40B4-BE49-F238E27FC236}">
                <a16:creationId xmlns:a16="http://schemas.microsoft.com/office/drawing/2014/main" id="{6DFDFCFB-BEF2-EE10-EF92-24873EF3EF15}"/>
              </a:ext>
            </a:extLst>
          </p:cNvPr>
          <p:cNvSpPr/>
          <p:nvPr/>
        </p:nvSpPr>
        <p:spPr>
          <a:xfrm>
            <a:off x="6515102" y="4267200"/>
            <a:ext cx="4000498" cy="1752600"/>
          </a:xfrm>
          <a:prstGeom prst="wedgeRectCallout">
            <a:avLst>
              <a:gd name="adj1" fmla="val -30712"/>
              <a:gd name="adj2" fmla="val -123203"/>
            </a:avLst>
          </a:prstGeom>
          <a:solidFill>
            <a:srgbClr val="DEEBF7"/>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ja-JP" altLang="en-US" sz="2400" dirty="0">
                <a:solidFill>
                  <a:schemeClr val="tx1"/>
                </a:solidFill>
                <a:latin typeface="UD デジタル 教科書体 NP-B" panose="02020700000000000000" pitchFamily="18" charset="-128"/>
                <a:ea typeface="UD デジタル 教科書体 NP-B" panose="02020700000000000000" pitchFamily="18" charset="-128"/>
              </a:rPr>
              <a:t>実績は〇又は</a:t>
            </a:r>
            <a:r>
              <a:rPr lang="en-US" altLang="ja-JP" sz="2400" dirty="0">
                <a:solidFill>
                  <a:schemeClr val="tx1"/>
                </a:solidFill>
                <a:latin typeface="UD デジタル 教科書体 NP-B" panose="02020700000000000000" pitchFamily="18" charset="-128"/>
                <a:ea typeface="UD デジタル 教科書体 NP-B" panose="02020700000000000000" pitchFamily="18" charset="-128"/>
              </a:rPr>
              <a:t>×</a:t>
            </a:r>
            <a:r>
              <a:rPr lang="ja-JP" altLang="en-US" sz="2400" dirty="0">
                <a:solidFill>
                  <a:schemeClr val="tx1"/>
                </a:solidFill>
                <a:latin typeface="UD デジタル 教科書体 NP-B" panose="02020700000000000000" pitchFamily="18" charset="-128"/>
                <a:ea typeface="UD デジタル 教科書体 NP-B" panose="02020700000000000000" pitchFamily="18" charset="-128"/>
              </a:rPr>
              <a:t>で記入する。</a:t>
            </a:r>
          </a:p>
          <a:p>
            <a:pPr algn="ctr"/>
            <a:r>
              <a:rPr lang="ja-JP" altLang="en-US" sz="2400" dirty="0">
                <a:solidFill>
                  <a:schemeClr val="tx1"/>
                </a:solidFill>
                <a:latin typeface="UD デジタル 教科書体 NP-B" panose="02020700000000000000" pitchFamily="18" charset="-128"/>
                <a:ea typeface="UD デジタル 教科書体 NP-B" panose="02020700000000000000" pitchFamily="18" charset="-128"/>
              </a:rPr>
              <a:t>　</a:t>
            </a:r>
            <a:r>
              <a:rPr lang="en-US" altLang="ja-JP" sz="2400" dirty="0">
                <a:solidFill>
                  <a:schemeClr val="tx1"/>
                </a:solidFill>
                <a:latin typeface="UD デジタル 教科書体 NP-B" panose="02020700000000000000" pitchFamily="18" charset="-128"/>
                <a:ea typeface="UD デジタル 教科書体 NP-B" panose="02020700000000000000" pitchFamily="18" charset="-128"/>
              </a:rPr>
              <a:t>(</a:t>
            </a:r>
            <a:r>
              <a:rPr lang="ja-JP" altLang="en-US" sz="2400" dirty="0">
                <a:solidFill>
                  <a:schemeClr val="tx1"/>
                </a:solidFill>
                <a:latin typeface="UD デジタル 教科書体 NP-B" panose="02020700000000000000" pitchFamily="18" charset="-128"/>
                <a:ea typeface="UD デジタル 教科書体 NP-B" panose="02020700000000000000" pitchFamily="18" charset="-128"/>
              </a:rPr>
              <a:t>実績で出来なかった理由があれば備考に記録する</a:t>
            </a:r>
            <a:r>
              <a:rPr lang="en-US" altLang="ja-JP" sz="2400" dirty="0">
                <a:solidFill>
                  <a:schemeClr val="tx1"/>
                </a:solidFill>
                <a:latin typeface="UD デジタル 教科書体 NP-B" panose="02020700000000000000" pitchFamily="18" charset="-128"/>
                <a:ea typeface="UD デジタル 教科書体 NP-B" panose="02020700000000000000" pitchFamily="18" charset="-128"/>
              </a:rPr>
              <a:t>)</a:t>
            </a:r>
          </a:p>
        </p:txBody>
      </p:sp>
      <p:sp>
        <p:nvSpPr>
          <p:cNvPr id="38914" name="Text Box 2"/>
          <p:cNvSpPr txBox="1">
            <a:spLocks noChangeArrowheads="1"/>
          </p:cNvSpPr>
          <p:nvPr/>
        </p:nvSpPr>
        <p:spPr bwMode="auto">
          <a:xfrm>
            <a:off x="685800" y="533400"/>
            <a:ext cx="6172200"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l">
              <a:spcBef>
                <a:spcPct val="50000"/>
              </a:spcBef>
            </a:pPr>
            <a:r>
              <a:rPr lang="ja-JP" altLang="en-US" sz="3600" dirty="0">
                <a:latin typeface="メイリオ" panose="020B0604030504040204" pitchFamily="50" charset="-128"/>
                <a:ea typeface="メイリオ" panose="020B0604030504040204" pitchFamily="50" charset="-128"/>
              </a:rPr>
              <a:t>実施記録方法</a:t>
            </a:r>
          </a:p>
        </p:txBody>
      </p:sp>
      <p:sp>
        <p:nvSpPr>
          <p:cNvPr id="4" name="スライド番号プレースホルダー 3"/>
          <p:cNvSpPr>
            <a:spLocks noGrp="1"/>
          </p:cNvSpPr>
          <p:nvPr>
            <p:ph type="sldNum" sz="quarter" idx="12"/>
          </p:nvPr>
        </p:nvSpPr>
        <p:spPr>
          <a:xfrm>
            <a:off x="9829800" y="6172200"/>
            <a:ext cx="2133600" cy="476250"/>
          </a:xfrm>
        </p:spPr>
        <p:txBody>
          <a:bodyPr/>
          <a:lstStyle/>
          <a:p>
            <a:fld id="{73180CEC-2114-4E58-9573-FA8E6C9CEB6F}" type="slidenum">
              <a:rPr lang="en-US" altLang="ja-JP" sz="4000"/>
              <a:pPr/>
              <a:t>12</a:t>
            </a:fld>
            <a:endParaRPr lang="en-US" altLang="ja-JP" sz="4000" dirty="0"/>
          </a:p>
        </p:txBody>
      </p:sp>
      <p:pic>
        <p:nvPicPr>
          <p:cNvPr id="2" name="図 1">
            <a:extLst>
              <a:ext uri="{FF2B5EF4-FFF2-40B4-BE49-F238E27FC236}">
                <a16:creationId xmlns:a16="http://schemas.microsoft.com/office/drawing/2014/main" id="{51DAABEB-1458-36F2-A77A-F232D95D9D2D}"/>
              </a:ext>
            </a:extLst>
          </p:cNvPr>
          <p:cNvPicPr>
            <a:picLocks noChangeAspect="1"/>
          </p:cNvPicPr>
          <p:nvPr/>
        </p:nvPicPr>
        <p:blipFill>
          <a:blip r:embed="rId2"/>
          <a:stretch>
            <a:fillRect/>
          </a:stretch>
        </p:blipFill>
        <p:spPr>
          <a:xfrm>
            <a:off x="1059496" y="1179730"/>
            <a:ext cx="8106611" cy="2477869"/>
          </a:xfrm>
          <a:prstGeom prst="rect">
            <a:avLst/>
          </a:prstGeom>
        </p:spPr>
      </p:pic>
      <p:sp>
        <p:nvSpPr>
          <p:cNvPr id="5" name="吹き出し: 四角形 4">
            <a:extLst>
              <a:ext uri="{FF2B5EF4-FFF2-40B4-BE49-F238E27FC236}">
                <a16:creationId xmlns:a16="http://schemas.microsoft.com/office/drawing/2014/main" id="{EB243F80-8DD1-9F3A-55D3-F70570D7CC07}"/>
              </a:ext>
            </a:extLst>
          </p:cNvPr>
          <p:cNvSpPr/>
          <p:nvPr/>
        </p:nvSpPr>
        <p:spPr>
          <a:xfrm>
            <a:off x="1676400" y="4267200"/>
            <a:ext cx="2667000" cy="1752600"/>
          </a:xfrm>
          <a:prstGeom prst="wedgeRectCallout">
            <a:avLst>
              <a:gd name="adj1" fmla="val 52968"/>
              <a:gd name="adj2" fmla="val -101980"/>
            </a:avLst>
          </a:prstGeom>
          <a:solidFill>
            <a:srgbClr val="DEEBF7"/>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ja-JP" altLang="en-US" sz="2400" dirty="0">
                <a:solidFill>
                  <a:schemeClr val="tx1"/>
                </a:solidFill>
                <a:latin typeface="UD デジタル 教科書体 NP-B" panose="02020700000000000000" pitchFamily="18" charset="-128"/>
                <a:ea typeface="UD デジタル 教科書体 NP-B" panose="02020700000000000000" pitchFamily="18" charset="-128"/>
              </a:rPr>
              <a:t>計画時に学習する時を〇で示す</a:t>
            </a:r>
            <a:endParaRPr kumimoji="1" lang="ja-JP" altLang="en-US" sz="2400" dirty="0">
              <a:solidFill>
                <a:schemeClr val="tx1"/>
              </a:solidFill>
              <a:latin typeface="UD デジタル 教科書体 NP-B" panose="02020700000000000000" pitchFamily="18" charset="-128"/>
              <a:ea typeface="UD デジタル 教科書体 NP-B" panose="02020700000000000000" pitchFamily="18" charset="-128"/>
            </a:endParaRPr>
          </a:p>
        </p:txBody>
      </p:sp>
    </p:spTree>
    <p:extLst>
      <p:ext uri="{BB962C8B-B14F-4D97-AF65-F5344CB8AC3E}">
        <p14:creationId xmlns:p14="http://schemas.microsoft.com/office/powerpoint/2010/main" val="295025778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Text Box 2"/>
          <p:cNvSpPr txBox="1">
            <a:spLocks noChangeArrowheads="1"/>
          </p:cNvSpPr>
          <p:nvPr/>
        </p:nvSpPr>
        <p:spPr bwMode="auto">
          <a:xfrm>
            <a:off x="405174" y="612775"/>
            <a:ext cx="10034226"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l">
              <a:spcBef>
                <a:spcPct val="50000"/>
              </a:spcBef>
            </a:pPr>
            <a:r>
              <a:rPr lang="ja-JP" altLang="en-US" sz="2800" dirty="0">
                <a:latin typeface="メイリオ" panose="020B0604030504040204" pitchFamily="50" charset="-128"/>
                <a:ea typeface="メイリオ" panose="020B0604030504040204" pitchFamily="50" charset="-128"/>
              </a:rPr>
              <a:t>課題「学習計画」のプレゼンテーションスライドの作成</a:t>
            </a:r>
          </a:p>
        </p:txBody>
      </p:sp>
      <p:sp>
        <p:nvSpPr>
          <p:cNvPr id="3" name="テキスト ボックス 2"/>
          <p:cNvSpPr txBox="1"/>
          <p:nvPr/>
        </p:nvSpPr>
        <p:spPr>
          <a:xfrm>
            <a:off x="685800" y="1220371"/>
            <a:ext cx="10668000" cy="5262979"/>
          </a:xfrm>
          <a:prstGeom prst="rect">
            <a:avLst/>
          </a:prstGeom>
          <a:noFill/>
        </p:spPr>
        <p:txBody>
          <a:bodyPr wrap="square" rtlCol="0">
            <a:spAutoFit/>
          </a:bodyPr>
          <a:lstStyle/>
          <a:p>
            <a:pPr algn="l"/>
            <a:r>
              <a:rPr lang="ja-JP" altLang="en-US" sz="2800" dirty="0">
                <a:latin typeface="メイリオ" panose="020B0604030504040204" pitchFamily="50" charset="-128"/>
                <a:ea typeface="メイリオ" panose="020B0604030504040204" pitchFamily="50" charset="-128"/>
              </a:rPr>
              <a:t>・短く、シンプルに</a:t>
            </a:r>
            <a:endParaRPr lang="en-US" altLang="ja-JP" sz="2800" dirty="0">
              <a:latin typeface="メイリオ" panose="020B0604030504040204" pitchFamily="50" charset="-128"/>
              <a:ea typeface="メイリオ" panose="020B0604030504040204" pitchFamily="50" charset="-128"/>
            </a:endParaRPr>
          </a:p>
          <a:p>
            <a:pPr algn="l"/>
            <a:r>
              <a:rPr lang="en-US" altLang="ja-JP" sz="2800" dirty="0">
                <a:latin typeface="メイリオ" panose="020B0604030504040204" pitchFamily="50" charset="-128"/>
                <a:ea typeface="メイリオ" panose="020B0604030504040204" pitchFamily="50" charset="-128"/>
              </a:rPr>
              <a:t>  </a:t>
            </a:r>
            <a:r>
              <a:rPr lang="ja-JP" altLang="en-US" sz="2800" dirty="0">
                <a:latin typeface="メイリオ" panose="020B0604030504040204" pitchFamily="50" charset="-128"/>
                <a:ea typeface="メイリオ" panose="020B0604030504040204" pitchFamily="50" charset="-128"/>
              </a:rPr>
              <a:t>文章よりは図</a:t>
            </a:r>
            <a:r>
              <a:rPr lang="en-US" altLang="ja-JP" sz="2800" dirty="0">
                <a:latin typeface="メイリオ" panose="020B0604030504040204" pitchFamily="50" charset="-128"/>
                <a:ea typeface="メイリオ" panose="020B0604030504040204" pitchFamily="50" charset="-128"/>
              </a:rPr>
              <a:t>/</a:t>
            </a:r>
            <a:r>
              <a:rPr lang="ja-JP" altLang="en-US" sz="2800" dirty="0">
                <a:latin typeface="メイリオ" panose="020B0604030504040204" pitchFamily="50" charset="-128"/>
                <a:ea typeface="メイリオ" panose="020B0604030504040204" pitchFamily="50" charset="-128"/>
              </a:rPr>
              <a:t>グラフィックでの説明</a:t>
            </a:r>
            <a:br>
              <a:rPr lang="en-US" altLang="ja-JP" sz="2800" dirty="0">
                <a:latin typeface="メイリオ" panose="020B0604030504040204" pitchFamily="50" charset="-128"/>
                <a:ea typeface="メイリオ" panose="020B0604030504040204" pitchFamily="50" charset="-128"/>
              </a:rPr>
            </a:br>
            <a:r>
              <a:rPr lang="ja-JP" altLang="en-US" sz="2800" dirty="0">
                <a:latin typeface="メイリオ" panose="020B0604030504040204" pitchFamily="50" charset="-128"/>
                <a:ea typeface="メイリオ" panose="020B0604030504040204" pitchFamily="50" charset="-128"/>
              </a:rPr>
              <a:t>・声の説明な流れとスライドの中の配置の流れの一致</a:t>
            </a:r>
          </a:p>
          <a:p>
            <a:pPr algn="l"/>
            <a:r>
              <a:rPr lang="ja-JP" altLang="en-US" sz="2800" dirty="0">
                <a:latin typeface="メイリオ" panose="020B0604030504040204" pitchFamily="50" charset="-128"/>
                <a:ea typeface="メイリオ" panose="020B0604030504040204" pitchFamily="50" charset="-128"/>
              </a:rPr>
              <a:t>・フォントの基本は、</a:t>
            </a:r>
            <a:br>
              <a:rPr lang="ja-JP" altLang="en-US" sz="2800" dirty="0">
                <a:latin typeface="メイリオ" panose="020B0604030504040204" pitchFamily="50" charset="-128"/>
                <a:ea typeface="メイリオ" panose="020B0604030504040204" pitchFamily="50" charset="-128"/>
              </a:rPr>
            </a:br>
            <a:r>
              <a:rPr lang="ja-JP" altLang="en-US" sz="2800" dirty="0">
                <a:latin typeface="メイリオ" panose="020B0604030504040204" pitchFamily="50" charset="-128"/>
                <a:ea typeface="メイリオ" panose="020B0604030504040204" pitchFamily="50" charset="-128"/>
              </a:rPr>
              <a:t>　　メイリオ、游ゴシック、又は教科書体</a:t>
            </a:r>
            <a:br>
              <a:rPr lang="ja-JP" altLang="en-US" sz="2800" dirty="0">
                <a:latin typeface="メイリオ" panose="020B0604030504040204" pitchFamily="50" charset="-128"/>
                <a:ea typeface="メイリオ" panose="020B0604030504040204" pitchFamily="50" charset="-128"/>
              </a:rPr>
            </a:br>
            <a:r>
              <a:rPr lang="ja-JP" altLang="en-US" sz="2800" dirty="0">
                <a:latin typeface="メイリオ" panose="020B0604030504040204" pitchFamily="50" charset="-128"/>
                <a:ea typeface="メイリオ" panose="020B0604030504040204" pitchFamily="50" charset="-128"/>
              </a:rPr>
              <a:t>　　</a:t>
            </a:r>
            <a:r>
              <a:rPr lang="en-US" altLang="ja-JP" sz="2800" dirty="0">
                <a:latin typeface="メイリオ" panose="020B0604030504040204" pitchFamily="50" charset="-128"/>
                <a:ea typeface="メイリオ" panose="020B0604030504040204" pitchFamily="50" charset="-128"/>
              </a:rPr>
              <a:t>18pt(</a:t>
            </a:r>
            <a:r>
              <a:rPr lang="ja-JP" altLang="en-US" sz="2800" dirty="0">
                <a:latin typeface="メイリオ" panose="020B0604030504040204" pitchFamily="50" charset="-128"/>
                <a:ea typeface="メイリオ" panose="020B0604030504040204" pitchFamily="50" charset="-128"/>
              </a:rPr>
              <a:t>最低</a:t>
            </a:r>
            <a:r>
              <a:rPr lang="en-US" altLang="ja-JP" sz="2800" dirty="0">
                <a:latin typeface="メイリオ" panose="020B0604030504040204" pitchFamily="50" charset="-128"/>
                <a:ea typeface="メイリオ" panose="020B0604030504040204" pitchFamily="50" charset="-128"/>
              </a:rPr>
              <a:t>)</a:t>
            </a:r>
            <a:r>
              <a:rPr lang="ja-JP" altLang="en-US" sz="2800" dirty="0">
                <a:latin typeface="メイリオ" panose="020B0604030504040204" pitchFamily="50" charset="-128"/>
                <a:ea typeface="メイリオ" panose="020B0604030504040204" pitchFamily="50" charset="-128"/>
              </a:rPr>
              <a:t>以上 </a:t>
            </a:r>
            <a:r>
              <a:rPr lang="en-US" altLang="ja-JP" sz="2800" dirty="0">
                <a:latin typeface="メイリオ" panose="020B0604030504040204" pitchFamily="50" charset="-128"/>
                <a:ea typeface="メイリオ" panose="020B0604030504040204" pitchFamily="50" charset="-128"/>
              </a:rPr>
              <a:t>24or28</a:t>
            </a:r>
            <a:r>
              <a:rPr lang="ja-JP" altLang="en-US" sz="2800" dirty="0">
                <a:latin typeface="メイリオ" panose="020B0604030504040204" pitchFamily="50" charset="-128"/>
                <a:ea typeface="メイリオ" panose="020B0604030504040204" pitchFamily="50" charset="-128"/>
              </a:rPr>
              <a:t>が望ましい</a:t>
            </a:r>
            <a:endParaRPr lang="en-US" altLang="ja-JP" sz="2800" dirty="0">
              <a:latin typeface="メイリオ" panose="020B0604030504040204" pitchFamily="50" charset="-128"/>
              <a:ea typeface="メイリオ" panose="020B0604030504040204" pitchFamily="50" charset="-128"/>
            </a:endParaRPr>
          </a:p>
          <a:p>
            <a:pPr algn="l"/>
            <a:r>
              <a:rPr lang="ja-JP" altLang="en-US" sz="2800" dirty="0">
                <a:latin typeface="メイリオ" panose="020B0604030504040204" pitchFamily="50" charset="-128"/>
                <a:ea typeface="メイリオ" panose="020B0604030504040204" pitchFamily="50" charset="-128"/>
              </a:rPr>
              <a:t>・単語の途中で改行しない</a:t>
            </a:r>
          </a:p>
          <a:p>
            <a:pPr algn="l"/>
            <a:r>
              <a:rPr lang="ja-JP" altLang="en-US" sz="2800" dirty="0">
                <a:latin typeface="メイリオ" panose="020B0604030504040204" pitchFamily="50" charset="-128"/>
                <a:ea typeface="メイリオ" panose="020B0604030504040204" pitchFamily="50" charset="-128"/>
              </a:rPr>
              <a:t>・配置はとにかく、そろえる</a:t>
            </a:r>
            <a:br>
              <a:rPr lang="ja-JP" altLang="en-US" sz="2800" dirty="0">
                <a:latin typeface="メイリオ" panose="020B0604030504040204" pitchFamily="50" charset="-128"/>
                <a:ea typeface="メイリオ" panose="020B0604030504040204" pitchFamily="50" charset="-128"/>
              </a:rPr>
            </a:br>
            <a:r>
              <a:rPr lang="ja-JP" altLang="en-US" sz="2800" dirty="0">
                <a:latin typeface="メイリオ" panose="020B0604030504040204" pitchFamily="50" charset="-128"/>
                <a:ea typeface="メイリオ" panose="020B0604030504040204" pitchFamily="50" charset="-128"/>
              </a:rPr>
              <a:t>　各スライドの見出しなどは同じ位置</a:t>
            </a:r>
          </a:p>
          <a:p>
            <a:pPr algn="l"/>
            <a:r>
              <a:rPr lang="ja-JP" altLang="en-US" sz="2800" dirty="0">
                <a:latin typeface="メイリオ" panose="020B0604030504040204" pitchFamily="50" charset="-128"/>
                <a:ea typeface="メイリオ" panose="020B0604030504040204" pitchFamily="50" charset="-128"/>
              </a:rPr>
              <a:t>・要素はまとめる</a:t>
            </a:r>
          </a:p>
          <a:p>
            <a:pPr algn="l"/>
            <a:r>
              <a:rPr lang="ja-JP" altLang="en-US" sz="2800" dirty="0">
                <a:latin typeface="メイリオ" panose="020B0604030504040204" pitchFamily="50" charset="-128"/>
                <a:ea typeface="メイリオ" panose="020B0604030504040204" pitchFamily="50" charset="-128"/>
              </a:rPr>
              <a:t>・文字の色数は少なく</a:t>
            </a:r>
            <a:r>
              <a:rPr lang="en-US" altLang="ja-JP" sz="2800" dirty="0">
                <a:latin typeface="メイリオ" panose="020B0604030504040204" pitchFamily="50" charset="-128"/>
                <a:ea typeface="メイリオ" panose="020B0604030504040204" pitchFamily="50" charset="-128"/>
              </a:rPr>
              <a:t>(3</a:t>
            </a:r>
            <a:r>
              <a:rPr lang="ja-JP" altLang="en-US" sz="2800" dirty="0">
                <a:latin typeface="メイリオ" panose="020B0604030504040204" pitchFamily="50" charset="-128"/>
                <a:ea typeface="メイリオ" panose="020B0604030504040204" pitchFamily="50" charset="-128"/>
              </a:rPr>
              <a:t>～</a:t>
            </a:r>
            <a:r>
              <a:rPr lang="en-US" altLang="ja-JP" sz="2800" dirty="0">
                <a:latin typeface="メイリオ" panose="020B0604030504040204" pitchFamily="50" charset="-128"/>
                <a:ea typeface="メイリオ" panose="020B0604030504040204" pitchFamily="50" charset="-128"/>
              </a:rPr>
              <a:t>4</a:t>
            </a:r>
            <a:r>
              <a:rPr lang="ja-JP" altLang="en-US" sz="2800" dirty="0">
                <a:latin typeface="メイリオ" panose="020B0604030504040204" pitchFamily="50" charset="-128"/>
                <a:ea typeface="メイリオ" panose="020B0604030504040204" pitchFamily="50" charset="-128"/>
              </a:rPr>
              <a:t>色程度</a:t>
            </a:r>
            <a:r>
              <a:rPr lang="en-US" altLang="ja-JP" sz="2800" dirty="0">
                <a:latin typeface="メイリオ" panose="020B0604030504040204" pitchFamily="50" charset="-128"/>
                <a:ea typeface="メイリオ" panose="020B0604030504040204" pitchFamily="50" charset="-128"/>
              </a:rPr>
              <a:t>)</a:t>
            </a:r>
            <a:r>
              <a:rPr lang="ja-JP" altLang="en-US" sz="2800" dirty="0">
                <a:latin typeface="メイリオ" panose="020B0604030504040204" pitchFamily="50" charset="-128"/>
                <a:ea typeface="メイリオ" panose="020B0604030504040204" pitchFamily="50" charset="-128"/>
              </a:rPr>
              <a:t>、色の使い方を統一する。</a:t>
            </a:r>
          </a:p>
          <a:p>
            <a:pPr algn="l"/>
            <a:r>
              <a:rPr lang="ja-JP" altLang="en-US" sz="2800" dirty="0">
                <a:latin typeface="メイリオ" panose="020B0604030504040204" pitchFamily="50" charset="-128"/>
                <a:ea typeface="メイリオ" panose="020B0604030504040204" pitchFamily="50" charset="-128"/>
              </a:rPr>
              <a:t>・今回は</a:t>
            </a:r>
            <a:r>
              <a:rPr lang="ja-JP" altLang="en-US" sz="2800" dirty="0">
                <a:solidFill>
                  <a:srgbClr val="FF0000"/>
                </a:solidFill>
                <a:latin typeface="メイリオ" panose="020B0604030504040204" pitchFamily="50" charset="-128"/>
                <a:ea typeface="メイリオ" panose="020B0604030504040204" pitchFamily="50" charset="-128"/>
              </a:rPr>
              <a:t>アニメーションは使わないめ</a:t>
            </a:r>
            <a:endParaRPr lang="en-US" altLang="ja-JP" sz="2800" dirty="0">
              <a:solidFill>
                <a:srgbClr val="FF0000"/>
              </a:solidFill>
              <a:latin typeface="メイリオ" panose="020B0604030504040204" pitchFamily="50" charset="-128"/>
              <a:ea typeface="メイリオ" panose="020B0604030504040204" pitchFamily="50" charset="-128"/>
            </a:endParaRPr>
          </a:p>
        </p:txBody>
      </p:sp>
      <p:sp>
        <p:nvSpPr>
          <p:cNvPr id="4" name="スライド番号プレースホルダー 3"/>
          <p:cNvSpPr>
            <a:spLocks noGrp="1"/>
          </p:cNvSpPr>
          <p:nvPr>
            <p:ph type="sldNum" sz="quarter" idx="12"/>
          </p:nvPr>
        </p:nvSpPr>
        <p:spPr>
          <a:xfrm>
            <a:off x="8077200" y="6245225"/>
            <a:ext cx="2133600" cy="476250"/>
          </a:xfrm>
        </p:spPr>
        <p:txBody>
          <a:bodyPr/>
          <a:lstStyle/>
          <a:p>
            <a:fld id="{73180CEC-2114-4E58-9573-FA8E6C9CEB6F}" type="slidenum">
              <a:rPr lang="en-US" altLang="ja-JP" sz="4000"/>
              <a:pPr/>
              <a:t>13</a:t>
            </a:fld>
            <a:endParaRPr lang="en-US" altLang="ja-JP" sz="4000" dirty="0"/>
          </a:p>
        </p:txBody>
      </p:sp>
    </p:spTree>
    <p:extLst>
      <p:ext uri="{BB962C8B-B14F-4D97-AF65-F5344CB8AC3E}">
        <p14:creationId xmlns:p14="http://schemas.microsoft.com/office/powerpoint/2010/main" val="389413804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Text Box 2"/>
          <p:cNvSpPr txBox="1">
            <a:spLocks noChangeArrowheads="1"/>
          </p:cNvSpPr>
          <p:nvPr/>
        </p:nvSpPr>
        <p:spPr bwMode="auto">
          <a:xfrm>
            <a:off x="230860" y="412384"/>
            <a:ext cx="8534400"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l">
              <a:spcBef>
                <a:spcPct val="50000"/>
              </a:spcBef>
            </a:pPr>
            <a:r>
              <a:rPr lang="ja-JP" altLang="en-US" sz="2800">
                <a:latin typeface="メイリオ" panose="020B0604030504040204" pitchFamily="50" charset="-128"/>
                <a:ea typeface="メイリオ" panose="020B0604030504040204" pitchFamily="50" charset="-128"/>
              </a:rPr>
              <a:t>　今回の課題の基本的</a:t>
            </a:r>
            <a:r>
              <a:rPr lang="ja-JP" altLang="en-US" sz="2800" dirty="0">
                <a:latin typeface="メイリオ" panose="020B0604030504040204" pitchFamily="50" charset="-128"/>
                <a:ea typeface="メイリオ" panose="020B0604030504040204" pitchFamily="50" charset="-128"/>
              </a:rPr>
              <a:t>なスライドの構成</a:t>
            </a:r>
          </a:p>
        </p:txBody>
      </p:sp>
      <p:sp>
        <p:nvSpPr>
          <p:cNvPr id="3" name="正方形/長方形 2"/>
          <p:cNvSpPr/>
          <p:nvPr/>
        </p:nvSpPr>
        <p:spPr bwMode="auto">
          <a:xfrm>
            <a:off x="1295400" y="1254361"/>
            <a:ext cx="3543300" cy="2438400"/>
          </a:xfrm>
          <a:prstGeom prst="rect">
            <a:avLst/>
          </a:prstGeom>
          <a:solidFill>
            <a:schemeClr val="accent1">
              <a:lumMod val="20000"/>
              <a:lumOff val="8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ja-JP" altLang="en-US"/>
          </a:p>
        </p:txBody>
      </p:sp>
      <p:sp>
        <p:nvSpPr>
          <p:cNvPr id="5" name="テキスト ボックス 4"/>
          <p:cNvSpPr txBox="1"/>
          <p:nvPr/>
        </p:nvSpPr>
        <p:spPr>
          <a:xfrm>
            <a:off x="1638300" y="1482961"/>
            <a:ext cx="3200400" cy="1938992"/>
          </a:xfrm>
          <a:prstGeom prst="rect">
            <a:avLst/>
          </a:prstGeom>
          <a:noFill/>
        </p:spPr>
        <p:txBody>
          <a:bodyPr wrap="square" rtlCol="0">
            <a:spAutoFit/>
          </a:bodyPr>
          <a:lstStyle/>
          <a:p>
            <a:pPr algn="l"/>
            <a:r>
              <a:rPr lang="ja-JP" altLang="en-US" sz="2400" dirty="0">
                <a:latin typeface="メイリオ" panose="020B0604030504040204" pitchFamily="50" charset="-128"/>
                <a:ea typeface="メイリオ" panose="020B0604030504040204" pitchFamily="50" charset="-128"/>
              </a:rPr>
              <a:t>発表タイトル</a:t>
            </a:r>
            <a:br>
              <a:rPr lang="ja-JP" altLang="en-US" sz="2400" dirty="0">
                <a:latin typeface="メイリオ" panose="020B0604030504040204" pitchFamily="50" charset="-128"/>
                <a:ea typeface="メイリオ" panose="020B0604030504040204" pitchFamily="50" charset="-128"/>
              </a:rPr>
            </a:br>
            <a:br>
              <a:rPr lang="ja-JP" altLang="en-US" sz="2400" dirty="0">
                <a:latin typeface="メイリオ" panose="020B0604030504040204" pitchFamily="50" charset="-128"/>
                <a:ea typeface="メイリオ" panose="020B0604030504040204" pitchFamily="50" charset="-128"/>
              </a:rPr>
            </a:br>
            <a:r>
              <a:rPr lang="en-US" altLang="ja-JP" sz="2400" dirty="0">
                <a:latin typeface="メイリオ" panose="020B0604030504040204" pitchFamily="50" charset="-128"/>
                <a:ea typeface="メイリオ" panose="020B0604030504040204" pitchFamily="50" charset="-128"/>
              </a:rPr>
              <a:t>(</a:t>
            </a:r>
            <a:r>
              <a:rPr lang="ja-JP" altLang="en-US" sz="2400" dirty="0">
                <a:latin typeface="メイリオ" panose="020B0604030504040204" pitchFamily="50" charset="-128"/>
                <a:ea typeface="メイリオ" panose="020B0604030504040204" pitchFamily="50" charset="-128"/>
              </a:rPr>
              <a:t>概要又は目次</a:t>
            </a:r>
            <a:r>
              <a:rPr lang="en-US" altLang="ja-JP" sz="2400" dirty="0">
                <a:latin typeface="メイリオ" panose="020B0604030504040204" pitchFamily="50" charset="-128"/>
                <a:ea typeface="メイリオ" panose="020B0604030504040204" pitchFamily="50" charset="-128"/>
              </a:rPr>
              <a:t>)</a:t>
            </a:r>
            <a:endParaRPr lang="ja-JP" altLang="en-US" sz="2400" dirty="0">
              <a:latin typeface="メイリオ" panose="020B0604030504040204" pitchFamily="50" charset="-128"/>
              <a:ea typeface="メイリオ" panose="020B0604030504040204" pitchFamily="50" charset="-128"/>
            </a:endParaRPr>
          </a:p>
          <a:p>
            <a:pPr algn="l"/>
            <a:endParaRPr lang="ja-JP" altLang="en-US" sz="2400" dirty="0">
              <a:latin typeface="メイリオ" panose="020B0604030504040204" pitchFamily="50" charset="-128"/>
              <a:ea typeface="メイリオ" panose="020B0604030504040204" pitchFamily="50" charset="-128"/>
            </a:endParaRPr>
          </a:p>
          <a:p>
            <a:pPr algn="l"/>
            <a:r>
              <a:rPr lang="ja-JP" altLang="en-US" sz="2400" dirty="0">
                <a:latin typeface="メイリオ" panose="020B0604030504040204" pitchFamily="50" charset="-128"/>
                <a:ea typeface="メイリオ" panose="020B0604030504040204" pitchFamily="50" charset="-128"/>
              </a:rPr>
              <a:t>　　　　　</a:t>
            </a:r>
            <a:r>
              <a:rPr lang="ja-JP" altLang="en-US" sz="2000" dirty="0">
                <a:latin typeface="メイリオ" panose="020B0604030504040204" pitchFamily="50" charset="-128"/>
                <a:ea typeface="メイリオ" panose="020B0604030504040204" pitchFamily="50" charset="-128"/>
              </a:rPr>
              <a:t>発表者情報</a:t>
            </a:r>
          </a:p>
        </p:txBody>
      </p:sp>
      <p:sp>
        <p:nvSpPr>
          <p:cNvPr id="7" name="正方形/長方形 6"/>
          <p:cNvSpPr/>
          <p:nvPr/>
        </p:nvSpPr>
        <p:spPr>
          <a:xfrm>
            <a:off x="1051829" y="3776908"/>
            <a:ext cx="3977371" cy="461665"/>
          </a:xfrm>
          <a:prstGeom prst="rect">
            <a:avLst/>
          </a:prstGeom>
        </p:spPr>
        <p:txBody>
          <a:bodyPr wrap="none">
            <a:spAutoFit/>
          </a:bodyPr>
          <a:lstStyle/>
          <a:p>
            <a:r>
              <a:rPr lang="en-US" altLang="ja-JP" sz="2400" dirty="0">
                <a:latin typeface="メイリオ" panose="020B0604030504040204" pitchFamily="50" charset="-128"/>
                <a:ea typeface="メイリオ" panose="020B0604030504040204" pitchFamily="50" charset="-128"/>
              </a:rPr>
              <a:t>(</a:t>
            </a:r>
            <a:r>
              <a:rPr lang="ja-JP" altLang="en-US" sz="2400" dirty="0">
                <a:latin typeface="メイリオ" panose="020B0604030504040204" pitchFamily="50" charset="-128"/>
                <a:ea typeface="メイリオ" panose="020B0604030504040204" pitchFamily="50" charset="-128"/>
              </a:rPr>
              <a:t>トップページ</a:t>
            </a:r>
            <a:r>
              <a:rPr lang="en-US" altLang="ja-JP" sz="2400" dirty="0">
                <a:latin typeface="メイリオ" panose="020B0604030504040204" pitchFamily="50" charset="-128"/>
                <a:ea typeface="メイリオ" panose="020B0604030504040204" pitchFamily="50" charset="-128"/>
              </a:rPr>
              <a:t>/</a:t>
            </a:r>
            <a:r>
              <a:rPr lang="ja-JP" altLang="en-US" sz="2400" dirty="0">
                <a:latin typeface="メイリオ" panose="020B0604030504040204" pitchFamily="50" charset="-128"/>
                <a:ea typeface="メイリオ" panose="020B0604030504040204" pitchFamily="50" charset="-128"/>
              </a:rPr>
              <a:t>目次ページ</a:t>
            </a:r>
            <a:r>
              <a:rPr lang="en-US" altLang="ja-JP" sz="2400" dirty="0">
                <a:latin typeface="メイリオ" panose="020B0604030504040204" pitchFamily="50" charset="-128"/>
                <a:ea typeface="メイリオ" panose="020B0604030504040204" pitchFamily="50" charset="-128"/>
              </a:rPr>
              <a:t>)</a:t>
            </a:r>
            <a:endParaRPr lang="ja-JP" altLang="en-US" sz="2400" dirty="0">
              <a:latin typeface="メイリオ" panose="020B0604030504040204" pitchFamily="50" charset="-128"/>
              <a:ea typeface="メイリオ" panose="020B0604030504040204" pitchFamily="50" charset="-128"/>
            </a:endParaRPr>
          </a:p>
        </p:txBody>
      </p:sp>
      <p:sp>
        <p:nvSpPr>
          <p:cNvPr id="9" name="正方形/長方形 8"/>
          <p:cNvSpPr/>
          <p:nvPr/>
        </p:nvSpPr>
        <p:spPr bwMode="auto">
          <a:xfrm>
            <a:off x="6096000" y="1831549"/>
            <a:ext cx="3543300" cy="2438400"/>
          </a:xfrm>
          <a:prstGeom prst="rect">
            <a:avLst/>
          </a:prstGeom>
          <a:solidFill>
            <a:schemeClr val="accent1">
              <a:lumMod val="20000"/>
              <a:lumOff val="8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ja-JP" altLang="en-US"/>
          </a:p>
        </p:txBody>
      </p:sp>
      <p:sp>
        <p:nvSpPr>
          <p:cNvPr id="10" name="テキスト ボックス 9"/>
          <p:cNvSpPr txBox="1"/>
          <p:nvPr/>
        </p:nvSpPr>
        <p:spPr>
          <a:xfrm>
            <a:off x="6096000" y="2096581"/>
            <a:ext cx="3200400" cy="400110"/>
          </a:xfrm>
          <a:prstGeom prst="rect">
            <a:avLst/>
          </a:prstGeom>
          <a:noFill/>
        </p:spPr>
        <p:txBody>
          <a:bodyPr wrap="square" rtlCol="0">
            <a:spAutoFit/>
          </a:bodyPr>
          <a:lstStyle/>
          <a:p>
            <a:pPr algn="l"/>
            <a:r>
              <a:rPr lang="ja-JP" altLang="en-US" sz="2000" dirty="0">
                <a:latin typeface="メイリオ" panose="020B0604030504040204" pitchFamily="50" charset="-128"/>
                <a:ea typeface="メイリオ" panose="020B0604030504040204" pitchFamily="50" charset="-128"/>
              </a:rPr>
              <a:t>スライドタイトル</a:t>
            </a:r>
          </a:p>
        </p:txBody>
      </p:sp>
      <p:sp>
        <p:nvSpPr>
          <p:cNvPr id="11" name="正方形/長方形 10"/>
          <p:cNvSpPr/>
          <p:nvPr/>
        </p:nvSpPr>
        <p:spPr>
          <a:xfrm>
            <a:off x="5562600" y="4515832"/>
            <a:ext cx="5698996" cy="461665"/>
          </a:xfrm>
          <a:prstGeom prst="rect">
            <a:avLst/>
          </a:prstGeom>
        </p:spPr>
        <p:txBody>
          <a:bodyPr wrap="none">
            <a:spAutoFit/>
          </a:bodyPr>
          <a:lstStyle/>
          <a:p>
            <a:r>
              <a:rPr lang="ja-JP" altLang="en-US" sz="2400" dirty="0">
                <a:latin typeface="メイリオ" panose="020B0604030504040204" pitchFamily="50" charset="-128"/>
                <a:ea typeface="メイリオ" panose="020B0604030504040204" pitchFamily="50" charset="-128"/>
              </a:rPr>
              <a:t>各スライド</a:t>
            </a:r>
            <a:r>
              <a:rPr lang="en-US" altLang="ja-JP" sz="2400" dirty="0">
                <a:latin typeface="メイリオ" panose="020B0604030504040204" pitchFamily="50" charset="-128"/>
                <a:ea typeface="メイリオ" panose="020B0604030504040204" pitchFamily="50" charset="-128"/>
              </a:rPr>
              <a:t>(</a:t>
            </a:r>
            <a:r>
              <a:rPr lang="ja-JP" altLang="en-US" sz="2400" dirty="0">
                <a:latin typeface="メイリオ" panose="020B0604030504040204" pitchFamily="50" charset="-128"/>
                <a:ea typeface="メイリオ" panose="020B0604030504040204" pitchFamily="50" charset="-128"/>
              </a:rPr>
              <a:t>今回は表紙</a:t>
            </a:r>
            <a:r>
              <a:rPr lang="en-US" altLang="ja-JP" sz="2400" dirty="0">
                <a:latin typeface="メイリオ" panose="020B0604030504040204" pitchFamily="50" charset="-128"/>
                <a:ea typeface="メイリオ" panose="020B0604030504040204" pitchFamily="50" charset="-128"/>
              </a:rPr>
              <a:t>+3</a:t>
            </a:r>
            <a:r>
              <a:rPr lang="ja-JP" altLang="en-US" sz="2400" dirty="0">
                <a:latin typeface="メイリオ" panose="020B0604030504040204" pitchFamily="50" charset="-128"/>
                <a:ea typeface="メイリオ" panose="020B0604030504040204" pitchFamily="50" charset="-128"/>
              </a:rPr>
              <a:t>～</a:t>
            </a:r>
            <a:r>
              <a:rPr lang="en-US" altLang="ja-JP" sz="2400" dirty="0">
                <a:latin typeface="メイリオ" panose="020B0604030504040204" pitchFamily="50" charset="-128"/>
                <a:ea typeface="メイリオ" panose="020B0604030504040204" pitchFamily="50" charset="-128"/>
              </a:rPr>
              <a:t>5</a:t>
            </a:r>
            <a:r>
              <a:rPr lang="ja-JP" altLang="en-US" sz="2400" dirty="0">
                <a:latin typeface="メイリオ" panose="020B0604030504040204" pitchFamily="50" charset="-128"/>
                <a:ea typeface="メイリオ" panose="020B0604030504040204" pitchFamily="50" charset="-128"/>
              </a:rPr>
              <a:t>スライド</a:t>
            </a:r>
            <a:r>
              <a:rPr lang="en-US" altLang="ja-JP" sz="2400" dirty="0">
                <a:latin typeface="メイリオ" panose="020B0604030504040204" pitchFamily="50" charset="-128"/>
                <a:ea typeface="メイリオ" panose="020B0604030504040204" pitchFamily="50" charset="-128"/>
              </a:rPr>
              <a:t>)</a:t>
            </a:r>
            <a:endParaRPr lang="ja-JP" altLang="en-US" sz="2400" dirty="0">
              <a:latin typeface="メイリオ" panose="020B0604030504040204" pitchFamily="50" charset="-128"/>
              <a:ea typeface="メイリオ" panose="020B0604030504040204" pitchFamily="50" charset="-128"/>
            </a:endParaRPr>
          </a:p>
        </p:txBody>
      </p:sp>
      <p:sp>
        <p:nvSpPr>
          <p:cNvPr id="8" name="テキスト ボックス 7"/>
          <p:cNvSpPr txBox="1"/>
          <p:nvPr/>
        </p:nvSpPr>
        <p:spPr>
          <a:xfrm>
            <a:off x="6250658" y="2561729"/>
            <a:ext cx="3200400" cy="1631216"/>
          </a:xfrm>
          <a:prstGeom prst="rect">
            <a:avLst/>
          </a:prstGeom>
          <a:noFill/>
          <a:ln>
            <a:solidFill>
              <a:schemeClr val="tx1"/>
            </a:solidFill>
            <a:prstDash val="dash"/>
          </a:ln>
        </p:spPr>
        <p:txBody>
          <a:bodyPr wrap="square" rtlCol="0">
            <a:spAutoFit/>
          </a:bodyPr>
          <a:lstStyle/>
          <a:p>
            <a:pPr algn="l"/>
            <a:r>
              <a:rPr lang="en-US" altLang="ja-JP" sz="2000" dirty="0">
                <a:latin typeface="メイリオ" panose="020B0604030504040204" pitchFamily="50" charset="-128"/>
                <a:ea typeface="メイリオ" panose="020B0604030504040204" pitchFamily="50" charset="-128"/>
              </a:rPr>
              <a:t>(</a:t>
            </a:r>
            <a:r>
              <a:rPr lang="ja-JP" altLang="en-US" sz="2000" dirty="0">
                <a:latin typeface="メイリオ" panose="020B0604030504040204" pitchFamily="50" charset="-128"/>
                <a:ea typeface="メイリオ" panose="020B0604030504040204" pitchFamily="50" charset="-128"/>
              </a:rPr>
              <a:t>必要ならサブタイトル</a:t>
            </a:r>
            <a:r>
              <a:rPr lang="en-US" altLang="ja-JP" sz="2000" dirty="0">
                <a:latin typeface="メイリオ" panose="020B0604030504040204" pitchFamily="50" charset="-128"/>
                <a:ea typeface="メイリオ" panose="020B0604030504040204" pitchFamily="50" charset="-128"/>
              </a:rPr>
              <a:t>)</a:t>
            </a:r>
          </a:p>
          <a:p>
            <a:pPr algn="l"/>
            <a:endParaRPr lang="en-US" altLang="ja-JP" sz="2000" dirty="0">
              <a:latin typeface="メイリオ" panose="020B0604030504040204" pitchFamily="50" charset="-128"/>
              <a:ea typeface="メイリオ" panose="020B0604030504040204" pitchFamily="50" charset="-128"/>
            </a:endParaRPr>
          </a:p>
          <a:p>
            <a:pPr algn="l"/>
            <a:r>
              <a:rPr lang="en-US" altLang="ja-JP" sz="2000" dirty="0">
                <a:latin typeface="メイリオ" panose="020B0604030504040204" pitchFamily="50" charset="-128"/>
                <a:ea typeface="メイリオ" panose="020B0604030504040204" pitchFamily="50" charset="-128"/>
              </a:rPr>
              <a:t> </a:t>
            </a:r>
            <a:r>
              <a:rPr lang="ja-JP" altLang="en-US" sz="2000" dirty="0">
                <a:latin typeface="メイリオ" panose="020B0604030504040204" pitchFamily="50" charset="-128"/>
                <a:ea typeface="メイリオ" panose="020B0604030504040204" pitchFamily="50" charset="-128"/>
              </a:rPr>
              <a:t>説明文・図表</a:t>
            </a:r>
            <a:endParaRPr lang="en-US" altLang="ja-JP" sz="2000" dirty="0">
              <a:latin typeface="メイリオ" panose="020B0604030504040204" pitchFamily="50" charset="-128"/>
              <a:ea typeface="メイリオ" panose="020B0604030504040204" pitchFamily="50" charset="-128"/>
            </a:endParaRPr>
          </a:p>
          <a:p>
            <a:pPr algn="l"/>
            <a:endParaRPr lang="en-US" altLang="ja-JP" sz="2000" dirty="0">
              <a:latin typeface="メイリオ" panose="020B0604030504040204" pitchFamily="50" charset="-128"/>
              <a:ea typeface="メイリオ" panose="020B0604030504040204" pitchFamily="50" charset="-128"/>
            </a:endParaRPr>
          </a:p>
          <a:p>
            <a:pPr algn="l"/>
            <a:endParaRPr lang="ja-JP" altLang="en-US" sz="2000" dirty="0">
              <a:latin typeface="メイリオ" panose="020B0604030504040204" pitchFamily="50" charset="-128"/>
              <a:ea typeface="メイリオ" panose="020B0604030504040204" pitchFamily="50" charset="-128"/>
            </a:endParaRPr>
          </a:p>
        </p:txBody>
      </p:sp>
      <p:sp>
        <p:nvSpPr>
          <p:cNvPr id="2" name="正方形/長方形 1"/>
          <p:cNvSpPr/>
          <p:nvPr/>
        </p:nvSpPr>
        <p:spPr>
          <a:xfrm>
            <a:off x="1144263" y="5011107"/>
            <a:ext cx="7620997" cy="954107"/>
          </a:xfrm>
          <a:prstGeom prst="rect">
            <a:avLst/>
          </a:prstGeom>
        </p:spPr>
        <p:txBody>
          <a:bodyPr wrap="none">
            <a:spAutoFit/>
          </a:bodyPr>
          <a:lstStyle/>
          <a:p>
            <a:pPr algn="l"/>
            <a:r>
              <a:rPr lang="ja-JP" altLang="en-US" sz="2800" dirty="0">
                <a:solidFill>
                  <a:srgbClr val="FF0000"/>
                </a:solidFill>
                <a:latin typeface="メイリオ" panose="020B0604030504040204" pitchFamily="50" charset="-128"/>
                <a:ea typeface="メイリオ" panose="020B0604030504040204" pitchFamily="50" charset="-128"/>
              </a:rPr>
              <a:t>始めに「情報</a:t>
            </a:r>
            <a:r>
              <a:rPr lang="en-US" altLang="ja-JP" sz="2800" dirty="0">
                <a:solidFill>
                  <a:srgbClr val="FF0000"/>
                </a:solidFill>
                <a:latin typeface="メイリオ" panose="020B0604030504040204" pitchFamily="50" charset="-128"/>
                <a:ea typeface="メイリオ" panose="020B0604030504040204" pitchFamily="50" charset="-128"/>
              </a:rPr>
              <a:t>I</a:t>
            </a:r>
            <a:r>
              <a:rPr lang="ja-JP" altLang="en-US" sz="2800" dirty="0">
                <a:solidFill>
                  <a:srgbClr val="FF0000"/>
                </a:solidFill>
                <a:latin typeface="メイリオ" panose="020B0604030504040204" pitchFamily="50" charset="-128"/>
                <a:ea typeface="メイリオ" panose="020B0604030504040204" pitchFamily="50" charset="-128"/>
              </a:rPr>
              <a:t>」のフォルダーに</a:t>
            </a:r>
          </a:p>
          <a:p>
            <a:pPr algn="l"/>
            <a:r>
              <a:rPr lang="ja-JP" altLang="en-US" sz="2800" dirty="0">
                <a:solidFill>
                  <a:srgbClr val="FF0000"/>
                </a:solidFill>
                <a:latin typeface="メイリオ" panose="020B0604030504040204" pitchFamily="50" charset="-128"/>
                <a:ea typeface="メイリオ" panose="020B0604030504040204" pitchFamily="50" charset="-128"/>
              </a:rPr>
              <a:t>学習計画</a:t>
            </a:r>
            <a:r>
              <a:rPr lang="en-US" altLang="ja-JP" sz="2800" dirty="0">
                <a:solidFill>
                  <a:srgbClr val="FF0000"/>
                </a:solidFill>
                <a:latin typeface="メイリオ" panose="020B0604030504040204" pitchFamily="50" charset="-128"/>
                <a:ea typeface="メイリオ" panose="020B0604030504040204" pitchFamily="50" charset="-128"/>
              </a:rPr>
              <a:t>xx</a:t>
            </a:r>
            <a:r>
              <a:rPr lang="ja-JP" altLang="en-US" sz="2800" dirty="0">
                <a:solidFill>
                  <a:srgbClr val="FF0000"/>
                </a:solidFill>
                <a:latin typeface="メイリオ" panose="020B0604030504040204" pitchFamily="50" charset="-128"/>
                <a:ea typeface="メイリオ" panose="020B0604030504040204" pitchFamily="50" charset="-128"/>
              </a:rPr>
              <a:t>組</a:t>
            </a:r>
            <a:r>
              <a:rPr lang="en-US" altLang="ja-JP" sz="2800" dirty="0">
                <a:solidFill>
                  <a:srgbClr val="FF0000"/>
                </a:solidFill>
                <a:latin typeface="メイリオ" panose="020B0604030504040204" pitchFamily="50" charset="-128"/>
                <a:ea typeface="メイリオ" panose="020B0604030504040204" pitchFamily="50" charset="-128"/>
              </a:rPr>
              <a:t>xx</a:t>
            </a:r>
            <a:r>
              <a:rPr lang="ja-JP" altLang="en-US" sz="2800" dirty="0">
                <a:solidFill>
                  <a:srgbClr val="FF0000"/>
                </a:solidFill>
                <a:latin typeface="メイリオ" panose="020B0604030504040204" pitchFamily="50" charset="-128"/>
                <a:ea typeface="メイリオ" panose="020B0604030504040204" pitchFamily="50" charset="-128"/>
              </a:rPr>
              <a:t>番氏名</a:t>
            </a:r>
            <a:r>
              <a:rPr lang="en-US" altLang="ja-JP" sz="2800" dirty="0">
                <a:solidFill>
                  <a:srgbClr val="FF0000"/>
                </a:solidFill>
                <a:latin typeface="メイリオ" panose="020B0604030504040204" pitchFamily="50" charset="-128"/>
                <a:ea typeface="メイリオ" panose="020B0604030504040204" pitchFamily="50" charset="-128"/>
              </a:rPr>
              <a:t>.pptx</a:t>
            </a:r>
            <a:r>
              <a:rPr lang="ja-JP" altLang="en-US" sz="2800" dirty="0">
                <a:solidFill>
                  <a:srgbClr val="FF0000"/>
                </a:solidFill>
                <a:latin typeface="メイリオ" panose="020B0604030504040204" pitchFamily="50" charset="-128"/>
                <a:ea typeface="メイリオ" panose="020B0604030504040204" pitchFamily="50" charset="-128"/>
              </a:rPr>
              <a:t>のファイルを作成</a:t>
            </a:r>
            <a:endParaRPr lang="en-US" altLang="ja-JP" sz="2800" dirty="0">
              <a:solidFill>
                <a:srgbClr val="FF0000"/>
              </a:solidFill>
              <a:latin typeface="メイリオ" panose="020B0604030504040204" pitchFamily="50" charset="-128"/>
              <a:ea typeface="メイリオ" panose="020B0604030504040204" pitchFamily="50" charset="-128"/>
            </a:endParaRPr>
          </a:p>
        </p:txBody>
      </p:sp>
      <p:sp>
        <p:nvSpPr>
          <p:cNvPr id="12" name="スライド番号プレースホルダー 3"/>
          <p:cNvSpPr>
            <a:spLocks noGrp="1"/>
          </p:cNvSpPr>
          <p:nvPr>
            <p:ph type="sldNum" sz="quarter" idx="12"/>
          </p:nvPr>
        </p:nvSpPr>
        <p:spPr>
          <a:xfrm>
            <a:off x="8077200" y="6245225"/>
            <a:ext cx="2133600" cy="476250"/>
          </a:xfrm>
        </p:spPr>
        <p:txBody>
          <a:bodyPr/>
          <a:lstStyle/>
          <a:p>
            <a:fld id="{73180CEC-2114-4E58-9573-FA8E6C9CEB6F}" type="slidenum">
              <a:rPr lang="en-US" altLang="ja-JP" sz="4000"/>
              <a:pPr/>
              <a:t>14</a:t>
            </a:fld>
            <a:endParaRPr lang="en-US" altLang="ja-JP" sz="4000" dirty="0"/>
          </a:p>
        </p:txBody>
      </p:sp>
    </p:spTree>
    <p:extLst>
      <p:ext uri="{BB962C8B-B14F-4D97-AF65-F5344CB8AC3E}">
        <p14:creationId xmlns:p14="http://schemas.microsoft.com/office/powerpoint/2010/main" val="235608069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Text Box 2"/>
          <p:cNvSpPr txBox="1">
            <a:spLocks noChangeArrowheads="1"/>
          </p:cNvSpPr>
          <p:nvPr/>
        </p:nvSpPr>
        <p:spPr bwMode="auto">
          <a:xfrm>
            <a:off x="609600" y="457200"/>
            <a:ext cx="8610600"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l">
              <a:spcBef>
                <a:spcPct val="50000"/>
              </a:spcBef>
            </a:pPr>
            <a:r>
              <a:rPr lang="ja-JP" altLang="en-US" sz="2800" dirty="0">
                <a:latin typeface="メイリオ" panose="020B0604030504040204" pitchFamily="50" charset="-128"/>
                <a:ea typeface="メイリオ" panose="020B0604030504040204" pitchFamily="50" charset="-128"/>
              </a:rPr>
              <a:t>スライド作成のための</a:t>
            </a:r>
            <a:r>
              <a:rPr lang="en-US" altLang="ja-JP" sz="2800" dirty="0">
                <a:latin typeface="メイリオ" panose="020B0604030504040204" pitchFamily="50" charset="-128"/>
                <a:ea typeface="メイリオ" panose="020B0604030504040204" pitchFamily="50" charset="-128"/>
              </a:rPr>
              <a:t>PowerPoint</a:t>
            </a:r>
            <a:r>
              <a:rPr lang="ja-JP" altLang="en-US" sz="2800" dirty="0">
                <a:latin typeface="メイリオ" panose="020B0604030504040204" pitchFamily="50" charset="-128"/>
                <a:ea typeface="メイリオ" panose="020B0604030504040204" pitchFamily="50" charset="-128"/>
              </a:rPr>
              <a:t>操作のヒント</a:t>
            </a:r>
            <a:r>
              <a:rPr lang="en-US" altLang="ja-JP" sz="2800" dirty="0">
                <a:latin typeface="メイリオ" panose="020B0604030504040204" pitchFamily="50" charset="-128"/>
                <a:ea typeface="メイリオ" panose="020B0604030504040204" pitchFamily="50" charset="-128"/>
              </a:rPr>
              <a:t>(1)</a:t>
            </a:r>
            <a:endParaRPr lang="ja-JP" altLang="en-US" sz="2800" dirty="0">
              <a:latin typeface="メイリオ" panose="020B0604030504040204" pitchFamily="50" charset="-128"/>
              <a:ea typeface="メイリオ" panose="020B0604030504040204" pitchFamily="50" charset="-128"/>
            </a:endParaRPr>
          </a:p>
        </p:txBody>
      </p:sp>
      <p:sp>
        <p:nvSpPr>
          <p:cNvPr id="3" name="テキスト ボックス 2"/>
          <p:cNvSpPr txBox="1"/>
          <p:nvPr/>
        </p:nvSpPr>
        <p:spPr>
          <a:xfrm>
            <a:off x="762000" y="1166842"/>
            <a:ext cx="10134600" cy="1569660"/>
          </a:xfrm>
          <a:prstGeom prst="rect">
            <a:avLst/>
          </a:prstGeom>
          <a:noFill/>
        </p:spPr>
        <p:txBody>
          <a:bodyPr wrap="square" rtlCol="0">
            <a:spAutoFit/>
          </a:bodyPr>
          <a:lstStyle/>
          <a:p>
            <a:pPr algn="l"/>
            <a:r>
              <a:rPr lang="ja-JP" altLang="en-US" sz="2400" dirty="0">
                <a:solidFill>
                  <a:srgbClr val="FF0000"/>
                </a:solidFill>
                <a:latin typeface="メイリオ" panose="020B0604030504040204" pitchFamily="50" charset="-128"/>
                <a:ea typeface="メイリオ" panose="020B0604030504040204" pitchFamily="50" charset="-128"/>
              </a:rPr>
              <a:t>基本的な操作は</a:t>
            </a:r>
            <a:r>
              <a:rPr lang="en-US" altLang="ja-JP" sz="2400" dirty="0">
                <a:solidFill>
                  <a:srgbClr val="FF0000"/>
                </a:solidFill>
                <a:latin typeface="メイリオ" panose="020B0604030504040204" pitchFamily="50" charset="-128"/>
                <a:ea typeface="メイリオ" panose="020B0604030504040204" pitchFamily="50" charset="-128"/>
              </a:rPr>
              <a:t>Word</a:t>
            </a:r>
            <a:r>
              <a:rPr lang="ja-JP" altLang="en-US" sz="2400" dirty="0">
                <a:solidFill>
                  <a:srgbClr val="FF0000"/>
                </a:solidFill>
                <a:latin typeface="メイリオ" panose="020B0604030504040204" pitchFamily="50" charset="-128"/>
                <a:ea typeface="メイリオ" panose="020B0604030504040204" pitchFamily="50" charset="-128"/>
              </a:rPr>
              <a:t>といっしょ</a:t>
            </a:r>
          </a:p>
          <a:p>
            <a:pPr algn="l"/>
            <a:endParaRPr lang="ja-JP" altLang="en-US" sz="2400" dirty="0">
              <a:solidFill>
                <a:srgbClr val="FF0000"/>
              </a:solidFill>
              <a:latin typeface="メイリオ" panose="020B0604030504040204" pitchFamily="50" charset="-128"/>
              <a:ea typeface="メイリオ" panose="020B0604030504040204" pitchFamily="50" charset="-128"/>
            </a:endParaRPr>
          </a:p>
          <a:p>
            <a:pPr algn="l"/>
            <a:r>
              <a:rPr lang="ja-JP" altLang="en-US" sz="2400" dirty="0">
                <a:latin typeface="メイリオ" panose="020B0604030504040204" pitchFamily="50" charset="-128"/>
                <a:ea typeface="メイリオ" panose="020B0604030504040204" pitchFamily="50" charset="-128"/>
              </a:rPr>
              <a:t>文字の入力は</a:t>
            </a:r>
            <a:br>
              <a:rPr lang="en-US" altLang="ja-JP" sz="2400" dirty="0">
                <a:latin typeface="メイリオ" panose="020B0604030504040204" pitchFamily="50" charset="-128"/>
                <a:ea typeface="メイリオ" panose="020B0604030504040204" pitchFamily="50" charset="-128"/>
              </a:rPr>
            </a:br>
            <a:r>
              <a:rPr lang="ja-JP" altLang="en-US" sz="2400" dirty="0">
                <a:latin typeface="メイリオ" panose="020B0604030504040204" pitchFamily="50" charset="-128"/>
                <a:ea typeface="メイリオ" panose="020B0604030504040204" pitchFamily="50" charset="-128"/>
              </a:rPr>
              <a:t>テキスト</a:t>
            </a:r>
            <a:r>
              <a:rPr lang="en-US" altLang="ja-JP" sz="2400" dirty="0">
                <a:latin typeface="メイリオ" panose="020B0604030504040204" pitchFamily="50" charset="-128"/>
                <a:ea typeface="メイリオ" panose="020B0604030504040204" pitchFamily="50" charset="-128"/>
              </a:rPr>
              <a:t>Box</a:t>
            </a:r>
            <a:r>
              <a:rPr lang="ja-JP" altLang="en-US" sz="2400" dirty="0">
                <a:latin typeface="メイリオ" panose="020B0604030504040204" pitchFamily="50" charset="-128"/>
                <a:ea typeface="メイリオ" panose="020B0604030504040204" pitchFamily="50" charset="-128"/>
              </a:rPr>
              <a:t>を使用する</a:t>
            </a:r>
          </a:p>
        </p:txBody>
      </p:sp>
      <p:sp>
        <p:nvSpPr>
          <p:cNvPr id="4" name="スライド番号プレースホルダー 3"/>
          <p:cNvSpPr>
            <a:spLocks noGrp="1"/>
          </p:cNvSpPr>
          <p:nvPr>
            <p:ph type="sldNum" sz="quarter" idx="12"/>
          </p:nvPr>
        </p:nvSpPr>
        <p:spPr>
          <a:xfrm>
            <a:off x="8077200" y="6245225"/>
            <a:ext cx="2133600" cy="476250"/>
          </a:xfrm>
        </p:spPr>
        <p:txBody>
          <a:bodyPr/>
          <a:lstStyle/>
          <a:p>
            <a:fld id="{73180CEC-2114-4E58-9573-FA8E6C9CEB6F}" type="slidenum">
              <a:rPr lang="en-US" altLang="ja-JP" sz="4000"/>
              <a:pPr/>
              <a:t>15</a:t>
            </a:fld>
            <a:endParaRPr lang="en-US" altLang="ja-JP" sz="4000" dirty="0"/>
          </a:p>
        </p:txBody>
      </p:sp>
      <p:pic>
        <p:nvPicPr>
          <p:cNvPr id="5" name="図 4">
            <a:extLst>
              <a:ext uri="{FF2B5EF4-FFF2-40B4-BE49-F238E27FC236}">
                <a16:creationId xmlns:a16="http://schemas.microsoft.com/office/drawing/2014/main" id="{4067F4D3-904F-6584-3D1C-BF70EEC29D56}"/>
              </a:ext>
            </a:extLst>
          </p:cNvPr>
          <p:cNvPicPr>
            <a:picLocks noChangeAspect="1"/>
          </p:cNvPicPr>
          <p:nvPr/>
        </p:nvPicPr>
        <p:blipFill>
          <a:blip r:embed="rId2"/>
          <a:stretch>
            <a:fillRect/>
          </a:stretch>
        </p:blipFill>
        <p:spPr>
          <a:xfrm>
            <a:off x="4495800" y="1828800"/>
            <a:ext cx="4944165" cy="4220164"/>
          </a:xfrm>
          <a:prstGeom prst="rect">
            <a:avLst/>
          </a:prstGeom>
        </p:spPr>
      </p:pic>
      <p:sp>
        <p:nvSpPr>
          <p:cNvPr id="6" name="楕円 5">
            <a:extLst>
              <a:ext uri="{FF2B5EF4-FFF2-40B4-BE49-F238E27FC236}">
                <a16:creationId xmlns:a16="http://schemas.microsoft.com/office/drawing/2014/main" id="{37A6AD40-5375-8447-AA03-1EB5044B5940}"/>
              </a:ext>
            </a:extLst>
          </p:cNvPr>
          <p:cNvSpPr/>
          <p:nvPr/>
        </p:nvSpPr>
        <p:spPr>
          <a:xfrm>
            <a:off x="6423276" y="1966968"/>
            <a:ext cx="533400" cy="955956"/>
          </a:xfrm>
          <a:prstGeom prst="ellipse">
            <a:avLst/>
          </a:prstGeom>
          <a:noFill/>
          <a:ln w="381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楕円 6">
            <a:extLst>
              <a:ext uri="{FF2B5EF4-FFF2-40B4-BE49-F238E27FC236}">
                <a16:creationId xmlns:a16="http://schemas.microsoft.com/office/drawing/2014/main" id="{B89BFEF5-2C18-A962-807B-3C14FB0778AC}"/>
              </a:ext>
            </a:extLst>
          </p:cNvPr>
          <p:cNvSpPr/>
          <p:nvPr/>
        </p:nvSpPr>
        <p:spPr>
          <a:xfrm>
            <a:off x="4556312" y="1875472"/>
            <a:ext cx="533400" cy="457200"/>
          </a:xfrm>
          <a:prstGeom prst="ellipse">
            <a:avLst/>
          </a:prstGeom>
          <a:noFill/>
          <a:ln w="381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楕円 7">
            <a:extLst>
              <a:ext uri="{FF2B5EF4-FFF2-40B4-BE49-F238E27FC236}">
                <a16:creationId xmlns:a16="http://schemas.microsoft.com/office/drawing/2014/main" id="{DB6C2904-45F3-B4D0-8C52-CA35AB4ACBEB}"/>
              </a:ext>
            </a:extLst>
          </p:cNvPr>
          <p:cNvSpPr/>
          <p:nvPr/>
        </p:nvSpPr>
        <p:spPr>
          <a:xfrm>
            <a:off x="6423276" y="4876800"/>
            <a:ext cx="358524" cy="381000"/>
          </a:xfrm>
          <a:prstGeom prst="ellipse">
            <a:avLst/>
          </a:prstGeom>
          <a:noFill/>
          <a:ln w="381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10" name="直線矢印コネクタ 9">
            <a:extLst>
              <a:ext uri="{FF2B5EF4-FFF2-40B4-BE49-F238E27FC236}">
                <a16:creationId xmlns:a16="http://schemas.microsoft.com/office/drawing/2014/main" id="{8508978D-2A41-A29D-1973-18EB23ED6BAA}"/>
              </a:ext>
            </a:extLst>
          </p:cNvPr>
          <p:cNvCxnSpPr>
            <a:cxnSpLocks/>
          </p:cNvCxnSpPr>
          <p:nvPr/>
        </p:nvCxnSpPr>
        <p:spPr>
          <a:xfrm>
            <a:off x="2133600" y="2667000"/>
            <a:ext cx="4289676" cy="2362200"/>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8219325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Text Box 2"/>
          <p:cNvSpPr txBox="1">
            <a:spLocks noChangeArrowheads="1"/>
          </p:cNvSpPr>
          <p:nvPr/>
        </p:nvSpPr>
        <p:spPr bwMode="auto">
          <a:xfrm>
            <a:off x="609600" y="457200"/>
            <a:ext cx="8610600"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l">
              <a:spcBef>
                <a:spcPct val="50000"/>
              </a:spcBef>
            </a:pPr>
            <a:r>
              <a:rPr lang="ja-JP" altLang="en-US" sz="2800" dirty="0">
                <a:latin typeface="メイリオ" panose="020B0604030504040204" pitchFamily="50" charset="-128"/>
                <a:ea typeface="メイリオ" panose="020B0604030504040204" pitchFamily="50" charset="-128"/>
              </a:rPr>
              <a:t>スライド作成のための</a:t>
            </a:r>
            <a:r>
              <a:rPr lang="en-US" altLang="ja-JP" sz="2800" dirty="0">
                <a:latin typeface="メイリオ" panose="020B0604030504040204" pitchFamily="50" charset="-128"/>
                <a:ea typeface="メイリオ" panose="020B0604030504040204" pitchFamily="50" charset="-128"/>
              </a:rPr>
              <a:t>PowerPoint</a:t>
            </a:r>
            <a:r>
              <a:rPr lang="ja-JP" altLang="en-US" sz="2800" dirty="0">
                <a:latin typeface="メイリオ" panose="020B0604030504040204" pitchFamily="50" charset="-128"/>
                <a:ea typeface="メイリオ" panose="020B0604030504040204" pitchFamily="50" charset="-128"/>
              </a:rPr>
              <a:t>操作のヒント</a:t>
            </a:r>
            <a:r>
              <a:rPr lang="en-US" altLang="ja-JP" sz="2800" dirty="0">
                <a:latin typeface="メイリオ" panose="020B0604030504040204" pitchFamily="50" charset="-128"/>
                <a:ea typeface="メイリオ" panose="020B0604030504040204" pitchFamily="50" charset="-128"/>
              </a:rPr>
              <a:t>(2)</a:t>
            </a:r>
            <a:endParaRPr lang="ja-JP" altLang="en-US" sz="2800" dirty="0">
              <a:latin typeface="メイリオ" panose="020B0604030504040204" pitchFamily="50" charset="-128"/>
              <a:ea typeface="メイリオ" panose="020B0604030504040204" pitchFamily="50" charset="-128"/>
            </a:endParaRPr>
          </a:p>
        </p:txBody>
      </p:sp>
      <p:sp>
        <p:nvSpPr>
          <p:cNvPr id="3" name="テキスト ボックス 2"/>
          <p:cNvSpPr txBox="1"/>
          <p:nvPr/>
        </p:nvSpPr>
        <p:spPr>
          <a:xfrm>
            <a:off x="762000" y="1166842"/>
            <a:ext cx="6553200" cy="1569660"/>
          </a:xfrm>
          <a:prstGeom prst="rect">
            <a:avLst/>
          </a:prstGeom>
          <a:noFill/>
        </p:spPr>
        <p:txBody>
          <a:bodyPr wrap="square" rtlCol="0">
            <a:spAutoFit/>
          </a:bodyPr>
          <a:lstStyle/>
          <a:p>
            <a:pPr algn="l"/>
            <a:r>
              <a:rPr lang="ja-JP" altLang="en-US" sz="2400" dirty="0">
                <a:solidFill>
                  <a:srgbClr val="FF0000"/>
                </a:solidFill>
                <a:latin typeface="メイリオ" panose="020B0604030504040204" pitchFamily="50" charset="-128"/>
                <a:ea typeface="メイリオ" panose="020B0604030504040204" pitchFamily="50" charset="-128"/>
              </a:rPr>
              <a:t>タイトルなど見た目同じにする方法</a:t>
            </a:r>
          </a:p>
          <a:p>
            <a:pPr algn="l"/>
            <a:r>
              <a:rPr lang="ja-JP" altLang="en-US" sz="2400" dirty="0">
                <a:latin typeface="メイリオ" panose="020B0604030504040204" pitchFamily="50" charset="-128"/>
                <a:ea typeface="メイリオ" panose="020B0604030504040204" pitchFamily="50" charset="-128"/>
              </a:rPr>
              <a:t>はじめのスライドをひな型と</a:t>
            </a:r>
          </a:p>
          <a:p>
            <a:pPr algn="l"/>
            <a:r>
              <a:rPr lang="ja-JP" altLang="en-US" sz="2400" dirty="0">
                <a:latin typeface="メイリオ" panose="020B0604030504040204" pitchFamily="50" charset="-128"/>
                <a:ea typeface="メイリオ" panose="020B0604030504040204" pitchFamily="50" charset="-128"/>
              </a:rPr>
              <a:t>してスライド自体をコピペすると</a:t>
            </a:r>
          </a:p>
          <a:p>
            <a:pPr algn="l"/>
            <a:r>
              <a:rPr lang="ja-JP" altLang="en-US" sz="2400" dirty="0">
                <a:latin typeface="メイリオ" panose="020B0604030504040204" pitchFamily="50" charset="-128"/>
                <a:ea typeface="メイリオ" panose="020B0604030504040204" pitchFamily="50" charset="-128"/>
              </a:rPr>
              <a:t>タイトル位置などそろう</a:t>
            </a:r>
          </a:p>
        </p:txBody>
      </p:sp>
      <p:sp>
        <p:nvSpPr>
          <p:cNvPr id="4" name="スライド番号プレースホルダー 3"/>
          <p:cNvSpPr>
            <a:spLocks noGrp="1"/>
          </p:cNvSpPr>
          <p:nvPr>
            <p:ph type="sldNum" sz="quarter" idx="12"/>
          </p:nvPr>
        </p:nvSpPr>
        <p:spPr>
          <a:xfrm>
            <a:off x="8077200" y="6245225"/>
            <a:ext cx="2133600" cy="476250"/>
          </a:xfrm>
        </p:spPr>
        <p:txBody>
          <a:bodyPr/>
          <a:lstStyle/>
          <a:p>
            <a:fld id="{73180CEC-2114-4E58-9573-FA8E6C9CEB6F}" type="slidenum">
              <a:rPr lang="en-US" altLang="ja-JP" sz="4000"/>
              <a:pPr/>
              <a:t>16</a:t>
            </a:fld>
            <a:endParaRPr lang="en-US" altLang="ja-JP" sz="4000" dirty="0"/>
          </a:p>
        </p:txBody>
      </p:sp>
      <p:sp>
        <p:nvSpPr>
          <p:cNvPr id="8" name="楕円 7">
            <a:extLst>
              <a:ext uri="{FF2B5EF4-FFF2-40B4-BE49-F238E27FC236}">
                <a16:creationId xmlns:a16="http://schemas.microsoft.com/office/drawing/2014/main" id="{DB6C2904-45F3-B4D0-8C52-CA35AB4ACBEB}"/>
              </a:ext>
            </a:extLst>
          </p:cNvPr>
          <p:cNvSpPr/>
          <p:nvPr/>
        </p:nvSpPr>
        <p:spPr>
          <a:xfrm>
            <a:off x="6423276" y="4876800"/>
            <a:ext cx="358524" cy="381000"/>
          </a:xfrm>
          <a:prstGeom prst="ellipse">
            <a:avLst/>
          </a:prstGeom>
          <a:noFill/>
          <a:ln w="381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9" name="図 8">
            <a:extLst>
              <a:ext uri="{FF2B5EF4-FFF2-40B4-BE49-F238E27FC236}">
                <a16:creationId xmlns:a16="http://schemas.microsoft.com/office/drawing/2014/main" id="{7D56FBAE-8C75-B2E8-E9DC-58F56AB2BBEE}"/>
              </a:ext>
            </a:extLst>
          </p:cNvPr>
          <p:cNvPicPr>
            <a:picLocks noChangeAspect="1"/>
          </p:cNvPicPr>
          <p:nvPr/>
        </p:nvPicPr>
        <p:blipFill>
          <a:blip r:embed="rId2"/>
          <a:stretch>
            <a:fillRect/>
          </a:stretch>
        </p:blipFill>
        <p:spPr>
          <a:xfrm>
            <a:off x="5715000" y="2161939"/>
            <a:ext cx="3219899" cy="3372321"/>
          </a:xfrm>
          <a:prstGeom prst="rect">
            <a:avLst/>
          </a:prstGeom>
        </p:spPr>
      </p:pic>
      <p:sp>
        <p:nvSpPr>
          <p:cNvPr id="12" name="矢印: 右カーブ 11">
            <a:extLst>
              <a:ext uri="{FF2B5EF4-FFF2-40B4-BE49-F238E27FC236}">
                <a16:creationId xmlns:a16="http://schemas.microsoft.com/office/drawing/2014/main" id="{51CFA8FB-36DC-DF61-1620-CB60FBCE051B}"/>
              </a:ext>
            </a:extLst>
          </p:cNvPr>
          <p:cNvSpPr/>
          <p:nvPr/>
        </p:nvSpPr>
        <p:spPr>
          <a:xfrm rot="19251319">
            <a:off x="5604023" y="3643896"/>
            <a:ext cx="708276" cy="1171340"/>
          </a:xfrm>
          <a:prstGeom prst="curvedRightArrow">
            <a:avLst/>
          </a:prstGeom>
          <a:solidFill>
            <a:srgbClr val="FF0000"/>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13" name="テキスト ボックス 12">
            <a:extLst>
              <a:ext uri="{FF2B5EF4-FFF2-40B4-BE49-F238E27FC236}">
                <a16:creationId xmlns:a16="http://schemas.microsoft.com/office/drawing/2014/main" id="{45BD2DF9-76E3-5B9A-5509-68AD03AA868C}"/>
              </a:ext>
            </a:extLst>
          </p:cNvPr>
          <p:cNvSpPr txBox="1"/>
          <p:nvPr/>
        </p:nvSpPr>
        <p:spPr>
          <a:xfrm>
            <a:off x="4351178" y="3998733"/>
            <a:ext cx="1524000" cy="461665"/>
          </a:xfrm>
          <a:prstGeom prst="rect">
            <a:avLst/>
          </a:prstGeom>
          <a:noFill/>
        </p:spPr>
        <p:txBody>
          <a:bodyPr wrap="square" rtlCol="0">
            <a:spAutoFit/>
          </a:bodyPr>
          <a:lstStyle/>
          <a:p>
            <a:pPr algn="l"/>
            <a:r>
              <a:rPr lang="ja-JP" altLang="en-US" sz="2400" dirty="0">
                <a:latin typeface="メイリオ" panose="020B0604030504040204" pitchFamily="50" charset="-128"/>
                <a:ea typeface="メイリオ" panose="020B0604030504040204" pitchFamily="50" charset="-128"/>
              </a:rPr>
              <a:t>コピペ</a:t>
            </a:r>
          </a:p>
        </p:txBody>
      </p:sp>
    </p:spTree>
    <p:extLst>
      <p:ext uri="{BB962C8B-B14F-4D97-AF65-F5344CB8AC3E}">
        <p14:creationId xmlns:p14="http://schemas.microsoft.com/office/powerpoint/2010/main" val="409074203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Text Box 2"/>
          <p:cNvSpPr txBox="1">
            <a:spLocks noChangeArrowheads="1"/>
          </p:cNvSpPr>
          <p:nvPr/>
        </p:nvSpPr>
        <p:spPr bwMode="auto">
          <a:xfrm>
            <a:off x="609600" y="457200"/>
            <a:ext cx="8610600"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l">
              <a:spcBef>
                <a:spcPct val="50000"/>
              </a:spcBef>
            </a:pPr>
            <a:r>
              <a:rPr lang="ja-JP" altLang="en-US" sz="2800" dirty="0">
                <a:latin typeface="メイリオ" panose="020B0604030504040204" pitchFamily="50" charset="-128"/>
                <a:ea typeface="メイリオ" panose="020B0604030504040204" pitchFamily="50" charset="-128"/>
              </a:rPr>
              <a:t>スライド作成のための</a:t>
            </a:r>
            <a:r>
              <a:rPr lang="en-US" altLang="ja-JP" sz="2800" dirty="0">
                <a:latin typeface="メイリオ" panose="020B0604030504040204" pitchFamily="50" charset="-128"/>
                <a:ea typeface="メイリオ" panose="020B0604030504040204" pitchFamily="50" charset="-128"/>
              </a:rPr>
              <a:t>PowerPoint</a:t>
            </a:r>
            <a:r>
              <a:rPr lang="ja-JP" altLang="en-US" sz="2800" dirty="0">
                <a:latin typeface="メイリオ" panose="020B0604030504040204" pitchFamily="50" charset="-128"/>
                <a:ea typeface="メイリオ" panose="020B0604030504040204" pitchFamily="50" charset="-128"/>
              </a:rPr>
              <a:t>操作のヒント</a:t>
            </a:r>
            <a:r>
              <a:rPr lang="en-US" altLang="ja-JP" sz="2800" dirty="0">
                <a:latin typeface="メイリオ" panose="020B0604030504040204" pitchFamily="50" charset="-128"/>
                <a:ea typeface="メイリオ" panose="020B0604030504040204" pitchFamily="50" charset="-128"/>
              </a:rPr>
              <a:t>(3)</a:t>
            </a:r>
            <a:endParaRPr lang="ja-JP" altLang="en-US" sz="2800" dirty="0">
              <a:latin typeface="メイリオ" panose="020B0604030504040204" pitchFamily="50" charset="-128"/>
              <a:ea typeface="メイリオ" panose="020B0604030504040204" pitchFamily="50" charset="-128"/>
            </a:endParaRPr>
          </a:p>
        </p:txBody>
      </p:sp>
      <p:sp>
        <p:nvSpPr>
          <p:cNvPr id="3" name="テキスト ボックス 2"/>
          <p:cNvSpPr txBox="1"/>
          <p:nvPr/>
        </p:nvSpPr>
        <p:spPr>
          <a:xfrm>
            <a:off x="762000" y="1166842"/>
            <a:ext cx="6553200" cy="1200329"/>
          </a:xfrm>
          <a:prstGeom prst="rect">
            <a:avLst/>
          </a:prstGeom>
          <a:noFill/>
        </p:spPr>
        <p:txBody>
          <a:bodyPr wrap="square" rtlCol="0">
            <a:spAutoFit/>
          </a:bodyPr>
          <a:lstStyle/>
          <a:p>
            <a:pPr algn="l"/>
            <a:r>
              <a:rPr lang="ja-JP" altLang="en-US" sz="2400" dirty="0">
                <a:solidFill>
                  <a:srgbClr val="FF0000"/>
                </a:solidFill>
                <a:latin typeface="メイリオ" panose="020B0604030504040204" pitchFamily="50" charset="-128"/>
                <a:ea typeface="メイリオ" panose="020B0604030504040204" pitchFamily="50" charset="-128"/>
              </a:rPr>
              <a:t>オブジェクトの重なりの変更</a:t>
            </a:r>
          </a:p>
          <a:p>
            <a:pPr algn="l"/>
            <a:r>
              <a:rPr lang="ja-JP" altLang="en-US" sz="2400" dirty="0">
                <a:latin typeface="メイリオ" panose="020B0604030504040204" pitchFamily="50" charset="-128"/>
                <a:ea typeface="メイリオ" panose="020B0604030504040204" pitchFamily="50" charset="-128"/>
              </a:rPr>
              <a:t>複数のオブジェクト</a:t>
            </a:r>
            <a:r>
              <a:rPr lang="en-US" altLang="ja-JP" sz="2400" dirty="0">
                <a:latin typeface="メイリオ" panose="020B0604030504040204" pitchFamily="50" charset="-128"/>
                <a:ea typeface="メイリオ" panose="020B0604030504040204" pitchFamily="50" charset="-128"/>
              </a:rPr>
              <a:t>(</a:t>
            </a:r>
            <a:r>
              <a:rPr lang="ja-JP" altLang="en-US" sz="2400" dirty="0">
                <a:latin typeface="メイリオ" panose="020B0604030504040204" pitchFamily="50" charset="-128"/>
                <a:ea typeface="メイリオ" panose="020B0604030504040204" pitchFamily="50" charset="-128"/>
              </a:rPr>
              <a:t>テキストボックスや図</a:t>
            </a:r>
            <a:r>
              <a:rPr lang="en-US" altLang="ja-JP" sz="2400" dirty="0">
                <a:latin typeface="メイリオ" panose="020B0604030504040204" pitchFamily="50" charset="-128"/>
                <a:ea typeface="メイリオ" panose="020B0604030504040204" pitchFamily="50" charset="-128"/>
              </a:rPr>
              <a:t>)</a:t>
            </a:r>
            <a:r>
              <a:rPr lang="ja-JP" altLang="en-US" sz="2400" dirty="0">
                <a:latin typeface="メイリオ" panose="020B0604030504040204" pitchFamily="50" charset="-128"/>
                <a:ea typeface="メイリオ" panose="020B0604030504040204" pitchFamily="50" charset="-128"/>
              </a:rPr>
              <a:t>の</a:t>
            </a:r>
          </a:p>
          <a:p>
            <a:pPr algn="l"/>
            <a:r>
              <a:rPr lang="ja-JP" altLang="en-US" sz="2400" dirty="0">
                <a:latin typeface="メイリオ" panose="020B0604030504040204" pitchFamily="50" charset="-128"/>
                <a:ea typeface="メイリオ" panose="020B0604030504040204" pitchFamily="50" charset="-128"/>
              </a:rPr>
              <a:t>重なりは変更可能</a:t>
            </a:r>
          </a:p>
        </p:txBody>
      </p:sp>
      <p:sp>
        <p:nvSpPr>
          <p:cNvPr id="4" name="スライド番号プレースホルダー 3"/>
          <p:cNvSpPr>
            <a:spLocks noGrp="1"/>
          </p:cNvSpPr>
          <p:nvPr>
            <p:ph type="sldNum" sz="quarter" idx="12"/>
          </p:nvPr>
        </p:nvSpPr>
        <p:spPr>
          <a:xfrm>
            <a:off x="8077200" y="6245225"/>
            <a:ext cx="2133600" cy="476250"/>
          </a:xfrm>
        </p:spPr>
        <p:txBody>
          <a:bodyPr/>
          <a:lstStyle/>
          <a:p>
            <a:fld id="{73180CEC-2114-4E58-9573-FA8E6C9CEB6F}" type="slidenum">
              <a:rPr lang="en-US" altLang="ja-JP" sz="4000"/>
              <a:pPr/>
              <a:t>17</a:t>
            </a:fld>
            <a:endParaRPr lang="en-US" altLang="ja-JP" sz="4000" dirty="0"/>
          </a:p>
        </p:txBody>
      </p:sp>
      <p:pic>
        <p:nvPicPr>
          <p:cNvPr id="5" name="図 4">
            <a:extLst>
              <a:ext uri="{FF2B5EF4-FFF2-40B4-BE49-F238E27FC236}">
                <a16:creationId xmlns:a16="http://schemas.microsoft.com/office/drawing/2014/main" id="{E1A54BBE-DCD7-9B02-268D-ADE02E832392}"/>
              </a:ext>
            </a:extLst>
          </p:cNvPr>
          <p:cNvPicPr>
            <a:picLocks noChangeAspect="1"/>
          </p:cNvPicPr>
          <p:nvPr/>
        </p:nvPicPr>
        <p:blipFill>
          <a:blip r:embed="rId2"/>
          <a:stretch>
            <a:fillRect/>
          </a:stretch>
        </p:blipFill>
        <p:spPr>
          <a:xfrm>
            <a:off x="2362200" y="2553593"/>
            <a:ext cx="4696480" cy="3553321"/>
          </a:xfrm>
          <a:prstGeom prst="rect">
            <a:avLst/>
          </a:prstGeom>
        </p:spPr>
      </p:pic>
      <p:sp>
        <p:nvSpPr>
          <p:cNvPr id="6" name="楕円 5">
            <a:extLst>
              <a:ext uri="{FF2B5EF4-FFF2-40B4-BE49-F238E27FC236}">
                <a16:creationId xmlns:a16="http://schemas.microsoft.com/office/drawing/2014/main" id="{A471D40F-0328-70C3-1D77-051DAA247D02}"/>
              </a:ext>
            </a:extLst>
          </p:cNvPr>
          <p:cNvSpPr/>
          <p:nvPr/>
        </p:nvSpPr>
        <p:spPr>
          <a:xfrm>
            <a:off x="4419600" y="3581400"/>
            <a:ext cx="1851276" cy="808038"/>
          </a:xfrm>
          <a:prstGeom prst="ellipse">
            <a:avLst/>
          </a:prstGeom>
          <a:noFill/>
          <a:ln w="381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109609432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Text Box 2"/>
          <p:cNvSpPr txBox="1">
            <a:spLocks noChangeArrowheads="1"/>
          </p:cNvSpPr>
          <p:nvPr/>
        </p:nvSpPr>
        <p:spPr bwMode="auto">
          <a:xfrm>
            <a:off x="609600" y="457200"/>
            <a:ext cx="8610600"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l">
              <a:spcBef>
                <a:spcPct val="50000"/>
              </a:spcBef>
            </a:pPr>
            <a:r>
              <a:rPr lang="ja-JP" altLang="en-US" sz="2800" dirty="0">
                <a:latin typeface="メイリオ" panose="020B0604030504040204" pitchFamily="50" charset="-128"/>
                <a:ea typeface="メイリオ" panose="020B0604030504040204" pitchFamily="50" charset="-128"/>
              </a:rPr>
              <a:t>スライド作成のための</a:t>
            </a:r>
            <a:r>
              <a:rPr lang="en-US" altLang="ja-JP" sz="2800" dirty="0">
                <a:latin typeface="メイリオ" panose="020B0604030504040204" pitchFamily="50" charset="-128"/>
                <a:ea typeface="メイリオ" panose="020B0604030504040204" pitchFamily="50" charset="-128"/>
              </a:rPr>
              <a:t>PowerPoint</a:t>
            </a:r>
            <a:r>
              <a:rPr lang="ja-JP" altLang="en-US" sz="2800" dirty="0">
                <a:latin typeface="メイリオ" panose="020B0604030504040204" pitchFamily="50" charset="-128"/>
                <a:ea typeface="メイリオ" panose="020B0604030504040204" pitchFamily="50" charset="-128"/>
              </a:rPr>
              <a:t>操作のヒント</a:t>
            </a:r>
            <a:r>
              <a:rPr lang="en-US" altLang="ja-JP" sz="2800" dirty="0">
                <a:latin typeface="メイリオ" panose="020B0604030504040204" pitchFamily="50" charset="-128"/>
                <a:ea typeface="メイリオ" panose="020B0604030504040204" pitchFamily="50" charset="-128"/>
              </a:rPr>
              <a:t>(4)</a:t>
            </a:r>
            <a:endParaRPr lang="ja-JP" altLang="en-US" sz="2800" dirty="0">
              <a:latin typeface="メイリオ" panose="020B0604030504040204" pitchFamily="50" charset="-128"/>
              <a:ea typeface="メイリオ" panose="020B0604030504040204" pitchFamily="50" charset="-128"/>
            </a:endParaRPr>
          </a:p>
        </p:txBody>
      </p:sp>
      <p:sp>
        <p:nvSpPr>
          <p:cNvPr id="3" name="テキスト ボックス 2"/>
          <p:cNvSpPr txBox="1"/>
          <p:nvPr/>
        </p:nvSpPr>
        <p:spPr>
          <a:xfrm>
            <a:off x="762000" y="1122215"/>
            <a:ext cx="4724400" cy="4278094"/>
          </a:xfrm>
          <a:prstGeom prst="rect">
            <a:avLst/>
          </a:prstGeom>
          <a:noFill/>
        </p:spPr>
        <p:txBody>
          <a:bodyPr wrap="square" rtlCol="0">
            <a:spAutoFit/>
          </a:bodyPr>
          <a:lstStyle/>
          <a:p>
            <a:pPr algn="l"/>
            <a:r>
              <a:rPr lang="ja-JP" altLang="en-US" sz="2400" dirty="0">
                <a:latin typeface="メイリオ" panose="020B0604030504040204" pitchFamily="50" charset="-128"/>
                <a:ea typeface="メイリオ" panose="020B0604030504040204" pitchFamily="50" charset="-128"/>
              </a:rPr>
              <a:t>画像について</a:t>
            </a:r>
            <a:r>
              <a:rPr lang="en-US" altLang="ja-JP" sz="2400" dirty="0">
                <a:latin typeface="メイリオ" panose="020B0604030504040204" pitchFamily="50" charset="-128"/>
                <a:ea typeface="メイリオ" panose="020B0604030504040204" pitchFamily="50" charset="-128"/>
              </a:rPr>
              <a:t>(</a:t>
            </a:r>
            <a:r>
              <a:rPr lang="ja-JP" altLang="en-US" sz="2400" dirty="0">
                <a:latin typeface="メイリオ" panose="020B0604030504040204" pitchFamily="50" charset="-128"/>
                <a:ea typeface="メイリオ" panose="020B0604030504040204" pitchFamily="50" charset="-128"/>
              </a:rPr>
              <a:t>基本</a:t>
            </a:r>
            <a:r>
              <a:rPr lang="en-US" altLang="ja-JP" sz="2400" dirty="0">
                <a:latin typeface="メイリオ" panose="020B0604030504040204" pitchFamily="50" charset="-128"/>
                <a:ea typeface="メイリオ" panose="020B0604030504040204" pitchFamily="50" charset="-128"/>
              </a:rPr>
              <a:t>)</a:t>
            </a:r>
          </a:p>
          <a:p>
            <a:pPr algn="l"/>
            <a:endParaRPr lang="en-US" altLang="ja-JP" sz="800" dirty="0">
              <a:latin typeface="メイリオ" panose="020B0604030504040204" pitchFamily="50" charset="-128"/>
              <a:ea typeface="メイリオ" panose="020B0604030504040204" pitchFamily="50" charset="-128"/>
            </a:endParaRPr>
          </a:p>
          <a:p>
            <a:pPr algn="l"/>
            <a:r>
              <a:rPr lang="ja-JP" altLang="en-US" sz="2400" dirty="0">
                <a:latin typeface="メイリオ" panose="020B0604030504040204" pitchFamily="50" charset="-128"/>
                <a:ea typeface="メイリオ" panose="020B0604030504040204" pitchFamily="50" charset="-128"/>
              </a:rPr>
              <a:t>フリー素材</a:t>
            </a:r>
          </a:p>
          <a:p>
            <a:pPr algn="l"/>
            <a:r>
              <a:rPr lang="ja-JP" altLang="en-US" sz="2400" dirty="0">
                <a:latin typeface="メイリオ" panose="020B0604030504040204" pitchFamily="50" charset="-128"/>
                <a:ea typeface="メイリオ" panose="020B0604030504040204" pitchFamily="50" charset="-128"/>
              </a:rPr>
              <a:t>〇いらすとや</a:t>
            </a:r>
          </a:p>
          <a:p>
            <a:pPr algn="l"/>
            <a:endParaRPr lang="ja-JP" altLang="en-US" sz="2400" dirty="0">
              <a:latin typeface="メイリオ" panose="020B0604030504040204" pitchFamily="50" charset="-128"/>
              <a:ea typeface="メイリオ" panose="020B0604030504040204" pitchFamily="50" charset="-128"/>
            </a:endParaRPr>
          </a:p>
          <a:p>
            <a:pPr algn="l"/>
            <a:endParaRPr lang="ja-JP" altLang="en-US" sz="2400" dirty="0">
              <a:latin typeface="メイリオ" panose="020B0604030504040204" pitchFamily="50" charset="-128"/>
              <a:ea typeface="メイリオ" panose="020B0604030504040204" pitchFamily="50" charset="-128"/>
            </a:endParaRPr>
          </a:p>
          <a:p>
            <a:pPr algn="l"/>
            <a:endParaRPr lang="en-US" altLang="ja-JP" sz="2400" dirty="0">
              <a:latin typeface="メイリオ" panose="020B0604030504040204" pitchFamily="50" charset="-128"/>
              <a:ea typeface="メイリオ" panose="020B0604030504040204" pitchFamily="50" charset="-128"/>
            </a:endParaRPr>
          </a:p>
          <a:p>
            <a:pPr algn="l"/>
            <a:r>
              <a:rPr lang="ja-JP" altLang="en-US" sz="2400" dirty="0">
                <a:latin typeface="メイリオ" panose="020B0604030504040204" pitchFamily="50" charset="-128"/>
                <a:ea typeface="メイリオ" panose="020B0604030504040204" pitchFamily="50" charset="-128"/>
              </a:rPr>
              <a:t>〇白黒シルエットイラスト</a:t>
            </a:r>
          </a:p>
          <a:p>
            <a:pPr algn="l"/>
            <a:endParaRPr lang="en-US" altLang="ja-JP" sz="2400" dirty="0">
              <a:latin typeface="メイリオ" panose="020B0604030504040204" pitchFamily="50" charset="-128"/>
              <a:ea typeface="メイリオ" panose="020B0604030504040204" pitchFamily="50" charset="-128"/>
            </a:endParaRPr>
          </a:p>
          <a:p>
            <a:pPr algn="l"/>
            <a:endParaRPr lang="ja-JP" altLang="en-US" sz="2400" dirty="0">
              <a:latin typeface="メイリオ" panose="020B0604030504040204" pitchFamily="50" charset="-128"/>
              <a:ea typeface="メイリオ" panose="020B0604030504040204" pitchFamily="50" charset="-128"/>
            </a:endParaRPr>
          </a:p>
          <a:p>
            <a:pPr algn="l"/>
            <a:endParaRPr lang="ja-JP" altLang="en-US" sz="2400" dirty="0">
              <a:latin typeface="メイリオ" panose="020B0604030504040204" pitchFamily="50" charset="-128"/>
              <a:ea typeface="メイリオ" panose="020B0604030504040204" pitchFamily="50" charset="-128"/>
            </a:endParaRPr>
          </a:p>
          <a:p>
            <a:pPr algn="l"/>
            <a:r>
              <a:rPr lang="ja-JP" altLang="en-US" sz="2400" dirty="0">
                <a:latin typeface="メイリオ" panose="020B0604030504040204" pitchFamily="50" charset="-128"/>
                <a:ea typeface="メイリオ" panose="020B0604030504040204" pitchFamily="50" charset="-128"/>
              </a:rPr>
              <a:t>〇ヒューマンピクトグラム</a:t>
            </a:r>
          </a:p>
        </p:txBody>
      </p:sp>
      <p:sp>
        <p:nvSpPr>
          <p:cNvPr id="4" name="スライド番号プレースホルダー 3"/>
          <p:cNvSpPr>
            <a:spLocks noGrp="1"/>
          </p:cNvSpPr>
          <p:nvPr>
            <p:ph type="sldNum" sz="quarter" idx="12"/>
          </p:nvPr>
        </p:nvSpPr>
        <p:spPr>
          <a:xfrm>
            <a:off x="8077200" y="6245225"/>
            <a:ext cx="2133600" cy="476250"/>
          </a:xfrm>
        </p:spPr>
        <p:txBody>
          <a:bodyPr/>
          <a:lstStyle/>
          <a:p>
            <a:fld id="{73180CEC-2114-4E58-9573-FA8E6C9CEB6F}" type="slidenum">
              <a:rPr lang="en-US" altLang="ja-JP" sz="4000"/>
              <a:pPr/>
              <a:t>18</a:t>
            </a:fld>
            <a:endParaRPr lang="en-US" altLang="ja-JP" sz="4000" dirty="0"/>
          </a:p>
        </p:txBody>
      </p:sp>
      <p:pic>
        <p:nvPicPr>
          <p:cNvPr id="7" name="図 6">
            <a:extLst>
              <a:ext uri="{FF2B5EF4-FFF2-40B4-BE49-F238E27FC236}">
                <a16:creationId xmlns:a16="http://schemas.microsoft.com/office/drawing/2014/main" id="{D8068039-6C4F-9BFA-DA74-F3FC031151D4}"/>
              </a:ext>
            </a:extLst>
          </p:cNvPr>
          <p:cNvPicPr>
            <a:picLocks noChangeAspect="1"/>
          </p:cNvPicPr>
          <p:nvPr/>
        </p:nvPicPr>
        <p:blipFill>
          <a:blip r:embed="rId2"/>
          <a:stretch>
            <a:fillRect/>
          </a:stretch>
        </p:blipFill>
        <p:spPr>
          <a:xfrm>
            <a:off x="6096000" y="2488074"/>
            <a:ext cx="5360910" cy="3276781"/>
          </a:xfrm>
          <a:prstGeom prst="rect">
            <a:avLst/>
          </a:prstGeom>
        </p:spPr>
      </p:pic>
      <p:sp>
        <p:nvSpPr>
          <p:cNvPr id="8" name="テキスト ボックス 7">
            <a:extLst>
              <a:ext uri="{FF2B5EF4-FFF2-40B4-BE49-F238E27FC236}">
                <a16:creationId xmlns:a16="http://schemas.microsoft.com/office/drawing/2014/main" id="{021DE067-0B8F-B3B5-38BC-8F1227D436CF}"/>
              </a:ext>
            </a:extLst>
          </p:cNvPr>
          <p:cNvSpPr txBox="1"/>
          <p:nvPr/>
        </p:nvSpPr>
        <p:spPr>
          <a:xfrm>
            <a:off x="6705600" y="2004848"/>
            <a:ext cx="3352800" cy="461665"/>
          </a:xfrm>
          <a:prstGeom prst="rect">
            <a:avLst/>
          </a:prstGeom>
          <a:noFill/>
        </p:spPr>
        <p:txBody>
          <a:bodyPr wrap="square" rtlCol="0">
            <a:spAutoFit/>
          </a:bodyPr>
          <a:lstStyle/>
          <a:p>
            <a:pPr algn="l"/>
            <a:r>
              <a:rPr lang="ja-JP" altLang="en-US" sz="2400" dirty="0">
                <a:latin typeface="メイリオ" panose="020B0604030504040204" pitchFamily="50" charset="-128"/>
                <a:ea typeface="メイリオ" panose="020B0604030504040204" pitchFamily="50" charset="-128"/>
              </a:rPr>
              <a:t>トリミング</a:t>
            </a:r>
          </a:p>
        </p:txBody>
      </p:sp>
      <p:pic>
        <p:nvPicPr>
          <p:cNvPr id="10" name="図 9">
            <a:extLst>
              <a:ext uri="{FF2B5EF4-FFF2-40B4-BE49-F238E27FC236}">
                <a16:creationId xmlns:a16="http://schemas.microsoft.com/office/drawing/2014/main" id="{F9B77A07-CD2B-D3DE-39A8-18473332B85B}"/>
              </a:ext>
            </a:extLst>
          </p:cNvPr>
          <p:cNvPicPr>
            <a:picLocks noChangeAspect="1"/>
          </p:cNvPicPr>
          <p:nvPr/>
        </p:nvPicPr>
        <p:blipFill>
          <a:blip r:embed="rId3"/>
          <a:stretch>
            <a:fillRect/>
          </a:stretch>
        </p:blipFill>
        <p:spPr>
          <a:xfrm>
            <a:off x="1603672" y="2434096"/>
            <a:ext cx="2765451" cy="827166"/>
          </a:xfrm>
          <a:prstGeom prst="rect">
            <a:avLst/>
          </a:prstGeom>
        </p:spPr>
      </p:pic>
      <p:pic>
        <p:nvPicPr>
          <p:cNvPr id="12" name="図 11">
            <a:extLst>
              <a:ext uri="{FF2B5EF4-FFF2-40B4-BE49-F238E27FC236}">
                <a16:creationId xmlns:a16="http://schemas.microsoft.com/office/drawing/2014/main" id="{E01E4F45-50FE-8FA9-8713-79BB2ED9B51D}"/>
              </a:ext>
            </a:extLst>
          </p:cNvPr>
          <p:cNvPicPr>
            <a:picLocks noChangeAspect="1"/>
          </p:cNvPicPr>
          <p:nvPr/>
        </p:nvPicPr>
        <p:blipFill>
          <a:blip r:embed="rId4"/>
          <a:stretch>
            <a:fillRect/>
          </a:stretch>
        </p:blipFill>
        <p:spPr>
          <a:xfrm>
            <a:off x="1603672" y="3825314"/>
            <a:ext cx="3862799" cy="1010942"/>
          </a:xfrm>
          <a:prstGeom prst="rect">
            <a:avLst/>
          </a:prstGeom>
        </p:spPr>
      </p:pic>
      <p:pic>
        <p:nvPicPr>
          <p:cNvPr id="14" name="図 13">
            <a:extLst>
              <a:ext uri="{FF2B5EF4-FFF2-40B4-BE49-F238E27FC236}">
                <a16:creationId xmlns:a16="http://schemas.microsoft.com/office/drawing/2014/main" id="{0BB7E44A-61E8-5B82-EA5B-2CD3760BEED3}"/>
              </a:ext>
            </a:extLst>
          </p:cNvPr>
          <p:cNvPicPr>
            <a:picLocks noChangeAspect="1"/>
          </p:cNvPicPr>
          <p:nvPr/>
        </p:nvPicPr>
        <p:blipFill>
          <a:blip r:embed="rId5"/>
          <a:stretch>
            <a:fillRect/>
          </a:stretch>
        </p:blipFill>
        <p:spPr>
          <a:xfrm>
            <a:off x="1589255" y="5316570"/>
            <a:ext cx="3877216" cy="1295581"/>
          </a:xfrm>
          <a:prstGeom prst="rect">
            <a:avLst/>
          </a:prstGeom>
        </p:spPr>
      </p:pic>
    </p:spTree>
    <p:extLst>
      <p:ext uri="{BB962C8B-B14F-4D97-AF65-F5344CB8AC3E}">
        <p14:creationId xmlns:p14="http://schemas.microsoft.com/office/powerpoint/2010/main" val="386304639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Text Box 2"/>
          <p:cNvSpPr txBox="1">
            <a:spLocks noChangeArrowheads="1"/>
          </p:cNvSpPr>
          <p:nvPr/>
        </p:nvSpPr>
        <p:spPr bwMode="auto">
          <a:xfrm>
            <a:off x="609600" y="457200"/>
            <a:ext cx="8610600"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l">
              <a:spcBef>
                <a:spcPct val="50000"/>
              </a:spcBef>
            </a:pPr>
            <a:r>
              <a:rPr lang="ja-JP" altLang="en-US" sz="2800" dirty="0">
                <a:latin typeface="メイリオ" panose="020B0604030504040204" pitchFamily="50" charset="-128"/>
                <a:ea typeface="メイリオ" panose="020B0604030504040204" pitchFamily="50" charset="-128"/>
              </a:rPr>
              <a:t>スライド作成のための</a:t>
            </a:r>
            <a:r>
              <a:rPr lang="en-US" altLang="ja-JP" sz="2800" dirty="0">
                <a:latin typeface="メイリオ" panose="020B0604030504040204" pitchFamily="50" charset="-128"/>
                <a:ea typeface="メイリオ" panose="020B0604030504040204" pitchFamily="50" charset="-128"/>
              </a:rPr>
              <a:t>PowerPoint</a:t>
            </a:r>
            <a:r>
              <a:rPr lang="ja-JP" altLang="en-US" sz="2800" dirty="0">
                <a:latin typeface="メイリオ" panose="020B0604030504040204" pitchFamily="50" charset="-128"/>
                <a:ea typeface="メイリオ" panose="020B0604030504040204" pitchFamily="50" charset="-128"/>
              </a:rPr>
              <a:t>操作のヒント</a:t>
            </a:r>
            <a:r>
              <a:rPr lang="en-US" altLang="ja-JP" sz="2800" dirty="0">
                <a:latin typeface="メイリオ" panose="020B0604030504040204" pitchFamily="50" charset="-128"/>
                <a:ea typeface="メイリオ" panose="020B0604030504040204" pitchFamily="50" charset="-128"/>
              </a:rPr>
              <a:t>(5)</a:t>
            </a:r>
            <a:endParaRPr lang="ja-JP" altLang="en-US" sz="2800" dirty="0">
              <a:latin typeface="メイリオ" panose="020B0604030504040204" pitchFamily="50" charset="-128"/>
              <a:ea typeface="メイリオ" panose="020B0604030504040204" pitchFamily="50" charset="-128"/>
            </a:endParaRPr>
          </a:p>
        </p:txBody>
      </p:sp>
      <p:sp>
        <p:nvSpPr>
          <p:cNvPr id="3" name="テキスト ボックス 2"/>
          <p:cNvSpPr txBox="1"/>
          <p:nvPr/>
        </p:nvSpPr>
        <p:spPr>
          <a:xfrm>
            <a:off x="762000" y="1122215"/>
            <a:ext cx="4724400" cy="954107"/>
          </a:xfrm>
          <a:prstGeom prst="rect">
            <a:avLst/>
          </a:prstGeom>
          <a:noFill/>
        </p:spPr>
        <p:txBody>
          <a:bodyPr wrap="square" rtlCol="0">
            <a:spAutoFit/>
          </a:bodyPr>
          <a:lstStyle/>
          <a:p>
            <a:pPr algn="l"/>
            <a:r>
              <a:rPr lang="ja-JP" altLang="en-US" sz="2400" dirty="0">
                <a:latin typeface="メイリオ" panose="020B0604030504040204" pitchFamily="50" charset="-128"/>
                <a:ea typeface="メイリオ" panose="020B0604030504040204" pitchFamily="50" charset="-128"/>
              </a:rPr>
              <a:t>画像の利用</a:t>
            </a:r>
            <a:endParaRPr lang="en-US" altLang="ja-JP" sz="2400" dirty="0">
              <a:latin typeface="メイリオ" panose="020B0604030504040204" pitchFamily="50" charset="-128"/>
              <a:ea typeface="メイリオ" panose="020B0604030504040204" pitchFamily="50" charset="-128"/>
            </a:endParaRPr>
          </a:p>
          <a:p>
            <a:pPr algn="l"/>
            <a:r>
              <a:rPr lang="ja-JP" altLang="en-US" sz="2400" dirty="0">
                <a:latin typeface="メイリオ" panose="020B0604030504040204" pitchFamily="50" charset="-128"/>
                <a:ea typeface="メイリオ" panose="020B0604030504040204" pitchFamily="50" charset="-128"/>
              </a:rPr>
              <a:t>〇</a:t>
            </a:r>
            <a:r>
              <a:rPr lang="en-US" altLang="ja-JP" sz="2400" dirty="0">
                <a:latin typeface="メイリオ" panose="020B0604030504040204" pitchFamily="50" charset="-128"/>
                <a:ea typeface="メイリオ" panose="020B0604030504040204" pitchFamily="50" charset="-128"/>
              </a:rPr>
              <a:t>Web</a:t>
            </a:r>
            <a:r>
              <a:rPr lang="ja-JP" altLang="en-US" sz="2400" dirty="0">
                <a:latin typeface="メイリオ" panose="020B0604030504040204" pitchFamily="50" charset="-128"/>
                <a:ea typeface="メイリオ" panose="020B0604030504040204" pitchFamily="50" charset="-128"/>
              </a:rPr>
              <a:t>上でコピーか保存</a:t>
            </a:r>
            <a:endParaRPr lang="en-US" altLang="ja-JP" sz="2400" dirty="0">
              <a:latin typeface="メイリオ" panose="020B0604030504040204" pitchFamily="50" charset="-128"/>
              <a:ea typeface="メイリオ" panose="020B0604030504040204" pitchFamily="50" charset="-128"/>
            </a:endParaRPr>
          </a:p>
          <a:p>
            <a:pPr algn="l"/>
            <a:endParaRPr lang="en-US" altLang="ja-JP" sz="800" dirty="0">
              <a:latin typeface="メイリオ" panose="020B0604030504040204" pitchFamily="50" charset="-128"/>
              <a:ea typeface="メイリオ" panose="020B0604030504040204" pitchFamily="50" charset="-128"/>
            </a:endParaRPr>
          </a:p>
        </p:txBody>
      </p:sp>
      <p:sp>
        <p:nvSpPr>
          <p:cNvPr id="4" name="スライド番号プレースホルダー 3"/>
          <p:cNvSpPr>
            <a:spLocks noGrp="1"/>
          </p:cNvSpPr>
          <p:nvPr>
            <p:ph type="sldNum" sz="quarter" idx="12"/>
          </p:nvPr>
        </p:nvSpPr>
        <p:spPr>
          <a:xfrm>
            <a:off x="8077200" y="6245225"/>
            <a:ext cx="2133600" cy="476250"/>
          </a:xfrm>
        </p:spPr>
        <p:txBody>
          <a:bodyPr/>
          <a:lstStyle/>
          <a:p>
            <a:fld id="{73180CEC-2114-4E58-9573-FA8E6C9CEB6F}" type="slidenum">
              <a:rPr lang="en-US" altLang="ja-JP" sz="4000"/>
              <a:pPr/>
              <a:t>19</a:t>
            </a:fld>
            <a:endParaRPr lang="en-US" altLang="ja-JP" sz="4000" dirty="0"/>
          </a:p>
        </p:txBody>
      </p:sp>
      <p:sp>
        <p:nvSpPr>
          <p:cNvPr id="8" name="テキスト ボックス 7">
            <a:extLst>
              <a:ext uri="{FF2B5EF4-FFF2-40B4-BE49-F238E27FC236}">
                <a16:creationId xmlns:a16="http://schemas.microsoft.com/office/drawing/2014/main" id="{021DE067-0B8F-B3B5-38BC-8F1227D436CF}"/>
              </a:ext>
            </a:extLst>
          </p:cNvPr>
          <p:cNvSpPr txBox="1"/>
          <p:nvPr/>
        </p:nvSpPr>
        <p:spPr>
          <a:xfrm>
            <a:off x="6553200" y="1470415"/>
            <a:ext cx="3352800" cy="461665"/>
          </a:xfrm>
          <a:prstGeom prst="rect">
            <a:avLst/>
          </a:prstGeom>
          <a:noFill/>
        </p:spPr>
        <p:txBody>
          <a:bodyPr wrap="square" rtlCol="0">
            <a:spAutoFit/>
          </a:bodyPr>
          <a:lstStyle/>
          <a:p>
            <a:pPr algn="l"/>
            <a:r>
              <a:rPr lang="ja-JP" altLang="en-US" sz="2400" dirty="0">
                <a:latin typeface="メイリオ" panose="020B0604030504040204" pitchFamily="50" charset="-128"/>
                <a:ea typeface="メイリオ" panose="020B0604030504040204" pitchFamily="50" charset="-128"/>
              </a:rPr>
              <a:t>〇スクショでコピー</a:t>
            </a:r>
          </a:p>
        </p:txBody>
      </p:sp>
      <p:pic>
        <p:nvPicPr>
          <p:cNvPr id="5" name="図 4">
            <a:extLst>
              <a:ext uri="{FF2B5EF4-FFF2-40B4-BE49-F238E27FC236}">
                <a16:creationId xmlns:a16="http://schemas.microsoft.com/office/drawing/2014/main" id="{CD7E8C4D-AFCA-94C2-DE35-C5F9D945F31C}"/>
              </a:ext>
            </a:extLst>
          </p:cNvPr>
          <p:cNvPicPr>
            <a:picLocks noChangeAspect="1"/>
          </p:cNvPicPr>
          <p:nvPr/>
        </p:nvPicPr>
        <p:blipFill>
          <a:blip r:embed="rId2"/>
          <a:stretch>
            <a:fillRect/>
          </a:stretch>
        </p:blipFill>
        <p:spPr>
          <a:xfrm>
            <a:off x="632013" y="2235681"/>
            <a:ext cx="4906122" cy="3276782"/>
          </a:xfrm>
          <a:prstGeom prst="rect">
            <a:avLst/>
          </a:prstGeom>
        </p:spPr>
      </p:pic>
      <p:sp>
        <p:nvSpPr>
          <p:cNvPr id="2" name="楕円 1">
            <a:extLst>
              <a:ext uri="{FF2B5EF4-FFF2-40B4-BE49-F238E27FC236}">
                <a16:creationId xmlns:a16="http://schemas.microsoft.com/office/drawing/2014/main" id="{6D790657-67EE-1DE2-C9F1-416233BF4BB7}"/>
              </a:ext>
            </a:extLst>
          </p:cNvPr>
          <p:cNvSpPr/>
          <p:nvPr/>
        </p:nvSpPr>
        <p:spPr>
          <a:xfrm>
            <a:off x="3031189" y="2484442"/>
            <a:ext cx="1851276" cy="808038"/>
          </a:xfrm>
          <a:prstGeom prst="ellipse">
            <a:avLst/>
          </a:prstGeom>
          <a:noFill/>
          <a:ln w="381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テキスト ボックス 5">
            <a:extLst>
              <a:ext uri="{FF2B5EF4-FFF2-40B4-BE49-F238E27FC236}">
                <a16:creationId xmlns:a16="http://schemas.microsoft.com/office/drawing/2014/main" id="{57F4989A-7708-627F-333F-00D654BCF212}"/>
              </a:ext>
            </a:extLst>
          </p:cNvPr>
          <p:cNvSpPr txBox="1"/>
          <p:nvPr/>
        </p:nvSpPr>
        <p:spPr>
          <a:xfrm>
            <a:off x="5867400" y="2037081"/>
            <a:ext cx="5818094" cy="1200329"/>
          </a:xfrm>
          <a:prstGeom prst="rect">
            <a:avLst/>
          </a:prstGeom>
          <a:noFill/>
        </p:spPr>
        <p:txBody>
          <a:bodyPr wrap="square" rtlCol="0">
            <a:spAutoFit/>
          </a:bodyPr>
          <a:lstStyle/>
          <a:p>
            <a:r>
              <a:rPr kumimoji="1" lang="en-US" altLang="ja-JP" sz="2400" dirty="0">
                <a:solidFill>
                  <a:srgbClr val="FF0000"/>
                </a:solidFill>
                <a:latin typeface="メイリオ" panose="020B0604030504040204" pitchFamily="50" charset="-128"/>
                <a:ea typeface="メイリオ" panose="020B0604030504040204" pitchFamily="50" charset="-128"/>
              </a:rPr>
              <a:t>!!! </a:t>
            </a:r>
            <a:r>
              <a:rPr kumimoji="1" lang="ja-JP" altLang="en-US" sz="2400" dirty="0">
                <a:solidFill>
                  <a:srgbClr val="FF0000"/>
                </a:solidFill>
                <a:latin typeface="メイリオ" panose="020B0604030504040204" pitchFamily="50" charset="-128"/>
                <a:ea typeface="メイリオ" panose="020B0604030504040204" pitchFamily="50" charset="-128"/>
              </a:rPr>
              <a:t>ブラウザで表示して左の方法で撮れない画像は画面を直接切り取ることにより利用可能</a:t>
            </a:r>
          </a:p>
        </p:txBody>
      </p:sp>
      <p:graphicFrame>
        <p:nvGraphicFramePr>
          <p:cNvPr id="9" name="表 8">
            <a:extLst>
              <a:ext uri="{FF2B5EF4-FFF2-40B4-BE49-F238E27FC236}">
                <a16:creationId xmlns:a16="http://schemas.microsoft.com/office/drawing/2014/main" id="{ED9441B7-DDF1-5F64-4DC0-CF2AB2F395F0}"/>
              </a:ext>
            </a:extLst>
          </p:cNvPr>
          <p:cNvGraphicFramePr>
            <a:graphicFrameLocks noGrp="1"/>
          </p:cNvGraphicFramePr>
          <p:nvPr>
            <p:extLst>
              <p:ext uri="{D42A27DB-BD31-4B8C-83A1-F6EECF244321}">
                <p14:modId xmlns:p14="http://schemas.microsoft.com/office/powerpoint/2010/main" val="2361377052"/>
              </p:ext>
            </p:extLst>
          </p:nvPr>
        </p:nvGraphicFramePr>
        <p:xfrm>
          <a:off x="5980256" y="3210958"/>
          <a:ext cx="5592381" cy="1280160"/>
        </p:xfrm>
        <a:graphic>
          <a:graphicData uri="http://schemas.openxmlformats.org/drawingml/2006/table">
            <a:tbl>
              <a:tblPr firstRow="1" bandRow="1">
                <a:tableStyleId>{5C22544A-7EE6-4342-B048-85BDC9FD1C3A}</a:tableStyleId>
              </a:tblPr>
              <a:tblGrid>
                <a:gridCol w="2507131">
                  <a:extLst>
                    <a:ext uri="{9D8B030D-6E8A-4147-A177-3AD203B41FA5}">
                      <a16:colId xmlns:a16="http://schemas.microsoft.com/office/drawing/2014/main" val="314405689"/>
                    </a:ext>
                  </a:extLst>
                </a:gridCol>
                <a:gridCol w="3085250">
                  <a:extLst>
                    <a:ext uri="{9D8B030D-6E8A-4147-A177-3AD203B41FA5}">
                      <a16:colId xmlns:a16="http://schemas.microsoft.com/office/drawing/2014/main" val="3558857587"/>
                    </a:ext>
                  </a:extLst>
                </a:gridCol>
              </a:tblGrid>
              <a:tr h="205070">
                <a:tc>
                  <a:txBody>
                    <a:bodyPr/>
                    <a:lstStyle/>
                    <a:p>
                      <a:endParaRPr kumimoji="1" lang="ja-JP" altLang="en-US" sz="2400" b="0"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r>
                        <a:rPr kumimoji="1" lang="ja-JP" altLang="en-US" sz="2400" b="0" dirty="0">
                          <a:solidFill>
                            <a:schemeClr val="tx1"/>
                          </a:solidFill>
                          <a:latin typeface="メイリオ" panose="020B0604030504040204" pitchFamily="50" charset="-128"/>
                          <a:ea typeface="メイリオ" panose="020B0604030504040204" pitchFamily="50" charset="-128"/>
                        </a:rPr>
                        <a:t>キー操作</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2015185171"/>
                  </a:ext>
                </a:extLst>
              </a:tr>
              <a:tr h="205070">
                <a:tc>
                  <a:txBody>
                    <a:bodyPr/>
                    <a:lstStyle/>
                    <a:p>
                      <a:r>
                        <a:rPr kumimoji="1" lang="ja-JP" altLang="en-US" sz="2400" b="0" dirty="0">
                          <a:solidFill>
                            <a:schemeClr val="tx1"/>
                          </a:solidFill>
                          <a:latin typeface="メイリオ" panose="020B0604030504040204" pitchFamily="50" charset="-128"/>
                          <a:ea typeface="メイリオ" panose="020B0604030504040204" pitchFamily="50" charset="-128"/>
                        </a:rPr>
                        <a:t>スクショ</a:t>
                      </a:r>
                      <a:r>
                        <a:rPr kumimoji="1" lang="en-US" altLang="ja-JP" sz="2400" b="0" dirty="0">
                          <a:solidFill>
                            <a:schemeClr val="tx1"/>
                          </a:solidFill>
                          <a:latin typeface="メイリオ" panose="020B0604030504040204" pitchFamily="50" charset="-128"/>
                          <a:ea typeface="メイリオ" panose="020B0604030504040204" pitchFamily="50" charset="-128"/>
                        </a:rPr>
                        <a:t>(</a:t>
                      </a:r>
                      <a:r>
                        <a:rPr kumimoji="1" lang="ja-JP" altLang="en-US" sz="2400" b="0" dirty="0">
                          <a:solidFill>
                            <a:schemeClr val="tx1"/>
                          </a:solidFill>
                          <a:latin typeface="メイリオ" panose="020B0604030504040204" pitchFamily="50" charset="-128"/>
                          <a:ea typeface="メイリオ" panose="020B0604030504040204" pitchFamily="50" charset="-128"/>
                        </a:rPr>
                        <a:t>スクリーンショット</a:t>
                      </a:r>
                      <a:r>
                        <a:rPr kumimoji="1" lang="en-US" altLang="ja-JP" sz="2400" b="0" dirty="0">
                          <a:solidFill>
                            <a:schemeClr val="tx1"/>
                          </a:solidFill>
                          <a:latin typeface="メイリオ" panose="020B0604030504040204" pitchFamily="50" charset="-128"/>
                          <a:ea typeface="メイリオ" panose="020B0604030504040204" pitchFamily="50" charset="-128"/>
                        </a:rPr>
                        <a:t>)</a:t>
                      </a:r>
                      <a:endParaRPr kumimoji="1" lang="ja-JP" altLang="en-US" sz="2400" b="0"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r>
                        <a:rPr kumimoji="1" lang="en-US" altLang="ja-JP" sz="2400" b="0" dirty="0">
                          <a:solidFill>
                            <a:schemeClr val="tx1"/>
                          </a:solidFill>
                          <a:latin typeface="メイリオ" panose="020B0604030504040204" pitchFamily="50" charset="-128"/>
                          <a:ea typeface="メイリオ" panose="020B0604030504040204" pitchFamily="50" charset="-128"/>
                        </a:rPr>
                        <a:t>Shift + </a:t>
                      </a:r>
                      <a:r>
                        <a:rPr kumimoji="1" lang="ja-JP" altLang="en-US" sz="2400" b="0" dirty="0">
                          <a:solidFill>
                            <a:schemeClr val="tx1"/>
                          </a:solidFill>
                          <a:latin typeface="メイリオ" panose="020B0604030504040204" pitchFamily="50" charset="-128"/>
                          <a:ea typeface="メイリオ" panose="020B0604030504040204" pitchFamily="50" charset="-128"/>
                        </a:rPr>
                        <a:t>田</a:t>
                      </a:r>
                      <a:r>
                        <a:rPr kumimoji="1" lang="en-US" altLang="ja-JP" sz="2400" b="0" dirty="0">
                          <a:solidFill>
                            <a:schemeClr val="tx1"/>
                          </a:solidFill>
                          <a:latin typeface="メイリオ" panose="020B0604030504040204" pitchFamily="50" charset="-128"/>
                          <a:ea typeface="メイリオ" panose="020B0604030504040204" pitchFamily="50" charset="-128"/>
                        </a:rPr>
                        <a:t>(Windows</a:t>
                      </a:r>
                      <a:r>
                        <a:rPr kumimoji="1" lang="ja-JP" altLang="en-US" sz="2400" b="0" dirty="0">
                          <a:solidFill>
                            <a:schemeClr val="tx1"/>
                          </a:solidFill>
                          <a:latin typeface="メイリオ" panose="020B0604030504040204" pitchFamily="50" charset="-128"/>
                          <a:ea typeface="メイリオ" panose="020B0604030504040204" pitchFamily="50" charset="-128"/>
                        </a:rPr>
                        <a:t>キー</a:t>
                      </a:r>
                      <a:r>
                        <a:rPr kumimoji="1" lang="en-US" altLang="ja-JP" sz="2400" b="0" dirty="0">
                          <a:solidFill>
                            <a:schemeClr val="tx1"/>
                          </a:solidFill>
                          <a:latin typeface="メイリオ" panose="020B0604030504040204" pitchFamily="50" charset="-128"/>
                          <a:ea typeface="メイリオ" panose="020B0604030504040204" pitchFamily="50" charset="-128"/>
                        </a:rPr>
                        <a:t>)+ S</a:t>
                      </a:r>
                      <a:endParaRPr kumimoji="1" lang="ja-JP" altLang="en-US" sz="2400" b="0"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584919803"/>
                  </a:ext>
                </a:extLst>
              </a:tr>
            </a:tbl>
          </a:graphicData>
        </a:graphic>
      </p:graphicFrame>
      <p:sp>
        <p:nvSpPr>
          <p:cNvPr id="11" name="テキスト ボックス 10">
            <a:extLst>
              <a:ext uri="{FF2B5EF4-FFF2-40B4-BE49-F238E27FC236}">
                <a16:creationId xmlns:a16="http://schemas.microsoft.com/office/drawing/2014/main" id="{3ED4A7C1-B3D3-6E32-ED23-29A12DF4BB68}"/>
              </a:ext>
            </a:extLst>
          </p:cNvPr>
          <p:cNvSpPr txBox="1"/>
          <p:nvPr/>
        </p:nvSpPr>
        <p:spPr>
          <a:xfrm>
            <a:off x="6130264" y="4800600"/>
            <a:ext cx="4198672" cy="830997"/>
          </a:xfrm>
          <a:prstGeom prst="rect">
            <a:avLst/>
          </a:prstGeom>
          <a:noFill/>
        </p:spPr>
        <p:txBody>
          <a:bodyPr wrap="square" rtlCol="0">
            <a:spAutoFit/>
          </a:bodyPr>
          <a:lstStyle/>
          <a:p>
            <a:r>
              <a:rPr kumimoji="1" lang="ja-JP" altLang="en-US" sz="2400" dirty="0">
                <a:latin typeface="メイリオ" panose="020B0604030504040204" pitchFamily="50" charset="-128"/>
                <a:ea typeface="メイリオ" panose="020B0604030504040204" pitchFamily="50" charset="-128"/>
              </a:rPr>
              <a:t>キー操作の後、画像の範囲指定で切り取る場所を指定する。</a:t>
            </a:r>
          </a:p>
        </p:txBody>
      </p:sp>
    </p:spTree>
    <p:extLst>
      <p:ext uri="{BB962C8B-B14F-4D97-AF65-F5344CB8AC3E}">
        <p14:creationId xmlns:p14="http://schemas.microsoft.com/office/powerpoint/2010/main" val="206026086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a:extLst>
              <a:ext uri="{FF2B5EF4-FFF2-40B4-BE49-F238E27FC236}">
                <a16:creationId xmlns:a16="http://schemas.microsoft.com/office/drawing/2014/main" id="{FD8F8408-8299-7F80-61E9-7D84F50460A3}"/>
              </a:ext>
            </a:extLst>
          </p:cNvPr>
          <p:cNvSpPr txBox="1"/>
          <p:nvPr/>
        </p:nvSpPr>
        <p:spPr>
          <a:xfrm>
            <a:off x="1953568" y="253852"/>
            <a:ext cx="8122445" cy="507831"/>
          </a:xfrm>
          <a:prstGeom prst="rect">
            <a:avLst/>
          </a:prstGeom>
          <a:noFill/>
        </p:spPr>
        <p:txBody>
          <a:bodyPr wrap="square">
            <a:spAutoFit/>
          </a:bodyPr>
          <a:lstStyle/>
          <a:p>
            <a:pPr algn="l"/>
            <a:r>
              <a:rPr lang="ja-JP" altLang="en-US" sz="2700" dirty="0">
                <a:latin typeface="メイリオ" panose="020B0604030504040204" pitchFamily="50" charset="-128"/>
                <a:ea typeface="メイリオ" panose="020B0604030504040204" pitchFamily="50" charset="-128"/>
              </a:rPr>
              <a:t>プレゼンテーションとは</a:t>
            </a:r>
          </a:p>
        </p:txBody>
      </p:sp>
      <p:pic>
        <p:nvPicPr>
          <p:cNvPr id="12" name="Picture 2" descr="by-nc-sa">
            <a:extLst>
              <a:ext uri="{FF2B5EF4-FFF2-40B4-BE49-F238E27FC236}">
                <a16:creationId xmlns:a16="http://schemas.microsoft.com/office/drawing/2014/main" id="{8CB6D402-AC4C-27DD-61FC-E7067F7B114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35185" y="6299614"/>
            <a:ext cx="801983" cy="279887"/>
          </a:xfrm>
          <a:prstGeom prst="rect">
            <a:avLst/>
          </a:prstGeom>
          <a:noFill/>
          <a:extLst>
            <a:ext uri="{909E8E84-426E-40DD-AFC4-6F175D3DCCD1}">
              <a14:hiddenFill xmlns:a14="http://schemas.microsoft.com/office/drawing/2010/main">
                <a:solidFill>
                  <a:srgbClr val="FFFFFF"/>
                </a:solidFill>
              </a14:hiddenFill>
            </a:ext>
          </a:extLst>
        </p:spPr>
      </p:pic>
      <p:pic>
        <p:nvPicPr>
          <p:cNvPr id="15" name="図 14">
            <a:extLst>
              <a:ext uri="{FF2B5EF4-FFF2-40B4-BE49-F238E27FC236}">
                <a16:creationId xmlns:a16="http://schemas.microsoft.com/office/drawing/2014/main" id="{DDA981E3-8099-5A17-08F7-10A081ADB69B}"/>
              </a:ext>
            </a:extLst>
          </p:cNvPr>
          <p:cNvPicPr>
            <a:picLocks noChangeAspect="1"/>
          </p:cNvPicPr>
          <p:nvPr/>
        </p:nvPicPr>
        <p:blipFill>
          <a:blip r:embed="rId3"/>
          <a:stretch>
            <a:fillRect/>
          </a:stretch>
        </p:blipFill>
        <p:spPr>
          <a:xfrm>
            <a:off x="7829332" y="1941994"/>
            <a:ext cx="2057687" cy="2314898"/>
          </a:xfrm>
          <a:prstGeom prst="rect">
            <a:avLst/>
          </a:prstGeom>
        </p:spPr>
      </p:pic>
      <p:pic>
        <p:nvPicPr>
          <p:cNvPr id="17" name="図 16">
            <a:extLst>
              <a:ext uri="{FF2B5EF4-FFF2-40B4-BE49-F238E27FC236}">
                <a16:creationId xmlns:a16="http://schemas.microsoft.com/office/drawing/2014/main" id="{E0B2A43C-8B68-D5CE-9358-CAAB2C174F3F}"/>
              </a:ext>
            </a:extLst>
          </p:cNvPr>
          <p:cNvPicPr>
            <a:picLocks noChangeAspect="1"/>
          </p:cNvPicPr>
          <p:nvPr/>
        </p:nvPicPr>
        <p:blipFill>
          <a:blip r:embed="rId4"/>
          <a:stretch>
            <a:fillRect/>
          </a:stretch>
        </p:blipFill>
        <p:spPr>
          <a:xfrm>
            <a:off x="1586560" y="1871733"/>
            <a:ext cx="2101215" cy="2314898"/>
          </a:xfrm>
          <a:prstGeom prst="rect">
            <a:avLst/>
          </a:prstGeom>
        </p:spPr>
      </p:pic>
      <p:sp>
        <p:nvSpPr>
          <p:cNvPr id="2" name="四角形: 角を丸くする 1">
            <a:extLst>
              <a:ext uri="{FF2B5EF4-FFF2-40B4-BE49-F238E27FC236}">
                <a16:creationId xmlns:a16="http://schemas.microsoft.com/office/drawing/2014/main" id="{FDB589AF-A33D-6160-ED29-C70D974C2FCE}"/>
              </a:ext>
            </a:extLst>
          </p:cNvPr>
          <p:cNvSpPr/>
          <p:nvPr/>
        </p:nvSpPr>
        <p:spPr>
          <a:xfrm>
            <a:off x="4019256" y="1603431"/>
            <a:ext cx="3498350" cy="3186112"/>
          </a:xfrm>
          <a:prstGeom prst="round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 name="矢印: 右 3">
            <a:extLst>
              <a:ext uri="{FF2B5EF4-FFF2-40B4-BE49-F238E27FC236}">
                <a16:creationId xmlns:a16="http://schemas.microsoft.com/office/drawing/2014/main" id="{C95B9F0A-74F0-31F3-F696-C55521F53BF8}"/>
              </a:ext>
            </a:extLst>
          </p:cNvPr>
          <p:cNvSpPr/>
          <p:nvPr/>
        </p:nvSpPr>
        <p:spPr>
          <a:xfrm>
            <a:off x="3546371" y="3044533"/>
            <a:ext cx="357187" cy="38576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 name="テキスト ボックス 4">
            <a:extLst>
              <a:ext uri="{FF2B5EF4-FFF2-40B4-BE49-F238E27FC236}">
                <a16:creationId xmlns:a16="http://schemas.microsoft.com/office/drawing/2014/main" id="{BEFBEC29-D09A-BB29-B10D-47843BB9CAEB}"/>
              </a:ext>
            </a:extLst>
          </p:cNvPr>
          <p:cNvSpPr txBox="1"/>
          <p:nvPr/>
        </p:nvSpPr>
        <p:spPr>
          <a:xfrm>
            <a:off x="3687774" y="5154250"/>
            <a:ext cx="5233970" cy="1200329"/>
          </a:xfrm>
          <a:prstGeom prst="rect">
            <a:avLst/>
          </a:prstGeom>
          <a:noFill/>
        </p:spPr>
        <p:txBody>
          <a:bodyPr wrap="square" rtlCol="0">
            <a:spAutoFit/>
          </a:bodyPr>
          <a:lstStyle/>
          <a:p>
            <a:pPr algn="l"/>
            <a:r>
              <a:rPr lang="ja-JP" altLang="en-US" sz="2400" dirty="0">
                <a:latin typeface="メイリオ" panose="020B0604030504040204" pitchFamily="50" charset="-128"/>
                <a:ea typeface="メイリオ" panose="020B0604030504040204" pitchFamily="50" charset="-128"/>
              </a:rPr>
              <a:t>プレゼンテーションは「提示資料」と「声での説明」の二つのメディアにより情報伝達</a:t>
            </a:r>
          </a:p>
        </p:txBody>
      </p:sp>
      <p:sp>
        <p:nvSpPr>
          <p:cNvPr id="6" name="矢印: 右 5">
            <a:extLst>
              <a:ext uri="{FF2B5EF4-FFF2-40B4-BE49-F238E27FC236}">
                <a16:creationId xmlns:a16="http://schemas.microsoft.com/office/drawing/2014/main" id="{08518CFC-C14E-C85C-7C71-EE32F9AF71E8}"/>
              </a:ext>
            </a:extLst>
          </p:cNvPr>
          <p:cNvSpPr/>
          <p:nvPr/>
        </p:nvSpPr>
        <p:spPr>
          <a:xfrm>
            <a:off x="7517607" y="2958532"/>
            <a:ext cx="357187" cy="38576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 name="矢印: 右 20">
            <a:extLst>
              <a:ext uri="{FF2B5EF4-FFF2-40B4-BE49-F238E27FC236}">
                <a16:creationId xmlns:a16="http://schemas.microsoft.com/office/drawing/2014/main" id="{49D3F27F-A622-6EA2-0721-88E618D2A679}"/>
              </a:ext>
            </a:extLst>
          </p:cNvPr>
          <p:cNvSpPr/>
          <p:nvPr/>
        </p:nvSpPr>
        <p:spPr bwMode="auto">
          <a:xfrm>
            <a:off x="3303912" y="1066801"/>
            <a:ext cx="4392288" cy="415219"/>
          </a:xfrm>
          <a:prstGeom prst="rightArrow">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endParaRPr lang="ja-JP" altLang="en-US"/>
          </a:p>
        </p:txBody>
      </p:sp>
      <p:sp>
        <p:nvSpPr>
          <p:cNvPr id="22" name="四角形: 角を丸くする 21">
            <a:extLst>
              <a:ext uri="{FF2B5EF4-FFF2-40B4-BE49-F238E27FC236}">
                <a16:creationId xmlns:a16="http://schemas.microsoft.com/office/drawing/2014/main" id="{C44A395F-8118-4AAE-3E80-163155E6273A}"/>
              </a:ext>
            </a:extLst>
          </p:cNvPr>
          <p:cNvSpPr/>
          <p:nvPr/>
        </p:nvSpPr>
        <p:spPr bwMode="auto">
          <a:xfrm>
            <a:off x="1915830" y="861826"/>
            <a:ext cx="1771944" cy="869027"/>
          </a:xfrm>
          <a:prstGeom prst="roundRect">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r>
              <a:rPr lang="ja-JP" altLang="en-US" sz="2400" dirty="0">
                <a:latin typeface="メイリオ" panose="020B0604030504040204" pitchFamily="50" charset="-128"/>
                <a:ea typeface="メイリオ" panose="020B0604030504040204" pitchFamily="50" charset="-128"/>
              </a:rPr>
              <a:t>伝えたい</a:t>
            </a:r>
            <a:br>
              <a:rPr lang="ja-JP" altLang="en-US" sz="2400" dirty="0">
                <a:latin typeface="メイリオ" panose="020B0604030504040204" pitchFamily="50" charset="-128"/>
                <a:ea typeface="メイリオ" panose="020B0604030504040204" pitchFamily="50" charset="-128"/>
              </a:rPr>
            </a:br>
            <a:r>
              <a:rPr lang="ja-JP" altLang="en-US" sz="2400" dirty="0">
                <a:latin typeface="メイリオ" panose="020B0604030504040204" pitchFamily="50" charset="-128"/>
                <a:ea typeface="メイリオ" panose="020B0604030504040204" pitchFamily="50" charset="-128"/>
              </a:rPr>
              <a:t>内容</a:t>
            </a:r>
          </a:p>
        </p:txBody>
      </p:sp>
      <p:sp>
        <p:nvSpPr>
          <p:cNvPr id="24" name="四角形: 角を丸くする 23">
            <a:extLst>
              <a:ext uri="{FF2B5EF4-FFF2-40B4-BE49-F238E27FC236}">
                <a16:creationId xmlns:a16="http://schemas.microsoft.com/office/drawing/2014/main" id="{1EFA1AA5-55CD-CA91-9349-9508965DB01A}"/>
              </a:ext>
            </a:extLst>
          </p:cNvPr>
          <p:cNvSpPr/>
          <p:nvPr/>
        </p:nvSpPr>
        <p:spPr bwMode="auto">
          <a:xfrm>
            <a:off x="7819783" y="926297"/>
            <a:ext cx="2296407" cy="869027"/>
          </a:xfrm>
          <a:prstGeom prst="roundRect">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r>
              <a:rPr lang="ja-JP" altLang="en-US" sz="2400" dirty="0">
                <a:latin typeface="メイリオ" panose="020B0604030504040204" pitchFamily="50" charset="-128"/>
                <a:ea typeface="メイリオ" panose="020B0604030504040204" pitchFamily="50" charset="-128"/>
              </a:rPr>
              <a:t>伝えたい</a:t>
            </a:r>
            <a:br>
              <a:rPr lang="ja-JP" altLang="en-US" sz="2400" dirty="0">
                <a:latin typeface="メイリオ" panose="020B0604030504040204" pitchFamily="50" charset="-128"/>
                <a:ea typeface="メイリオ" panose="020B0604030504040204" pitchFamily="50" charset="-128"/>
              </a:rPr>
            </a:br>
            <a:r>
              <a:rPr lang="ja-JP" altLang="en-US" sz="2400" dirty="0">
                <a:latin typeface="メイリオ" panose="020B0604030504040204" pitchFamily="50" charset="-128"/>
                <a:ea typeface="メイリオ" panose="020B0604030504040204" pitchFamily="50" charset="-128"/>
              </a:rPr>
              <a:t>内容の理解</a:t>
            </a:r>
          </a:p>
        </p:txBody>
      </p:sp>
      <p:pic>
        <p:nvPicPr>
          <p:cNvPr id="1026" name="Picture 2" descr="パソコンを使ったプレゼンのイラスト（男性）">
            <a:extLst>
              <a:ext uri="{FF2B5EF4-FFF2-40B4-BE49-F238E27FC236}">
                <a16:creationId xmlns:a16="http://schemas.microsoft.com/office/drawing/2014/main" id="{F6058CA0-36FC-B7F8-00BC-ED877E756B86}"/>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b="32457"/>
          <a:stretch/>
        </p:blipFill>
        <p:spPr bwMode="auto">
          <a:xfrm>
            <a:off x="4288141" y="2514600"/>
            <a:ext cx="3046078" cy="2057400"/>
          </a:xfrm>
          <a:prstGeom prst="rect">
            <a:avLst/>
          </a:prstGeom>
          <a:noFill/>
          <a:extLst>
            <a:ext uri="{909E8E84-426E-40DD-AFC4-6F175D3DCCD1}">
              <a14:hiddenFill xmlns:a14="http://schemas.microsoft.com/office/drawing/2010/main">
                <a:solidFill>
                  <a:srgbClr val="FFFFFF"/>
                </a:solidFill>
              </a14:hiddenFill>
            </a:ext>
          </a:extLst>
        </p:spPr>
      </p:pic>
      <p:sp>
        <p:nvSpPr>
          <p:cNvPr id="25" name="テキスト ボックス 24">
            <a:extLst>
              <a:ext uri="{FF2B5EF4-FFF2-40B4-BE49-F238E27FC236}">
                <a16:creationId xmlns:a16="http://schemas.microsoft.com/office/drawing/2014/main" id="{0AC3D00E-02D0-5549-4DDF-FF8CC7749049}"/>
              </a:ext>
            </a:extLst>
          </p:cNvPr>
          <p:cNvSpPr txBox="1"/>
          <p:nvPr/>
        </p:nvSpPr>
        <p:spPr>
          <a:xfrm>
            <a:off x="4426360" y="1963878"/>
            <a:ext cx="1724112" cy="830997"/>
          </a:xfrm>
          <a:prstGeom prst="rect">
            <a:avLst/>
          </a:prstGeom>
          <a:noFill/>
        </p:spPr>
        <p:txBody>
          <a:bodyPr wrap="square" rtlCol="0">
            <a:spAutoFit/>
          </a:bodyPr>
          <a:lstStyle/>
          <a:p>
            <a:pPr algn="l"/>
            <a:r>
              <a:rPr lang="ja-JP" altLang="en-US" sz="2400" dirty="0">
                <a:solidFill>
                  <a:srgbClr val="FF0000"/>
                </a:solidFill>
                <a:latin typeface="メイリオ" panose="020B0604030504040204" pitchFamily="50" charset="-128"/>
                <a:ea typeface="メイリオ" panose="020B0604030504040204" pitchFamily="50" charset="-128"/>
              </a:rPr>
              <a:t>提示資料</a:t>
            </a:r>
            <a:br>
              <a:rPr lang="en-US" altLang="ja-JP" sz="2400" dirty="0">
                <a:solidFill>
                  <a:srgbClr val="FF0000"/>
                </a:solidFill>
                <a:latin typeface="メイリオ" panose="020B0604030504040204" pitchFamily="50" charset="-128"/>
                <a:ea typeface="メイリオ" panose="020B0604030504040204" pitchFamily="50" charset="-128"/>
              </a:rPr>
            </a:br>
            <a:r>
              <a:rPr lang="en-US" altLang="ja-JP" sz="2400" dirty="0">
                <a:solidFill>
                  <a:srgbClr val="FF0000"/>
                </a:solidFill>
                <a:latin typeface="メイリオ" panose="020B0604030504040204" pitchFamily="50" charset="-128"/>
                <a:ea typeface="メイリオ" panose="020B0604030504040204" pitchFamily="50" charset="-128"/>
              </a:rPr>
              <a:t>(</a:t>
            </a:r>
            <a:r>
              <a:rPr lang="ja-JP" altLang="en-US" sz="2400" dirty="0">
                <a:solidFill>
                  <a:srgbClr val="FF0000"/>
                </a:solidFill>
                <a:latin typeface="メイリオ" panose="020B0604030504040204" pitchFamily="50" charset="-128"/>
                <a:ea typeface="メイリオ" panose="020B0604030504040204" pitchFamily="50" charset="-128"/>
              </a:rPr>
              <a:t>スライド</a:t>
            </a:r>
            <a:r>
              <a:rPr lang="en-US" altLang="ja-JP" sz="2400" dirty="0">
                <a:solidFill>
                  <a:srgbClr val="FF0000"/>
                </a:solidFill>
                <a:latin typeface="メイリオ" panose="020B0604030504040204" pitchFamily="50" charset="-128"/>
                <a:ea typeface="メイリオ" panose="020B0604030504040204" pitchFamily="50" charset="-128"/>
              </a:rPr>
              <a:t>)</a:t>
            </a:r>
            <a:endParaRPr lang="ja-JP" altLang="en-US" sz="2400" dirty="0">
              <a:solidFill>
                <a:srgbClr val="FF0000"/>
              </a:solidFill>
              <a:latin typeface="メイリオ" panose="020B0604030504040204" pitchFamily="50" charset="-128"/>
              <a:ea typeface="メイリオ" panose="020B0604030504040204" pitchFamily="50" charset="-128"/>
            </a:endParaRPr>
          </a:p>
        </p:txBody>
      </p:sp>
      <p:sp>
        <p:nvSpPr>
          <p:cNvPr id="26" name="テキスト ボックス 25">
            <a:extLst>
              <a:ext uri="{FF2B5EF4-FFF2-40B4-BE49-F238E27FC236}">
                <a16:creationId xmlns:a16="http://schemas.microsoft.com/office/drawing/2014/main" id="{1D93426A-0998-337F-1F16-DB5EF2E335E0}"/>
              </a:ext>
            </a:extLst>
          </p:cNvPr>
          <p:cNvSpPr txBox="1"/>
          <p:nvPr/>
        </p:nvSpPr>
        <p:spPr>
          <a:xfrm>
            <a:off x="6333860" y="1977690"/>
            <a:ext cx="1312085" cy="830997"/>
          </a:xfrm>
          <a:prstGeom prst="rect">
            <a:avLst/>
          </a:prstGeom>
          <a:noFill/>
        </p:spPr>
        <p:txBody>
          <a:bodyPr wrap="square" rtlCol="0">
            <a:spAutoFit/>
          </a:bodyPr>
          <a:lstStyle/>
          <a:p>
            <a:r>
              <a:rPr lang="ja-JP" altLang="en-US" sz="2400" dirty="0">
                <a:solidFill>
                  <a:srgbClr val="FF0000"/>
                </a:solidFill>
                <a:latin typeface="メイリオ" panose="020B0604030504040204" pitchFamily="50" charset="-128"/>
                <a:ea typeface="メイリオ" panose="020B0604030504040204" pitchFamily="50" charset="-128"/>
              </a:rPr>
              <a:t>声での</a:t>
            </a:r>
            <a:br>
              <a:rPr lang="ja-JP" altLang="en-US" sz="2400" dirty="0">
                <a:solidFill>
                  <a:srgbClr val="FF0000"/>
                </a:solidFill>
                <a:latin typeface="メイリオ" panose="020B0604030504040204" pitchFamily="50" charset="-128"/>
                <a:ea typeface="メイリオ" panose="020B0604030504040204" pitchFamily="50" charset="-128"/>
              </a:rPr>
            </a:br>
            <a:r>
              <a:rPr lang="ja-JP" altLang="en-US" sz="2400" dirty="0">
                <a:solidFill>
                  <a:srgbClr val="FF0000"/>
                </a:solidFill>
                <a:latin typeface="メイリオ" panose="020B0604030504040204" pitchFamily="50" charset="-128"/>
                <a:ea typeface="メイリオ" panose="020B0604030504040204" pitchFamily="50" charset="-128"/>
              </a:rPr>
              <a:t>説明</a:t>
            </a:r>
          </a:p>
        </p:txBody>
      </p:sp>
    </p:spTree>
    <p:extLst>
      <p:ext uri="{BB962C8B-B14F-4D97-AF65-F5344CB8AC3E}">
        <p14:creationId xmlns:p14="http://schemas.microsoft.com/office/powerpoint/2010/main" val="101342543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Text Box 2"/>
          <p:cNvSpPr txBox="1">
            <a:spLocks noChangeArrowheads="1"/>
          </p:cNvSpPr>
          <p:nvPr/>
        </p:nvSpPr>
        <p:spPr bwMode="auto">
          <a:xfrm>
            <a:off x="609600" y="457200"/>
            <a:ext cx="8610600"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l">
              <a:spcBef>
                <a:spcPct val="50000"/>
              </a:spcBef>
            </a:pPr>
            <a:r>
              <a:rPr lang="ja-JP" altLang="en-US" sz="2800" dirty="0">
                <a:latin typeface="メイリオ" panose="020B0604030504040204" pitchFamily="50" charset="-128"/>
                <a:ea typeface="メイリオ" panose="020B0604030504040204" pitchFamily="50" charset="-128"/>
              </a:rPr>
              <a:t>スライド作成のための</a:t>
            </a:r>
            <a:r>
              <a:rPr lang="en-US" altLang="ja-JP" sz="2800" dirty="0">
                <a:latin typeface="メイリオ" panose="020B0604030504040204" pitchFamily="50" charset="-128"/>
                <a:ea typeface="メイリオ" panose="020B0604030504040204" pitchFamily="50" charset="-128"/>
              </a:rPr>
              <a:t>PowerPoint</a:t>
            </a:r>
            <a:r>
              <a:rPr lang="ja-JP" altLang="en-US" sz="2800" dirty="0">
                <a:latin typeface="メイリオ" panose="020B0604030504040204" pitchFamily="50" charset="-128"/>
                <a:ea typeface="メイリオ" panose="020B0604030504040204" pitchFamily="50" charset="-128"/>
              </a:rPr>
              <a:t>操作のヒント</a:t>
            </a:r>
            <a:r>
              <a:rPr lang="en-US" altLang="ja-JP" sz="2800" dirty="0">
                <a:latin typeface="メイリオ" panose="020B0604030504040204" pitchFamily="50" charset="-128"/>
                <a:ea typeface="メイリオ" panose="020B0604030504040204" pitchFamily="50" charset="-128"/>
              </a:rPr>
              <a:t>(6)</a:t>
            </a:r>
            <a:endParaRPr lang="ja-JP" altLang="en-US" sz="2800" dirty="0">
              <a:latin typeface="メイリオ" panose="020B0604030504040204" pitchFamily="50" charset="-128"/>
              <a:ea typeface="メイリオ" panose="020B0604030504040204" pitchFamily="50" charset="-128"/>
            </a:endParaRPr>
          </a:p>
        </p:txBody>
      </p:sp>
      <p:sp>
        <p:nvSpPr>
          <p:cNvPr id="3" name="テキスト ボックス 2"/>
          <p:cNvSpPr txBox="1"/>
          <p:nvPr/>
        </p:nvSpPr>
        <p:spPr>
          <a:xfrm>
            <a:off x="762000" y="1122215"/>
            <a:ext cx="4724400" cy="461665"/>
          </a:xfrm>
          <a:prstGeom prst="rect">
            <a:avLst/>
          </a:prstGeom>
          <a:noFill/>
        </p:spPr>
        <p:txBody>
          <a:bodyPr wrap="square" rtlCol="0">
            <a:spAutoFit/>
          </a:bodyPr>
          <a:lstStyle/>
          <a:p>
            <a:pPr algn="l"/>
            <a:r>
              <a:rPr lang="ja-JP" altLang="en-US" sz="2400" dirty="0">
                <a:latin typeface="メイリオ" panose="020B0604030504040204" pitchFamily="50" charset="-128"/>
                <a:ea typeface="メイリオ" panose="020B0604030504040204" pitchFamily="50" charset="-128"/>
              </a:rPr>
              <a:t>画像の背景抜き</a:t>
            </a:r>
            <a:r>
              <a:rPr lang="en-US" altLang="ja-JP" sz="2400" dirty="0">
                <a:latin typeface="メイリオ" panose="020B0604030504040204" pitchFamily="50" charset="-128"/>
                <a:ea typeface="メイリオ" panose="020B0604030504040204" pitchFamily="50" charset="-128"/>
              </a:rPr>
              <a:t>(</a:t>
            </a:r>
            <a:r>
              <a:rPr lang="ja-JP" altLang="en-US" sz="2400" dirty="0">
                <a:latin typeface="メイリオ" panose="020B0604030504040204" pitchFamily="50" charset="-128"/>
                <a:ea typeface="メイリオ" panose="020B0604030504040204" pitchFamily="50" charset="-128"/>
              </a:rPr>
              <a:t>透過</a:t>
            </a:r>
            <a:r>
              <a:rPr lang="en-US" altLang="ja-JP" sz="2400" dirty="0">
                <a:latin typeface="メイリオ" panose="020B0604030504040204" pitchFamily="50" charset="-128"/>
                <a:ea typeface="メイリオ" panose="020B0604030504040204" pitchFamily="50" charset="-128"/>
              </a:rPr>
              <a:t>)</a:t>
            </a:r>
            <a:endParaRPr lang="en-US" altLang="ja-JP" sz="800" dirty="0">
              <a:latin typeface="メイリオ" panose="020B0604030504040204" pitchFamily="50" charset="-128"/>
              <a:ea typeface="メイリオ" panose="020B0604030504040204" pitchFamily="50" charset="-128"/>
            </a:endParaRPr>
          </a:p>
        </p:txBody>
      </p:sp>
      <p:sp>
        <p:nvSpPr>
          <p:cNvPr id="4" name="スライド番号プレースホルダー 3"/>
          <p:cNvSpPr>
            <a:spLocks noGrp="1"/>
          </p:cNvSpPr>
          <p:nvPr>
            <p:ph type="sldNum" sz="quarter" idx="12"/>
          </p:nvPr>
        </p:nvSpPr>
        <p:spPr>
          <a:xfrm>
            <a:off x="8077200" y="6245225"/>
            <a:ext cx="2133600" cy="476250"/>
          </a:xfrm>
        </p:spPr>
        <p:txBody>
          <a:bodyPr/>
          <a:lstStyle/>
          <a:p>
            <a:fld id="{73180CEC-2114-4E58-9573-FA8E6C9CEB6F}" type="slidenum">
              <a:rPr lang="en-US" altLang="ja-JP" sz="4000"/>
              <a:pPr/>
              <a:t>20</a:t>
            </a:fld>
            <a:endParaRPr lang="en-US" altLang="ja-JP" sz="4000" dirty="0"/>
          </a:p>
        </p:txBody>
      </p:sp>
      <p:sp>
        <p:nvSpPr>
          <p:cNvPr id="8" name="テキスト ボックス 7">
            <a:extLst>
              <a:ext uri="{FF2B5EF4-FFF2-40B4-BE49-F238E27FC236}">
                <a16:creationId xmlns:a16="http://schemas.microsoft.com/office/drawing/2014/main" id="{021DE067-0B8F-B3B5-38BC-8F1227D436CF}"/>
              </a:ext>
            </a:extLst>
          </p:cNvPr>
          <p:cNvSpPr txBox="1"/>
          <p:nvPr/>
        </p:nvSpPr>
        <p:spPr>
          <a:xfrm>
            <a:off x="762000" y="1743563"/>
            <a:ext cx="3352800" cy="461665"/>
          </a:xfrm>
          <a:prstGeom prst="rect">
            <a:avLst/>
          </a:prstGeom>
          <a:noFill/>
        </p:spPr>
        <p:txBody>
          <a:bodyPr wrap="square" rtlCol="0">
            <a:spAutoFit/>
          </a:bodyPr>
          <a:lstStyle/>
          <a:p>
            <a:pPr algn="l"/>
            <a:r>
              <a:rPr lang="ja-JP" altLang="en-US" sz="2400" dirty="0">
                <a:latin typeface="メイリオ" panose="020B0604030504040204" pitchFamily="50" charset="-128"/>
                <a:ea typeface="メイリオ" panose="020B0604030504040204" pitchFamily="50" charset="-128"/>
              </a:rPr>
              <a:t>パワポの背景の削除</a:t>
            </a:r>
          </a:p>
        </p:txBody>
      </p:sp>
      <p:pic>
        <p:nvPicPr>
          <p:cNvPr id="11" name="図 10">
            <a:extLst>
              <a:ext uri="{FF2B5EF4-FFF2-40B4-BE49-F238E27FC236}">
                <a16:creationId xmlns:a16="http://schemas.microsoft.com/office/drawing/2014/main" id="{79B507B5-5D0D-9454-6D8E-10468459734D}"/>
              </a:ext>
            </a:extLst>
          </p:cNvPr>
          <p:cNvPicPr>
            <a:picLocks noChangeAspect="1"/>
          </p:cNvPicPr>
          <p:nvPr/>
        </p:nvPicPr>
        <p:blipFill>
          <a:blip r:embed="rId2"/>
          <a:stretch>
            <a:fillRect/>
          </a:stretch>
        </p:blipFill>
        <p:spPr>
          <a:xfrm>
            <a:off x="839873" y="3804669"/>
            <a:ext cx="4052732" cy="2600613"/>
          </a:xfrm>
          <a:prstGeom prst="rect">
            <a:avLst/>
          </a:prstGeom>
        </p:spPr>
      </p:pic>
      <p:pic>
        <p:nvPicPr>
          <p:cNvPr id="15" name="図 14">
            <a:extLst>
              <a:ext uri="{FF2B5EF4-FFF2-40B4-BE49-F238E27FC236}">
                <a16:creationId xmlns:a16="http://schemas.microsoft.com/office/drawing/2014/main" id="{2C16282B-44AB-72FB-8E25-FC0030E57575}"/>
              </a:ext>
            </a:extLst>
          </p:cNvPr>
          <p:cNvPicPr>
            <a:picLocks noChangeAspect="1"/>
          </p:cNvPicPr>
          <p:nvPr/>
        </p:nvPicPr>
        <p:blipFill>
          <a:blip r:embed="rId3"/>
          <a:stretch>
            <a:fillRect/>
          </a:stretch>
        </p:blipFill>
        <p:spPr>
          <a:xfrm>
            <a:off x="839873" y="2470070"/>
            <a:ext cx="3581900" cy="1228896"/>
          </a:xfrm>
          <a:prstGeom prst="rect">
            <a:avLst/>
          </a:prstGeom>
        </p:spPr>
      </p:pic>
      <p:sp>
        <p:nvSpPr>
          <p:cNvPr id="16" name="楕円 15">
            <a:extLst>
              <a:ext uri="{FF2B5EF4-FFF2-40B4-BE49-F238E27FC236}">
                <a16:creationId xmlns:a16="http://schemas.microsoft.com/office/drawing/2014/main" id="{DDC0CAEA-A9B5-9DBE-0BE9-B7165D2DB4DE}"/>
              </a:ext>
            </a:extLst>
          </p:cNvPr>
          <p:cNvSpPr/>
          <p:nvPr/>
        </p:nvSpPr>
        <p:spPr>
          <a:xfrm>
            <a:off x="3307975" y="2470070"/>
            <a:ext cx="1145174" cy="334958"/>
          </a:xfrm>
          <a:prstGeom prst="ellipse">
            <a:avLst/>
          </a:prstGeom>
          <a:noFill/>
          <a:ln w="381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楕円 16">
            <a:extLst>
              <a:ext uri="{FF2B5EF4-FFF2-40B4-BE49-F238E27FC236}">
                <a16:creationId xmlns:a16="http://schemas.microsoft.com/office/drawing/2014/main" id="{8D2408A4-EB30-347C-40EA-760956831DCA}"/>
              </a:ext>
            </a:extLst>
          </p:cNvPr>
          <p:cNvSpPr/>
          <p:nvPr/>
        </p:nvSpPr>
        <p:spPr>
          <a:xfrm>
            <a:off x="839873" y="2749560"/>
            <a:ext cx="836527" cy="949406"/>
          </a:xfrm>
          <a:prstGeom prst="ellipse">
            <a:avLst/>
          </a:prstGeom>
          <a:noFill/>
          <a:ln w="381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 name="テキスト ボックス 17">
            <a:extLst>
              <a:ext uri="{FF2B5EF4-FFF2-40B4-BE49-F238E27FC236}">
                <a16:creationId xmlns:a16="http://schemas.microsoft.com/office/drawing/2014/main" id="{3FE34B96-C51D-5F85-5364-A513B7165196}"/>
              </a:ext>
            </a:extLst>
          </p:cNvPr>
          <p:cNvSpPr txBox="1"/>
          <p:nvPr/>
        </p:nvSpPr>
        <p:spPr>
          <a:xfrm>
            <a:off x="6172200" y="1743563"/>
            <a:ext cx="5791200" cy="1569660"/>
          </a:xfrm>
          <a:prstGeom prst="rect">
            <a:avLst/>
          </a:prstGeom>
          <a:noFill/>
        </p:spPr>
        <p:txBody>
          <a:bodyPr wrap="square" rtlCol="0">
            <a:spAutoFit/>
          </a:bodyPr>
          <a:lstStyle/>
          <a:p>
            <a:pPr algn="l"/>
            <a:r>
              <a:rPr lang="ja-JP" altLang="en-US" sz="2400" dirty="0">
                <a:latin typeface="メイリオ" panose="020B0604030504040204" pitchFamily="50" charset="-128"/>
                <a:ea typeface="メイリオ" panose="020B0604030504040204" pitchFamily="50" charset="-128"/>
              </a:rPr>
              <a:t>ファイルに保存後</a:t>
            </a:r>
            <a:r>
              <a:rPr lang="en-US" altLang="ja-JP" sz="2400" dirty="0">
                <a:latin typeface="メイリオ" panose="020B0604030504040204" pitchFamily="50" charset="-128"/>
                <a:ea typeface="メイリオ" panose="020B0604030504040204" pitchFamily="50" charset="-128"/>
              </a:rPr>
              <a:t>Web</a:t>
            </a:r>
            <a:r>
              <a:rPr lang="ja-JP" altLang="en-US" sz="2400" dirty="0">
                <a:latin typeface="メイリオ" panose="020B0604030504040204" pitchFamily="50" charset="-128"/>
                <a:ea typeface="メイリオ" panose="020B0604030504040204" pitchFamily="50" charset="-128"/>
              </a:rPr>
              <a:t>のツールを使用</a:t>
            </a:r>
            <a:endParaRPr lang="en-US" altLang="ja-JP" sz="2400" dirty="0">
              <a:latin typeface="メイリオ" panose="020B0604030504040204" pitchFamily="50" charset="-128"/>
              <a:ea typeface="メイリオ" panose="020B0604030504040204" pitchFamily="50" charset="-128"/>
            </a:endParaRPr>
          </a:p>
          <a:p>
            <a:r>
              <a:rPr lang="en-US" altLang="ja-JP" sz="2400" b="0" i="0" dirty="0">
                <a:solidFill>
                  <a:srgbClr val="202124"/>
                </a:solidFill>
                <a:effectLst/>
                <a:highlight>
                  <a:srgbClr val="FFFFFF"/>
                </a:highlight>
                <a:latin typeface="arial" panose="020B0604020202020204" pitchFamily="34" charset="0"/>
              </a:rPr>
              <a:t>remove.bg </a:t>
            </a:r>
            <a:r>
              <a:rPr lang="ja-JP" altLang="en-US" sz="2400" b="0" i="0" dirty="0">
                <a:solidFill>
                  <a:srgbClr val="202124"/>
                </a:solidFill>
                <a:effectLst/>
                <a:highlight>
                  <a:srgbClr val="FFFFFF"/>
                </a:highlight>
                <a:latin typeface="arial" panose="020B0604020202020204" pitchFamily="34" charset="0"/>
              </a:rPr>
              <a:t>など</a:t>
            </a:r>
            <a:endParaRPr lang="en-US" altLang="ja-JP" sz="2400" b="0" i="0" dirty="0">
              <a:solidFill>
                <a:srgbClr val="202124"/>
              </a:solidFill>
              <a:effectLst/>
              <a:highlight>
                <a:srgbClr val="FFFFFF"/>
              </a:highlight>
              <a:latin typeface="arial" panose="020B0604020202020204" pitchFamily="34" charset="0"/>
            </a:endParaRPr>
          </a:p>
          <a:p>
            <a:pPr algn="l"/>
            <a:br>
              <a:rPr lang="ja-JP" altLang="en-US" sz="2400" dirty="0">
                <a:latin typeface="メイリオ" panose="020B0604030504040204" pitchFamily="50" charset="-128"/>
                <a:ea typeface="メイリオ" panose="020B0604030504040204" pitchFamily="50" charset="-128"/>
              </a:rPr>
            </a:br>
            <a:endParaRPr lang="ja-JP" altLang="en-US" sz="2400" dirty="0">
              <a:latin typeface="メイリオ" panose="020B0604030504040204" pitchFamily="50" charset="-128"/>
              <a:ea typeface="メイリオ" panose="020B0604030504040204" pitchFamily="50" charset="-128"/>
            </a:endParaRPr>
          </a:p>
        </p:txBody>
      </p:sp>
      <p:pic>
        <p:nvPicPr>
          <p:cNvPr id="20" name="図 19">
            <a:extLst>
              <a:ext uri="{FF2B5EF4-FFF2-40B4-BE49-F238E27FC236}">
                <a16:creationId xmlns:a16="http://schemas.microsoft.com/office/drawing/2014/main" id="{7C49BADD-E6D5-AE7D-27C2-A0E8747BF19A}"/>
              </a:ext>
            </a:extLst>
          </p:cNvPr>
          <p:cNvPicPr>
            <a:picLocks noChangeAspect="1"/>
          </p:cNvPicPr>
          <p:nvPr/>
        </p:nvPicPr>
        <p:blipFill>
          <a:blip r:embed="rId4"/>
          <a:stretch>
            <a:fillRect/>
          </a:stretch>
        </p:blipFill>
        <p:spPr>
          <a:xfrm>
            <a:off x="6140824" y="3544778"/>
            <a:ext cx="5022847" cy="2748102"/>
          </a:xfrm>
          <a:prstGeom prst="rect">
            <a:avLst/>
          </a:prstGeom>
        </p:spPr>
      </p:pic>
    </p:spTree>
    <p:extLst>
      <p:ext uri="{BB962C8B-B14F-4D97-AF65-F5344CB8AC3E}">
        <p14:creationId xmlns:p14="http://schemas.microsoft.com/office/powerpoint/2010/main" val="368372944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Text Box 2"/>
          <p:cNvSpPr txBox="1">
            <a:spLocks noChangeArrowheads="1"/>
          </p:cNvSpPr>
          <p:nvPr/>
        </p:nvSpPr>
        <p:spPr bwMode="auto">
          <a:xfrm>
            <a:off x="609600" y="457200"/>
            <a:ext cx="8610600"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l">
              <a:spcBef>
                <a:spcPct val="50000"/>
              </a:spcBef>
            </a:pPr>
            <a:r>
              <a:rPr lang="ja-JP" altLang="en-US" sz="2800" dirty="0">
                <a:latin typeface="メイリオ" panose="020B0604030504040204" pitchFamily="50" charset="-128"/>
                <a:ea typeface="メイリオ" panose="020B0604030504040204" pitchFamily="50" charset="-128"/>
              </a:rPr>
              <a:t>スライド作成のための</a:t>
            </a:r>
            <a:r>
              <a:rPr lang="en-US" altLang="ja-JP" sz="2800" dirty="0">
                <a:latin typeface="メイリオ" panose="020B0604030504040204" pitchFamily="50" charset="-128"/>
                <a:ea typeface="メイリオ" panose="020B0604030504040204" pitchFamily="50" charset="-128"/>
              </a:rPr>
              <a:t>PowerPoint</a:t>
            </a:r>
            <a:r>
              <a:rPr lang="ja-JP" altLang="en-US" sz="2800" dirty="0">
                <a:latin typeface="メイリオ" panose="020B0604030504040204" pitchFamily="50" charset="-128"/>
                <a:ea typeface="メイリオ" panose="020B0604030504040204" pitchFamily="50" charset="-128"/>
              </a:rPr>
              <a:t>操作のヒント</a:t>
            </a:r>
            <a:r>
              <a:rPr lang="en-US" altLang="ja-JP" sz="2800" dirty="0">
                <a:latin typeface="メイリオ" panose="020B0604030504040204" pitchFamily="50" charset="-128"/>
                <a:ea typeface="メイリオ" panose="020B0604030504040204" pitchFamily="50" charset="-128"/>
              </a:rPr>
              <a:t>(5)</a:t>
            </a:r>
            <a:endParaRPr lang="ja-JP" altLang="en-US" sz="2800" dirty="0">
              <a:latin typeface="メイリオ" panose="020B0604030504040204" pitchFamily="50" charset="-128"/>
              <a:ea typeface="メイリオ" panose="020B0604030504040204" pitchFamily="50" charset="-128"/>
            </a:endParaRPr>
          </a:p>
        </p:txBody>
      </p:sp>
      <p:sp>
        <p:nvSpPr>
          <p:cNvPr id="3" name="テキスト ボックス 2"/>
          <p:cNvSpPr txBox="1"/>
          <p:nvPr/>
        </p:nvSpPr>
        <p:spPr>
          <a:xfrm>
            <a:off x="762000" y="1122215"/>
            <a:ext cx="6781800" cy="584775"/>
          </a:xfrm>
          <a:prstGeom prst="rect">
            <a:avLst/>
          </a:prstGeom>
          <a:noFill/>
        </p:spPr>
        <p:txBody>
          <a:bodyPr wrap="square" rtlCol="0">
            <a:spAutoFit/>
          </a:bodyPr>
          <a:lstStyle/>
          <a:p>
            <a:pPr algn="l"/>
            <a:r>
              <a:rPr lang="ja-JP" altLang="en-US" sz="2400" dirty="0">
                <a:latin typeface="メイリオ" panose="020B0604030504040204" pitchFamily="50" charset="-128"/>
                <a:ea typeface="メイリオ" panose="020B0604030504040204" pitchFamily="50" charset="-128"/>
              </a:rPr>
              <a:t>オブジェクトの位置合わせ</a:t>
            </a:r>
            <a:r>
              <a:rPr lang="en-US" altLang="ja-JP" sz="2400" dirty="0">
                <a:latin typeface="メイリオ" panose="020B0604030504040204" pitchFamily="50" charset="-128"/>
                <a:ea typeface="メイリオ" panose="020B0604030504040204" pitchFamily="50" charset="-128"/>
              </a:rPr>
              <a:t>(</a:t>
            </a:r>
            <a:r>
              <a:rPr lang="ja-JP" altLang="en-US" sz="2400" dirty="0">
                <a:latin typeface="メイリオ" panose="020B0604030504040204" pitchFamily="50" charset="-128"/>
                <a:ea typeface="メイリオ" panose="020B0604030504040204" pitchFamily="50" charset="-128"/>
              </a:rPr>
              <a:t>いろいろな整列</a:t>
            </a:r>
            <a:r>
              <a:rPr lang="en-US" altLang="ja-JP" sz="2400" dirty="0">
                <a:latin typeface="メイリオ" panose="020B0604030504040204" pitchFamily="50" charset="-128"/>
                <a:ea typeface="メイリオ" panose="020B0604030504040204" pitchFamily="50" charset="-128"/>
              </a:rPr>
              <a:t>)</a:t>
            </a:r>
          </a:p>
          <a:p>
            <a:pPr algn="l"/>
            <a:endParaRPr lang="en-US" altLang="ja-JP" sz="800" dirty="0">
              <a:latin typeface="メイリオ" panose="020B0604030504040204" pitchFamily="50" charset="-128"/>
              <a:ea typeface="メイリオ" panose="020B0604030504040204" pitchFamily="50" charset="-128"/>
            </a:endParaRPr>
          </a:p>
        </p:txBody>
      </p:sp>
      <p:sp>
        <p:nvSpPr>
          <p:cNvPr id="4" name="スライド番号プレースホルダー 3"/>
          <p:cNvSpPr>
            <a:spLocks noGrp="1"/>
          </p:cNvSpPr>
          <p:nvPr>
            <p:ph type="sldNum" sz="quarter" idx="12"/>
          </p:nvPr>
        </p:nvSpPr>
        <p:spPr>
          <a:xfrm>
            <a:off x="8077200" y="6245225"/>
            <a:ext cx="2133600" cy="476250"/>
          </a:xfrm>
        </p:spPr>
        <p:txBody>
          <a:bodyPr/>
          <a:lstStyle/>
          <a:p>
            <a:fld id="{73180CEC-2114-4E58-9573-FA8E6C9CEB6F}" type="slidenum">
              <a:rPr lang="en-US" altLang="ja-JP" sz="4000"/>
              <a:pPr/>
              <a:t>21</a:t>
            </a:fld>
            <a:endParaRPr lang="en-US" altLang="ja-JP" sz="4000" dirty="0"/>
          </a:p>
        </p:txBody>
      </p:sp>
      <p:pic>
        <p:nvPicPr>
          <p:cNvPr id="6" name="図 5">
            <a:extLst>
              <a:ext uri="{FF2B5EF4-FFF2-40B4-BE49-F238E27FC236}">
                <a16:creationId xmlns:a16="http://schemas.microsoft.com/office/drawing/2014/main" id="{C6C88583-C2AD-2371-E864-46E6ED900505}"/>
              </a:ext>
            </a:extLst>
          </p:cNvPr>
          <p:cNvPicPr>
            <a:picLocks noChangeAspect="1"/>
          </p:cNvPicPr>
          <p:nvPr/>
        </p:nvPicPr>
        <p:blipFill>
          <a:blip r:embed="rId2"/>
          <a:stretch>
            <a:fillRect/>
          </a:stretch>
        </p:blipFill>
        <p:spPr>
          <a:xfrm>
            <a:off x="8077200" y="2056192"/>
            <a:ext cx="2765451" cy="827166"/>
          </a:xfrm>
          <a:prstGeom prst="rect">
            <a:avLst/>
          </a:prstGeom>
        </p:spPr>
      </p:pic>
      <p:pic>
        <p:nvPicPr>
          <p:cNvPr id="9" name="図 8">
            <a:extLst>
              <a:ext uri="{FF2B5EF4-FFF2-40B4-BE49-F238E27FC236}">
                <a16:creationId xmlns:a16="http://schemas.microsoft.com/office/drawing/2014/main" id="{B8CA211A-7924-D09C-47DC-2904C6DB8742}"/>
              </a:ext>
            </a:extLst>
          </p:cNvPr>
          <p:cNvPicPr>
            <a:picLocks noChangeAspect="1"/>
          </p:cNvPicPr>
          <p:nvPr/>
        </p:nvPicPr>
        <p:blipFill>
          <a:blip r:embed="rId3"/>
          <a:stretch>
            <a:fillRect/>
          </a:stretch>
        </p:blipFill>
        <p:spPr>
          <a:xfrm>
            <a:off x="8077200" y="3253312"/>
            <a:ext cx="3862799" cy="1010942"/>
          </a:xfrm>
          <a:prstGeom prst="rect">
            <a:avLst/>
          </a:prstGeom>
        </p:spPr>
      </p:pic>
      <p:pic>
        <p:nvPicPr>
          <p:cNvPr id="11" name="図 10">
            <a:extLst>
              <a:ext uri="{FF2B5EF4-FFF2-40B4-BE49-F238E27FC236}">
                <a16:creationId xmlns:a16="http://schemas.microsoft.com/office/drawing/2014/main" id="{CA613496-2103-D9D6-32C1-6DBF2A314EF5}"/>
              </a:ext>
            </a:extLst>
          </p:cNvPr>
          <p:cNvPicPr>
            <a:picLocks noChangeAspect="1"/>
          </p:cNvPicPr>
          <p:nvPr/>
        </p:nvPicPr>
        <p:blipFill>
          <a:blip r:embed="rId4"/>
          <a:stretch>
            <a:fillRect/>
          </a:stretch>
        </p:blipFill>
        <p:spPr>
          <a:xfrm>
            <a:off x="8077200" y="4634209"/>
            <a:ext cx="3877216" cy="1295581"/>
          </a:xfrm>
          <a:prstGeom prst="rect">
            <a:avLst/>
          </a:prstGeom>
        </p:spPr>
      </p:pic>
      <p:sp>
        <p:nvSpPr>
          <p:cNvPr id="13" name="矢印: 右 12">
            <a:extLst>
              <a:ext uri="{FF2B5EF4-FFF2-40B4-BE49-F238E27FC236}">
                <a16:creationId xmlns:a16="http://schemas.microsoft.com/office/drawing/2014/main" id="{F4F0E323-1E18-D26F-2FAB-D56C937EBAF3}"/>
              </a:ext>
            </a:extLst>
          </p:cNvPr>
          <p:cNvSpPr/>
          <p:nvPr/>
        </p:nvSpPr>
        <p:spPr>
          <a:xfrm>
            <a:off x="4914900" y="1579105"/>
            <a:ext cx="2765451" cy="441126"/>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16" name="図 15">
            <a:extLst>
              <a:ext uri="{FF2B5EF4-FFF2-40B4-BE49-F238E27FC236}">
                <a16:creationId xmlns:a16="http://schemas.microsoft.com/office/drawing/2014/main" id="{520F3179-9195-9876-C097-5C1BCBBB2387}"/>
              </a:ext>
            </a:extLst>
          </p:cNvPr>
          <p:cNvPicPr>
            <a:picLocks noChangeAspect="1"/>
          </p:cNvPicPr>
          <p:nvPr/>
        </p:nvPicPr>
        <p:blipFill>
          <a:blip r:embed="rId5"/>
          <a:stretch>
            <a:fillRect/>
          </a:stretch>
        </p:blipFill>
        <p:spPr>
          <a:xfrm>
            <a:off x="5117803" y="2305675"/>
            <a:ext cx="2448267" cy="3277057"/>
          </a:xfrm>
          <a:prstGeom prst="rect">
            <a:avLst/>
          </a:prstGeom>
        </p:spPr>
      </p:pic>
      <p:sp>
        <p:nvSpPr>
          <p:cNvPr id="17" name="楕円 16">
            <a:extLst>
              <a:ext uri="{FF2B5EF4-FFF2-40B4-BE49-F238E27FC236}">
                <a16:creationId xmlns:a16="http://schemas.microsoft.com/office/drawing/2014/main" id="{4FEF7B8D-F614-8D83-C161-A3BB98B0F2FF}"/>
              </a:ext>
            </a:extLst>
          </p:cNvPr>
          <p:cNvSpPr/>
          <p:nvPr/>
        </p:nvSpPr>
        <p:spPr>
          <a:xfrm>
            <a:off x="5334000" y="2575294"/>
            <a:ext cx="914400" cy="334958"/>
          </a:xfrm>
          <a:prstGeom prst="ellipse">
            <a:avLst/>
          </a:prstGeom>
          <a:noFill/>
          <a:ln w="381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19" name="図 18">
            <a:extLst>
              <a:ext uri="{FF2B5EF4-FFF2-40B4-BE49-F238E27FC236}">
                <a16:creationId xmlns:a16="http://schemas.microsoft.com/office/drawing/2014/main" id="{8EC43906-342C-DEA4-144A-80EE1D74C699}"/>
              </a:ext>
            </a:extLst>
          </p:cNvPr>
          <p:cNvPicPr>
            <a:picLocks noChangeAspect="1"/>
          </p:cNvPicPr>
          <p:nvPr/>
        </p:nvPicPr>
        <p:blipFill>
          <a:blip r:embed="rId6"/>
          <a:stretch>
            <a:fillRect/>
          </a:stretch>
        </p:blipFill>
        <p:spPr>
          <a:xfrm>
            <a:off x="403168" y="1848785"/>
            <a:ext cx="4203505" cy="3893410"/>
          </a:xfrm>
          <a:prstGeom prst="rect">
            <a:avLst/>
          </a:prstGeom>
        </p:spPr>
      </p:pic>
      <p:sp>
        <p:nvSpPr>
          <p:cNvPr id="20" name="テキスト ボックス 19">
            <a:extLst>
              <a:ext uri="{FF2B5EF4-FFF2-40B4-BE49-F238E27FC236}">
                <a16:creationId xmlns:a16="http://schemas.microsoft.com/office/drawing/2014/main" id="{D56A86B7-A491-EF18-E45B-27EEA9275A33}"/>
              </a:ext>
            </a:extLst>
          </p:cNvPr>
          <p:cNvSpPr txBox="1"/>
          <p:nvPr/>
        </p:nvSpPr>
        <p:spPr>
          <a:xfrm>
            <a:off x="723901" y="5885830"/>
            <a:ext cx="6781800" cy="954107"/>
          </a:xfrm>
          <a:prstGeom prst="rect">
            <a:avLst/>
          </a:prstGeom>
          <a:noFill/>
        </p:spPr>
        <p:txBody>
          <a:bodyPr wrap="square" rtlCol="0">
            <a:spAutoFit/>
          </a:bodyPr>
          <a:lstStyle/>
          <a:p>
            <a:pPr algn="l"/>
            <a:r>
              <a:rPr lang="ja-JP" altLang="en-US" sz="2400" dirty="0">
                <a:latin typeface="メイリオ" panose="020B0604030504040204" pitchFamily="50" charset="-128"/>
                <a:ea typeface="メイリオ" panose="020B0604030504040204" pitchFamily="50" charset="-128"/>
              </a:rPr>
              <a:t>整列させたいオブジェクトをすべて</a:t>
            </a:r>
          </a:p>
          <a:p>
            <a:pPr algn="l"/>
            <a:r>
              <a:rPr lang="ja-JP" altLang="en-US" sz="2400" dirty="0">
                <a:latin typeface="メイリオ" panose="020B0604030504040204" pitchFamily="50" charset="-128"/>
                <a:ea typeface="メイリオ" panose="020B0604030504040204" pitchFamily="50" charset="-128"/>
              </a:rPr>
              <a:t>指定した後で</a:t>
            </a:r>
            <a:endParaRPr lang="en-US" altLang="ja-JP" sz="2400" dirty="0">
              <a:latin typeface="メイリオ" panose="020B0604030504040204" pitchFamily="50" charset="-128"/>
              <a:ea typeface="メイリオ" panose="020B0604030504040204" pitchFamily="50" charset="-128"/>
            </a:endParaRPr>
          </a:p>
          <a:p>
            <a:pPr algn="l"/>
            <a:endParaRPr lang="en-US" altLang="ja-JP" sz="800"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413682929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スライド番号プレースホルダー 3"/>
          <p:cNvSpPr>
            <a:spLocks noGrp="1"/>
          </p:cNvSpPr>
          <p:nvPr>
            <p:ph type="sldNum" sz="quarter" idx="12"/>
          </p:nvPr>
        </p:nvSpPr>
        <p:spPr/>
        <p:txBody>
          <a:bodyPr/>
          <a:lstStyle/>
          <a:p>
            <a:fld id="{73180CEC-2114-4E58-9573-FA8E6C9CEB6F}" type="slidenum">
              <a:rPr lang="en-US" altLang="ja-JP" sz="4000"/>
              <a:pPr/>
              <a:t>22</a:t>
            </a:fld>
            <a:endParaRPr lang="en-US" altLang="ja-JP" sz="4000" dirty="0"/>
          </a:p>
        </p:txBody>
      </p:sp>
      <p:sp>
        <p:nvSpPr>
          <p:cNvPr id="38914" name="Text Box 2"/>
          <p:cNvSpPr txBox="1">
            <a:spLocks noChangeArrowheads="1"/>
          </p:cNvSpPr>
          <p:nvPr/>
        </p:nvSpPr>
        <p:spPr bwMode="auto">
          <a:xfrm>
            <a:off x="1545022" y="250139"/>
            <a:ext cx="8629577"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spcBef>
                <a:spcPct val="50000"/>
              </a:spcBef>
            </a:pPr>
            <a:r>
              <a:rPr lang="ja-JP" altLang="en-US" sz="2800" dirty="0">
                <a:latin typeface="メイリオ" panose="020B0604030504040204" pitchFamily="50" charset="-128"/>
                <a:ea typeface="メイリオ" panose="020B0604030504040204" pitchFamily="50" charset="-128"/>
              </a:rPr>
              <a:t>補足</a:t>
            </a:r>
            <a:r>
              <a:rPr lang="en-US" altLang="ja-JP" sz="2800" dirty="0">
                <a:latin typeface="メイリオ" panose="020B0604030504040204" pitchFamily="50" charset="-128"/>
                <a:ea typeface="メイリオ" panose="020B0604030504040204" pitchFamily="50" charset="-128"/>
              </a:rPr>
              <a:t>:</a:t>
            </a:r>
            <a:r>
              <a:rPr lang="ja-JP" altLang="en-US" sz="2800" dirty="0">
                <a:latin typeface="メイリオ" panose="020B0604030504040204" pitchFamily="50" charset="-128"/>
                <a:ea typeface="メイリオ" panose="020B0604030504040204" pitchFamily="50" charset="-128"/>
              </a:rPr>
              <a:t>「見やすいプレゼン資料の作り方」の確認</a:t>
            </a:r>
          </a:p>
        </p:txBody>
      </p:sp>
      <p:pic>
        <p:nvPicPr>
          <p:cNvPr id="38937" name="Picture 2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310563" y="3800476"/>
            <a:ext cx="1308100" cy="2346325"/>
          </a:xfrm>
          <a:prstGeom prst="rect">
            <a:avLst/>
          </a:prstGeom>
          <a:noFill/>
          <a:extLst>
            <a:ext uri="{909E8E84-426E-40DD-AFC4-6F175D3DCCD1}">
              <a14:hiddenFill xmlns:a14="http://schemas.microsoft.com/office/drawing/2010/main">
                <a:solidFill>
                  <a:srgbClr val="FFFFFF"/>
                </a:solidFill>
              </a14:hiddenFill>
            </a:ext>
          </a:extLst>
        </p:spPr>
      </p:pic>
      <p:sp>
        <p:nvSpPr>
          <p:cNvPr id="38938" name="AutoShape 26"/>
          <p:cNvSpPr>
            <a:spLocks noChangeArrowheads="1"/>
          </p:cNvSpPr>
          <p:nvPr/>
        </p:nvSpPr>
        <p:spPr bwMode="auto">
          <a:xfrm>
            <a:off x="7010400" y="1671075"/>
            <a:ext cx="3443832" cy="1855788"/>
          </a:xfrm>
          <a:prstGeom prst="wedgeRectCallout">
            <a:avLst>
              <a:gd name="adj1" fmla="val 15444"/>
              <a:gd name="adj2" fmla="val 66347"/>
            </a:avLst>
          </a:prstGeom>
          <a:solidFill>
            <a:schemeClr val="accent1">
              <a:lumMod val="20000"/>
              <a:lumOff val="80000"/>
            </a:schemeClr>
          </a:solidFill>
          <a:ln w="9525">
            <a:solidFill>
              <a:schemeClr val="tx1"/>
            </a:solidFill>
            <a:miter lim="800000"/>
            <a:headEnd/>
            <a:tailEnd/>
          </a:ln>
          <a:effectLst/>
        </p:spPr>
        <p:txBody>
          <a:bodyPr/>
          <a:lstStyle/>
          <a:p>
            <a:pPr algn="l"/>
            <a:r>
              <a:rPr lang="ja-JP" altLang="en-US" sz="2000" dirty="0">
                <a:latin typeface="メイリオ" panose="020B0604030504040204" pitchFamily="50" charset="-128"/>
                <a:ea typeface="メイリオ" panose="020B0604030504040204" pitchFamily="50" charset="-128"/>
              </a:rPr>
              <a:t>今回はこの資料をもとに、プレゼン資料の作り方の基礎を学習していきましょう。資料を読みながら、作成のポイントをまとめていきます。</a:t>
            </a:r>
          </a:p>
        </p:txBody>
      </p:sp>
      <p:pic>
        <p:nvPicPr>
          <p:cNvPr id="38939" name="Picture 27" descr="A33_ppt0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71701" y="1683775"/>
            <a:ext cx="4275217" cy="3048000"/>
          </a:xfrm>
          <a:prstGeom prst="rect">
            <a:avLst/>
          </a:prstGeom>
          <a:noFill/>
          <a:extLst>
            <a:ext uri="{909E8E84-426E-40DD-AFC4-6F175D3DCCD1}">
              <a14:hiddenFill xmlns:a14="http://schemas.microsoft.com/office/drawing/2010/main">
                <a:solidFill>
                  <a:srgbClr val="FFFFFF"/>
                </a:solidFill>
              </a14:hiddenFill>
            </a:ext>
          </a:extLst>
        </p:spPr>
      </p:pic>
      <p:sp>
        <p:nvSpPr>
          <p:cNvPr id="38940" name="Rectangle 28"/>
          <p:cNvSpPr>
            <a:spLocks noChangeArrowheads="1"/>
          </p:cNvSpPr>
          <p:nvPr/>
        </p:nvSpPr>
        <p:spPr bwMode="auto">
          <a:xfrm>
            <a:off x="2166938" y="1671075"/>
            <a:ext cx="4260222" cy="3078162"/>
          </a:xfrm>
          <a:prstGeom prst="rect">
            <a:avLst/>
          </a:prstGeom>
          <a:noFill/>
          <a:ln w="2540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sz="2400">
              <a:latin typeface="メイリオ" panose="020B0604030504040204" pitchFamily="50" charset="-128"/>
              <a:ea typeface="メイリオ" panose="020B0604030504040204" pitchFamily="50" charset="-128"/>
            </a:endParaRPr>
          </a:p>
        </p:txBody>
      </p:sp>
      <p:sp>
        <p:nvSpPr>
          <p:cNvPr id="2" name="テキスト ボックス 1"/>
          <p:cNvSpPr txBox="1"/>
          <p:nvPr/>
        </p:nvSpPr>
        <p:spPr>
          <a:xfrm>
            <a:off x="1981201" y="885470"/>
            <a:ext cx="8021771" cy="461665"/>
          </a:xfrm>
          <a:prstGeom prst="rect">
            <a:avLst/>
          </a:prstGeom>
          <a:noFill/>
        </p:spPr>
        <p:txBody>
          <a:bodyPr wrap="square" rtlCol="0">
            <a:spAutoFit/>
          </a:bodyPr>
          <a:lstStyle/>
          <a:p>
            <a:pPr algn="l"/>
            <a:r>
              <a:rPr lang="en-US" altLang="ja-JP" sz="2400" dirty="0">
                <a:hlinkClick r:id="rId4"/>
              </a:rPr>
              <a:t>https://www.slideshare.net/yutamorishige50/ss-41321443</a:t>
            </a:r>
            <a:endParaRPr lang="ja-JP" altLang="en-US" sz="2400" dirty="0">
              <a:latin typeface="メイリオ" panose="020B0604030504040204" pitchFamily="50" charset="-128"/>
              <a:ea typeface="メイリオ" panose="020B0604030504040204" pitchFamily="50" charset="-128"/>
            </a:endParaRPr>
          </a:p>
        </p:txBody>
      </p:sp>
      <p:graphicFrame>
        <p:nvGraphicFramePr>
          <p:cNvPr id="10" name="表 9"/>
          <p:cNvGraphicFramePr>
            <a:graphicFrameLocks noGrp="1"/>
          </p:cNvGraphicFramePr>
          <p:nvPr/>
        </p:nvGraphicFramePr>
        <p:xfrm>
          <a:off x="2215855" y="5479216"/>
          <a:ext cx="6096000" cy="457200"/>
        </p:xfrm>
        <a:graphic>
          <a:graphicData uri="http://schemas.openxmlformats.org/drawingml/2006/table">
            <a:tbl>
              <a:tblPr firstRow="1" bandRow="1">
                <a:tableStyleId>{5C22544A-7EE6-4342-B048-85BDC9FD1C3A}</a:tableStyleId>
              </a:tblPr>
              <a:tblGrid>
                <a:gridCol w="4731658">
                  <a:extLst>
                    <a:ext uri="{9D8B030D-6E8A-4147-A177-3AD203B41FA5}">
                      <a16:colId xmlns:a16="http://schemas.microsoft.com/office/drawing/2014/main" val="1950596089"/>
                    </a:ext>
                  </a:extLst>
                </a:gridCol>
                <a:gridCol w="1364342">
                  <a:extLst>
                    <a:ext uri="{9D8B030D-6E8A-4147-A177-3AD203B41FA5}">
                      <a16:colId xmlns:a16="http://schemas.microsoft.com/office/drawing/2014/main" val="3300305911"/>
                    </a:ext>
                  </a:extLst>
                </a:gridCol>
              </a:tblGrid>
              <a:tr h="370840">
                <a:tc>
                  <a:txBody>
                    <a:bodyPr/>
                    <a:lstStyle/>
                    <a:p>
                      <a:r>
                        <a:rPr kumimoji="1" lang="ja-JP" altLang="en-US" sz="2400" b="0" dirty="0">
                          <a:solidFill>
                            <a:schemeClr val="tx1"/>
                          </a:solidFill>
                          <a:latin typeface="メイリオ" panose="020B0604030504040204" pitchFamily="50" charset="-128"/>
                          <a:ea typeface="メイリオ" panose="020B0604030504040204" pitchFamily="50" charset="-128"/>
                        </a:rPr>
                        <a:t>見やすい プレゼン 資料</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ja-JP" altLang="en-US" sz="2400" b="0" dirty="0">
                          <a:solidFill>
                            <a:schemeClr val="tx1"/>
                          </a:solidFill>
                          <a:latin typeface="メイリオ" panose="020B0604030504040204" pitchFamily="50" charset="-128"/>
                          <a:ea typeface="メイリオ" panose="020B0604030504040204" pitchFamily="50" charset="-128"/>
                        </a:rPr>
                        <a:t>検索</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75000"/>
                      </a:schemeClr>
                    </a:solidFill>
                  </a:tcPr>
                </a:tc>
                <a:extLst>
                  <a:ext uri="{0D108BD9-81ED-4DB2-BD59-A6C34878D82A}">
                    <a16:rowId xmlns:a16="http://schemas.microsoft.com/office/drawing/2014/main" val="2401949490"/>
                  </a:ext>
                </a:extLst>
              </a:tr>
            </a:tbl>
          </a:graphicData>
        </a:graphic>
      </p:graphicFrame>
    </p:spTree>
    <p:extLst>
      <p:ext uri="{BB962C8B-B14F-4D97-AF65-F5344CB8AC3E}">
        <p14:creationId xmlns:p14="http://schemas.microsoft.com/office/powerpoint/2010/main" val="116505329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Text Box 2"/>
          <p:cNvSpPr txBox="1">
            <a:spLocks noChangeArrowheads="1"/>
          </p:cNvSpPr>
          <p:nvPr/>
        </p:nvSpPr>
        <p:spPr bwMode="auto">
          <a:xfrm>
            <a:off x="609600" y="457200"/>
            <a:ext cx="7623175"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l">
              <a:spcBef>
                <a:spcPct val="50000"/>
              </a:spcBef>
            </a:pPr>
            <a:r>
              <a:rPr lang="ja-JP" altLang="en-US" sz="2800" dirty="0">
                <a:latin typeface="メイリオ" panose="020B0604030504040204" pitchFamily="50" charset="-128"/>
                <a:ea typeface="メイリオ" panose="020B0604030504040204" pitchFamily="50" charset="-128"/>
              </a:rPr>
              <a:t>プレゼンテーションのポイント</a:t>
            </a:r>
          </a:p>
        </p:txBody>
      </p:sp>
      <p:sp>
        <p:nvSpPr>
          <p:cNvPr id="3" name="テキスト ボックス 2"/>
          <p:cNvSpPr txBox="1"/>
          <p:nvPr/>
        </p:nvSpPr>
        <p:spPr>
          <a:xfrm>
            <a:off x="762000" y="1166842"/>
            <a:ext cx="10134600" cy="4524315"/>
          </a:xfrm>
          <a:prstGeom prst="rect">
            <a:avLst/>
          </a:prstGeom>
          <a:noFill/>
        </p:spPr>
        <p:txBody>
          <a:bodyPr wrap="square" rtlCol="0">
            <a:spAutoFit/>
          </a:bodyPr>
          <a:lstStyle/>
          <a:p>
            <a:pPr algn="l"/>
            <a:r>
              <a:rPr lang="ja-JP" altLang="en-US" sz="2400" dirty="0">
                <a:solidFill>
                  <a:srgbClr val="FF0000"/>
                </a:solidFill>
                <a:latin typeface="メイリオ" panose="020B0604030504040204" pitchFamily="50" charset="-128"/>
                <a:ea typeface="メイリオ" panose="020B0604030504040204" pitchFamily="50" charset="-128"/>
              </a:rPr>
              <a:t>相手のレベル・興味</a:t>
            </a:r>
            <a:r>
              <a:rPr lang="en-US" altLang="ja-JP" sz="2400" dirty="0">
                <a:solidFill>
                  <a:srgbClr val="FF0000"/>
                </a:solidFill>
                <a:latin typeface="メイリオ" panose="020B0604030504040204" pitchFamily="50" charset="-128"/>
                <a:ea typeface="メイリオ" panose="020B0604030504040204" pitchFamily="50" charset="-128"/>
              </a:rPr>
              <a:t>:</a:t>
            </a:r>
            <a:br>
              <a:rPr lang="ja-JP" altLang="en-US" sz="2400" dirty="0">
                <a:latin typeface="メイリオ" panose="020B0604030504040204" pitchFamily="50" charset="-128"/>
                <a:ea typeface="メイリオ" panose="020B0604030504040204" pitchFamily="50" charset="-128"/>
              </a:rPr>
            </a:br>
            <a:r>
              <a:rPr lang="ja-JP" altLang="en-US" sz="2400" dirty="0">
                <a:latin typeface="メイリオ" panose="020B0604030504040204" pitchFamily="50" charset="-128"/>
                <a:ea typeface="メイリオ" panose="020B0604030504040204" pitchFamily="50" charset="-128"/>
              </a:rPr>
              <a:t>　伝えたい内容についての相手の既存知識や興味にスライドと説明を対応させる。</a:t>
            </a:r>
            <a:endParaRPr lang="en-US" altLang="ja-JP" sz="2400" dirty="0">
              <a:latin typeface="メイリオ" panose="020B0604030504040204" pitchFamily="50" charset="-128"/>
              <a:ea typeface="メイリオ" panose="020B0604030504040204" pitchFamily="50" charset="-128"/>
            </a:endParaRPr>
          </a:p>
          <a:p>
            <a:pPr algn="l"/>
            <a:r>
              <a:rPr lang="ja-JP" altLang="en-US" sz="2400" dirty="0">
                <a:solidFill>
                  <a:srgbClr val="FF0000"/>
                </a:solidFill>
                <a:latin typeface="メイリオ" panose="020B0604030504040204" pitchFamily="50" charset="-128"/>
                <a:ea typeface="メイリオ" panose="020B0604030504040204" pitchFamily="50" charset="-128"/>
              </a:rPr>
              <a:t>スライドと声の説明のバランス</a:t>
            </a:r>
            <a:r>
              <a:rPr lang="en-US" altLang="ja-JP" sz="2400" dirty="0">
                <a:solidFill>
                  <a:srgbClr val="FF0000"/>
                </a:solidFill>
                <a:latin typeface="メイリオ" panose="020B0604030504040204" pitchFamily="50" charset="-128"/>
                <a:ea typeface="メイリオ" panose="020B0604030504040204" pitchFamily="50" charset="-128"/>
              </a:rPr>
              <a:t>:</a:t>
            </a:r>
            <a:endParaRPr lang="ja-JP" altLang="en-US" sz="2400" dirty="0">
              <a:solidFill>
                <a:srgbClr val="FF0000"/>
              </a:solidFill>
              <a:latin typeface="メイリオ" panose="020B0604030504040204" pitchFamily="50" charset="-128"/>
              <a:ea typeface="メイリオ" panose="020B0604030504040204" pitchFamily="50" charset="-128"/>
            </a:endParaRPr>
          </a:p>
          <a:p>
            <a:pPr algn="l"/>
            <a:r>
              <a:rPr lang="ja-JP" altLang="en-US" sz="2400" dirty="0">
                <a:solidFill>
                  <a:srgbClr val="FF0000"/>
                </a:solidFill>
                <a:latin typeface="メイリオ" panose="020B0604030504040204" pitchFamily="50" charset="-128"/>
                <a:ea typeface="メイリオ" panose="020B0604030504040204" pitchFamily="50" charset="-128"/>
              </a:rPr>
              <a:t>　</a:t>
            </a:r>
            <a:r>
              <a:rPr lang="ja-JP" altLang="en-US" sz="2400" dirty="0">
                <a:latin typeface="メイリオ" panose="020B0604030504040204" pitchFamily="50" charset="-128"/>
                <a:ea typeface="メイリオ" panose="020B0604030504040204" pitchFamily="50" charset="-128"/>
              </a:rPr>
              <a:t>どちらを主に進めるか。基本的に説明とスライド内の流れが一致する。</a:t>
            </a:r>
            <a:br>
              <a:rPr lang="en-US" altLang="ja-JP" sz="2400" dirty="0">
                <a:latin typeface="メイリオ" panose="020B0604030504040204" pitchFamily="50" charset="-128"/>
                <a:ea typeface="メイリオ" panose="020B0604030504040204" pitchFamily="50" charset="-128"/>
              </a:rPr>
            </a:br>
            <a:r>
              <a:rPr lang="en-US" altLang="ja-JP" sz="2400" dirty="0">
                <a:latin typeface="メイリオ" panose="020B0604030504040204" pitchFamily="50" charset="-128"/>
                <a:ea typeface="メイリオ" panose="020B0604030504040204" pitchFamily="50" charset="-128"/>
              </a:rPr>
              <a:t>   </a:t>
            </a:r>
            <a:r>
              <a:rPr lang="ja-JP" altLang="en-US" sz="2400" dirty="0">
                <a:latin typeface="メイリオ" panose="020B0604030504040204" pitchFamily="50" charset="-128"/>
                <a:ea typeface="メイリオ" panose="020B0604030504040204" pitchFamily="50" charset="-128"/>
              </a:rPr>
              <a:t>多くの場合は、声で説明することの補助としてのスライド</a:t>
            </a:r>
            <a:r>
              <a:rPr lang="en-US" altLang="ja-JP" sz="2400" dirty="0">
                <a:latin typeface="メイリオ" panose="020B0604030504040204" pitchFamily="50" charset="-128"/>
                <a:ea typeface="メイリオ" panose="020B0604030504040204" pitchFamily="50" charset="-128"/>
              </a:rPr>
              <a:t>(</a:t>
            </a:r>
            <a:r>
              <a:rPr lang="ja-JP" altLang="en-US" sz="2400" dirty="0">
                <a:latin typeface="メイリオ" panose="020B0604030504040204" pitchFamily="50" charset="-128"/>
                <a:ea typeface="メイリオ" panose="020B0604030504040204" pitchFamily="50" charset="-128"/>
              </a:rPr>
              <a:t>スライドで説明しすぎない</a:t>
            </a:r>
            <a:r>
              <a:rPr lang="en-US" altLang="ja-JP" sz="2400" dirty="0">
                <a:latin typeface="メイリオ" panose="020B0604030504040204" pitchFamily="50" charset="-128"/>
                <a:ea typeface="メイリオ" panose="020B0604030504040204" pitchFamily="50" charset="-128"/>
              </a:rPr>
              <a:t>)</a:t>
            </a:r>
            <a:endParaRPr lang="ja-JP" altLang="en-US" sz="2400" dirty="0">
              <a:latin typeface="メイリオ" panose="020B0604030504040204" pitchFamily="50" charset="-128"/>
              <a:ea typeface="メイリオ" panose="020B0604030504040204" pitchFamily="50" charset="-128"/>
            </a:endParaRPr>
          </a:p>
          <a:p>
            <a:pPr algn="l"/>
            <a:r>
              <a:rPr lang="ja-JP" altLang="en-US" sz="2400" dirty="0">
                <a:solidFill>
                  <a:srgbClr val="FF0000"/>
                </a:solidFill>
                <a:latin typeface="メイリオ" panose="020B0604030504040204" pitchFamily="50" charset="-128"/>
                <a:ea typeface="メイリオ" panose="020B0604030504040204" pitchFamily="50" charset="-128"/>
              </a:rPr>
              <a:t>理解させる</a:t>
            </a:r>
            <a:r>
              <a:rPr lang="en-US" altLang="ja-JP" sz="2400" dirty="0">
                <a:solidFill>
                  <a:srgbClr val="FF0000"/>
                </a:solidFill>
                <a:latin typeface="メイリオ" panose="020B0604030504040204" pitchFamily="50" charset="-128"/>
                <a:ea typeface="メイリオ" panose="020B0604030504040204" pitchFamily="50" charset="-128"/>
              </a:rPr>
              <a:t>/</a:t>
            </a:r>
            <a:r>
              <a:rPr lang="ja-JP" altLang="en-US" sz="2400" dirty="0">
                <a:solidFill>
                  <a:srgbClr val="FF0000"/>
                </a:solidFill>
                <a:latin typeface="メイリオ" panose="020B0604030504040204" pitchFamily="50" charset="-128"/>
                <a:ea typeface="メイリオ" panose="020B0604030504040204" pitchFamily="50" charset="-128"/>
              </a:rPr>
              <a:t>興味を引く流れ</a:t>
            </a:r>
            <a:r>
              <a:rPr lang="en-US" altLang="ja-JP" sz="2400" dirty="0">
                <a:solidFill>
                  <a:srgbClr val="FF0000"/>
                </a:solidFill>
                <a:latin typeface="メイリオ" panose="020B0604030504040204" pitchFamily="50" charset="-128"/>
                <a:ea typeface="メイリオ" panose="020B0604030504040204" pitchFamily="50" charset="-128"/>
              </a:rPr>
              <a:t>:</a:t>
            </a:r>
          </a:p>
          <a:p>
            <a:pPr algn="l"/>
            <a:r>
              <a:rPr lang="en-US" altLang="ja-JP" sz="2400" dirty="0">
                <a:solidFill>
                  <a:srgbClr val="FF0000"/>
                </a:solidFill>
                <a:latin typeface="メイリオ" panose="020B0604030504040204" pitchFamily="50" charset="-128"/>
                <a:ea typeface="メイリオ" panose="020B0604030504040204" pitchFamily="50" charset="-128"/>
              </a:rPr>
              <a:t>   </a:t>
            </a:r>
            <a:r>
              <a:rPr lang="ja-JP" altLang="en-US" sz="2400" dirty="0">
                <a:latin typeface="メイリオ" panose="020B0604030504040204" pitchFamily="50" charset="-128"/>
                <a:ea typeface="メイリオ" panose="020B0604030504040204" pitchFamily="50" charset="-128"/>
              </a:rPr>
              <a:t>相手の興味の引き、理解する流れを考慮する。</a:t>
            </a:r>
            <a:endParaRPr lang="en-US" altLang="ja-JP" sz="2400" dirty="0">
              <a:latin typeface="メイリオ" panose="020B0604030504040204" pitchFamily="50" charset="-128"/>
              <a:ea typeface="メイリオ" panose="020B0604030504040204" pitchFamily="50" charset="-128"/>
            </a:endParaRPr>
          </a:p>
          <a:p>
            <a:pPr algn="l"/>
            <a:r>
              <a:rPr lang="ja-JP" altLang="en-US" sz="2400" dirty="0">
                <a:latin typeface="メイリオ" panose="020B0604030504040204" pitchFamily="50" charset="-128"/>
                <a:ea typeface="メイリオ" panose="020B0604030504040204" pitchFamily="50" charset="-128"/>
              </a:rPr>
              <a:t>トップダウン型</a:t>
            </a:r>
            <a:r>
              <a:rPr lang="en-US" altLang="ja-JP" sz="2400" dirty="0">
                <a:latin typeface="メイリオ" panose="020B0604030504040204" pitchFamily="50" charset="-128"/>
                <a:ea typeface="メイリオ" panose="020B0604030504040204" pitchFamily="50" charset="-128"/>
              </a:rPr>
              <a:t>: </a:t>
            </a:r>
            <a:r>
              <a:rPr lang="ja-JP" altLang="en-US" sz="2400" dirty="0">
                <a:latin typeface="メイリオ" panose="020B0604030504040204" pitchFamily="50" charset="-128"/>
                <a:ea typeface="メイリオ" panose="020B0604030504040204" pitchFamily="50" charset="-128"/>
              </a:rPr>
              <a:t>結論を先に持ってくる。</a:t>
            </a:r>
          </a:p>
          <a:p>
            <a:pPr algn="l"/>
            <a:r>
              <a:rPr lang="ja-JP" altLang="en-US" sz="2400" dirty="0">
                <a:latin typeface="メイリオ" panose="020B0604030504040204" pitchFamily="50" charset="-128"/>
                <a:ea typeface="メイリオ" panose="020B0604030504040204" pitchFamily="50" charset="-128"/>
              </a:rPr>
              <a:t>ボトムアップ型</a:t>
            </a:r>
            <a:r>
              <a:rPr lang="en-US" altLang="ja-JP" sz="2400" dirty="0">
                <a:latin typeface="メイリオ" panose="020B0604030504040204" pitchFamily="50" charset="-128"/>
                <a:ea typeface="メイリオ" panose="020B0604030504040204" pitchFamily="50" charset="-128"/>
              </a:rPr>
              <a:t>: </a:t>
            </a:r>
            <a:r>
              <a:rPr lang="ja-JP" altLang="en-US" sz="2400" dirty="0">
                <a:latin typeface="メイリオ" panose="020B0604030504040204" pitchFamily="50" charset="-128"/>
                <a:ea typeface="メイリオ" panose="020B0604030504040204" pitchFamily="50" charset="-128"/>
              </a:rPr>
              <a:t>結論を最後に持ってくる。</a:t>
            </a:r>
          </a:p>
          <a:p>
            <a:pPr algn="l"/>
            <a:r>
              <a:rPr lang="ja-JP" altLang="en-US" sz="2400" dirty="0">
                <a:latin typeface="メイリオ" panose="020B0604030504040204" pitchFamily="50" charset="-128"/>
                <a:ea typeface="メイリオ" panose="020B0604030504040204" pitchFamily="50" charset="-128"/>
              </a:rPr>
              <a:t>　</a:t>
            </a:r>
            <a:r>
              <a:rPr lang="en-US" altLang="ja-JP" sz="2400" dirty="0">
                <a:latin typeface="メイリオ" panose="020B0604030504040204" pitchFamily="50" charset="-128"/>
                <a:ea typeface="メイリオ" panose="020B0604030504040204" pitchFamily="50" charset="-128"/>
              </a:rPr>
              <a:t>(</a:t>
            </a:r>
            <a:r>
              <a:rPr lang="ja-JP" altLang="en-US" sz="2400" dirty="0">
                <a:latin typeface="メイリオ" panose="020B0604030504040204" pitchFamily="50" charset="-128"/>
                <a:ea typeface="メイリオ" panose="020B0604030504040204" pitchFamily="50" charset="-128"/>
              </a:rPr>
              <a:t>この場合、初めに問題提起する</a:t>
            </a:r>
            <a:r>
              <a:rPr lang="en-US" altLang="ja-JP" sz="2400" dirty="0">
                <a:latin typeface="メイリオ" panose="020B0604030504040204" pitchFamily="50" charset="-128"/>
                <a:ea typeface="メイリオ" panose="020B0604030504040204" pitchFamily="50" charset="-128"/>
              </a:rPr>
              <a:t>)</a:t>
            </a:r>
            <a:endParaRPr lang="ja-JP" altLang="en-US" sz="2400" dirty="0">
              <a:latin typeface="メイリオ" panose="020B0604030504040204" pitchFamily="50" charset="-128"/>
              <a:ea typeface="メイリオ" panose="020B0604030504040204" pitchFamily="50" charset="-128"/>
            </a:endParaRPr>
          </a:p>
        </p:txBody>
      </p:sp>
      <p:sp>
        <p:nvSpPr>
          <p:cNvPr id="4" name="スライド番号プレースホルダー 3"/>
          <p:cNvSpPr>
            <a:spLocks noGrp="1"/>
          </p:cNvSpPr>
          <p:nvPr>
            <p:ph type="sldNum" sz="quarter" idx="12"/>
          </p:nvPr>
        </p:nvSpPr>
        <p:spPr>
          <a:xfrm>
            <a:off x="8077200" y="6245225"/>
            <a:ext cx="2133600" cy="476250"/>
          </a:xfrm>
        </p:spPr>
        <p:txBody>
          <a:bodyPr/>
          <a:lstStyle/>
          <a:p>
            <a:fld id="{73180CEC-2114-4E58-9573-FA8E6C9CEB6F}" type="slidenum">
              <a:rPr lang="en-US" altLang="ja-JP" sz="4000"/>
              <a:pPr/>
              <a:t>3</a:t>
            </a:fld>
            <a:endParaRPr lang="en-US" altLang="ja-JP" sz="4000" dirty="0"/>
          </a:p>
        </p:txBody>
      </p:sp>
    </p:spTree>
    <p:extLst>
      <p:ext uri="{BB962C8B-B14F-4D97-AF65-F5344CB8AC3E}">
        <p14:creationId xmlns:p14="http://schemas.microsoft.com/office/powerpoint/2010/main" val="287114584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Text Box 2"/>
          <p:cNvSpPr txBox="1">
            <a:spLocks noChangeArrowheads="1"/>
          </p:cNvSpPr>
          <p:nvPr/>
        </p:nvSpPr>
        <p:spPr bwMode="auto">
          <a:xfrm>
            <a:off x="1868214" y="567617"/>
            <a:ext cx="8342586"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l">
              <a:spcBef>
                <a:spcPct val="50000"/>
              </a:spcBef>
            </a:pPr>
            <a:r>
              <a:rPr lang="ja-JP" altLang="en-US" sz="2800" dirty="0">
                <a:latin typeface="メイリオ" panose="020B0604030504040204" pitchFamily="50" charset="-128"/>
                <a:ea typeface="メイリオ" panose="020B0604030504040204" pitchFamily="50" charset="-128"/>
              </a:rPr>
              <a:t>サンプルスライド</a:t>
            </a:r>
          </a:p>
        </p:txBody>
      </p:sp>
      <p:sp>
        <p:nvSpPr>
          <p:cNvPr id="3" name="テキスト ボックス 2"/>
          <p:cNvSpPr txBox="1"/>
          <p:nvPr/>
        </p:nvSpPr>
        <p:spPr>
          <a:xfrm>
            <a:off x="1924708" y="1219201"/>
            <a:ext cx="8342585" cy="2616101"/>
          </a:xfrm>
          <a:prstGeom prst="rect">
            <a:avLst/>
          </a:prstGeom>
          <a:noFill/>
        </p:spPr>
        <p:txBody>
          <a:bodyPr wrap="square" rtlCol="0">
            <a:spAutoFit/>
          </a:bodyPr>
          <a:lstStyle/>
          <a:p>
            <a:pPr algn="l"/>
            <a:r>
              <a:rPr lang="en-US" altLang="ja-JP" sz="2800" dirty="0">
                <a:latin typeface="メイリオ" panose="020B0604030504040204" pitchFamily="50" charset="-128"/>
                <a:ea typeface="メイリオ" panose="020B0604030504040204" pitchFamily="50" charset="-128"/>
              </a:rPr>
              <a:t>Word</a:t>
            </a:r>
            <a:r>
              <a:rPr lang="ja-JP" altLang="en-US" sz="2800" dirty="0">
                <a:latin typeface="メイリオ" panose="020B0604030504040204" pitchFamily="50" charset="-128"/>
                <a:ea typeface="メイリオ" panose="020B0604030504040204" pitchFamily="50" charset="-128"/>
              </a:rPr>
              <a:t>のサンプル学習計画書をもとに以下の二つの</a:t>
            </a:r>
            <a:br>
              <a:rPr lang="ja-JP" altLang="en-US" sz="2800" dirty="0">
                <a:latin typeface="メイリオ" panose="020B0604030504040204" pitchFamily="50" charset="-128"/>
                <a:ea typeface="メイリオ" panose="020B0604030504040204" pitchFamily="50" charset="-128"/>
              </a:rPr>
            </a:br>
            <a:r>
              <a:rPr lang="ja-JP" altLang="en-US" sz="2800" dirty="0">
                <a:latin typeface="メイリオ" panose="020B0604030504040204" pitchFamily="50" charset="-128"/>
                <a:ea typeface="メイリオ" panose="020B0604030504040204" pitchFamily="50" charset="-128"/>
              </a:rPr>
              <a:t>スライドを示す。</a:t>
            </a:r>
          </a:p>
          <a:p>
            <a:pPr algn="l"/>
            <a:endParaRPr lang="ja-JP" altLang="en-US" sz="2400" dirty="0">
              <a:latin typeface="メイリオ" panose="020B0604030504040204" pitchFamily="50" charset="-128"/>
              <a:ea typeface="メイリオ" panose="020B0604030504040204" pitchFamily="50" charset="-128"/>
            </a:endParaRPr>
          </a:p>
          <a:p>
            <a:pPr algn="l"/>
            <a:r>
              <a:rPr lang="ja-JP" altLang="en-US" sz="2800" dirty="0">
                <a:latin typeface="メイリオ" panose="020B0604030504040204" pitchFamily="50" charset="-128"/>
                <a:ea typeface="メイリオ" panose="020B0604030504040204" pitchFamily="50" charset="-128"/>
              </a:rPr>
              <a:t>〇シンプルなスライド</a:t>
            </a:r>
          </a:p>
          <a:p>
            <a:pPr algn="l"/>
            <a:endParaRPr lang="ja-JP" altLang="en-US" sz="2800" dirty="0">
              <a:solidFill>
                <a:srgbClr val="FF0000"/>
              </a:solidFill>
              <a:latin typeface="メイリオ" panose="020B0604030504040204" pitchFamily="50" charset="-128"/>
              <a:ea typeface="メイリオ" panose="020B0604030504040204" pitchFamily="50" charset="-128"/>
            </a:endParaRPr>
          </a:p>
          <a:p>
            <a:pPr algn="l"/>
            <a:r>
              <a:rPr lang="ja-JP" altLang="en-US" sz="2800" dirty="0">
                <a:latin typeface="メイリオ" panose="020B0604030504040204" pitchFamily="50" charset="-128"/>
                <a:ea typeface="メイリオ" panose="020B0604030504040204" pitchFamily="50" charset="-128"/>
              </a:rPr>
              <a:t>〇やや手を入れたスライド</a:t>
            </a:r>
            <a:endParaRPr lang="en-US" altLang="ja-JP" sz="2800" dirty="0">
              <a:latin typeface="メイリオ" panose="020B0604030504040204" pitchFamily="50" charset="-128"/>
              <a:ea typeface="メイリオ" panose="020B0604030504040204" pitchFamily="50" charset="-128"/>
            </a:endParaRPr>
          </a:p>
        </p:txBody>
      </p:sp>
      <p:sp>
        <p:nvSpPr>
          <p:cNvPr id="4" name="スライド番号プレースホルダー 3"/>
          <p:cNvSpPr>
            <a:spLocks noGrp="1"/>
          </p:cNvSpPr>
          <p:nvPr>
            <p:ph type="sldNum" sz="quarter" idx="12"/>
          </p:nvPr>
        </p:nvSpPr>
        <p:spPr>
          <a:xfrm>
            <a:off x="8077200" y="6245225"/>
            <a:ext cx="2133600" cy="476250"/>
          </a:xfrm>
        </p:spPr>
        <p:txBody>
          <a:bodyPr/>
          <a:lstStyle/>
          <a:p>
            <a:fld id="{73180CEC-2114-4E58-9573-FA8E6C9CEB6F}" type="slidenum">
              <a:rPr lang="en-US" altLang="ja-JP" sz="4000"/>
              <a:pPr/>
              <a:t>4</a:t>
            </a:fld>
            <a:endParaRPr lang="en-US" altLang="ja-JP" sz="4000" dirty="0"/>
          </a:p>
        </p:txBody>
      </p:sp>
    </p:spTree>
    <p:extLst>
      <p:ext uri="{BB962C8B-B14F-4D97-AF65-F5344CB8AC3E}">
        <p14:creationId xmlns:p14="http://schemas.microsoft.com/office/powerpoint/2010/main" val="79498503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Text Box 2"/>
          <p:cNvSpPr txBox="1">
            <a:spLocks noChangeArrowheads="1"/>
          </p:cNvSpPr>
          <p:nvPr/>
        </p:nvSpPr>
        <p:spPr bwMode="auto">
          <a:xfrm>
            <a:off x="2819400" y="2335708"/>
            <a:ext cx="5715000"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l">
              <a:spcBef>
                <a:spcPct val="50000"/>
              </a:spcBef>
            </a:pPr>
            <a:r>
              <a:rPr lang="ja-JP" altLang="en-US" sz="3600" dirty="0">
                <a:latin typeface="メイリオ" panose="020B0604030504040204" pitchFamily="50" charset="-128"/>
                <a:ea typeface="メイリオ" panose="020B0604030504040204" pitchFamily="50" charset="-128"/>
              </a:rPr>
              <a:t>英単語の学習計画について</a:t>
            </a:r>
          </a:p>
        </p:txBody>
      </p:sp>
      <p:sp>
        <p:nvSpPr>
          <p:cNvPr id="3" name="テキスト ボックス 2"/>
          <p:cNvSpPr txBox="1"/>
          <p:nvPr/>
        </p:nvSpPr>
        <p:spPr>
          <a:xfrm>
            <a:off x="4191000" y="4090412"/>
            <a:ext cx="2971800" cy="523220"/>
          </a:xfrm>
          <a:prstGeom prst="rect">
            <a:avLst/>
          </a:prstGeom>
          <a:noFill/>
        </p:spPr>
        <p:txBody>
          <a:bodyPr wrap="square" rtlCol="0">
            <a:spAutoFit/>
          </a:bodyPr>
          <a:lstStyle/>
          <a:p>
            <a:pPr algn="l"/>
            <a:r>
              <a:rPr lang="en-US" altLang="ja-JP" sz="2800" dirty="0">
                <a:latin typeface="メイリオ" panose="020B0604030504040204" pitchFamily="50" charset="-128"/>
                <a:ea typeface="メイリオ" panose="020B0604030504040204" pitchFamily="50" charset="-128"/>
              </a:rPr>
              <a:t>1</a:t>
            </a:r>
            <a:r>
              <a:rPr lang="ja-JP" altLang="en-US" sz="2800" dirty="0">
                <a:latin typeface="メイリオ" panose="020B0604030504040204" pitchFamily="50" charset="-128"/>
                <a:ea typeface="メイリオ" panose="020B0604030504040204" pitchFamily="50" charset="-128"/>
              </a:rPr>
              <a:t>年</a:t>
            </a:r>
            <a:r>
              <a:rPr lang="en-US" altLang="ja-JP" sz="2800" dirty="0">
                <a:latin typeface="メイリオ" panose="020B0604030504040204" pitchFamily="50" charset="-128"/>
                <a:ea typeface="メイリオ" panose="020B0604030504040204" pitchFamily="50" charset="-128"/>
              </a:rPr>
              <a:t>14</a:t>
            </a:r>
            <a:r>
              <a:rPr lang="ja-JP" altLang="en-US" sz="2800" dirty="0">
                <a:latin typeface="メイリオ" panose="020B0604030504040204" pitchFamily="50" charset="-128"/>
                <a:ea typeface="メイリオ" panose="020B0604030504040204" pitchFamily="50" charset="-128"/>
              </a:rPr>
              <a:t>組 太田 剛</a:t>
            </a:r>
            <a:endParaRPr lang="en-US" altLang="ja-JP" sz="2800" dirty="0">
              <a:latin typeface="メイリオ" panose="020B0604030504040204" pitchFamily="50" charset="-128"/>
              <a:ea typeface="メイリオ" panose="020B0604030504040204" pitchFamily="50" charset="-128"/>
            </a:endParaRPr>
          </a:p>
        </p:txBody>
      </p:sp>
      <p:sp>
        <p:nvSpPr>
          <p:cNvPr id="4" name="スライド番号プレースホルダー 3"/>
          <p:cNvSpPr>
            <a:spLocks noGrp="1"/>
          </p:cNvSpPr>
          <p:nvPr>
            <p:ph type="sldNum" sz="quarter" idx="12"/>
          </p:nvPr>
        </p:nvSpPr>
        <p:spPr>
          <a:xfrm>
            <a:off x="9601200" y="6172200"/>
            <a:ext cx="2133600" cy="476250"/>
          </a:xfrm>
        </p:spPr>
        <p:txBody>
          <a:bodyPr/>
          <a:lstStyle/>
          <a:p>
            <a:fld id="{73180CEC-2114-4E58-9573-FA8E6C9CEB6F}" type="slidenum">
              <a:rPr lang="en-US" altLang="ja-JP" sz="2400"/>
              <a:pPr/>
              <a:t>5</a:t>
            </a:fld>
            <a:endParaRPr lang="en-US" altLang="ja-JP" sz="2400" dirty="0"/>
          </a:p>
        </p:txBody>
      </p:sp>
      <p:sp>
        <p:nvSpPr>
          <p:cNvPr id="2" name="テキスト ボックス 1">
            <a:extLst>
              <a:ext uri="{FF2B5EF4-FFF2-40B4-BE49-F238E27FC236}">
                <a16:creationId xmlns:a16="http://schemas.microsoft.com/office/drawing/2014/main" id="{5E99F7FE-4D5D-82FD-F415-AC421187B943}"/>
              </a:ext>
            </a:extLst>
          </p:cNvPr>
          <p:cNvSpPr txBox="1"/>
          <p:nvPr/>
        </p:nvSpPr>
        <p:spPr>
          <a:xfrm>
            <a:off x="990600" y="838200"/>
            <a:ext cx="2209800" cy="584775"/>
          </a:xfrm>
          <a:prstGeom prst="rect">
            <a:avLst/>
          </a:prstGeom>
          <a:noFill/>
          <a:ln>
            <a:solidFill>
              <a:schemeClr val="accent1">
                <a:lumMod val="50000"/>
              </a:schemeClr>
            </a:solidFill>
          </a:ln>
        </p:spPr>
        <p:txBody>
          <a:bodyPr wrap="square" rtlCol="0">
            <a:spAutoFit/>
          </a:bodyPr>
          <a:lstStyle/>
          <a:p>
            <a:r>
              <a:rPr kumimoji="1" lang="ja-JP" altLang="en-US" sz="3200" dirty="0">
                <a:solidFill>
                  <a:schemeClr val="accent1">
                    <a:lumMod val="50000"/>
                  </a:schemeClr>
                </a:solidFill>
                <a:latin typeface="+mn-ea"/>
              </a:rPr>
              <a:t>サンプル</a:t>
            </a:r>
            <a:r>
              <a:rPr kumimoji="1" lang="en-US" altLang="ja-JP" sz="3200" dirty="0">
                <a:solidFill>
                  <a:schemeClr val="accent1">
                    <a:lumMod val="50000"/>
                  </a:schemeClr>
                </a:solidFill>
                <a:latin typeface="+mn-ea"/>
              </a:rPr>
              <a:t>1</a:t>
            </a:r>
            <a:endParaRPr kumimoji="1" lang="ja-JP" altLang="en-US" sz="3200" dirty="0">
              <a:solidFill>
                <a:schemeClr val="accent1">
                  <a:lumMod val="50000"/>
                </a:schemeClr>
              </a:solidFill>
              <a:latin typeface="+mn-ea"/>
            </a:endParaRPr>
          </a:p>
        </p:txBody>
      </p:sp>
    </p:spTree>
    <p:extLst>
      <p:ext uri="{BB962C8B-B14F-4D97-AF65-F5344CB8AC3E}">
        <p14:creationId xmlns:p14="http://schemas.microsoft.com/office/powerpoint/2010/main" val="320550469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Text Box 2"/>
          <p:cNvSpPr txBox="1">
            <a:spLocks noChangeArrowheads="1"/>
          </p:cNvSpPr>
          <p:nvPr/>
        </p:nvSpPr>
        <p:spPr bwMode="auto">
          <a:xfrm>
            <a:off x="685800" y="533400"/>
            <a:ext cx="6172200"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l">
              <a:spcBef>
                <a:spcPct val="50000"/>
              </a:spcBef>
            </a:pPr>
            <a:r>
              <a:rPr lang="ja-JP" altLang="en-US" sz="3600" dirty="0">
                <a:latin typeface="メイリオ" panose="020B0604030504040204" pitchFamily="50" charset="-128"/>
                <a:ea typeface="メイリオ" panose="020B0604030504040204" pitchFamily="50" charset="-128"/>
              </a:rPr>
              <a:t>学習の目的と学習方法の概要</a:t>
            </a:r>
          </a:p>
        </p:txBody>
      </p:sp>
      <p:sp>
        <p:nvSpPr>
          <p:cNvPr id="3" name="テキスト ボックス 2"/>
          <p:cNvSpPr txBox="1"/>
          <p:nvPr/>
        </p:nvSpPr>
        <p:spPr>
          <a:xfrm>
            <a:off x="685800" y="1164134"/>
            <a:ext cx="7162800" cy="4893647"/>
          </a:xfrm>
          <a:prstGeom prst="rect">
            <a:avLst/>
          </a:prstGeom>
          <a:noFill/>
        </p:spPr>
        <p:txBody>
          <a:bodyPr wrap="square" rtlCol="0">
            <a:spAutoFit/>
          </a:bodyPr>
          <a:lstStyle/>
          <a:p>
            <a:pPr algn="l"/>
            <a:r>
              <a:rPr lang="ja-JP" altLang="en-US" sz="2400" dirty="0">
                <a:solidFill>
                  <a:srgbClr val="FF0000"/>
                </a:solidFill>
                <a:latin typeface="メイリオ" panose="020B0604030504040204" pitchFamily="50" charset="-128"/>
                <a:ea typeface="メイリオ" panose="020B0604030504040204" pitchFamily="50" charset="-128"/>
              </a:rPr>
              <a:t>目標</a:t>
            </a:r>
            <a:r>
              <a:rPr lang="en-US" altLang="ja-JP" sz="2400" dirty="0">
                <a:solidFill>
                  <a:srgbClr val="FF0000"/>
                </a:solidFill>
                <a:latin typeface="メイリオ" panose="020B0604030504040204" pitchFamily="50" charset="-128"/>
                <a:ea typeface="メイリオ" panose="020B0604030504040204" pitchFamily="50" charset="-128"/>
              </a:rPr>
              <a:t>:</a:t>
            </a:r>
          </a:p>
          <a:p>
            <a:pPr algn="l"/>
            <a:r>
              <a:rPr lang="ja-JP" altLang="en-US" sz="2400" dirty="0">
                <a:latin typeface="メイリオ" panose="020B0604030504040204" pitchFamily="50" charset="-128"/>
                <a:ea typeface="メイリオ" panose="020B0604030504040204" pitchFamily="50" charset="-128"/>
              </a:rPr>
              <a:t>約一カ月で英単語ターゲット</a:t>
            </a:r>
            <a:r>
              <a:rPr lang="en-US" altLang="ja-JP" sz="2400" dirty="0">
                <a:latin typeface="メイリオ" panose="020B0604030504040204" pitchFamily="50" charset="-128"/>
                <a:ea typeface="メイリオ" panose="020B0604030504040204" pitchFamily="50" charset="-128"/>
              </a:rPr>
              <a:t>1900</a:t>
            </a:r>
            <a:r>
              <a:rPr lang="ja-JP" altLang="en-US" sz="2400" dirty="0">
                <a:latin typeface="メイリオ" panose="020B0604030504040204" pitchFamily="50" charset="-128"/>
                <a:ea typeface="メイリオ" panose="020B0604030504040204" pitchFamily="50" charset="-128"/>
              </a:rPr>
              <a:t>を全部</a:t>
            </a:r>
            <a:br>
              <a:rPr lang="ja-JP" altLang="en-US" sz="2400" dirty="0">
                <a:latin typeface="メイリオ" panose="020B0604030504040204" pitchFamily="50" charset="-128"/>
                <a:ea typeface="メイリオ" panose="020B0604030504040204" pitchFamily="50" charset="-128"/>
              </a:rPr>
            </a:br>
            <a:r>
              <a:rPr lang="ja-JP" altLang="en-US" sz="2400" dirty="0">
                <a:latin typeface="メイリオ" panose="020B0604030504040204" pitchFamily="50" charset="-128"/>
                <a:ea typeface="メイリオ" panose="020B0604030504040204" pitchFamily="50" charset="-128"/>
              </a:rPr>
              <a:t>覚えること。</a:t>
            </a:r>
          </a:p>
          <a:p>
            <a:pPr algn="l"/>
            <a:r>
              <a:rPr lang="en-US" altLang="ja-JP" sz="2400" dirty="0">
                <a:latin typeface="メイリオ" panose="020B0604030504040204" pitchFamily="50" charset="-128"/>
                <a:ea typeface="メイリオ" panose="020B0604030504040204" pitchFamily="50" charset="-128"/>
              </a:rPr>
              <a:t>(</a:t>
            </a:r>
            <a:r>
              <a:rPr lang="ja-JP" altLang="en-US" sz="2400" dirty="0">
                <a:latin typeface="メイリオ" panose="020B0604030504040204" pitchFamily="50" charset="-128"/>
                <a:ea typeface="メイリオ" panose="020B0604030504040204" pitchFamily="50" charset="-128"/>
              </a:rPr>
              <a:t>英単語を見て日本語の意味が言える</a:t>
            </a:r>
            <a:r>
              <a:rPr lang="en-US" altLang="ja-JP" sz="2400" dirty="0">
                <a:latin typeface="メイリオ" panose="020B0604030504040204" pitchFamily="50" charset="-128"/>
                <a:ea typeface="メイリオ" panose="020B0604030504040204" pitchFamily="50" charset="-128"/>
              </a:rPr>
              <a:t>)</a:t>
            </a:r>
          </a:p>
          <a:p>
            <a:pPr algn="l"/>
            <a:endParaRPr lang="en-US" altLang="ja-JP" sz="2400" dirty="0">
              <a:latin typeface="メイリオ" panose="020B0604030504040204" pitchFamily="50" charset="-128"/>
              <a:ea typeface="メイリオ" panose="020B0604030504040204" pitchFamily="50" charset="-128"/>
            </a:endParaRPr>
          </a:p>
          <a:p>
            <a:pPr algn="l"/>
            <a:r>
              <a:rPr lang="ja-JP" altLang="en-US" sz="2400" dirty="0">
                <a:solidFill>
                  <a:srgbClr val="FF0000"/>
                </a:solidFill>
                <a:latin typeface="メイリオ" panose="020B0604030504040204" pitchFamily="50" charset="-128"/>
                <a:ea typeface="メイリオ" panose="020B0604030504040204" pitchFamily="50" charset="-128"/>
              </a:rPr>
              <a:t>現状および自分の特性</a:t>
            </a:r>
            <a:r>
              <a:rPr lang="en-US" altLang="ja-JP" sz="2400" dirty="0">
                <a:solidFill>
                  <a:srgbClr val="FF0000"/>
                </a:solidFill>
                <a:latin typeface="メイリオ" panose="020B0604030504040204" pitchFamily="50" charset="-128"/>
                <a:ea typeface="メイリオ" panose="020B0604030504040204" pitchFamily="50" charset="-128"/>
              </a:rPr>
              <a:t>:</a:t>
            </a:r>
            <a:endParaRPr lang="ja-JP" altLang="en-US" sz="2400" dirty="0">
              <a:solidFill>
                <a:srgbClr val="FF0000"/>
              </a:solidFill>
              <a:latin typeface="メイリオ" panose="020B0604030504040204" pitchFamily="50" charset="-128"/>
              <a:ea typeface="メイリオ" panose="020B0604030504040204" pitchFamily="50" charset="-128"/>
            </a:endParaRPr>
          </a:p>
          <a:p>
            <a:pPr algn="l"/>
            <a:r>
              <a:rPr lang="ja-JP" altLang="en-US" sz="2400" dirty="0">
                <a:latin typeface="メイリオ" panose="020B0604030504040204" pitchFamily="50" charset="-128"/>
                <a:ea typeface="メイリオ" panose="020B0604030504040204" pitchFamily="50" charset="-128"/>
              </a:rPr>
              <a:t>・</a:t>
            </a:r>
            <a:r>
              <a:rPr lang="en-US" altLang="ja-JP" sz="2400" dirty="0">
                <a:latin typeface="メイリオ" panose="020B0604030504040204" pitchFamily="50" charset="-128"/>
                <a:ea typeface="メイリオ" panose="020B0604030504040204" pitchFamily="50" charset="-128"/>
              </a:rPr>
              <a:t>20%</a:t>
            </a:r>
            <a:r>
              <a:rPr lang="ja-JP" altLang="en-US" sz="2400" dirty="0">
                <a:latin typeface="メイリオ" panose="020B0604030504040204" pitchFamily="50" charset="-128"/>
                <a:ea typeface="メイリオ" panose="020B0604030504040204" pitchFamily="50" charset="-128"/>
              </a:rPr>
              <a:t>程度は習得済み。</a:t>
            </a:r>
          </a:p>
          <a:p>
            <a:pPr algn="l"/>
            <a:r>
              <a:rPr lang="ja-JP" altLang="en-US" sz="2400" dirty="0">
                <a:latin typeface="メイリオ" panose="020B0604030504040204" pitchFamily="50" charset="-128"/>
                <a:ea typeface="メイリオ" panose="020B0604030504040204" pitchFamily="50" charset="-128"/>
              </a:rPr>
              <a:t>・英語の発音が苦手なので、音読中心。</a:t>
            </a:r>
          </a:p>
          <a:p>
            <a:pPr algn="l"/>
            <a:endParaRPr lang="ja-JP" altLang="en-US" sz="2400" dirty="0">
              <a:latin typeface="メイリオ" panose="020B0604030504040204" pitchFamily="50" charset="-128"/>
              <a:ea typeface="メイリオ" panose="020B0604030504040204" pitchFamily="50" charset="-128"/>
            </a:endParaRPr>
          </a:p>
          <a:p>
            <a:pPr algn="l"/>
            <a:r>
              <a:rPr lang="ja-JP" altLang="en-US" sz="2400" dirty="0">
                <a:solidFill>
                  <a:srgbClr val="FF0000"/>
                </a:solidFill>
                <a:latin typeface="メイリオ" panose="020B0604030504040204" pitchFamily="50" charset="-128"/>
                <a:ea typeface="メイリオ" panose="020B0604030504040204" pitchFamily="50" charset="-128"/>
              </a:rPr>
              <a:t>学習方法概要</a:t>
            </a:r>
            <a:r>
              <a:rPr lang="en-US" altLang="ja-JP" sz="2400" dirty="0">
                <a:solidFill>
                  <a:srgbClr val="FF0000"/>
                </a:solidFill>
                <a:latin typeface="メイリオ" panose="020B0604030504040204" pitchFamily="50" charset="-128"/>
                <a:ea typeface="メイリオ" panose="020B0604030504040204" pitchFamily="50" charset="-128"/>
              </a:rPr>
              <a:t>:</a:t>
            </a:r>
            <a:endParaRPr lang="ja-JP" altLang="en-US" sz="2400" dirty="0">
              <a:solidFill>
                <a:srgbClr val="FF0000"/>
              </a:solidFill>
              <a:latin typeface="メイリオ" panose="020B0604030504040204" pitchFamily="50" charset="-128"/>
              <a:ea typeface="メイリオ" panose="020B0604030504040204" pitchFamily="50" charset="-128"/>
            </a:endParaRPr>
          </a:p>
          <a:p>
            <a:pPr algn="l"/>
            <a:r>
              <a:rPr lang="ja-JP" altLang="en-US" sz="2400" dirty="0">
                <a:latin typeface="メイリオ" panose="020B0604030504040204" pitchFamily="50" charset="-128"/>
                <a:ea typeface="メイリオ" panose="020B0604030504040204" pitchFamily="50" charset="-128"/>
              </a:rPr>
              <a:t>・家庭での音読と電車の中での単語チェック。</a:t>
            </a:r>
          </a:p>
          <a:p>
            <a:pPr algn="l"/>
            <a:r>
              <a:rPr lang="ja-JP" altLang="en-US" sz="2400" dirty="0">
                <a:latin typeface="メイリオ" panose="020B0604030504040204" pitchFamily="50" charset="-128"/>
                <a:ea typeface="メイリオ" panose="020B0604030504040204" pitchFamily="50" charset="-128"/>
              </a:rPr>
              <a:t>・歯止めとして、毎週月曜日の昼休みに友人と</a:t>
            </a:r>
            <a:br>
              <a:rPr lang="ja-JP" altLang="en-US" sz="2400" dirty="0">
                <a:latin typeface="メイリオ" panose="020B0604030504040204" pitchFamily="50" charset="-128"/>
                <a:ea typeface="メイリオ" panose="020B0604030504040204" pitchFamily="50" charset="-128"/>
              </a:rPr>
            </a:br>
            <a:r>
              <a:rPr lang="ja-JP" altLang="en-US" sz="2400" dirty="0">
                <a:latin typeface="メイリオ" panose="020B0604030504040204" pitchFamily="50" charset="-128"/>
                <a:ea typeface="メイリオ" panose="020B0604030504040204" pitchFamily="50" charset="-128"/>
              </a:rPr>
              <a:t>進捗と学習状況の確認を実施。</a:t>
            </a:r>
          </a:p>
        </p:txBody>
      </p:sp>
      <p:sp>
        <p:nvSpPr>
          <p:cNvPr id="4" name="スライド番号プレースホルダー 3"/>
          <p:cNvSpPr>
            <a:spLocks noGrp="1"/>
          </p:cNvSpPr>
          <p:nvPr>
            <p:ph type="sldNum" sz="quarter" idx="12"/>
          </p:nvPr>
        </p:nvSpPr>
        <p:spPr>
          <a:xfrm>
            <a:off x="9829800" y="6172200"/>
            <a:ext cx="2133600" cy="476250"/>
          </a:xfrm>
        </p:spPr>
        <p:txBody>
          <a:bodyPr/>
          <a:lstStyle/>
          <a:p>
            <a:fld id="{73180CEC-2114-4E58-9573-FA8E6C9CEB6F}" type="slidenum">
              <a:rPr lang="en-US" altLang="ja-JP" sz="4000"/>
              <a:pPr/>
              <a:t>6</a:t>
            </a:fld>
            <a:endParaRPr lang="en-US" altLang="ja-JP" sz="4000" dirty="0"/>
          </a:p>
        </p:txBody>
      </p:sp>
      <p:pic>
        <p:nvPicPr>
          <p:cNvPr id="5" name="図 4">
            <a:extLst>
              <a:ext uri="{FF2B5EF4-FFF2-40B4-BE49-F238E27FC236}">
                <a16:creationId xmlns:a16="http://schemas.microsoft.com/office/drawing/2014/main" id="{624C2749-FCA5-B09E-D252-6692B0E5AB57}"/>
              </a:ext>
            </a:extLst>
          </p:cNvPr>
          <p:cNvPicPr>
            <a:picLocks noChangeAspect="1"/>
          </p:cNvPicPr>
          <p:nvPr/>
        </p:nvPicPr>
        <p:blipFill>
          <a:blip r:embed="rId2"/>
          <a:stretch>
            <a:fillRect/>
          </a:stretch>
        </p:blipFill>
        <p:spPr>
          <a:xfrm>
            <a:off x="8015990" y="510915"/>
            <a:ext cx="2880610" cy="4657538"/>
          </a:xfrm>
          <a:prstGeom prst="rect">
            <a:avLst/>
          </a:prstGeom>
        </p:spPr>
      </p:pic>
    </p:spTree>
    <p:extLst>
      <p:ext uri="{BB962C8B-B14F-4D97-AF65-F5344CB8AC3E}">
        <p14:creationId xmlns:p14="http://schemas.microsoft.com/office/powerpoint/2010/main" val="327058317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Text Box 2"/>
          <p:cNvSpPr txBox="1">
            <a:spLocks noChangeArrowheads="1"/>
          </p:cNvSpPr>
          <p:nvPr/>
        </p:nvSpPr>
        <p:spPr bwMode="auto">
          <a:xfrm>
            <a:off x="685800" y="533400"/>
            <a:ext cx="6172200"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l">
              <a:spcBef>
                <a:spcPct val="50000"/>
              </a:spcBef>
            </a:pPr>
            <a:r>
              <a:rPr lang="ja-JP" altLang="en-US" sz="3600" dirty="0">
                <a:latin typeface="メイリオ" panose="020B0604030504040204" pitchFamily="50" charset="-128"/>
                <a:ea typeface="メイリオ" panose="020B0604030504040204" pitchFamily="50" charset="-128"/>
              </a:rPr>
              <a:t>学習方法の詳細</a:t>
            </a:r>
          </a:p>
        </p:txBody>
      </p:sp>
      <p:sp>
        <p:nvSpPr>
          <p:cNvPr id="3" name="テキスト ボックス 2"/>
          <p:cNvSpPr txBox="1"/>
          <p:nvPr/>
        </p:nvSpPr>
        <p:spPr>
          <a:xfrm>
            <a:off x="685800" y="1164134"/>
            <a:ext cx="10210800" cy="4154984"/>
          </a:xfrm>
          <a:prstGeom prst="rect">
            <a:avLst/>
          </a:prstGeom>
          <a:noFill/>
        </p:spPr>
        <p:txBody>
          <a:bodyPr wrap="square" rtlCol="0">
            <a:spAutoFit/>
          </a:bodyPr>
          <a:lstStyle/>
          <a:p>
            <a:pPr algn="l"/>
            <a:r>
              <a:rPr lang="en-US" altLang="ja-JP" sz="2400" dirty="0">
                <a:solidFill>
                  <a:schemeClr val="accent1">
                    <a:lumMod val="50000"/>
                  </a:schemeClr>
                </a:solidFill>
                <a:latin typeface="メイリオ" panose="020B0604030504040204" pitchFamily="50" charset="-128"/>
                <a:ea typeface="メイリオ" panose="020B0604030504040204" pitchFamily="50" charset="-128"/>
              </a:rPr>
              <a:t>3</a:t>
            </a:r>
            <a:r>
              <a:rPr lang="ja-JP" altLang="en-US" sz="2400" dirty="0">
                <a:solidFill>
                  <a:schemeClr val="accent1">
                    <a:lumMod val="50000"/>
                  </a:schemeClr>
                </a:solidFill>
                <a:latin typeface="メイリオ" panose="020B0604030504040204" pitchFamily="50" charset="-128"/>
                <a:ea typeface="メイリオ" panose="020B0604030504040204" pitchFamily="50" charset="-128"/>
              </a:rPr>
              <a:t>つの学習方法の組み合わせ</a:t>
            </a:r>
            <a:endParaRPr lang="en-US" altLang="ja-JP" sz="2400" dirty="0">
              <a:solidFill>
                <a:schemeClr val="accent1">
                  <a:lumMod val="50000"/>
                </a:schemeClr>
              </a:solidFill>
              <a:latin typeface="メイリオ" panose="020B0604030504040204" pitchFamily="50" charset="-128"/>
              <a:ea typeface="メイリオ" panose="020B0604030504040204" pitchFamily="50" charset="-128"/>
            </a:endParaRPr>
          </a:p>
          <a:p>
            <a:pPr algn="l"/>
            <a:r>
              <a:rPr lang="ja-JP" altLang="en-US" sz="2400" dirty="0">
                <a:solidFill>
                  <a:srgbClr val="FF0000"/>
                </a:solidFill>
                <a:latin typeface="メイリオ" panose="020B0604030504040204" pitchFamily="50" charset="-128"/>
                <a:ea typeface="メイリオ" panose="020B0604030504040204" pitchFamily="50" charset="-128"/>
              </a:rPr>
              <a:t>学習方法</a:t>
            </a:r>
            <a:r>
              <a:rPr lang="en-US" altLang="ja-JP" sz="2400" dirty="0">
                <a:solidFill>
                  <a:srgbClr val="FF0000"/>
                </a:solidFill>
                <a:latin typeface="メイリオ" panose="020B0604030504040204" pitchFamily="50" charset="-128"/>
                <a:ea typeface="メイリオ" panose="020B0604030504040204" pitchFamily="50" charset="-128"/>
              </a:rPr>
              <a:t>1:</a:t>
            </a:r>
          </a:p>
          <a:p>
            <a:pPr algn="l"/>
            <a:r>
              <a:rPr lang="ja-JP" altLang="en-US" sz="2400" dirty="0">
                <a:latin typeface="メイリオ" panose="020B0604030504040204" pitchFamily="50" charset="-128"/>
                <a:ea typeface="メイリオ" panose="020B0604030504040204" pitchFamily="50" charset="-128"/>
              </a:rPr>
              <a:t>・毎日、新しい</a:t>
            </a:r>
            <a:r>
              <a:rPr lang="en-US" altLang="ja-JP" sz="2400" dirty="0">
                <a:latin typeface="メイリオ" panose="020B0604030504040204" pitchFamily="50" charset="-128"/>
                <a:ea typeface="メイリオ" panose="020B0604030504040204" pitchFamily="50" charset="-128"/>
              </a:rPr>
              <a:t>3</a:t>
            </a:r>
            <a:r>
              <a:rPr lang="ja-JP" altLang="en-US" sz="2400" dirty="0">
                <a:latin typeface="メイリオ" panose="020B0604030504040204" pitchFamily="50" charset="-128"/>
                <a:ea typeface="メイリオ" panose="020B0604030504040204" pitchFamily="50" charset="-128"/>
              </a:rPr>
              <a:t>ユニット分</a:t>
            </a:r>
            <a:r>
              <a:rPr lang="en-US" altLang="ja-JP" sz="2400" dirty="0">
                <a:latin typeface="メイリオ" panose="020B0604030504040204" pitchFamily="50" charset="-128"/>
                <a:ea typeface="メイリオ" panose="020B0604030504040204" pitchFamily="50" charset="-128"/>
              </a:rPr>
              <a:t>300</a:t>
            </a:r>
            <a:r>
              <a:rPr lang="ja-JP" altLang="en-US" sz="2400" dirty="0">
                <a:latin typeface="メイリオ" panose="020B0604030504040204" pitchFamily="50" charset="-128"/>
                <a:ea typeface="メイリオ" panose="020B0604030504040204" pitchFamily="50" charset="-128"/>
              </a:rPr>
              <a:t>語の英単語を</a:t>
            </a:r>
            <a:r>
              <a:rPr lang="en-US" altLang="ja-JP" sz="2400" dirty="0">
                <a:latin typeface="メイリオ" panose="020B0604030504040204" pitchFamily="50" charset="-128"/>
                <a:ea typeface="メイリオ" panose="020B0604030504040204" pitchFamily="50" charset="-128"/>
              </a:rPr>
              <a:t>3</a:t>
            </a:r>
            <a:r>
              <a:rPr lang="ja-JP" altLang="en-US" sz="2400" dirty="0">
                <a:latin typeface="メイリオ" panose="020B0604030504040204" pitchFamily="50" charset="-128"/>
                <a:ea typeface="メイリオ" panose="020B0604030504040204" pitchFamily="50" charset="-128"/>
              </a:rPr>
              <a:t>回大きな声で音読する。</a:t>
            </a:r>
          </a:p>
          <a:p>
            <a:pPr algn="l"/>
            <a:r>
              <a:rPr lang="en-US" altLang="ja-JP" sz="2400" dirty="0">
                <a:latin typeface="メイリオ" panose="020B0604030504040204" pitchFamily="50" charset="-128"/>
                <a:ea typeface="メイリオ" panose="020B0604030504040204" pitchFamily="50" charset="-128"/>
              </a:rPr>
              <a:t>(</a:t>
            </a:r>
            <a:r>
              <a:rPr lang="ja-JP" altLang="en-US" sz="2400" dirty="0">
                <a:latin typeface="メイリオ" panose="020B0604030504040204" pitchFamily="50" charset="-128"/>
                <a:ea typeface="メイリオ" panose="020B0604030504040204" pitchFamily="50" charset="-128"/>
              </a:rPr>
              <a:t>想定学習時間</a:t>
            </a:r>
            <a:r>
              <a:rPr lang="en-US" altLang="ja-JP" sz="2400" dirty="0">
                <a:latin typeface="メイリオ" panose="020B0604030504040204" pitchFamily="50" charset="-128"/>
                <a:ea typeface="メイリオ" panose="020B0604030504040204" pitchFamily="50" charset="-128"/>
              </a:rPr>
              <a:t>30</a:t>
            </a:r>
            <a:r>
              <a:rPr lang="ja-JP" altLang="en-US" sz="2400" dirty="0">
                <a:latin typeface="メイリオ" panose="020B0604030504040204" pitchFamily="50" charset="-128"/>
                <a:ea typeface="メイリオ" panose="020B0604030504040204" pitchFamily="50" charset="-128"/>
              </a:rPr>
              <a:t>分</a:t>
            </a:r>
            <a:r>
              <a:rPr lang="en-US" altLang="ja-JP" sz="2400" dirty="0">
                <a:latin typeface="メイリオ" panose="020B0604030504040204" pitchFamily="50" charset="-128"/>
                <a:ea typeface="メイリオ" panose="020B0604030504040204" pitchFamily="50" charset="-128"/>
              </a:rPr>
              <a:t>)</a:t>
            </a:r>
          </a:p>
          <a:p>
            <a:pPr algn="l"/>
            <a:r>
              <a:rPr lang="ja-JP" altLang="en-US" sz="2400" dirty="0">
                <a:solidFill>
                  <a:srgbClr val="FF0000"/>
                </a:solidFill>
                <a:latin typeface="メイリオ" panose="020B0604030504040204" pitchFamily="50" charset="-128"/>
                <a:ea typeface="メイリオ" panose="020B0604030504040204" pitchFamily="50" charset="-128"/>
              </a:rPr>
              <a:t>学習方法</a:t>
            </a:r>
            <a:r>
              <a:rPr lang="en-US" altLang="ja-JP" sz="2400" dirty="0">
                <a:solidFill>
                  <a:srgbClr val="FF0000"/>
                </a:solidFill>
                <a:latin typeface="メイリオ" panose="020B0604030504040204" pitchFamily="50" charset="-128"/>
                <a:ea typeface="メイリオ" panose="020B0604030504040204" pitchFamily="50" charset="-128"/>
              </a:rPr>
              <a:t>2:</a:t>
            </a:r>
            <a:endParaRPr lang="ja-JP" altLang="en-US" sz="2400" dirty="0">
              <a:solidFill>
                <a:srgbClr val="FF0000"/>
              </a:solidFill>
              <a:latin typeface="メイリオ" panose="020B0604030504040204" pitchFamily="50" charset="-128"/>
              <a:ea typeface="メイリオ" panose="020B0604030504040204" pitchFamily="50" charset="-128"/>
            </a:endParaRPr>
          </a:p>
          <a:p>
            <a:pPr algn="l"/>
            <a:r>
              <a:rPr lang="ja-JP" altLang="en-US" sz="2400" dirty="0">
                <a:latin typeface="メイリオ" panose="020B0604030504040204" pitchFamily="50" charset="-128"/>
                <a:ea typeface="メイリオ" panose="020B0604030504040204" pitchFamily="50" charset="-128"/>
              </a:rPr>
              <a:t>・通学の電車の中で、前日やった</a:t>
            </a:r>
            <a:r>
              <a:rPr lang="en-US" altLang="ja-JP" sz="2400" dirty="0">
                <a:latin typeface="メイリオ" panose="020B0604030504040204" pitchFamily="50" charset="-128"/>
                <a:ea typeface="メイリオ" panose="020B0604030504040204" pitchFamily="50" charset="-128"/>
              </a:rPr>
              <a:t>300</a:t>
            </a:r>
            <a:r>
              <a:rPr lang="ja-JP" altLang="en-US" sz="2400" dirty="0">
                <a:latin typeface="メイリオ" panose="020B0604030504040204" pitchFamily="50" charset="-128"/>
                <a:ea typeface="メイリオ" panose="020B0604030504040204" pitchFamily="50" charset="-128"/>
              </a:rPr>
              <a:t>語を覚えているか、英語を見て</a:t>
            </a:r>
            <a:br>
              <a:rPr lang="en-US" altLang="ja-JP" sz="2400" dirty="0">
                <a:latin typeface="メイリオ" panose="020B0604030504040204" pitchFamily="50" charset="-128"/>
                <a:ea typeface="メイリオ" panose="020B0604030504040204" pitchFamily="50" charset="-128"/>
              </a:rPr>
            </a:br>
            <a:r>
              <a:rPr lang="ja-JP" altLang="en-US" sz="2400" dirty="0">
                <a:latin typeface="メイリオ" panose="020B0604030504040204" pitchFamily="50" charset="-128"/>
                <a:ea typeface="メイリオ" panose="020B0604030504040204" pitchFamily="50" charset="-128"/>
              </a:rPr>
              <a:t>アプリでチェックする。</a:t>
            </a:r>
            <a:endParaRPr lang="en-US" altLang="ja-JP" sz="2400" dirty="0">
              <a:latin typeface="メイリオ" panose="020B0604030504040204" pitchFamily="50" charset="-128"/>
              <a:ea typeface="メイリオ" panose="020B0604030504040204" pitchFamily="50" charset="-128"/>
            </a:endParaRPr>
          </a:p>
          <a:p>
            <a:pPr algn="l"/>
            <a:r>
              <a:rPr lang="ja-JP" altLang="en-US" sz="2400" dirty="0">
                <a:latin typeface="メイリオ" panose="020B0604030504040204" pitchFamily="50" charset="-128"/>
                <a:ea typeface="メイリオ" panose="020B0604030504040204" pitchFamily="50" charset="-128"/>
              </a:rPr>
              <a:t>・</a:t>
            </a:r>
            <a:r>
              <a:rPr lang="en-US" altLang="ja-JP" sz="2400" dirty="0">
                <a:latin typeface="メイリオ" panose="020B0604030504040204" pitchFamily="50" charset="-128"/>
                <a:ea typeface="メイリオ" panose="020B0604030504040204" pitchFamily="50" charset="-128"/>
              </a:rPr>
              <a:t>2</a:t>
            </a:r>
            <a:r>
              <a:rPr lang="ja-JP" altLang="en-US" sz="2400" dirty="0">
                <a:latin typeface="メイリオ" panose="020B0604030504040204" pitchFamily="50" charset="-128"/>
                <a:ea typeface="メイリオ" panose="020B0604030504040204" pitchFamily="50" charset="-128"/>
              </a:rPr>
              <a:t>週目は日本語を見て覚えているかチェックする。</a:t>
            </a:r>
          </a:p>
          <a:p>
            <a:pPr algn="l"/>
            <a:r>
              <a:rPr lang="ja-JP" altLang="en-US" sz="2400" dirty="0">
                <a:solidFill>
                  <a:srgbClr val="FF0000"/>
                </a:solidFill>
                <a:latin typeface="メイリオ" panose="020B0604030504040204" pitchFamily="50" charset="-128"/>
                <a:ea typeface="メイリオ" panose="020B0604030504040204" pitchFamily="50" charset="-128"/>
              </a:rPr>
              <a:t>学習方法</a:t>
            </a:r>
            <a:r>
              <a:rPr lang="en-US" altLang="ja-JP" sz="2400" dirty="0">
                <a:solidFill>
                  <a:srgbClr val="FF0000"/>
                </a:solidFill>
                <a:latin typeface="メイリオ" panose="020B0604030504040204" pitchFamily="50" charset="-128"/>
                <a:ea typeface="メイリオ" panose="020B0604030504040204" pitchFamily="50" charset="-128"/>
              </a:rPr>
              <a:t>3:</a:t>
            </a:r>
            <a:endParaRPr lang="ja-JP" altLang="en-US" sz="2400" dirty="0">
              <a:solidFill>
                <a:srgbClr val="FF0000"/>
              </a:solidFill>
              <a:latin typeface="メイリオ" panose="020B0604030504040204" pitchFamily="50" charset="-128"/>
              <a:ea typeface="メイリオ" panose="020B0604030504040204" pitchFamily="50" charset="-128"/>
            </a:endParaRPr>
          </a:p>
          <a:p>
            <a:pPr algn="l"/>
            <a:r>
              <a:rPr lang="ja-JP" altLang="en-US" sz="2400" dirty="0">
                <a:latin typeface="メイリオ" panose="020B0604030504040204" pitchFamily="50" charset="-128"/>
                <a:ea typeface="メイリオ" panose="020B0604030504040204" pitchFamily="50" charset="-128"/>
              </a:rPr>
              <a:t>・毎週月曜日昼休みに、同じ学習方法の友人と、それぞれ英語を言って日本語を答えられるかクイズを出し合う。</a:t>
            </a:r>
          </a:p>
        </p:txBody>
      </p:sp>
      <p:sp>
        <p:nvSpPr>
          <p:cNvPr id="4" name="スライド番号プレースホルダー 3"/>
          <p:cNvSpPr>
            <a:spLocks noGrp="1"/>
          </p:cNvSpPr>
          <p:nvPr>
            <p:ph type="sldNum" sz="quarter" idx="12"/>
          </p:nvPr>
        </p:nvSpPr>
        <p:spPr>
          <a:xfrm>
            <a:off x="9829800" y="6172200"/>
            <a:ext cx="2133600" cy="476250"/>
          </a:xfrm>
        </p:spPr>
        <p:txBody>
          <a:bodyPr/>
          <a:lstStyle/>
          <a:p>
            <a:fld id="{73180CEC-2114-4E58-9573-FA8E6C9CEB6F}" type="slidenum">
              <a:rPr lang="en-US" altLang="ja-JP" sz="4000"/>
              <a:pPr/>
              <a:t>7</a:t>
            </a:fld>
            <a:endParaRPr lang="en-US" altLang="ja-JP" sz="4000" dirty="0"/>
          </a:p>
        </p:txBody>
      </p:sp>
    </p:spTree>
    <p:extLst>
      <p:ext uri="{BB962C8B-B14F-4D97-AF65-F5344CB8AC3E}">
        <p14:creationId xmlns:p14="http://schemas.microsoft.com/office/powerpoint/2010/main" val="120342456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Text Box 2"/>
          <p:cNvSpPr txBox="1">
            <a:spLocks noChangeArrowheads="1"/>
          </p:cNvSpPr>
          <p:nvPr/>
        </p:nvSpPr>
        <p:spPr bwMode="auto">
          <a:xfrm>
            <a:off x="685800" y="533400"/>
            <a:ext cx="6172200"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l">
              <a:spcBef>
                <a:spcPct val="50000"/>
              </a:spcBef>
            </a:pPr>
            <a:r>
              <a:rPr lang="ja-JP" altLang="en-US" sz="3600" dirty="0">
                <a:latin typeface="メイリオ" panose="020B0604030504040204" pitchFamily="50" charset="-128"/>
                <a:ea typeface="メイリオ" panose="020B0604030504040204" pitchFamily="50" charset="-128"/>
              </a:rPr>
              <a:t>実施記録方法</a:t>
            </a:r>
          </a:p>
        </p:txBody>
      </p:sp>
      <p:sp>
        <p:nvSpPr>
          <p:cNvPr id="3" name="テキスト ボックス 2"/>
          <p:cNvSpPr txBox="1"/>
          <p:nvPr/>
        </p:nvSpPr>
        <p:spPr>
          <a:xfrm>
            <a:off x="685800" y="3733800"/>
            <a:ext cx="10210800" cy="1200329"/>
          </a:xfrm>
          <a:prstGeom prst="rect">
            <a:avLst/>
          </a:prstGeom>
          <a:noFill/>
        </p:spPr>
        <p:txBody>
          <a:bodyPr wrap="square" rtlCol="0">
            <a:spAutoFit/>
          </a:bodyPr>
          <a:lstStyle/>
          <a:p>
            <a:pPr algn="l"/>
            <a:r>
              <a:rPr lang="ja-JP" altLang="en-US" sz="2400" dirty="0">
                <a:latin typeface="メイリオ" panose="020B0604030504040204" pitchFamily="50" charset="-128"/>
                <a:ea typeface="メイリオ" panose="020B0604030504040204" pitchFamily="50" charset="-128"/>
              </a:rPr>
              <a:t>・計画時に学習する時を〇で示す。</a:t>
            </a:r>
          </a:p>
          <a:p>
            <a:pPr algn="l"/>
            <a:r>
              <a:rPr lang="ja-JP" altLang="en-US" sz="2400" dirty="0">
                <a:latin typeface="メイリオ" panose="020B0604030504040204" pitchFamily="50" charset="-128"/>
                <a:ea typeface="メイリオ" panose="020B0604030504040204" pitchFamily="50" charset="-128"/>
              </a:rPr>
              <a:t>・実績は〇又は</a:t>
            </a:r>
            <a:r>
              <a:rPr lang="en-US" altLang="ja-JP" sz="2400" dirty="0">
                <a:latin typeface="メイリオ" panose="020B0604030504040204" pitchFamily="50" charset="-128"/>
                <a:ea typeface="メイリオ" panose="020B0604030504040204" pitchFamily="50" charset="-128"/>
              </a:rPr>
              <a:t>×</a:t>
            </a:r>
            <a:r>
              <a:rPr lang="ja-JP" altLang="en-US" sz="2400" dirty="0">
                <a:latin typeface="メイリオ" panose="020B0604030504040204" pitchFamily="50" charset="-128"/>
                <a:ea typeface="メイリオ" panose="020B0604030504040204" pitchFamily="50" charset="-128"/>
              </a:rPr>
              <a:t>で記入する。</a:t>
            </a:r>
          </a:p>
          <a:p>
            <a:pPr algn="l"/>
            <a:r>
              <a:rPr lang="ja-JP" altLang="en-US" sz="2400" dirty="0">
                <a:latin typeface="メイリオ" panose="020B0604030504040204" pitchFamily="50" charset="-128"/>
                <a:ea typeface="メイリオ" panose="020B0604030504040204" pitchFamily="50" charset="-128"/>
              </a:rPr>
              <a:t>　</a:t>
            </a:r>
            <a:r>
              <a:rPr lang="en-US" altLang="ja-JP" sz="2400" dirty="0">
                <a:latin typeface="メイリオ" panose="020B0604030504040204" pitchFamily="50" charset="-128"/>
                <a:ea typeface="メイリオ" panose="020B0604030504040204" pitchFamily="50" charset="-128"/>
              </a:rPr>
              <a:t>(</a:t>
            </a:r>
            <a:r>
              <a:rPr lang="ja-JP" altLang="en-US" sz="2400" dirty="0">
                <a:latin typeface="メイリオ" panose="020B0604030504040204" pitchFamily="50" charset="-128"/>
                <a:ea typeface="メイリオ" panose="020B0604030504040204" pitchFamily="50" charset="-128"/>
              </a:rPr>
              <a:t>実績で出来なかった理由があれば備考に記録する</a:t>
            </a:r>
            <a:r>
              <a:rPr lang="en-US" altLang="ja-JP" sz="2400" dirty="0">
                <a:latin typeface="メイリオ" panose="020B0604030504040204" pitchFamily="50" charset="-128"/>
                <a:ea typeface="メイリオ" panose="020B0604030504040204" pitchFamily="50" charset="-128"/>
              </a:rPr>
              <a:t>)</a:t>
            </a:r>
            <a:endParaRPr lang="ja-JP" altLang="en-US" sz="2400" dirty="0">
              <a:latin typeface="メイリオ" panose="020B0604030504040204" pitchFamily="50" charset="-128"/>
              <a:ea typeface="メイリオ" panose="020B0604030504040204" pitchFamily="50" charset="-128"/>
            </a:endParaRPr>
          </a:p>
        </p:txBody>
      </p:sp>
      <p:sp>
        <p:nvSpPr>
          <p:cNvPr id="4" name="スライド番号プレースホルダー 3"/>
          <p:cNvSpPr>
            <a:spLocks noGrp="1"/>
          </p:cNvSpPr>
          <p:nvPr>
            <p:ph type="sldNum" sz="quarter" idx="12"/>
          </p:nvPr>
        </p:nvSpPr>
        <p:spPr>
          <a:xfrm>
            <a:off x="9829800" y="6172200"/>
            <a:ext cx="2133600" cy="476250"/>
          </a:xfrm>
        </p:spPr>
        <p:txBody>
          <a:bodyPr/>
          <a:lstStyle/>
          <a:p>
            <a:fld id="{73180CEC-2114-4E58-9573-FA8E6C9CEB6F}" type="slidenum">
              <a:rPr lang="en-US" altLang="ja-JP" sz="4000"/>
              <a:pPr/>
              <a:t>8</a:t>
            </a:fld>
            <a:endParaRPr lang="en-US" altLang="ja-JP" sz="4000" dirty="0"/>
          </a:p>
        </p:txBody>
      </p:sp>
      <p:pic>
        <p:nvPicPr>
          <p:cNvPr id="2" name="図 1">
            <a:extLst>
              <a:ext uri="{FF2B5EF4-FFF2-40B4-BE49-F238E27FC236}">
                <a16:creationId xmlns:a16="http://schemas.microsoft.com/office/drawing/2014/main" id="{51DAABEB-1458-36F2-A77A-F232D95D9D2D}"/>
              </a:ext>
            </a:extLst>
          </p:cNvPr>
          <p:cNvPicPr>
            <a:picLocks noChangeAspect="1"/>
          </p:cNvPicPr>
          <p:nvPr/>
        </p:nvPicPr>
        <p:blipFill>
          <a:blip r:embed="rId2"/>
          <a:stretch>
            <a:fillRect/>
          </a:stretch>
        </p:blipFill>
        <p:spPr>
          <a:xfrm>
            <a:off x="1905000" y="1179731"/>
            <a:ext cx="7261107" cy="2219432"/>
          </a:xfrm>
          <a:prstGeom prst="rect">
            <a:avLst/>
          </a:prstGeom>
        </p:spPr>
      </p:pic>
    </p:spTree>
    <p:extLst>
      <p:ext uri="{BB962C8B-B14F-4D97-AF65-F5344CB8AC3E}">
        <p14:creationId xmlns:p14="http://schemas.microsoft.com/office/powerpoint/2010/main" val="350000324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Text Box 2"/>
          <p:cNvSpPr txBox="1">
            <a:spLocks noChangeArrowheads="1"/>
          </p:cNvSpPr>
          <p:nvPr/>
        </p:nvSpPr>
        <p:spPr bwMode="auto">
          <a:xfrm>
            <a:off x="1295400" y="2438400"/>
            <a:ext cx="9906000" cy="14773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l">
              <a:spcBef>
                <a:spcPct val="50000"/>
              </a:spcBef>
            </a:pPr>
            <a:r>
              <a:rPr lang="ja-JP" altLang="en-US" sz="3600" dirty="0">
                <a:latin typeface="UD デジタル 教科書体 NP-B" panose="02020700000000000000" pitchFamily="18" charset="-128"/>
                <a:ea typeface="UD デジタル 教科書体 NP-B" panose="02020700000000000000" pitchFamily="18" charset="-128"/>
              </a:rPr>
              <a:t>自己調整学習に基づく学習計画の立案について</a:t>
            </a:r>
            <a:endParaRPr lang="en-US" altLang="ja-JP" sz="3600" dirty="0">
              <a:latin typeface="UD デジタル 教科書体 NP-B" panose="02020700000000000000" pitchFamily="18" charset="-128"/>
              <a:ea typeface="UD デジタル 教科書体 NP-B" panose="02020700000000000000" pitchFamily="18" charset="-128"/>
            </a:endParaRPr>
          </a:p>
          <a:p>
            <a:pPr algn="l">
              <a:spcBef>
                <a:spcPct val="50000"/>
              </a:spcBef>
            </a:pPr>
            <a:r>
              <a:rPr lang="en-US" altLang="ja-JP" sz="3600" dirty="0">
                <a:latin typeface="UD デジタル 教科書体 NP-B" panose="02020700000000000000" pitchFamily="18" charset="-128"/>
                <a:ea typeface="UD デジタル 教科書体 NP-B" panose="02020700000000000000" pitchFamily="18" charset="-128"/>
              </a:rPr>
              <a:t>- </a:t>
            </a:r>
            <a:r>
              <a:rPr lang="ja-JP" altLang="en-US" sz="3600" dirty="0">
                <a:latin typeface="UD デジタル 教科書体 NP-B" panose="02020700000000000000" pitchFamily="18" charset="-128"/>
                <a:ea typeface="UD デジタル 教科書体 NP-B" panose="02020700000000000000" pitchFamily="18" charset="-128"/>
              </a:rPr>
              <a:t>英単語の</a:t>
            </a:r>
            <a:r>
              <a:rPr lang="en-US" altLang="ja-JP" sz="3600" dirty="0">
                <a:latin typeface="UD デジタル 教科書体 NP-B" panose="02020700000000000000" pitchFamily="18" charset="-128"/>
                <a:ea typeface="UD デジタル 教科書体 NP-B" panose="02020700000000000000" pitchFamily="18" charset="-128"/>
              </a:rPr>
              <a:t>1</a:t>
            </a:r>
            <a:r>
              <a:rPr lang="ja-JP" altLang="en-US" sz="3600" dirty="0">
                <a:latin typeface="UD デジタル 教科書体 NP-B" panose="02020700000000000000" pitchFamily="18" charset="-128"/>
                <a:ea typeface="UD デジタル 教科書体 NP-B" panose="02020700000000000000" pitchFamily="18" charset="-128"/>
              </a:rPr>
              <a:t>カ月の学習計画</a:t>
            </a:r>
            <a:r>
              <a:rPr lang="en-US" altLang="ja-JP" sz="3600" dirty="0">
                <a:latin typeface="UD デジタル 教科書体 NP-B" panose="02020700000000000000" pitchFamily="18" charset="-128"/>
                <a:ea typeface="UD デジタル 教科書体 NP-B" panose="02020700000000000000" pitchFamily="18" charset="-128"/>
              </a:rPr>
              <a:t>-</a:t>
            </a:r>
            <a:endParaRPr lang="ja-JP" altLang="en-US" sz="3600" dirty="0">
              <a:latin typeface="UD デジタル 教科書体 NP-B" panose="02020700000000000000" pitchFamily="18" charset="-128"/>
              <a:ea typeface="UD デジタル 教科書体 NP-B" panose="02020700000000000000" pitchFamily="18" charset="-128"/>
            </a:endParaRPr>
          </a:p>
        </p:txBody>
      </p:sp>
      <p:sp>
        <p:nvSpPr>
          <p:cNvPr id="3" name="テキスト ボックス 2"/>
          <p:cNvSpPr txBox="1"/>
          <p:nvPr/>
        </p:nvSpPr>
        <p:spPr>
          <a:xfrm>
            <a:off x="7543800" y="4855591"/>
            <a:ext cx="4191000" cy="954107"/>
          </a:xfrm>
          <a:prstGeom prst="rect">
            <a:avLst/>
          </a:prstGeom>
          <a:noFill/>
        </p:spPr>
        <p:txBody>
          <a:bodyPr wrap="square" rtlCol="0">
            <a:spAutoFit/>
          </a:bodyPr>
          <a:lstStyle/>
          <a:p>
            <a:pPr algn="l"/>
            <a:r>
              <a:rPr lang="ja-JP" altLang="en-US" sz="2800" dirty="0">
                <a:latin typeface="UD デジタル 教科書体 NP-B" panose="02020700000000000000" pitchFamily="18" charset="-128"/>
                <a:ea typeface="UD デジタル 教科書体 NP-B" panose="02020700000000000000" pitchFamily="18" charset="-128"/>
              </a:rPr>
              <a:t>専修大学松戸高等学校　</a:t>
            </a:r>
            <a:br>
              <a:rPr lang="ja-JP" altLang="en-US" sz="2800" dirty="0">
                <a:latin typeface="UD デジタル 教科書体 NP-B" panose="02020700000000000000" pitchFamily="18" charset="-128"/>
                <a:ea typeface="UD デジタル 教科書体 NP-B" panose="02020700000000000000" pitchFamily="18" charset="-128"/>
              </a:rPr>
            </a:br>
            <a:r>
              <a:rPr lang="en-US" altLang="ja-JP" sz="2800" dirty="0">
                <a:latin typeface="UD デジタル 教科書体 NP-B" panose="02020700000000000000" pitchFamily="18" charset="-128"/>
                <a:ea typeface="UD デジタル 教科書体 NP-B" panose="02020700000000000000" pitchFamily="18" charset="-128"/>
              </a:rPr>
              <a:t>1</a:t>
            </a:r>
            <a:r>
              <a:rPr lang="ja-JP" altLang="en-US" sz="2800" dirty="0">
                <a:latin typeface="UD デジタル 教科書体 NP-B" panose="02020700000000000000" pitchFamily="18" charset="-128"/>
                <a:ea typeface="UD デジタル 教科書体 NP-B" panose="02020700000000000000" pitchFamily="18" charset="-128"/>
              </a:rPr>
              <a:t>年 太田 剛</a:t>
            </a:r>
            <a:endParaRPr lang="en-US" altLang="ja-JP" sz="2800" dirty="0">
              <a:latin typeface="UD デジタル 教科書体 NP-B" panose="02020700000000000000" pitchFamily="18" charset="-128"/>
              <a:ea typeface="UD デジタル 教科書体 NP-B" panose="02020700000000000000" pitchFamily="18" charset="-128"/>
            </a:endParaRPr>
          </a:p>
        </p:txBody>
      </p:sp>
      <p:sp>
        <p:nvSpPr>
          <p:cNvPr id="4" name="スライド番号プレースホルダー 3"/>
          <p:cNvSpPr>
            <a:spLocks noGrp="1"/>
          </p:cNvSpPr>
          <p:nvPr>
            <p:ph type="sldNum" sz="quarter" idx="12"/>
          </p:nvPr>
        </p:nvSpPr>
        <p:spPr>
          <a:xfrm>
            <a:off x="9601200" y="6172200"/>
            <a:ext cx="2133600" cy="476250"/>
          </a:xfrm>
        </p:spPr>
        <p:txBody>
          <a:bodyPr/>
          <a:lstStyle/>
          <a:p>
            <a:fld id="{73180CEC-2114-4E58-9573-FA8E6C9CEB6F}" type="slidenum">
              <a:rPr lang="en-US" altLang="ja-JP" sz="2400"/>
              <a:pPr/>
              <a:t>9</a:t>
            </a:fld>
            <a:endParaRPr lang="en-US" altLang="ja-JP" sz="2400" dirty="0"/>
          </a:p>
        </p:txBody>
      </p:sp>
      <p:sp>
        <p:nvSpPr>
          <p:cNvPr id="2" name="テキスト ボックス 1">
            <a:extLst>
              <a:ext uri="{FF2B5EF4-FFF2-40B4-BE49-F238E27FC236}">
                <a16:creationId xmlns:a16="http://schemas.microsoft.com/office/drawing/2014/main" id="{5E99F7FE-4D5D-82FD-F415-AC421187B943}"/>
              </a:ext>
            </a:extLst>
          </p:cNvPr>
          <p:cNvSpPr txBox="1"/>
          <p:nvPr/>
        </p:nvSpPr>
        <p:spPr>
          <a:xfrm>
            <a:off x="990600" y="838200"/>
            <a:ext cx="2209800" cy="584775"/>
          </a:xfrm>
          <a:prstGeom prst="rect">
            <a:avLst/>
          </a:prstGeom>
          <a:noFill/>
          <a:ln>
            <a:solidFill>
              <a:schemeClr val="accent1">
                <a:lumMod val="50000"/>
              </a:schemeClr>
            </a:solidFill>
          </a:ln>
        </p:spPr>
        <p:txBody>
          <a:bodyPr wrap="square" rtlCol="0">
            <a:spAutoFit/>
          </a:bodyPr>
          <a:lstStyle/>
          <a:p>
            <a:r>
              <a:rPr kumimoji="1" lang="ja-JP" altLang="en-US" sz="3200" dirty="0">
                <a:solidFill>
                  <a:schemeClr val="accent1">
                    <a:lumMod val="50000"/>
                  </a:schemeClr>
                </a:solidFill>
                <a:latin typeface="+mn-ea"/>
              </a:rPr>
              <a:t>サンプル</a:t>
            </a:r>
            <a:r>
              <a:rPr kumimoji="1" lang="en-US" altLang="ja-JP" sz="3200" dirty="0">
                <a:solidFill>
                  <a:schemeClr val="accent1">
                    <a:lumMod val="50000"/>
                  </a:schemeClr>
                </a:solidFill>
                <a:latin typeface="+mn-ea"/>
              </a:rPr>
              <a:t>2</a:t>
            </a:r>
            <a:endParaRPr kumimoji="1" lang="ja-JP" altLang="en-US" sz="3200" dirty="0">
              <a:solidFill>
                <a:schemeClr val="accent1">
                  <a:lumMod val="50000"/>
                </a:schemeClr>
              </a:solidFill>
              <a:latin typeface="+mn-ea"/>
            </a:endParaRPr>
          </a:p>
        </p:txBody>
      </p:sp>
    </p:spTree>
    <p:extLst>
      <p:ext uri="{BB962C8B-B14F-4D97-AF65-F5344CB8AC3E}">
        <p14:creationId xmlns:p14="http://schemas.microsoft.com/office/powerpoint/2010/main" val="2844190598"/>
      </p:ext>
    </p:extLst>
  </p:cSld>
  <p:clrMapOvr>
    <a:masterClrMapping/>
  </p:clrMapOvr>
</p:sld>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2013 - 2022 Theme" id="{62F939B6-93AF-4DB8-9C6B-D6C7DFDC589F}" vid="{4A3C46E8-61CC-4603-A589-7422A47A8E4A}"/>
    </a:ext>
  </a:extLst>
</a:theme>
</file>

<file path=ppt/theme/theme2.xml><?xml version="1.0" encoding="utf-8"?>
<a:theme xmlns:a="http://schemas.openxmlformats.org/drawingml/2006/main" name="Office テーマ">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2013 - 2022 Theme</Template>
  <TotalTime>10144</TotalTime>
  <Words>1309</Words>
  <Application>Microsoft Office PowerPoint</Application>
  <PresentationFormat>ワイド画面</PresentationFormat>
  <Paragraphs>173</Paragraphs>
  <Slides>22</Slides>
  <Notes>0</Notes>
  <HiddenSlides>0</HiddenSlides>
  <MMClips>0</MMClips>
  <ScaleCrop>false</ScaleCrop>
  <HeadingPairs>
    <vt:vector size="6" baseType="variant">
      <vt:variant>
        <vt:lpstr>使用されているフォント</vt:lpstr>
      </vt:variant>
      <vt:variant>
        <vt:i4>7</vt:i4>
      </vt:variant>
      <vt:variant>
        <vt:lpstr>テーマ</vt:lpstr>
      </vt:variant>
      <vt:variant>
        <vt:i4>1</vt:i4>
      </vt:variant>
      <vt:variant>
        <vt:lpstr>スライド タイトル</vt:lpstr>
      </vt:variant>
      <vt:variant>
        <vt:i4>22</vt:i4>
      </vt:variant>
    </vt:vector>
  </HeadingPairs>
  <TitlesOfParts>
    <vt:vector size="30" baseType="lpstr">
      <vt:lpstr>UD デジタル 教科書体 NP-B</vt:lpstr>
      <vt:lpstr>メイリオ</vt:lpstr>
      <vt:lpstr>游ゴシック</vt:lpstr>
      <vt:lpstr>Arial</vt:lpstr>
      <vt:lpstr>Arial</vt:lpstr>
      <vt:lpstr>Calibri</vt:lpstr>
      <vt:lpstr>Calibri Light</vt:lpstr>
      <vt:lpstr>Office テーマ</vt:lpstr>
      <vt:lpstr>情報I　プレゼン資料作成</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Owner</dc:creator>
  <cp:lastModifiedBy>Ota Go</cp:lastModifiedBy>
  <cp:revision>360</cp:revision>
  <cp:lastPrinted>2021-01-31T00:40:07Z</cp:lastPrinted>
  <dcterms:created xsi:type="dcterms:W3CDTF">2014-03-24T13:08:44Z</dcterms:created>
  <dcterms:modified xsi:type="dcterms:W3CDTF">2024-05-17T02:40:38Z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Version">
    <vt:i4>1</vt:i4>
  </property>
</Properties>
</file>