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53" r:id="rId2"/>
    <p:sldId id="370" r:id="rId3"/>
    <p:sldId id="371" r:id="rId4"/>
    <p:sldId id="372" r:id="rId5"/>
    <p:sldId id="373" r:id="rId6"/>
    <p:sldId id="374" r:id="rId7"/>
    <p:sldId id="375" r:id="rId8"/>
    <p:sldId id="376" r:id="rId9"/>
  </p:sldIdLst>
  <p:sldSz cx="9144000" cy="6858000" type="screen4x3"/>
  <p:notesSz cx="7099300" cy="102346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1F356"/>
    <a:srgbClr val="FF99CC"/>
    <a:srgbClr val="008000"/>
    <a:srgbClr val="FF7C80"/>
    <a:srgbClr val="DDDDD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71" autoAdjust="0"/>
    <p:restoredTop sz="94660"/>
  </p:normalViewPr>
  <p:slideViewPr>
    <p:cSldViewPr>
      <p:cViewPr varScale="1">
        <p:scale>
          <a:sx n="62" d="100"/>
          <a:sy n="62" d="100"/>
        </p:scale>
        <p:origin x="126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295" y="2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1441"/>
            <a:ext cx="5679440" cy="4605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/>
            </a:lvl1pPr>
          </a:lstStyle>
          <a:p>
            <a:endParaRPr lang="en-US" altLang="ja-JP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295" y="9721108"/>
            <a:ext cx="3076363" cy="511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39D3E1DD-1855-40EC-B4F2-B399AEDCBF2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17A54-FE79-40E3-8923-9AE8081D130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921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16616-1329-4C20-A24C-3FB265F6AEBC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5255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80EF05-8FA4-44FD-9732-F927C24D3FA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8140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66791-9E44-4D5D-84D2-CA44E8ABFEB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8540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E6E80-D8D4-418F-B1E2-44F29851FD7B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19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A167E-36DC-449B-9FE3-E896DD7C58EA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8342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50203-31C9-43DE-9EC1-E54AE4979389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1724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2A731-253F-4B19-976D-7EA7B3125DD3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61269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79B73-A815-4F21-92C6-61809DE83314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46584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5713-61A0-4B11-A3E5-9568F80C627D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56455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01AEA-D94B-4DDF-B8AC-984445C0C451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5993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400"/>
            </a:lvl1pPr>
          </a:lstStyle>
          <a:p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r>
              <a:rPr lang="en-US" altLang="ja-JP" dirty="0"/>
              <a:t>©Go Ota, 2014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ABDDDF70-51DA-48E8-B03B-E0CBBF179418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slideshare.net/yutamorishige50/ss-41321443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32991"/>
            <a:ext cx="6062663" cy="3034936"/>
          </a:xfrm>
          <a:prstGeom prst="rect">
            <a:avLst/>
          </a:prstGeom>
        </p:spPr>
      </p:pic>
      <p:sp>
        <p:nvSpPr>
          <p:cNvPr id="4098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FAFF6C-73AB-4A99-8CA0-CD8395AE7C10}" type="slidenum">
              <a:rPr lang="en-US" altLang="ja-JP" sz="40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ja-JP" sz="4000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29650" cy="612775"/>
          </a:xfrm>
        </p:spPr>
        <p:txBody>
          <a:bodyPr/>
          <a:lstStyle/>
          <a:p>
            <a:pPr algn="l" eaLnBrk="1" hangingPunct="1"/>
            <a:r>
              <a:rPr lang="ja-JP" altLang="en-US" sz="2800" dirty="0" smtClean="0">
                <a:ea typeface="メイリオ" panose="020B0604030504040204" pitchFamily="50" charset="-128"/>
              </a:rPr>
              <a:t>情報　プレゼン資料作成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432661" y="985232"/>
            <a:ext cx="863917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l">
              <a:buNone/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ナマケモノにもできる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Picture 3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351" y="2387600"/>
            <a:ext cx="1114425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AutoShape 34"/>
          <p:cNvSpPr>
            <a:spLocks noChangeArrowheads="1"/>
          </p:cNvSpPr>
          <p:nvPr/>
        </p:nvSpPr>
        <p:spPr bwMode="auto">
          <a:xfrm>
            <a:off x="5182891" y="3271573"/>
            <a:ext cx="3855365" cy="3211777"/>
          </a:xfrm>
          <a:prstGeom prst="wedgeRectCallout">
            <a:avLst>
              <a:gd name="adj1" fmla="val -73574"/>
              <a:gd name="adj2" fmla="val -463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情報科は美術や図画工作の時間ではありません。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見た目の美しいパワポより、いかに情報を正しく・効率的に伝えることが重要です。</a:t>
            </a:r>
            <a:b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今回は、パワポを作る時基本的な手法を確認しましょう。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56570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9C0B-74FE-4BC8-AC05-DDD4368206E1}" type="slidenum">
              <a:rPr lang="en-US" altLang="ja-JP" sz="4000">
                <a:latin typeface="メイリオ" panose="020B0604030504040204" pitchFamily="50" charset="-128"/>
                <a:ea typeface="メイリオ" panose="020B0604030504040204" pitchFamily="50" charset="-128"/>
              </a:rPr>
              <a:pPr/>
              <a:t>2</a:t>
            </a:fld>
            <a:endParaRPr lang="en-US" altLang="ja-JP" sz="40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57200" y="304800"/>
            <a:ext cx="4953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作業の流れ</a:t>
            </a:r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2600325" y="1827699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lang="ja-JP" altLang="en-US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2614612" y="2624792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endParaRPr lang="ja-JP" altLang="en-US" sz="28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609600" y="2143611"/>
            <a:ext cx="442595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について理解する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609600" y="926743"/>
            <a:ext cx="4425950" cy="9541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「見やすいプレゼン資料の作り方」の確認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609600" y="2929592"/>
            <a:ext cx="4425950" cy="5232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のパワポの作成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5627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863796"/>
            <a:ext cx="1752600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28" name="AutoShape 28"/>
          <p:cNvSpPr>
            <a:spLocks noChangeArrowheads="1"/>
          </p:cNvSpPr>
          <p:nvPr/>
        </p:nvSpPr>
        <p:spPr bwMode="auto">
          <a:xfrm>
            <a:off x="2057400" y="4114800"/>
            <a:ext cx="4114800" cy="2514600"/>
          </a:xfrm>
          <a:prstGeom prst="wedgeRectCallout">
            <a:avLst>
              <a:gd name="adj1" fmla="val 63105"/>
              <a:gd name="adj2" fmla="val -5844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今回の授業では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、世界的に話題になっている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の対応に関するプレゼン用パワポを作っていきます。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991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80CEC-2114-4E58-9573-FA8E6C9CEB6F}" type="slidenum">
              <a:rPr lang="en-US" altLang="ja-JP" sz="4000"/>
              <a:pPr/>
              <a:t>3</a:t>
            </a:fld>
            <a:endParaRPr lang="en-US" altLang="ja-JP" sz="4000" dirty="0"/>
          </a:p>
        </p:txBody>
      </p:sp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-150606" y="224779"/>
            <a:ext cx="7623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「見やすいプレゼン資料の作り方」の確認</a:t>
            </a:r>
          </a:p>
        </p:txBody>
      </p:sp>
      <p:pic>
        <p:nvPicPr>
          <p:cNvPr id="38937" name="Picture 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3800475"/>
            <a:ext cx="1308100" cy="234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38" name="AutoShape 26"/>
          <p:cNvSpPr>
            <a:spLocks noChangeArrowheads="1"/>
          </p:cNvSpPr>
          <p:nvPr/>
        </p:nvSpPr>
        <p:spPr bwMode="auto">
          <a:xfrm>
            <a:off x="5486400" y="1671075"/>
            <a:ext cx="3443832" cy="1855788"/>
          </a:xfrm>
          <a:prstGeom prst="wedgeRectCallout">
            <a:avLst>
              <a:gd name="adj1" fmla="val 15444"/>
              <a:gd name="adj2" fmla="val 663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今回はこの資料をもとに、プレゼン資料の作り方の基礎を学習していきましょう。資料を読みながら、作成のポイントをまとめていきます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38939" name="Picture 27" descr="A33_ppt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683775"/>
            <a:ext cx="4275217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642938" y="1671075"/>
            <a:ext cx="4260222" cy="307816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" y="885469"/>
            <a:ext cx="8021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400" dirty="0">
                <a:hlinkClick r:id="rId4"/>
              </a:rPr>
              <a:t>https://www.slideshare.net/yutamorishige50/ss-41321443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05441"/>
              </p:ext>
            </p:extLst>
          </p:nvPr>
        </p:nvGraphicFramePr>
        <p:xfrm>
          <a:off x="691855" y="5479216"/>
          <a:ext cx="6096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1658">
                  <a:extLst>
                    <a:ext uri="{9D8B030D-6E8A-4147-A177-3AD203B41FA5}">
                      <a16:colId xmlns:a16="http://schemas.microsoft.com/office/drawing/2014/main" val="1950596089"/>
                    </a:ext>
                  </a:extLst>
                </a:gridCol>
                <a:gridCol w="1364342">
                  <a:extLst>
                    <a:ext uri="{9D8B030D-6E8A-4147-A177-3AD203B41FA5}">
                      <a16:colId xmlns:a16="http://schemas.microsoft.com/office/drawing/2014/main" val="33003059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見やすい プレゼン 資料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検索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949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12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800"/>
            <a:ext cx="7623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「見やすい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プレゼン」でこれだけ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81000" y="1219200"/>
            <a:ext cx="8001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・短く、シンプルに</a:t>
            </a:r>
          </a:p>
          <a:p>
            <a:pPr algn="l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・フォントの基本は、</a:t>
            </a:r>
            <a:b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メイリオ</a:t>
            </a: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18pt(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最低</a:t>
            </a: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以上</a:t>
            </a:r>
            <a:endParaRPr lang="en-US" altLang="ja-JP" sz="3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・単語の途中で改行しない</a:t>
            </a:r>
          </a:p>
          <a:p>
            <a:pPr algn="l"/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・配置はとにかく、そろえる</a:t>
            </a:r>
            <a:b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各スライドの見出しなどは同じ位置</a:t>
            </a:r>
          </a:p>
          <a:p>
            <a:pPr algn="l"/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・要素はまとめる</a:t>
            </a:r>
          </a:p>
          <a:p>
            <a:pPr algn="l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・色数は少なく、色の使い方を統一する。</a:t>
            </a:r>
          </a:p>
          <a:p>
            <a:pPr algn="l"/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</a:t>
            </a:r>
            <a:r>
              <a:rPr kumimoji="1" lang="ja-JP" altLang="en-US" sz="32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アニメーションは使わない</a:t>
            </a:r>
            <a:endParaRPr kumimoji="1" lang="en-US" altLang="ja-JP" sz="32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4</a:t>
            </a:fld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262231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800"/>
            <a:ext cx="7623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のプレゼン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206691"/>
              </p:ext>
            </p:extLst>
          </p:nvPr>
        </p:nvGraphicFramePr>
        <p:xfrm>
          <a:off x="995067" y="4114800"/>
          <a:ext cx="66294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7713">
                  <a:extLst>
                    <a:ext uri="{9D8B030D-6E8A-4147-A177-3AD203B41FA5}">
                      <a16:colId xmlns:a16="http://schemas.microsoft.com/office/drawing/2014/main" val="3222886843"/>
                    </a:ext>
                  </a:extLst>
                </a:gridCol>
                <a:gridCol w="2071687">
                  <a:extLst>
                    <a:ext uri="{9D8B030D-6E8A-4147-A177-3AD203B41FA5}">
                      <a16:colId xmlns:a16="http://schemas.microsoft.com/office/drawing/2014/main" val="32137214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スライド内容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スライド数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923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トップページ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548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SDGs</a:t>
                      </a:r>
                      <a:r>
                        <a:rPr kumimoji="1" lang="ja-JP" altLang="en-US" sz="2400" b="0" dirty="0" err="1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って</a:t>
                      </a:r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何</a:t>
                      </a:r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?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105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ナマケモノにもできる</a:t>
                      </a:r>
                      <a:r>
                        <a:rPr lang="en-US" altLang="ja-JP" sz="24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SDGs</a:t>
                      </a:r>
                      <a:endParaRPr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</a:t>
                      </a:r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7204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まとめ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スライド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734459"/>
                  </a:ext>
                </a:extLst>
              </a:tr>
            </a:tbl>
          </a:graphicData>
        </a:graphic>
      </p:graphicFrame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27" y="1065552"/>
            <a:ext cx="3709987" cy="281171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953000" y="1371600"/>
            <a:ext cx="377539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SDGbase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  <a:p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のファイルを元にして</a:t>
            </a:r>
          </a:p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作成する</a:t>
            </a:r>
          </a:p>
        </p:txBody>
      </p:sp>
      <p:sp>
        <p:nvSpPr>
          <p:cNvPr id="7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5</a:t>
            </a:fld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48557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800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基本的なスライドの構成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 bwMode="auto">
          <a:xfrm>
            <a:off x="533400" y="1143000"/>
            <a:ext cx="3543300" cy="2438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76300" y="1371600"/>
            <a:ext cx="3200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発表タイトル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/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概要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又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は目次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　　　　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発表者情報</a:t>
            </a:r>
            <a:endPara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90051" y="3711714"/>
            <a:ext cx="3029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トップページ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目次ページ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今回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は作成しなくてもいい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4724400" y="2861846"/>
            <a:ext cx="3543300" cy="2438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41190" y="2926884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スライドタイトル</a:t>
            </a:r>
            <a:endPara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826634" y="543056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各スライド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95848" y="3392032"/>
            <a:ext cx="3200400" cy="163121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必要ならサブタイトル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pPr algn="l"/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説明文・図表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861720" y="5830432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ja-JP" altLang="en-US" sz="2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各スライドの見出しなどは同じ位置</a:t>
            </a:r>
          </a:p>
        </p:txBody>
      </p:sp>
      <p:sp>
        <p:nvSpPr>
          <p:cNvPr id="12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6</a:t>
            </a:fld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2333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716"/>
            <a:ext cx="85344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「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って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何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?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」のスライドの作成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4800" y="1066800"/>
            <a:ext cx="8686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次のサイトを参考に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について理解し、その概要を説明するスライドを作成する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ja-JP" altLang="en-US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持続可能な開発目標（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）を学べる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教材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(JICA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地球ひろば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endParaRPr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https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://www.jica.go.jp/hiroba/teacher/material/sdgs.html</a:t>
            </a:r>
            <a:endPara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24" name="表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230251"/>
              </p:ext>
            </p:extLst>
          </p:nvPr>
        </p:nvGraphicFramePr>
        <p:xfrm>
          <a:off x="838200" y="3675544"/>
          <a:ext cx="6096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1658">
                  <a:extLst>
                    <a:ext uri="{9D8B030D-6E8A-4147-A177-3AD203B41FA5}">
                      <a16:colId xmlns:a16="http://schemas.microsoft.com/office/drawing/2014/main" val="1950596089"/>
                    </a:ext>
                  </a:extLst>
                </a:gridCol>
                <a:gridCol w="1364342">
                  <a:extLst>
                    <a:ext uri="{9D8B030D-6E8A-4147-A177-3AD203B41FA5}">
                      <a16:colId xmlns:a16="http://schemas.microsoft.com/office/drawing/2014/main" val="33003059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SDGs </a:t>
                      </a:r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教材 </a:t>
                      </a:r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JICA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 smtClean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検索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949490"/>
                  </a:ext>
                </a:extLst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654" y="4371608"/>
            <a:ext cx="5715000" cy="1986935"/>
          </a:xfrm>
          <a:prstGeom prst="rect">
            <a:avLst/>
          </a:prstGeom>
        </p:spPr>
      </p:pic>
      <p:sp>
        <p:nvSpPr>
          <p:cNvPr id="2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7</a:t>
            </a:fld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227331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0" y="304716"/>
            <a:ext cx="89916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「ナマケモノにもできる</a:t>
            </a:r>
            <a:r>
              <a:rPr lang="en-US" altLang="ja-JP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」のスライドの作成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4800" y="1066800"/>
            <a:ext cx="8686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「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持続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可能な社会のために　ナマケモノにもできるアクション・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ガイド」を参考に</a:t>
            </a:r>
            <a:r>
              <a:rPr lang="en-US" altLang="ja-JP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lang="ja-JP" altLang="en-US" sz="2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スライド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作成</a:t>
            </a:r>
            <a:endParaRPr lang="en-US" altLang="ja-JP" sz="28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l"/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持続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可能な開発目標（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）を学べる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教材の中にリンク</a:t>
            </a:r>
            <a:b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あります。</a:t>
            </a:r>
            <a:endParaRPr kumimoji="1" lang="ja-JP" altLang="en-US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89276"/>
            <a:ext cx="4658656" cy="3553473"/>
          </a:xfrm>
          <a:prstGeom prst="rect">
            <a:avLst/>
          </a:prstGeom>
        </p:spPr>
      </p:pic>
      <p:sp>
        <p:nvSpPr>
          <p:cNvPr id="7" name="正方形/長方形 6"/>
          <p:cNvSpPr/>
          <p:nvPr/>
        </p:nvSpPr>
        <p:spPr>
          <a:xfrm>
            <a:off x="5216207" y="3352800"/>
            <a:ext cx="377539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SDG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ベース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en-US" altLang="ja-JP" sz="28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pptx</a:t>
            </a: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</a:p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の中に作成サンプルが</a:t>
            </a:r>
          </a:p>
          <a:p>
            <a:pPr algn="l"/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入っています。</a:t>
            </a:r>
          </a:p>
        </p:txBody>
      </p:sp>
      <p:sp>
        <p:nvSpPr>
          <p:cNvPr id="8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73180CEC-2114-4E58-9573-FA8E6C9CEB6F}" type="slidenum">
              <a:rPr lang="en-US" altLang="ja-JP" sz="4000"/>
              <a:pPr/>
              <a:t>8</a:t>
            </a:fld>
            <a:endParaRPr lang="en-US" altLang="ja-JP" sz="4000" dirty="0"/>
          </a:p>
        </p:txBody>
      </p:sp>
    </p:spTree>
    <p:extLst>
      <p:ext uri="{BB962C8B-B14F-4D97-AF65-F5344CB8AC3E}">
        <p14:creationId xmlns:p14="http://schemas.microsoft.com/office/powerpoint/2010/main" val="190730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400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9456</TotalTime>
  <Words>441</Words>
  <Application>Microsoft Office PowerPoint</Application>
  <PresentationFormat>画面に合わせる (4:3)</PresentationFormat>
  <Paragraphs>69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ＭＳ Ｐ明朝</vt:lpstr>
      <vt:lpstr>メイリオ</vt:lpstr>
      <vt:lpstr>Arial</vt:lpstr>
      <vt:lpstr>標準デザイン</vt:lpstr>
      <vt:lpstr>情報　プレゼン資料作成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gohome8</cp:lastModifiedBy>
  <cp:revision>352</cp:revision>
  <cp:lastPrinted>2021-12-12T21:13:20Z</cp:lastPrinted>
  <dcterms:created xsi:type="dcterms:W3CDTF">2014-03-24T13:08:44Z</dcterms:created>
  <dcterms:modified xsi:type="dcterms:W3CDTF">2021-12-12T21:14:23Z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