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43" r:id="rId2"/>
    <p:sldId id="387" r:id="rId3"/>
    <p:sldId id="388" r:id="rId4"/>
    <p:sldId id="389" r:id="rId5"/>
    <p:sldId id="376" r:id="rId6"/>
    <p:sldId id="390" r:id="rId7"/>
    <p:sldId id="382" r:id="rId8"/>
    <p:sldId id="384" r:id="rId9"/>
    <p:sldId id="383" r:id="rId10"/>
    <p:sldId id="381" r:id="rId11"/>
    <p:sldId id="385" r:id="rId12"/>
    <p:sldId id="386" r:id="rId13"/>
    <p:sldId id="391" r:id="rId14"/>
    <p:sldId id="377" r:id="rId15"/>
    <p:sldId id="380" r:id="rId16"/>
    <p:sldId id="379" r:id="rId17"/>
  </p:sldIdLst>
  <p:sldSz cx="9144000" cy="6858000" type="screen4x3"/>
  <p:notesSz cx="7099300" cy="10234613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FF99CC"/>
    <a:srgbClr val="FFFFCC"/>
    <a:srgbClr val="FF0000"/>
    <a:srgbClr val="CC6600"/>
    <a:srgbClr val="FFFF00"/>
    <a:srgbClr val="FF7C80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12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9E3C7D-DAC0-4E2A-BDC9-A30CA2A53587}" type="doc">
      <dgm:prSet loTypeId="urn:microsoft.com/office/officeart/2005/8/layout/cycle4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7D7B5F65-B843-40A1-8BD5-1882FECE9B1D}">
      <dgm:prSet phldrT="[テキスト]" custT="1"/>
      <dgm:spPr>
        <a:solidFill>
          <a:srgbClr val="FFFFCC"/>
        </a:solidFill>
      </dgm:spPr>
      <dgm:t>
        <a:bodyPr/>
        <a:lstStyle/>
        <a:p>
          <a:r>
            <a:rPr kumimoji="1" lang="en-US" altLang="ja-JP" sz="3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Act</a:t>
          </a:r>
          <a:endParaRPr kumimoji="1" lang="ja-JP" altLang="en-US" sz="32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562583B4-A800-42CC-BD2C-1D7BD9BD2645}" type="parTrans" cxnId="{F8320774-75C0-471E-8987-50E57432706C}">
      <dgm:prSet/>
      <dgm:spPr/>
      <dgm:t>
        <a:bodyPr/>
        <a:lstStyle/>
        <a:p>
          <a:endParaRPr kumimoji="1" lang="ja-JP" altLang="en-US"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86306C52-4068-4F37-A148-6D04045E9544}" type="sibTrans" cxnId="{F8320774-75C0-471E-8987-50E57432706C}">
      <dgm:prSet/>
      <dgm:spPr/>
      <dgm:t>
        <a:bodyPr/>
        <a:lstStyle/>
        <a:p>
          <a:endParaRPr kumimoji="1" lang="ja-JP" altLang="en-US"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A8F8A5AC-1DD5-45D7-A7BB-EB642CB41703}">
      <dgm:prSet phldrT="[テキスト]"/>
      <dgm:spPr/>
      <dgm:t>
        <a:bodyPr/>
        <a:lstStyle/>
        <a:p>
          <a:r>
            <a:rPr kumimoji="1" lang="ja-JP" altLang="en-US" dirty="0" smtClean="0">
              <a:latin typeface="メイリオ" panose="020B0604030504040204" pitchFamily="50" charset="-128"/>
              <a:ea typeface="メイリオ" panose="020B0604030504040204" pitchFamily="50" charset="-128"/>
            </a:rPr>
            <a:t>改善</a:t>
          </a:r>
          <a:endParaRPr kumimoji="1" lang="ja-JP" altLang="en-US" dirty="0"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5DA9E186-FCD5-443B-9556-E215A4C4EF03}" type="parTrans" cxnId="{4BF4B030-84F6-4CC2-B0B9-3F8AC2605654}">
      <dgm:prSet/>
      <dgm:spPr/>
      <dgm:t>
        <a:bodyPr/>
        <a:lstStyle/>
        <a:p>
          <a:endParaRPr kumimoji="1" lang="ja-JP" altLang="en-US"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624A56E5-33B1-4E75-BCAB-6710AE43393B}" type="sibTrans" cxnId="{4BF4B030-84F6-4CC2-B0B9-3F8AC2605654}">
      <dgm:prSet/>
      <dgm:spPr/>
      <dgm:t>
        <a:bodyPr/>
        <a:lstStyle/>
        <a:p>
          <a:endParaRPr kumimoji="1" lang="ja-JP" altLang="en-US"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AB25C893-A8C6-4E67-A624-6800C2DF1A60}">
      <dgm:prSet phldrT="[テキスト]" custT="1"/>
      <dgm:spPr>
        <a:solidFill>
          <a:srgbClr val="92D050"/>
        </a:solidFill>
      </dgm:spPr>
      <dgm:t>
        <a:bodyPr/>
        <a:lstStyle/>
        <a:p>
          <a:r>
            <a:rPr kumimoji="1" lang="en-US" altLang="ja-JP" sz="28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Plan</a:t>
          </a:r>
          <a:endParaRPr kumimoji="1" lang="ja-JP" altLang="en-US" sz="28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44AB9F6B-665E-4273-83FE-FAD3FB697BEB}" type="parTrans" cxnId="{8875912F-3A59-4529-A3C1-6BA22AD67AA6}">
      <dgm:prSet/>
      <dgm:spPr/>
      <dgm:t>
        <a:bodyPr/>
        <a:lstStyle/>
        <a:p>
          <a:endParaRPr kumimoji="1" lang="ja-JP" altLang="en-US"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AA991174-A06E-4C30-8B37-823289F00E2B}" type="sibTrans" cxnId="{8875912F-3A59-4529-A3C1-6BA22AD67AA6}">
      <dgm:prSet/>
      <dgm:spPr/>
      <dgm:t>
        <a:bodyPr/>
        <a:lstStyle/>
        <a:p>
          <a:endParaRPr kumimoji="1" lang="ja-JP" altLang="en-US"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5806E7C1-A8E3-4BE6-B009-6A3B918BD74D}">
      <dgm:prSet phldrT="[テキスト]"/>
      <dgm:spPr/>
      <dgm:t>
        <a:bodyPr/>
        <a:lstStyle/>
        <a:p>
          <a:r>
            <a:rPr kumimoji="1" lang="ja-JP" altLang="en-US" dirty="0" smtClean="0">
              <a:latin typeface="メイリオ" panose="020B0604030504040204" pitchFamily="50" charset="-128"/>
              <a:ea typeface="メイリオ" panose="020B0604030504040204" pitchFamily="50" charset="-128"/>
            </a:rPr>
            <a:t>計画</a:t>
          </a:r>
          <a:endParaRPr kumimoji="1" lang="ja-JP" altLang="en-US" dirty="0"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FBCDF996-AE86-41C0-B47B-463CDC86FAB2}" type="parTrans" cxnId="{E326F46D-B339-479C-BC2D-D6F01534009B}">
      <dgm:prSet/>
      <dgm:spPr/>
      <dgm:t>
        <a:bodyPr/>
        <a:lstStyle/>
        <a:p>
          <a:endParaRPr kumimoji="1" lang="ja-JP" altLang="en-US"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69C99BFD-E6A7-425A-BE98-85DAE3765C89}" type="sibTrans" cxnId="{E326F46D-B339-479C-BC2D-D6F01534009B}">
      <dgm:prSet/>
      <dgm:spPr/>
      <dgm:t>
        <a:bodyPr/>
        <a:lstStyle/>
        <a:p>
          <a:endParaRPr kumimoji="1" lang="ja-JP" altLang="en-US"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0CDAB876-E003-4C90-8D66-9806FDC55C56}">
      <dgm:prSet phldrT="[テキスト]" custT="1"/>
      <dgm:spPr/>
      <dgm:t>
        <a:bodyPr/>
        <a:lstStyle/>
        <a:p>
          <a:r>
            <a:rPr kumimoji="1" lang="en-US" altLang="ja-JP" sz="3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Do</a:t>
          </a:r>
          <a:endParaRPr kumimoji="1" lang="ja-JP" altLang="en-US" sz="32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25A751C9-4FF6-4A3B-8E1F-B1334A040793}" type="parTrans" cxnId="{8847AA6E-B1D2-4B2D-B070-F50BF9BEEEC0}">
      <dgm:prSet/>
      <dgm:spPr/>
      <dgm:t>
        <a:bodyPr/>
        <a:lstStyle/>
        <a:p>
          <a:endParaRPr kumimoji="1" lang="ja-JP" altLang="en-US"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EEA531B8-7EB9-44DC-AC82-6EBA001EFF50}" type="sibTrans" cxnId="{8847AA6E-B1D2-4B2D-B070-F50BF9BEEEC0}">
      <dgm:prSet/>
      <dgm:spPr/>
      <dgm:t>
        <a:bodyPr/>
        <a:lstStyle/>
        <a:p>
          <a:endParaRPr kumimoji="1" lang="ja-JP" altLang="en-US"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D14593AC-2AD8-4DF9-A5D1-4F3330306B9B}">
      <dgm:prSet phldrT="[テキスト]"/>
      <dgm:spPr/>
      <dgm:t>
        <a:bodyPr/>
        <a:lstStyle/>
        <a:p>
          <a:r>
            <a:rPr kumimoji="1" lang="ja-JP" altLang="en-US" dirty="0" smtClean="0">
              <a:latin typeface="メイリオ" panose="020B0604030504040204" pitchFamily="50" charset="-128"/>
              <a:ea typeface="メイリオ" panose="020B0604030504040204" pitchFamily="50" charset="-128"/>
            </a:rPr>
            <a:t>実行</a:t>
          </a:r>
          <a:endParaRPr kumimoji="1" lang="ja-JP" altLang="en-US" dirty="0"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737CE6EB-12C9-4418-9F63-038DC23D2D46}" type="parTrans" cxnId="{76F68A24-A7BA-4A4D-AC94-83439CAE68B5}">
      <dgm:prSet/>
      <dgm:spPr/>
      <dgm:t>
        <a:bodyPr/>
        <a:lstStyle/>
        <a:p>
          <a:endParaRPr kumimoji="1" lang="ja-JP" altLang="en-US"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195FA8E9-AE5E-4FAA-85E5-63A877AF7AA3}" type="sibTrans" cxnId="{76F68A24-A7BA-4A4D-AC94-83439CAE68B5}">
      <dgm:prSet/>
      <dgm:spPr/>
      <dgm:t>
        <a:bodyPr/>
        <a:lstStyle/>
        <a:p>
          <a:endParaRPr kumimoji="1" lang="ja-JP" altLang="en-US"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DA057586-F8ED-4F10-A46A-2A899D959517}">
      <dgm:prSet phldrT="[テキスト]" custT="1"/>
      <dgm:spPr>
        <a:solidFill>
          <a:srgbClr val="FF99CC"/>
        </a:solidFill>
      </dgm:spPr>
      <dgm:t>
        <a:bodyPr/>
        <a:lstStyle/>
        <a:p>
          <a:r>
            <a:rPr kumimoji="1" lang="en-US" altLang="ja-JP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Check</a:t>
          </a:r>
          <a:endParaRPr kumimoji="1" lang="ja-JP" altLang="en-US" sz="24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51E0318A-0486-4F10-8DAE-EC406E057546}" type="parTrans" cxnId="{889C1B20-8E89-40D2-8E46-C110E154D4DA}">
      <dgm:prSet/>
      <dgm:spPr/>
      <dgm:t>
        <a:bodyPr/>
        <a:lstStyle/>
        <a:p>
          <a:endParaRPr kumimoji="1" lang="ja-JP" altLang="en-US"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C47DD5F4-0A87-43BD-93C8-D5C9E9DE9CD7}" type="sibTrans" cxnId="{889C1B20-8E89-40D2-8E46-C110E154D4DA}">
      <dgm:prSet/>
      <dgm:spPr/>
      <dgm:t>
        <a:bodyPr/>
        <a:lstStyle/>
        <a:p>
          <a:endParaRPr kumimoji="1" lang="ja-JP" altLang="en-US"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51F332E9-BAE1-4360-B09B-B4DA9BA4CA89}">
      <dgm:prSet phldrT="[テキスト]"/>
      <dgm:spPr/>
      <dgm:t>
        <a:bodyPr/>
        <a:lstStyle/>
        <a:p>
          <a:r>
            <a:rPr kumimoji="1" lang="ja-JP" altLang="en-US" dirty="0" smtClean="0">
              <a:latin typeface="メイリオ" panose="020B0604030504040204" pitchFamily="50" charset="-128"/>
              <a:ea typeface="メイリオ" panose="020B0604030504040204" pitchFamily="50" charset="-128"/>
            </a:rPr>
            <a:t>評価</a:t>
          </a:r>
          <a:endParaRPr kumimoji="1" lang="ja-JP" altLang="en-US" dirty="0"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3265C8DD-1C91-494D-9E47-5145FC90B130}" type="parTrans" cxnId="{9CE29B42-2525-4ED7-9A45-64FB65DBE333}">
      <dgm:prSet/>
      <dgm:spPr/>
      <dgm:t>
        <a:bodyPr/>
        <a:lstStyle/>
        <a:p>
          <a:endParaRPr kumimoji="1" lang="ja-JP" altLang="en-US"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B0313DE4-18C9-4C4E-9919-67648E8969F4}" type="sibTrans" cxnId="{9CE29B42-2525-4ED7-9A45-64FB65DBE333}">
      <dgm:prSet/>
      <dgm:spPr/>
      <dgm:t>
        <a:bodyPr/>
        <a:lstStyle/>
        <a:p>
          <a:endParaRPr kumimoji="1" lang="ja-JP" altLang="en-US"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2283D793-8858-4D83-8EC1-001F9B0E0758}" type="pres">
      <dgm:prSet presAssocID="{C79E3C7D-DAC0-4E2A-BDC9-A30CA2A53587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830294C8-2A3E-4439-A052-57C4F9845673}" type="pres">
      <dgm:prSet presAssocID="{C79E3C7D-DAC0-4E2A-BDC9-A30CA2A53587}" presName="children" presStyleCnt="0"/>
      <dgm:spPr/>
    </dgm:pt>
    <dgm:pt modelId="{5D746F69-F521-4EFA-9353-0F619D219C89}" type="pres">
      <dgm:prSet presAssocID="{C79E3C7D-DAC0-4E2A-BDC9-A30CA2A53587}" presName="child1group" presStyleCnt="0"/>
      <dgm:spPr/>
    </dgm:pt>
    <dgm:pt modelId="{BC002516-900C-4DC9-9467-7252DACB5DF3}" type="pres">
      <dgm:prSet presAssocID="{C79E3C7D-DAC0-4E2A-BDC9-A30CA2A53587}" presName="child1" presStyleLbl="bgAcc1" presStyleIdx="0" presStyleCnt="4"/>
      <dgm:spPr/>
      <dgm:t>
        <a:bodyPr/>
        <a:lstStyle/>
        <a:p>
          <a:endParaRPr kumimoji="1" lang="ja-JP" altLang="en-US"/>
        </a:p>
      </dgm:t>
    </dgm:pt>
    <dgm:pt modelId="{BE800CB3-A06D-40AB-9114-B8F939E9C3ED}" type="pres">
      <dgm:prSet presAssocID="{C79E3C7D-DAC0-4E2A-BDC9-A30CA2A53587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F2D787B-F071-4784-9472-82A28817728D}" type="pres">
      <dgm:prSet presAssocID="{C79E3C7D-DAC0-4E2A-BDC9-A30CA2A53587}" presName="child2group" presStyleCnt="0"/>
      <dgm:spPr/>
    </dgm:pt>
    <dgm:pt modelId="{E0D2F1D7-78D4-45D3-8B33-2E229B0DB681}" type="pres">
      <dgm:prSet presAssocID="{C79E3C7D-DAC0-4E2A-BDC9-A30CA2A53587}" presName="child2" presStyleLbl="bgAcc1" presStyleIdx="1" presStyleCnt="4"/>
      <dgm:spPr/>
      <dgm:t>
        <a:bodyPr/>
        <a:lstStyle/>
        <a:p>
          <a:endParaRPr kumimoji="1" lang="ja-JP" altLang="en-US"/>
        </a:p>
      </dgm:t>
    </dgm:pt>
    <dgm:pt modelId="{DBE07901-2440-46E5-AFE8-940DD850DF84}" type="pres">
      <dgm:prSet presAssocID="{C79E3C7D-DAC0-4E2A-BDC9-A30CA2A53587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A18B4A9-4DF7-41EB-B8C7-A314019E7050}" type="pres">
      <dgm:prSet presAssocID="{C79E3C7D-DAC0-4E2A-BDC9-A30CA2A53587}" presName="child3group" presStyleCnt="0"/>
      <dgm:spPr/>
    </dgm:pt>
    <dgm:pt modelId="{EA3FFC64-8CF8-4E45-AD5A-AAE599E66BE4}" type="pres">
      <dgm:prSet presAssocID="{C79E3C7D-DAC0-4E2A-BDC9-A30CA2A53587}" presName="child3" presStyleLbl="bgAcc1" presStyleIdx="2" presStyleCnt="4"/>
      <dgm:spPr/>
      <dgm:t>
        <a:bodyPr/>
        <a:lstStyle/>
        <a:p>
          <a:endParaRPr kumimoji="1" lang="ja-JP" altLang="en-US"/>
        </a:p>
      </dgm:t>
    </dgm:pt>
    <dgm:pt modelId="{384C0DC3-6A9B-4051-A9BB-FCD5CC7ED94A}" type="pres">
      <dgm:prSet presAssocID="{C79E3C7D-DAC0-4E2A-BDC9-A30CA2A53587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A531E23A-F13C-4291-B6ED-99B7D1BF8EE1}" type="pres">
      <dgm:prSet presAssocID="{C79E3C7D-DAC0-4E2A-BDC9-A30CA2A53587}" presName="child4group" presStyleCnt="0"/>
      <dgm:spPr/>
    </dgm:pt>
    <dgm:pt modelId="{3B5B14F7-ABF5-4ECA-B61A-4CE6C699939E}" type="pres">
      <dgm:prSet presAssocID="{C79E3C7D-DAC0-4E2A-BDC9-A30CA2A53587}" presName="child4" presStyleLbl="bgAcc1" presStyleIdx="3" presStyleCnt="4"/>
      <dgm:spPr/>
      <dgm:t>
        <a:bodyPr/>
        <a:lstStyle/>
        <a:p>
          <a:endParaRPr kumimoji="1" lang="ja-JP" altLang="en-US"/>
        </a:p>
      </dgm:t>
    </dgm:pt>
    <dgm:pt modelId="{44E3C7D2-6531-42F8-96C6-DF93F55560CF}" type="pres">
      <dgm:prSet presAssocID="{C79E3C7D-DAC0-4E2A-BDC9-A30CA2A53587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AC1BFF7-DADB-4FEA-B468-A0B7840BFA28}" type="pres">
      <dgm:prSet presAssocID="{C79E3C7D-DAC0-4E2A-BDC9-A30CA2A53587}" presName="childPlaceholder" presStyleCnt="0"/>
      <dgm:spPr/>
    </dgm:pt>
    <dgm:pt modelId="{A3DA0D8D-ADF1-4226-904B-8CF2F8843D05}" type="pres">
      <dgm:prSet presAssocID="{C79E3C7D-DAC0-4E2A-BDC9-A30CA2A53587}" presName="circle" presStyleCnt="0"/>
      <dgm:spPr/>
    </dgm:pt>
    <dgm:pt modelId="{F540CE9D-D2D0-43C2-921E-4C0C028D587E}" type="pres">
      <dgm:prSet presAssocID="{C79E3C7D-DAC0-4E2A-BDC9-A30CA2A53587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FC04967-AD07-4940-8D1B-D771FCBAF794}" type="pres">
      <dgm:prSet presAssocID="{C79E3C7D-DAC0-4E2A-BDC9-A30CA2A53587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159EE8A6-0D1E-4BED-BA52-7EE6F9B0A1C3}" type="pres">
      <dgm:prSet presAssocID="{C79E3C7D-DAC0-4E2A-BDC9-A30CA2A53587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57BB39F-A31D-492E-A1CF-BAD64A1F8687}" type="pres">
      <dgm:prSet presAssocID="{C79E3C7D-DAC0-4E2A-BDC9-A30CA2A53587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24D792D-00E6-4A01-B1F4-13146C518622}" type="pres">
      <dgm:prSet presAssocID="{C79E3C7D-DAC0-4E2A-BDC9-A30CA2A53587}" presName="quadrantPlaceholder" presStyleCnt="0"/>
      <dgm:spPr/>
    </dgm:pt>
    <dgm:pt modelId="{11C233DB-FA59-48EC-9A24-F3CFC506868B}" type="pres">
      <dgm:prSet presAssocID="{C79E3C7D-DAC0-4E2A-BDC9-A30CA2A53587}" presName="center1" presStyleLbl="fgShp" presStyleIdx="0" presStyleCnt="2"/>
      <dgm:spPr>
        <a:solidFill>
          <a:schemeClr val="tx1"/>
        </a:solidFill>
        <a:ln>
          <a:solidFill>
            <a:schemeClr val="tx1"/>
          </a:solidFill>
        </a:ln>
      </dgm:spPr>
    </dgm:pt>
    <dgm:pt modelId="{C441087B-6256-4D68-9D28-CF59B936CBE7}" type="pres">
      <dgm:prSet presAssocID="{C79E3C7D-DAC0-4E2A-BDC9-A30CA2A53587}" presName="center2" presStyleLbl="fgShp" presStyleIdx="1" presStyleCnt="2"/>
      <dgm:spPr>
        <a:solidFill>
          <a:schemeClr val="tx1"/>
        </a:solidFill>
        <a:ln>
          <a:solidFill>
            <a:schemeClr val="tx1"/>
          </a:solidFill>
        </a:ln>
      </dgm:spPr>
    </dgm:pt>
  </dgm:ptLst>
  <dgm:cxnLst>
    <dgm:cxn modelId="{A13A1635-B4FB-49F1-B35A-E5E1FA9E9A73}" type="presOf" srcId="{0CDAB876-E003-4C90-8D66-9806FDC55C56}" destId="{159EE8A6-0D1E-4BED-BA52-7EE6F9B0A1C3}" srcOrd="0" destOrd="0" presId="urn:microsoft.com/office/officeart/2005/8/layout/cycle4"/>
    <dgm:cxn modelId="{7FE9B34D-DA5B-4965-B4A9-5F483787D294}" type="presOf" srcId="{51F332E9-BAE1-4360-B09B-B4DA9BA4CA89}" destId="{3B5B14F7-ABF5-4ECA-B61A-4CE6C699939E}" srcOrd="0" destOrd="0" presId="urn:microsoft.com/office/officeart/2005/8/layout/cycle4"/>
    <dgm:cxn modelId="{2084471C-957E-4129-A0F6-2EAAEA60E01F}" type="presOf" srcId="{7D7B5F65-B843-40A1-8BD5-1882FECE9B1D}" destId="{F540CE9D-D2D0-43C2-921E-4C0C028D587E}" srcOrd="0" destOrd="0" presId="urn:microsoft.com/office/officeart/2005/8/layout/cycle4"/>
    <dgm:cxn modelId="{48A86A90-2BC7-4498-8606-135E0B47F577}" type="presOf" srcId="{DA057586-F8ED-4F10-A46A-2A899D959517}" destId="{057BB39F-A31D-492E-A1CF-BAD64A1F8687}" srcOrd="0" destOrd="0" presId="urn:microsoft.com/office/officeart/2005/8/layout/cycle4"/>
    <dgm:cxn modelId="{3645342C-53C0-472A-ADD3-3A6363A3526E}" type="presOf" srcId="{AB25C893-A8C6-4E67-A624-6800C2DF1A60}" destId="{8FC04967-AD07-4940-8D1B-D771FCBAF794}" srcOrd="0" destOrd="0" presId="urn:microsoft.com/office/officeart/2005/8/layout/cycle4"/>
    <dgm:cxn modelId="{B75665D2-28DF-4D7B-A14D-82B9AD47CBE0}" type="presOf" srcId="{D14593AC-2AD8-4DF9-A5D1-4F3330306B9B}" destId="{EA3FFC64-8CF8-4E45-AD5A-AAE599E66BE4}" srcOrd="0" destOrd="0" presId="urn:microsoft.com/office/officeart/2005/8/layout/cycle4"/>
    <dgm:cxn modelId="{4495C7D3-ECDF-4212-B736-6B1668C0B80B}" type="presOf" srcId="{A8F8A5AC-1DD5-45D7-A7BB-EB642CB41703}" destId="{BC002516-900C-4DC9-9467-7252DACB5DF3}" srcOrd="0" destOrd="0" presId="urn:microsoft.com/office/officeart/2005/8/layout/cycle4"/>
    <dgm:cxn modelId="{6CF00237-AB08-44F1-A968-02632E6762C2}" type="presOf" srcId="{51F332E9-BAE1-4360-B09B-B4DA9BA4CA89}" destId="{44E3C7D2-6531-42F8-96C6-DF93F55560CF}" srcOrd="1" destOrd="0" presId="urn:microsoft.com/office/officeart/2005/8/layout/cycle4"/>
    <dgm:cxn modelId="{214B6620-C2BB-4DC5-AC9B-76CFC8CB5BDF}" type="presOf" srcId="{D14593AC-2AD8-4DF9-A5D1-4F3330306B9B}" destId="{384C0DC3-6A9B-4051-A9BB-FCD5CC7ED94A}" srcOrd="1" destOrd="0" presId="urn:microsoft.com/office/officeart/2005/8/layout/cycle4"/>
    <dgm:cxn modelId="{E326F46D-B339-479C-BC2D-D6F01534009B}" srcId="{AB25C893-A8C6-4E67-A624-6800C2DF1A60}" destId="{5806E7C1-A8E3-4BE6-B009-6A3B918BD74D}" srcOrd="0" destOrd="0" parTransId="{FBCDF996-AE86-41C0-B47B-463CDC86FAB2}" sibTransId="{69C99BFD-E6A7-425A-BE98-85DAE3765C89}"/>
    <dgm:cxn modelId="{745EC3BB-25E1-4F71-8161-DD4C069EF7A9}" type="presOf" srcId="{5806E7C1-A8E3-4BE6-B009-6A3B918BD74D}" destId="{DBE07901-2440-46E5-AFE8-940DD850DF84}" srcOrd="1" destOrd="0" presId="urn:microsoft.com/office/officeart/2005/8/layout/cycle4"/>
    <dgm:cxn modelId="{889C1B20-8E89-40D2-8E46-C110E154D4DA}" srcId="{C79E3C7D-DAC0-4E2A-BDC9-A30CA2A53587}" destId="{DA057586-F8ED-4F10-A46A-2A899D959517}" srcOrd="3" destOrd="0" parTransId="{51E0318A-0486-4F10-8DAE-EC406E057546}" sibTransId="{C47DD5F4-0A87-43BD-93C8-D5C9E9DE9CD7}"/>
    <dgm:cxn modelId="{8875912F-3A59-4529-A3C1-6BA22AD67AA6}" srcId="{C79E3C7D-DAC0-4E2A-BDC9-A30CA2A53587}" destId="{AB25C893-A8C6-4E67-A624-6800C2DF1A60}" srcOrd="1" destOrd="0" parTransId="{44AB9F6B-665E-4273-83FE-FAD3FB697BEB}" sibTransId="{AA991174-A06E-4C30-8B37-823289F00E2B}"/>
    <dgm:cxn modelId="{E53C25FC-753A-4D91-A310-263A5BB0D6B8}" type="presOf" srcId="{5806E7C1-A8E3-4BE6-B009-6A3B918BD74D}" destId="{E0D2F1D7-78D4-45D3-8B33-2E229B0DB681}" srcOrd="0" destOrd="0" presId="urn:microsoft.com/office/officeart/2005/8/layout/cycle4"/>
    <dgm:cxn modelId="{F8320774-75C0-471E-8987-50E57432706C}" srcId="{C79E3C7D-DAC0-4E2A-BDC9-A30CA2A53587}" destId="{7D7B5F65-B843-40A1-8BD5-1882FECE9B1D}" srcOrd="0" destOrd="0" parTransId="{562583B4-A800-42CC-BD2C-1D7BD9BD2645}" sibTransId="{86306C52-4068-4F37-A148-6D04045E9544}"/>
    <dgm:cxn modelId="{8847AA6E-B1D2-4B2D-B070-F50BF9BEEEC0}" srcId="{C79E3C7D-DAC0-4E2A-BDC9-A30CA2A53587}" destId="{0CDAB876-E003-4C90-8D66-9806FDC55C56}" srcOrd="2" destOrd="0" parTransId="{25A751C9-4FF6-4A3B-8E1F-B1334A040793}" sibTransId="{EEA531B8-7EB9-44DC-AC82-6EBA001EFF50}"/>
    <dgm:cxn modelId="{9CE29B42-2525-4ED7-9A45-64FB65DBE333}" srcId="{DA057586-F8ED-4F10-A46A-2A899D959517}" destId="{51F332E9-BAE1-4360-B09B-B4DA9BA4CA89}" srcOrd="0" destOrd="0" parTransId="{3265C8DD-1C91-494D-9E47-5145FC90B130}" sibTransId="{B0313DE4-18C9-4C4E-9919-67648E8969F4}"/>
    <dgm:cxn modelId="{713BA6F5-1FA1-4B4F-9666-A8E7A5286A25}" type="presOf" srcId="{A8F8A5AC-1DD5-45D7-A7BB-EB642CB41703}" destId="{BE800CB3-A06D-40AB-9114-B8F939E9C3ED}" srcOrd="1" destOrd="0" presId="urn:microsoft.com/office/officeart/2005/8/layout/cycle4"/>
    <dgm:cxn modelId="{14FB7E29-CF64-472C-98D4-26D561C26A39}" type="presOf" srcId="{C79E3C7D-DAC0-4E2A-BDC9-A30CA2A53587}" destId="{2283D793-8858-4D83-8EC1-001F9B0E0758}" srcOrd="0" destOrd="0" presId="urn:microsoft.com/office/officeart/2005/8/layout/cycle4"/>
    <dgm:cxn modelId="{4BF4B030-84F6-4CC2-B0B9-3F8AC2605654}" srcId="{7D7B5F65-B843-40A1-8BD5-1882FECE9B1D}" destId="{A8F8A5AC-1DD5-45D7-A7BB-EB642CB41703}" srcOrd="0" destOrd="0" parTransId="{5DA9E186-FCD5-443B-9556-E215A4C4EF03}" sibTransId="{624A56E5-33B1-4E75-BCAB-6710AE43393B}"/>
    <dgm:cxn modelId="{76F68A24-A7BA-4A4D-AC94-83439CAE68B5}" srcId="{0CDAB876-E003-4C90-8D66-9806FDC55C56}" destId="{D14593AC-2AD8-4DF9-A5D1-4F3330306B9B}" srcOrd="0" destOrd="0" parTransId="{737CE6EB-12C9-4418-9F63-038DC23D2D46}" sibTransId="{195FA8E9-AE5E-4FAA-85E5-63A877AF7AA3}"/>
    <dgm:cxn modelId="{EC652694-A801-4687-9C11-FBFBDA113231}" type="presParOf" srcId="{2283D793-8858-4D83-8EC1-001F9B0E0758}" destId="{830294C8-2A3E-4439-A052-57C4F9845673}" srcOrd="0" destOrd="0" presId="urn:microsoft.com/office/officeart/2005/8/layout/cycle4"/>
    <dgm:cxn modelId="{CFE6B38B-2944-4D1B-8D56-9BC3254F23D1}" type="presParOf" srcId="{830294C8-2A3E-4439-A052-57C4F9845673}" destId="{5D746F69-F521-4EFA-9353-0F619D219C89}" srcOrd="0" destOrd="0" presId="urn:microsoft.com/office/officeart/2005/8/layout/cycle4"/>
    <dgm:cxn modelId="{EDD0ACD8-A091-4067-AE7B-67042126179D}" type="presParOf" srcId="{5D746F69-F521-4EFA-9353-0F619D219C89}" destId="{BC002516-900C-4DC9-9467-7252DACB5DF3}" srcOrd="0" destOrd="0" presId="urn:microsoft.com/office/officeart/2005/8/layout/cycle4"/>
    <dgm:cxn modelId="{EADDC05A-A9A2-44C0-A93B-0D5B9F2834CE}" type="presParOf" srcId="{5D746F69-F521-4EFA-9353-0F619D219C89}" destId="{BE800CB3-A06D-40AB-9114-B8F939E9C3ED}" srcOrd="1" destOrd="0" presId="urn:microsoft.com/office/officeart/2005/8/layout/cycle4"/>
    <dgm:cxn modelId="{C12F4E6F-C9FB-40AC-9727-287B0AC926D4}" type="presParOf" srcId="{830294C8-2A3E-4439-A052-57C4F9845673}" destId="{7F2D787B-F071-4784-9472-82A28817728D}" srcOrd="1" destOrd="0" presId="urn:microsoft.com/office/officeart/2005/8/layout/cycle4"/>
    <dgm:cxn modelId="{7D358F12-4A4F-48E7-8AA9-57CB86CAE83C}" type="presParOf" srcId="{7F2D787B-F071-4784-9472-82A28817728D}" destId="{E0D2F1D7-78D4-45D3-8B33-2E229B0DB681}" srcOrd="0" destOrd="0" presId="urn:microsoft.com/office/officeart/2005/8/layout/cycle4"/>
    <dgm:cxn modelId="{7025F974-46A1-429D-A7CF-9ADBD969C524}" type="presParOf" srcId="{7F2D787B-F071-4784-9472-82A28817728D}" destId="{DBE07901-2440-46E5-AFE8-940DD850DF84}" srcOrd="1" destOrd="0" presId="urn:microsoft.com/office/officeart/2005/8/layout/cycle4"/>
    <dgm:cxn modelId="{837576F8-706D-40EA-902F-2F75828A3E6D}" type="presParOf" srcId="{830294C8-2A3E-4439-A052-57C4F9845673}" destId="{EA18B4A9-4DF7-41EB-B8C7-A314019E7050}" srcOrd="2" destOrd="0" presId="urn:microsoft.com/office/officeart/2005/8/layout/cycle4"/>
    <dgm:cxn modelId="{173E75F7-40E7-422F-BACE-D2F2890294D7}" type="presParOf" srcId="{EA18B4A9-4DF7-41EB-B8C7-A314019E7050}" destId="{EA3FFC64-8CF8-4E45-AD5A-AAE599E66BE4}" srcOrd="0" destOrd="0" presId="urn:microsoft.com/office/officeart/2005/8/layout/cycle4"/>
    <dgm:cxn modelId="{33D5DB3B-F2D0-43E3-B147-766B783A75D1}" type="presParOf" srcId="{EA18B4A9-4DF7-41EB-B8C7-A314019E7050}" destId="{384C0DC3-6A9B-4051-A9BB-FCD5CC7ED94A}" srcOrd="1" destOrd="0" presId="urn:microsoft.com/office/officeart/2005/8/layout/cycle4"/>
    <dgm:cxn modelId="{D564A9BC-6C9C-44F6-BE86-85A14B448A8D}" type="presParOf" srcId="{830294C8-2A3E-4439-A052-57C4F9845673}" destId="{A531E23A-F13C-4291-B6ED-99B7D1BF8EE1}" srcOrd="3" destOrd="0" presId="urn:microsoft.com/office/officeart/2005/8/layout/cycle4"/>
    <dgm:cxn modelId="{9E605E00-68A6-4140-88A7-46A62E64662B}" type="presParOf" srcId="{A531E23A-F13C-4291-B6ED-99B7D1BF8EE1}" destId="{3B5B14F7-ABF5-4ECA-B61A-4CE6C699939E}" srcOrd="0" destOrd="0" presId="urn:microsoft.com/office/officeart/2005/8/layout/cycle4"/>
    <dgm:cxn modelId="{9B19F185-441B-4E96-A0E7-3AE862DA9857}" type="presParOf" srcId="{A531E23A-F13C-4291-B6ED-99B7D1BF8EE1}" destId="{44E3C7D2-6531-42F8-96C6-DF93F55560CF}" srcOrd="1" destOrd="0" presId="urn:microsoft.com/office/officeart/2005/8/layout/cycle4"/>
    <dgm:cxn modelId="{BA8C0005-702E-42BD-82AC-ED66A5872DAC}" type="presParOf" srcId="{830294C8-2A3E-4439-A052-57C4F9845673}" destId="{6AC1BFF7-DADB-4FEA-B468-A0B7840BFA28}" srcOrd="4" destOrd="0" presId="urn:microsoft.com/office/officeart/2005/8/layout/cycle4"/>
    <dgm:cxn modelId="{DA93FA38-B943-4DA6-B6C8-BD35A535EDFF}" type="presParOf" srcId="{2283D793-8858-4D83-8EC1-001F9B0E0758}" destId="{A3DA0D8D-ADF1-4226-904B-8CF2F8843D05}" srcOrd="1" destOrd="0" presId="urn:microsoft.com/office/officeart/2005/8/layout/cycle4"/>
    <dgm:cxn modelId="{18E38A0C-D541-4F72-B88B-22052842A28C}" type="presParOf" srcId="{A3DA0D8D-ADF1-4226-904B-8CF2F8843D05}" destId="{F540CE9D-D2D0-43C2-921E-4C0C028D587E}" srcOrd="0" destOrd="0" presId="urn:microsoft.com/office/officeart/2005/8/layout/cycle4"/>
    <dgm:cxn modelId="{8FC0248A-9DE0-4330-93E8-BA7F1278BAD7}" type="presParOf" srcId="{A3DA0D8D-ADF1-4226-904B-8CF2F8843D05}" destId="{8FC04967-AD07-4940-8D1B-D771FCBAF794}" srcOrd="1" destOrd="0" presId="urn:microsoft.com/office/officeart/2005/8/layout/cycle4"/>
    <dgm:cxn modelId="{C909E1AE-AECC-412B-8206-0CED96C7A793}" type="presParOf" srcId="{A3DA0D8D-ADF1-4226-904B-8CF2F8843D05}" destId="{159EE8A6-0D1E-4BED-BA52-7EE6F9B0A1C3}" srcOrd="2" destOrd="0" presId="urn:microsoft.com/office/officeart/2005/8/layout/cycle4"/>
    <dgm:cxn modelId="{E608E76D-1471-4C5C-A2D8-3403E22C9E7D}" type="presParOf" srcId="{A3DA0D8D-ADF1-4226-904B-8CF2F8843D05}" destId="{057BB39F-A31D-492E-A1CF-BAD64A1F8687}" srcOrd="3" destOrd="0" presId="urn:microsoft.com/office/officeart/2005/8/layout/cycle4"/>
    <dgm:cxn modelId="{F20B1CBF-8E33-45BA-9733-CC2A67421752}" type="presParOf" srcId="{A3DA0D8D-ADF1-4226-904B-8CF2F8843D05}" destId="{024D792D-00E6-4A01-B1F4-13146C518622}" srcOrd="4" destOrd="0" presId="urn:microsoft.com/office/officeart/2005/8/layout/cycle4"/>
    <dgm:cxn modelId="{68EF1041-7906-4FE6-A909-58F438F4E588}" type="presParOf" srcId="{2283D793-8858-4D83-8EC1-001F9B0E0758}" destId="{11C233DB-FA59-48EC-9A24-F3CFC506868B}" srcOrd="2" destOrd="0" presId="urn:microsoft.com/office/officeart/2005/8/layout/cycle4"/>
    <dgm:cxn modelId="{8A9C40E6-6ACC-4C31-9D20-562DAD87159A}" type="presParOf" srcId="{2283D793-8858-4D83-8EC1-001F9B0E0758}" destId="{C441087B-6256-4D68-9D28-CF59B936CBE7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54561B7-7F02-4E48-83A4-E61A6E53BB80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DF6520CB-0B6D-408F-B0FE-3B3DF9259734}">
      <dgm:prSet phldrT="[テキスト]" custT="1"/>
      <dgm:spPr>
        <a:solidFill>
          <a:srgbClr val="66FF66"/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kumimoji="1" lang="en-US" altLang="ja-JP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(1) </a:t>
          </a:r>
          <a:r>
            <a:rPr kumimoji="1" lang="ja-JP" altLang="en-US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問題の明確化</a:t>
          </a:r>
          <a:r>
            <a:rPr kumimoji="1" lang="en-US" altLang="ja-JP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(</a:t>
          </a:r>
          <a:r>
            <a:rPr kumimoji="1" lang="ja-JP" altLang="en-US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整理と分析</a:t>
          </a:r>
          <a:r>
            <a:rPr kumimoji="1" lang="en-US" altLang="ja-JP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)</a:t>
          </a:r>
          <a:endParaRPr kumimoji="1" lang="ja-JP" altLang="en-US" sz="24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09A11074-78EB-4857-82AD-E32619A85545}" type="parTrans" cxnId="{C73178B5-CC84-481F-BC88-62E550F66448}">
      <dgm:prSet/>
      <dgm:spPr/>
      <dgm:t>
        <a:bodyPr/>
        <a:lstStyle/>
        <a:p>
          <a:endParaRPr kumimoji="1" lang="ja-JP" altLang="en-US"/>
        </a:p>
      </dgm:t>
    </dgm:pt>
    <dgm:pt modelId="{A55EDF09-8A15-4CD9-B5E7-AA88265C5C0A}" type="sibTrans" cxnId="{C73178B5-CC84-481F-BC88-62E550F66448}">
      <dgm:prSet/>
      <dgm:spPr>
        <a:ln>
          <a:solidFill>
            <a:schemeClr val="accent6">
              <a:lumMod val="50000"/>
              <a:alpha val="90000"/>
            </a:schemeClr>
          </a:solidFill>
        </a:ln>
      </dgm:spPr>
      <dgm:t>
        <a:bodyPr/>
        <a:lstStyle/>
        <a:p>
          <a:endParaRPr kumimoji="1" lang="ja-JP" altLang="en-US"/>
        </a:p>
      </dgm:t>
    </dgm:pt>
    <dgm:pt modelId="{DABAA7A7-0877-406F-A31F-F35C6F21AC41}">
      <dgm:prSet phldrT="[テキスト]" custT="1"/>
      <dgm:spPr>
        <a:solidFill>
          <a:srgbClr val="FF99CC"/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kumimoji="1" lang="en-US" altLang="ja-JP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(2) </a:t>
          </a:r>
          <a:r>
            <a:rPr kumimoji="1" lang="ja-JP" altLang="en-US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情報の収集</a:t>
          </a:r>
          <a:endParaRPr kumimoji="1" lang="ja-JP" altLang="en-US" sz="24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32DB62D7-4841-4490-B680-E110E39753FD}" type="parTrans" cxnId="{591455E2-4562-498E-B76C-5F556C93A90F}">
      <dgm:prSet/>
      <dgm:spPr/>
      <dgm:t>
        <a:bodyPr/>
        <a:lstStyle/>
        <a:p>
          <a:endParaRPr kumimoji="1" lang="ja-JP" altLang="en-US"/>
        </a:p>
      </dgm:t>
    </dgm:pt>
    <dgm:pt modelId="{79699888-5515-4242-8A01-3306F770A978}" type="sibTrans" cxnId="{591455E2-4562-498E-B76C-5F556C93A90F}">
      <dgm:prSet/>
      <dgm:spPr>
        <a:ln>
          <a:solidFill>
            <a:schemeClr val="accent6">
              <a:lumMod val="50000"/>
              <a:alpha val="90000"/>
            </a:schemeClr>
          </a:solidFill>
        </a:ln>
      </dgm:spPr>
      <dgm:t>
        <a:bodyPr/>
        <a:lstStyle/>
        <a:p>
          <a:endParaRPr kumimoji="1" lang="ja-JP" altLang="en-US"/>
        </a:p>
      </dgm:t>
    </dgm:pt>
    <dgm:pt modelId="{CCB0AC58-68E1-465F-A1F7-E2AD186DDF5A}">
      <dgm:prSet phldrT="[テキスト]" custT="1"/>
      <dgm:spPr>
        <a:solidFill>
          <a:srgbClr val="FF99CC"/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kumimoji="1" lang="en-US" altLang="ja-JP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(3) </a:t>
          </a:r>
          <a:r>
            <a:rPr kumimoji="1" lang="ja-JP" altLang="en-US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情報の整理と分析</a:t>
          </a:r>
          <a:endParaRPr kumimoji="1" lang="ja-JP" altLang="en-US" sz="24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049576BF-92E0-481D-8BAF-79426AEAA768}" type="parTrans" cxnId="{80923704-280A-43B3-BFF2-C04CEBF12949}">
      <dgm:prSet/>
      <dgm:spPr/>
      <dgm:t>
        <a:bodyPr/>
        <a:lstStyle/>
        <a:p>
          <a:endParaRPr kumimoji="1" lang="ja-JP" altLang="en-US"/>
        </a:p>
      </dgm:t>
    </dgm:pt>
    <dgm:pt modelId="{7C28423A-6FBC-4C1E-8696-2406F592F58C}" type="sibTrans" cxnId="{80923704-280A-43B3-BFF2-C04CEBF12949}">
      <dgm:prSet/>
      <dgm:spPr/>
      <dgm:t>
        <a:bodyPr/>
        <a:lstStyle/>
        <a:p>
          <a:endParaRPr kumimoji="1" lang="ja-JP" altLang="en-US"/>
        </a:p>
      </dgm:t>
    </dgm:pt>
    <dgm:pt modelId="{867BE2E5-EC47-4D5D-BDF3-C4F9CD8AEE3A}" type="pres">
      <dgm:prSet presAssocID="{154561B7-7F02-4E48-83A4-E61A6E53BB80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AF61B2BF-4C5E-4B9A-889B-899C17D56DF1}" type="pres">
      <dgm:prSet presAssocID="{154561B7-7F02-4E48-83A4-E61A6E53BB80}" presName="dummyMaxCanvas" presStyleCnt="0">
        <dgm:presLayoutVars/>
      </dgm:prSet>
      <dgm:spPr/>
    </dgm:pt>
    <dgm:pt modelId="{E4AE13EE-88EB-4957-8497-B0BAA00C14DA}" type="pres">
      <dgm:prSet presAssocID="{154561B7-7F02-4E48-83A4-E61A6E53BB80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FE14515-6EC6-4329-AC8D-EAC95350AAC2}" type="pres">
      <dgm:prSet presAssocID="{154561B7-7F02-4E48-83A4-E61A6E53BB80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C977F55-EEDC-4FD5-943E-3902BBA0B0F1}" type="pres">
      <dgm:prSet presAssocID="{154561B7-7F02-4E48-83A4-E61A6E53BB80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8A95259-F03A-4BEF-88FD-35F41534F5E0}" type="pres">
      <dgm:prSet presAssocID="{154561B7-7F02-4E48-83A4-E61A6E53BB80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E7544C1-23F9-4034-B96F-3661A78C9DAE}" type="pres">
      <dgm:prSet presAssocID="{154561B7-7F02-4E48-83A4-E61A6E53BB80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045F902-B2DE-4FA0-9B4F-9D89F0870F13}" type="pres">
      <dgm:prSet presAssocID="{154561B7-7F02-4E48-83A4-E61A6E53BB80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049534D-940E-4817-8413-2EEF45CEDAFF}" type="pres">
      <dgm:prSet presAssocID="{154561B7-7F02-4E48-83A4-E61A6E53BB80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0C84293-9E3F-4904-964C-5AE9A7BD612A}" type="pres">
      <dgm:prSet presAssocID="{154561B7-7F02-4E48-83A4-E61A6E53BB80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5C319ACB-AF43-421F-B739-1CFE58D3F5F5}" type="presOf" srcId="{DABAA7A7-0877-406F-A31F-F35C6F21AC41}" destId="{2049534D-940E-4817-8413-2EEF45CEDAFF}" srcOrd="1" destOrd="0" presId="urn:microsoft.com/office/officeart/2005/8/layout/vProcess5"/>
    <dgm:cxn modelId="{669F37A6-4FB7-4CC2-9670-1C4BD7D50AD4}" type="presOf" srcId="{CCB0AC58-68E1-465F-A1F7-E2AD186DDF5A}" destId="{0C977F55-EEDC-4FD5-943E-3902BBA0B0F1}" srcOrd="0" destOrd="0" presId="urn:microsoft.com/office/officeart/2005/8/layout/vProcess5"/>
    <dgm:cxn modelId="{B5E9B874-0CD6-4EB5-B462-39C40A50A6EA}" type="presOf" srcId="{154561B7-7F02-4E48-83A4-E61A6E53BB80}" destId="{867BE2E5-EC47-4D5D-BDF3-C4F9CD8AEE3A}" srcOrd="0" destOrd="0" presId="urn:microsoft.com/office/officeart/2005/8/layout/vProcess5"/>
    <dgm:cxn modelId="{C73178B5-CC84-481F-BC88-62E550F66448}" srcId="{154561B7-7F02-4E48-83A4-E61A6E53BB80}" destId="{DF6520CB-0B6D-408F-B0FE-3B3DF9259734}" srcOrd="0" destOrd="0" parTransId="{09A11074-78EB-4857-82AD-E32619A85545}" sibTransId="{A55EDF09-8A15-4CD9-B5E7-AA88265C5C0A}"/>
    <dgm:cxn modelId="{80923704-280A-43B3-BFF2-C04CEBF12949}" srcId="{154561B7-7F02-4E48-83A4-E61A6E53BB80}" destId="{CCB0AC58-68E1-465F-A1F7-E2AD186DDF5A}" srcOrd="2" destOrd="0" parTransId="{049576BF-92E0-481D-8BAF-79426AEAA768}" sibTransId="{7C28423A-6FBC-4C1E-8696-2406F592F58C}"/>
    <dgm:cxn modelId="{A0475746-9791-481B-B7D4-45A458F9F5CB}" type="presOf" srcId="{CCB0AC58-68E1-465F-A1F7-E2AD186DDF5A}" destId="{E0C84293-9E3F-4904-964C-5AE9A7BD612A}" srcOrd="1" destOrd="0" presId="urn:microsoft.com/office/officeart/2005/8/layout/vProcess5"/>
    <dgm:cxn modelId="{591455E2-4562-498E-B76C-5F556C93A90F}" srcId="{154561B7-7F02-4E48-83A4-E61A6E53BB80}" destId="{DABAA7A7-0877-406F-A31F-F35C6F21AC41}" srcOrd="1" destOrd="0" parTransId="{32DB62D7-4841-4490-B680-E110E39753FD}" sibTransId="{79699888-5515-4242-8A01-3306F770A978}"/>
    <dgm:cxn modelId="{8EC3832A-56B3-4C9F-9451-EF537A1BAD0A}" type="presOf" srcId="{DF6520CB-0B6D-408F-B0FE-3B3DF9259734}" destId="{7045F902-B2DE-4FA0-9B4F-9D89F0870F13}" srcOrd="1" destOrd="0" presId="urn:microsoft.com/office/officeart/2005/8/layout/vProcess5"/>
    <dgm:cxn modelId="{EA3F5565-BDD3-4458-9878-900470D0F4C0}" type="presOf" srcId="{DF6520CB-0B6D-408F-B0FE-3B3DF9259734}" destId="{E4AE13EE-88EB-4957-8497-B0BAA00C14DA}" srcOrd="0" destOrd="0" presId="urn:microsoft.com/office/officeart/2005/8/layout/vProcess5"/>
    <dgm:cxn modelId="{76ED85D0-0C75-4E87-808A-D61484EE1299}" type="presOf" srcId="{A55EDF09-8A15-4CD9-B5E7-AA88265C5C0A}" destId="{B8A95259-F03A-4BEF-88FD-35F41534F5E0}" srcOrd="0" destOrd="0" presId="urn:microsoft.com/office/officeart/2005/8/layout/vProcess5"/>
    <dgm:cxn modelId="{000FDC70-2A83-4DB0-B4CF-266595E4247A}" type="presOf" srcId="{DABAA7A7-0877-406F-A31F-F35C6F21AC41}" destId="{9FE14515-6EC6-4329-AC8D-EAC95350AAC2}" srcOrd="0" destOrd="0" presId="urn:microsoft.com/office/officeart/2005/8/layout/vProcess5"/>
    <dgm:cxn modelId="{92FAC453-FACA-4CF9-AEF6-018181F6D333}" type="presOf" srcId="{79699888-5515-4242-8A01-3306F770A978}" destId="{2E7544C1-23F9-4034-B96F-3661A78C9DAE}" srcOrd="0" destOrd="0" presId="urn:microsoft.com/office/officeart/2005/8/layout/vProcess5"/>
    <dgm:cxn modelId="{EDAE0FD9-853A-4F1B-AC95-63DCCC7F19E9}" type="presParOf" srcId="{867BE2E5-EC47-4D5D-BDF3-C4F9CD8AEE3A}" destId="{AF61B2BF-4C5E-4B9A-889B-899C17D56DF1}" srcOrd="0" destOrd="0" presId="urn:microsoft.com/office/officeart/2005/8/layout/vProcess5"/>
    <dgm:cxn modelId="{8D567E31-EF00-43B3-A70B-5D9042E2AB3A}" type="presParOf" srcId="{867BE2E5-EC47-4D5D-BDF3-C4F9CD8AEE3A}" destId="{E4AE13EE-88EB-4957-8497-B0BAA00C14DA}" srcOrd="1" destOrd="0" presId="urn:microsoft.com/office/officeart/2005/8/layout/vProcess5"/>
    <dgm:cxn modelId="{6E1FF87A-AA73-4A31-8DFE-0C589DF17FF7}" type="presParOf" srcId="{867BE2E5-EC47-4D5D-BDF3-C4F9CD8AEE3A}" destId="{9FE14515-6EC6-4329-AC8D-EAC95350AAC2}" srcOrd="2" destOrd="0" presId="urn:microsoft.com/office/officeart/2005/8/layout/vProcess5"/>
    <dgm:cxn modelId="{DC0DADCE-7B6E-45D2-A53E-C8167F17E9D7}" type="presParOf" srcId="{867BE2E5-EC47-4D5D-BDF3-C4F9CD8AEE3A}" destId="{0C977F55-EEDC-4FD5-943E-3902BBA0B0F1}" srcOrd="3" destOrd="0" presId="urn:microsoft.com/office/officeart/2005/8/layout/vProcess5"/>
    <dgm:cxn modelId="{7425E3E2-B725-454F-8BDA-1FAB9AEEE75C}" type="presParOf" srcId="{867BE2E5-EC47-4D5D-BDF3-C4F9CD8AEE3A}" destId="{B8A95259-F03A-4BEF-88FD-35F41534F5E0}" srcOrd="4" destOrd="0" presId="urn:microsoft.com/office/officeart/2005/8/layout/vProcess5"/>
    <dgm:cxn modelId="{4D7237A3-AED3-42A2-8D76-A1C10E931E1E}" type="presParOf" srcId="{867BE2E5-EC47-4D5D-BDF3-C4F9CD8AEE3A}" destId="{2E7544C1-23F9-4034-B96F-3661A78C9DAE}" srcOrd="5" destOrd="0" presId="urn:microsoft.com/office/officeart/2005/8/layout/vProcess5"/>
    <dgm:cxn modelId="{2B19557A-E567-4507-9C3F-715541D16BFC}" type="presParOf" srcId="{867BE2E5-EC47-4D5D-BDF3-C4F9CD8AEE3A}" destId="{7045F902-B2DE-4FA0-9B4F-9D89F0870F13}" srcOrd="6" destOrd="0" presId="urn:microsoft.com/office/officeart/2005/8/layout/vProcess5"/>
    <dgm:cxn modelId="{DE30C7C7-5C7B-4DF5-B6CA-3C486E5274CC}" type="presParOf" srcId="{867BE2E5-EC47-4D5D-BDF3-C4F9CD8AEE3A}" destId="{2049534D-940E-4817-8413-2EEF45CEDAFF}" srcOrd="7" destOrd="0" presId="urn:microsoft.com/office/officeart/2005/8/layout/vProcess5"/>
    <dgm:cxn modelId="{E9B04CC3-139E-4977-8F92-0526310C5667}" type="presParOf" srcId="{867BE2E5-EC47-4D5D-BDF3-C4F9CD8AEE3A}" destId="{E0C84293-9E3F-4904-964C-5AE9A7BD612A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54561B7-7F02-4E48-83A4-E61A6E53BB80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DF6520CB-0B6D-408F-B0FE-3B3DF9259734}">
      <dgm:prSet phldrT="[テキスト]" custT="1"/>
      <dgm:spPr>
        <a:solidFill>
          <a:srgbClr val="FFFF00"/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kumimoji="1" lang="en-US" altLang="ja-JP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(4) </a:t>
          </a:r>
          <a:r>
            <a:rPr kumimoji="1" lang="ja-JP" altLang="en-US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解決策の立案</a:t>
          </a:r>
          <a:r>
            <a:rPr kumimoji="1" lang="en-US" altLang="ja-JP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(</a:t>
          </a:r>
          <a:r>
            <a:rPr kumimoji="1" lang="ja-JP" altLang="en-US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検討と評価</a:t>
          </a:r>
          <a:r>
            <a:rPr kumimoji="1" lang="en-US" altLang="ja-JP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)</a:t>
          </a:r>
          <a:endParaRPr kumimoji="1" lang="ja-JP" altLang="en-US" sz="24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09A11074-78EB-4857-82AD-E32619A85545}" type="parTrans" cxnId="{C73178B5-CC84-481F-BC88-62E550F66448}">
      <dgm:prSet/>
      <dgm:spPr/>
      <dgm:t>
        <a:bodyPr/>
        <a:lstStyle/>
        <a:p>
          <a:endParaRPr kumimoji="1" lang="ja-JP" altLang="en-US"/>
        </a:p>
      </dgm:t>
    </dgm:pt>
    <dgm:pt modelId="{A55EDF09-8A15-4CD9-B5E7-AA88265C5C0A}" type="sibTrans" cxnId="{C73178B5-CC84-481F-BC88-62E550F66448}">
      <dgm:prSet/>
      <dgm:spPr>
        <a:ln>
          <a:solidFill>
            <a:schemeClr val="accent6">
              <a:lumMod val="50000"/>
              <a:alpha val="90000"/>
            </a:schemeClr>
          </a:solidFill>
        </a:ln>
      </dgm:spPr>
      <dgm:t>
        <a:bodyPr/>
        <a:lstStyle/>
        <a:p>
          <a:endParaRPr kumimoji="1" lang="ja-JP" altLang="en-US"/>
        </a:p>
      </dgm:t>
    </dgm:pt>
    <dgm:pt modelId="{DABAA7A7-0877-406F-A31F-F35C6F21AC41}">
      <dgm:prSet phldrT="[テキスト]" custT="1"/>
      <dgm:spPr>
        <a:solidFill>
          <a:srgbClr val="FFFF00"/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kumimoji="1" lang="en-US" altLang="ja-JP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(5) </a:t>
          </a:r>
          <a:r>
            <a:rPr kumimoji="1" lang="ja-JP" altLang="en-US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解決案の実行</a:t>
          </a:r>
          <a:endParaRPr kumimoji="1" lang="ja-JP" altLang="en-US" sz="24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32DB62D7-4841-4490-B680-E110E39753FD}" type="parTrans" cxnId="{591455E2-4562-498E-B76C-5F556C93A90F}">
      <dgm:prSet/>
      <dgm:spPr/>
      <dgm:t>
        <a:bodyPr/>
        <a:lstStyle/>
        <a:p>
          <a:endParaRPr kumimoji="1" lang="ja-JP" altLang="en-US"/>
        </a:p>
      </dgm:t>
    </dgm:pt>
    <dgm:pt modelId="{79699888-5515-4242-8A01-3306F770A978}" type="sibTrans" cxnId="{591455E2-4562-498E-B76C-5F556C93A90F}">
      <dgm:prSet/>
      <dgm:spPr>
        <a:ln>
          <a:solidFill>
            <a:schemeClr val="accent6">
              <a:lumMod val="50000"/>
              <a:alpha val="90000"/>
            </a:schemeClr>
          </a:solidFill>
        </a:ln>
      </dgm:spPr>
      <dgm:t>
        <a:bodyPr/>
        <a:lstStyle/>
        <a:p>
          <a:endParaRPr kumimoji="1" lang="ja-JP" altLang="en-US"/>
        </a:p>
      </dgm:t>
    </dgm:pt>
    <dgm:pt modelId="{CCB0AC58-68E1-465F-A1F7-E2AD186DDF5A}">
      <dgm:prSet phldrT="[テキスト]" custT="1"/>
      <dgm:spPr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kumimoji="1" lang="en-US" altLang="ja-JP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(6) </a:t>
          </a:r>
          <a:r>
            <a:rPr kumimoji="1" lang="ja-JP" altLang="en-US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評価</a:t>
          </a:r>
          <a:endParaRPr kumimoji="1" lang="ja-JP" altLang="en-US" sz="24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049576BF-92E0-481D-8BAF-79426AEAA768}" type="parTrans" cxnId="{80923704-280A-43B3-BFF2-C04CEBF12949}">
      <dgm:prSet/>
      <dgm:spPr/>
      <dgm:t>
        <a:bodyPr/>
        <a:lstStyle/>
        <a:p>
          <a:endParaRPr kumimoji="1" lang="ja-JP" altLang="en-US"/>
        </a:p>
      </dgm:t>
    </dgm:pt>
    <dgm:pt modelId="{7C28423A-6FBC-4C1E-8696-2406F592F58C}" type="sibTrans" cxnId="{80923704-280A-43B3-BFF2-C04CEBF12949}">
      <dgm:prSet/>
      <dgm:spPr/>
      <dgm:t>
        <a:bodyPr/>
        <a:lstStyle/>
        <a:p>
          <a:endParaRPr kumimoji="1" lang="ja-JP" altLang="en-US"/>
        </a:p>
      </dgm:t>
    </dgm:pt>
    <dgm:pt modelId="{867BE2E5-EC47-4D5D-BDF3-C4F9CD8AEE3A}" type="pres">
      <dgm:prSet presAssocID="{154561B7-7F02-4E48-83A4-E61A6E53BB80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AF61B2BF-4C5E-4B9A-889B-899C17D56DF1}" type="pres">
      <dgm:prSet presAssocID="{154561B7-7F02-4E48-83A4-E61A6E53BB80}" presName="dummyMaxCanvas" presStyleCnt="0">
        <dgm:presLayoutVars/>
      </dgm:prSet>
      <dgm:spPr/>
    </dgm:pt>
    <dgm:pt modelId="{E4AE13EE-88EB-4957-8497-B0BAA00C14DA}" type="pres">
      <dgm:prSet presAssocID="{154561B7-7F02-4E48-83A4-E61A6E53BB80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FE14515-6EC6-4329-AC8D-EAC95350AAC2}" type="pres">
      <dgm:prSet presAssocID="{154561B7-7F02-4E48-83A4-E61A6E53BB80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C977F55-EEDC-4FD5-943E-3902BBA0B0F1}" type="pres">
      <dgm:prSet presAssocID="{154561B7-7F02-4E48-83A4-E61A6E53BB80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8A95259-F03A-4BEF-88FD-35F41534F5E0}" type="pres">
      <dgm:prSet presAssocID="{154561B7-7F02-4E48-83A4-E61A6E53BB80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E7544C1-23F9-4034-B96F-3661A78C9DAE}" type="pres">
      <dgm:prSet presAssocID="{154561B7-7F02-4E48-83A4-E61A6E53BB80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045F902-B2DE-4FA0-9B4F-9D89F0870F13}" type="pres">
      <dgm:prSet presAssocID="{154561B7-7F02-4E48-83A4-E61A6E53BB80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049534D-940E-4817-8413-2EEF45CEDAFF}" type="pres">
      <dgm:prSet presAssocID="{154561B7-7F02-4E48-83A4-E61A6E53BB80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0C84293-9E3F-4904-964C-5AE9A7BD612A}" type="pres">
      <dgm:prSet presAssocID="{154561B7-7F02-4E48-83A4-E61A6E53BB80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5C319ACB-AF43-421F-B739-1CFE58D3F5F5}" type="presOf" srcId="{DABAA7A7-0877-406F-A31F-F35C6F21AC41}" destId="{2049534D-940E-4817-8413-2EEF45CEDAFF}" srcOrd="1" destOrd="0" presId="urn:microsoft.com/office/officeart/2005/8/layout/vProcess5"/>
    <dgm:cxn modelId="{669F37A6-4FB7-4CC2-9670-1C4BD7D50AD4}" type="presOf" srcId="{CCB0AC58-68E1-465F-A1F7-E2AD186DDF5A}" destId="{0C977F55-EEDC-4FD5-943E-3902BBA0B0F1}" srcOrd="0" destOrd="0" presId="urn:microsoft.com/office/officeart/2005/8/layout/vProcess5"/>
    <dgm:cxn modelId="{B5E9B874-0CD6-4EB5-B462-39C40A50A6EA}" type="presOf" srcId="{154561B7-7F02-4E48-83A4-E61A6E53BB80}" destId="{867BE2E5-EC47-4D5D-BDF3-C4F9CD8AEE3A}" srcOrd="0" destOrd="0" presId="urn:microsoft.com/office/officeart/2005/8/layout/vProcess5"/>
    <dgm:cxn modelId="{C73178B5-CC84-481F-BC88-62E550F66448}" srcId="{154561B7-7F02-4E48-83A4-E61A6E53BB80}" destId="{DF6520CB-0B6D-408F-B0FE-3B3DF9259734}" srcOrd="0" destOrd="0" parTransId="{09A11074-78EB-4857-82AD-E32619A85545}" sibTransId="{A55EDF09-8A15-4CD9-B5E7-AA88265C5C0A}"/>
    <dgm:cxn modelId="{80923704-280A-43B3-BFF2-C04CEBF12949}" srcId="{154561B7-7F02-4E48-83A4-E61A6E53BB80}" destId="{CCB0AC58-68E1-465F-A1F7-E2AD186DDF5A}" srcOrd="2" destOrd="0" parTransId="{049576BF-92E0-481D-8BAF-79426AEAA768}" sibTransId="{7C28423A-6FBC-4C1E-8696-2406F592F58C}"/>
    <dgm:cxn modelId="{A0475746-9791-481B-B7D4-45A458F9F5CB}" type="presOf" srcId="{CCB0AC58-68E1-465F-A1F7-E2AD186DDF5A}" destId="{E0C84293-9E3F-4904-964C-5AE9A7BD612A}" srcOrd="1" destOrd="0" presId="urn:microsoft.com/office/officeart/2005/8/layout/vProcess5"/>
    <dgm:cxn modelId="{591455E2-4562-498E-B76C-5F556C93A90F}" srcId="{154561B7-7F02-4E48-83A4-E61A6E53BB80}" destId="{DABAA7A7-0877-406F-A31F-F35C6F21AC41}" srcOrd="1" destOrd="0" parTransId="{32DB62D7-4841-4490-B680-E110E39753FD}" sibTransId="{79699888-5515-4242-8A01-3306F770A978}"/>
    <dgm:cxn modelId="{8EC3832A-56B3-4C9F-9451-EF537A1BAD0A}" type="presOf" srcId="{DF6520CB-0B6D-408F-B0FE-3B3DF9259734}" destId="{7045F902-B2DE-4FA0-9B4F-9D89F0870F13}" srcOrd="1" destOrd="0" presId="urn:microsoft.com/office/officeart/2005/8/layout/vProcess5"/>
    <dgm:cxn modelId="{EA3F5565-BDD3-4458-9878-900470D0F4C0}" type="presOf" srcId="{DF6520CB-0B6D-408F-B0FE-3B3DF9259734}" destId="{E4AE13EE-88EB-4957-8497-B0BAA00C14DA}" srcOrd="0" destOrd="0" presId="urn:microsoft.com/office/officeart/2005/8/layout/vProcess5"/>
    <dgm:cxn modelId="{76ED85D0-0C75-4E87-808A-D61484EE1299}" type="presOf" srcId="{A55EDF09-8A15-4CD9-B5E7-AA88265C5C0A}" destId="{B8A95259-F03A-4BEF-88FD-35F41534F5E0}" srcOrd="0" destOrd="0" presId="urn:microsoft.com/office/officeart/2005/8/layout/vProcess5"/>
    <dgm:cxn modelId="{000FDC70-2A83-4DB0-B4CF-266595E4247A}" type="presOf" srcId="{DABAA7A7-0877-406F-A31F-F35C6F21AC41}" destId="{9FE14515-6EC6-4329-AC8D-EAC95350AAC2}" srcOrd="0" destOrd="0" presId="urn:microsoft.com/office/officeart/2005/8/layout/vProcess5"/>
    <dgm:cxn modelId="{92FAC453-FACA-4CF9-AEF6-018181F6D333}" type="presOf" srcId="{79699888-5515-4242-8A01-3306F770A978}" destId="{2E7544C1-23F9-4034-B96F-3661A78C9DAE}" srcOrd="0" destOrd="0" presId="urn:microsoft.com/office/officeart/2005/8/layout/vProcess5"/>
    <dgm:cxn modelId="{EDAE0FD9-853A-4F1B-AC95-63DCCC7F19E9}" type="presParOf" srcId="{867BE2E5-EC47-4D5D-BDF3-C4F9CD8AEE3A}" destId="{AF61B2BF-4C5E-4B9A-889B-899C17D56DF1}" srcOrd="0" destOrd="0" presId="urn:microsoft.com/office/officeart/2005/8/layout/vProcess5"/>
    <dgm:cxn modelId="{8D567E31-EF00-43B3-A70B-5D9042E2AB3A}" type="presParOf" srcId="{867BE2E5-EC47-4D5D-BDF3-C4F9CD8AEE3A}" destId="{E4AE13EE-88EB-4957-8497-B0BAA00C14DA}" srcOrd="1" destOrd="0" presId="urn:microsoft.com/office/officeart/2005/8/layout/vProcess5"/>
    <dgm:cxn modelId="{6E1FF87A-AA73-4A31-8DFE-0C589DF17FF7}" type="presParOf" srcId="{867BE2E5-EC47-4D5D-BDF3-C4F9CD8AEE3A}" destId="{9FE14515-6EC6-4329-AC8D-EAC95350AAC2}" srcOrd="2" destOrd="0" presId="urn:microsoft.com/office/officeart/2005/8/layout/vProcess5"/>
    <dgm:cxn modelId="{DC0DADCE-7B6E-45D2-A53E-C8167F17E9D7}" type="presParOf" srcId="{867BE2E5-EC47-4D5D-BDF3-C4F9CD8AEE3A}" destId="{0C977F55-EEDC-4FD5-943E-3902BBA0B0F1}" srcOrd="3" destOrd="0" presId="urn:microsoft.com/office/officeart/2005/8/layout/vProcess5"/>
    <dgm:cxn modelId="{7425E3E2-B725-454F-8BDA-1FAB9AEEE75C}" type="presParOf" srcId="{867BE2E5-EC47-4D5D-BDF3-C4F9CD8AEE3A}" destId="{B8A95259-F03A-4BEF-88FD-35F41534F5E0}" srcOrd="4" destOrd="0" presId="urn:microsoft.com/office/officeart/2005/8/layout/vProcess5"/>
    <dgm:cxn modelId="{4D7237A3-AED3-42A2-8D76-A1C10E931E1E}" type="presParOf" srcId="{867BE2E5-EC47-4D5D-BDF3-C4F9CD8AEE3A}" destId="{2E7544C1-23F9-4034-B96F-3661A78C9DAE}" srcOrd="5" destOrd="0" presId="urn:microsoft.com/office/officeart/2005/8/layout/vProcess5"/>
    <dgm:cxn modelId="{2B19557A-E567-4507-9C3F-715541D16BFC}" type="presParOf" srcId="{867BE2E5-EC47-4D5D-BDF3-C4F9CD8AEE3A}" destId="{7045F902-B2DE-4FA0-9B4F-9D89F0870F13}" srcOrd="6" destOrd="0" presId="urn:microsoft.com/office/officeart/2005/8/layout/vProcess5"/>
    <dgm:cxn modelId="{DE30C7C7-5C7B-4DF5-B6CA-3C486E5274CC}" type="presParOf" srcId="{867BE2E5-EC47-4D5D-BDF3-C4F9CD8AEE3A}" destId="{2049534D-940E-4817-8413-2EEF45CEDAFF}" srcOrd="7" destOrd="0" presId="urn:microsoft.com/office/officeart/2005/8/layout/vProcess5"/>
    <dgm:cxn modelId="{E9B04CC3-139E-4977-8F92-0526310C5667}" type="presParOf" srcId="{867BE2E5-EC47-4D5D-BDF3-C4F9CD8AEE3A}" destId="{E0C84293-9E3F-4904-964C-5AE9A7BD612A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5CF9F4C-FDB1-488B-B478-22CDED87428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873CB16F-353B-4911-A922-D02F29A00E19}">
      <dgm:prSet phldrT="[テキスト]" custT="1"/>
      <dgm:spPr/>
      <dgm:t>
        <a:bodyPr/>
        <a:lstStyle/>
        <a:p>
          <a:r>
            <a:rPr kumimoji="1" lang="ja-JP" altLang="en-US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批判厳禁</a:t>
          </a:r>
          <a:endParaRPr kumimoji="1" lang="ja-JP" altLang="en-US" sz="24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C244CBFF-0972-447A-93EA-672D44540B8F}" type="parTrans" cxnId="{D8A791AE-A67D-4990-8664-D38754E69080}">
      <dgm:prSet/>
      <dgm:spPr/>
      <dgm:t>
        <a:bodyPr/>
        <a:lstStyle/>
        <a:p>
          <a:endParaRPr kumimoji="1" lang="ja-JP" altLang="en-US" sz="240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8B7D4226-D93E-4BA8-A4D3-A645A833EA66}" type="sibTrans" cxnId="{D8A791AE-A67D-4990-8664-D38754E69080}">
      <dgm:prSet/>
      <dgm:spPr/>
      <dgm:t>
        <a:bodyPr/>
        <a:lstStyle/>
        <a:p>
          <a:endParaRPr kumimoji="1" lang="ja-JP" altLang="en-US" sz="240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6BA3665F-1A35-46C6-8AAF-BD7931B0A5B3}">
      <dgm:prSet phldrT="[テキスト]" custT="1"/>
      <dgm:spPr/>
      <dgm:t>
        <a:bodyPr/>
        <a:lstStyle/>
        <a:p>
          <a:r>
            <a:rPr kumimoji="1" lang="ja-JP" altLang="en-US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他人の意見を批判しない</a:t>
          </a:r>
          <a:endParaRPr kumimoji="1" lang="ja-JP" altLang="en-US" sz="24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0EEA8DBC-4EC4-408D-8C72-569D86445B8E}" type="parTrans" cxnId="{614BF52B-0459-45BF-B5AD-E8EF9B0B334D}">
      <dgm:prSet/>
      <dgm:spPr/>
      <dgm:t>
        <a:bodyPr/>
        <a:lstStyle/>
        <a:p>
          <a:endParaRPr kumimoji="1" lang="ja-JP" altLang="en-US" sz="240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957852AC-61F2-4A58-9BCB-9D3D81966D02}" type="sibTrans" cxnId="{614BF52B-0459-45BF-B5AD-E8EF9B0B334D}">
      <dgm:prSet/>
      <dgm:spPr/>
      <dgm:t>
        <a:bodyPr/>
        <a:lstStyle/>
        <a:p>
          <a:endParaRPr kumimoji="1" lang="ja-JP" altLang="en-US" sz="240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9BC86A1B-0151-40F7-9840-9EC1E36DB944}">
      <dgm:prSet phldrT="[テキスト]" custT="1"/>
      <dgm:spPr/>
      <dgm:t>
        <a:bodyPr/>
        <a:lstStyle/>
        <a:p>
          <a:r>
            <a:rPr kumimoji="1" lang="ja-JP" altLang="en-US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自由奔放</a:t>
          </a:r>
          <a:endParaRPr kumimoji="1" lang="ja-JP" altLang="en-US" sz="24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69C20E48-DD6B-4026-ACA5-4B1C25C2CA29}" type="parTrans" cxnId="{3D0F292C-56E4-4DE3-A121-B204900F9826}">
      <dgm:prSet/>
      <dgm:spPr/>
      <dgm:t>
        <a:bodyPr/>
        <a:lstStyle/>
        <a:p>
          <a:endParaRPr kumimoji="1" lang="ja-JP" altLang="en-US" sz="240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C231EA20-9F07-4D1A-B27E-C7416C28B77C}" type="sibTrans" cxnId="{3D0F292C-56E4-4DE3-A121-B204900F9826}">
      <dgm:prSet/>
      <dgm:spPr/>
      <dgm:t>
        <a:bodyPr/>
        <a:lstStyle/>
        <a:p>
          <a:endParaRPr kumimoji="1" lang="ja-JP" altLang="en-US" sz="240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88142797-93DE-463E-BDB3-CEFADB2858B1}">
      <dgm:prSet phldrT="[テキスト]" custT="1"/>
      <dgm:spPr/>
      <dgm:t>
        <a:bodyPr/>
        <a:lstStyle/>
        <a:p>
          <a:r>
            <a:rPr kumimoji="1" lang="ja-JP" altLang="en-US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自由に発想し、自由に発言する</a:t>
          </a:r>
          <a:endParaRPr kumimoji="1" lang="ja-JP" altLang="en-US" sz="24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D4BAB3A6-A901-4A52-87FE-7AFE5A8865A2}" type="parTrans" cxnId="{9E928763-10A3-4EDB-8DF4-5A154DE7C9B7}">
      <dgm:prSet/>
      <dgm:spPr/>
      <dgm:t>
        <a:bodyPr/>
        <a:lstStyle/>
        <a:p>
          <a:endParaRPr kumimoji="1" lang="ja-JP" altLang="en-US" sz="240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AFBBE783-7DAA-46D6-B57E-CEB1DBBE505D}" type="sibTrans" cxnId="{9E928763-10A3-4EDB-8DF4-5A154DE7C9B7}">
      <dgm:prSet/>
      <dgm:spPr/>
      <dgm:t>
        <a:bodyPr/>
        <a:lstStyle/>
        <a:p>
          <a:endParaRPr kumimoji="1" lang="ja-JP" altLang="en-US" sz="240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C8FF81E7-BE8E-44F0-BDAA-DCCEC51CA5C5}">
      <dgm:prSet custT="1"/>
      <dgm:spPr/>
      <dgm:t>
        <a:bodyPr/>
        <a:lstStyle/>
        <a:p>
          <a:r>
            <a:rPr kumimoji="1" lang="ja-JP" altLang="en-US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質より量</a:t>
          </a:r>
          <a:endParaRPr kumimoji="1" lang="ja-JP" altLang="en-US" sz="24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BF28FC73-0E08-4492-B41E-67F3CFFB38D9}" type="parTrans" cxnId="{2249F65F-1D53-40CD-99FE-5EAF1F53076F}">
      <dgm:prSet/>
      <dgm:spPr/>
      <dgm:t>
        <a:bodyPr/>
        <a:lstStyle/>
        <a:p>
          <a:endParaRPr kumimoji="1" lang="ja-JP" altLang="en-US" sz="240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EF9C5B40-CEBC-4BCC-8D82-35F407D4E6EE}" type="sibTrans" cxnId="{2249F65F-1D53-40CD-99FE-5EAF1F53076F}">
      <dgm:prSet/>
      <dgm:spPr/>
      <dgm:t>
        <a:bodyPr/>
        <a:lstStyle/>
        <a:p>
          <a:endParaRPr kumimoji="1" lang="ja-JP" altLang="en-US" sz="240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6411284F-6DC3-40B9-AD0A-87B2A5F9AED2}">
      <dgm:prSet custT="1"/>
      <dgm:spPr/>
      <dgm:t>
        <a:bodyPr/>
        <a:lstStyle/>
        <a:p>
          <a:r>
            <a:rPr kumimoji="1" lang="ja-JP" altLang="en-US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アイディアは多いほどよい</a:t>
          </a:r>
          <a:endParaRPr kumimoji="1" lang="ja-JP" altLang="en-US" sz="24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AA2A04C9-0D89-409E-A920-9AFC5EF016D2}" type="parTrans" cxnId="{7C7CF46C-5764-46A6-837B-8F3F55AC840C}">
      <dgm:prSet/>
      <dgm:spPr/>
      <dgm:t>
        <a:bodyPr/>
        <a:lstStyle/>
        <a:p>
          <a:endParaRPr kumimoji="1" lang="ja-JP" altLang="en-US" sz="240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3B697B7C-DB9C-4B6A-A5C9-1916ACE603F0}" type="sibTrans" cxnId="{7C7CF46C-5764-46A6-837B-8F3F55AC840C}">
      <dgm:prSet/>
      <dgm:spPr/>
      <dgm:t>
        <a:bodyPr/>
        <a:lstStyle/>
        <a:p>
          <a:endParaRPr kumimoji="1" lang="ja-JP" altLang="en-US" sz="240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27CB858E-0A91-4C5B-9BD4-79662337418F}">
      <dgm:prSet custT="1"/>
      <dgm:spPr/>
      <dgm:t>
        <a:bodyPr/>
        <a:lstStyle/>
        <a:p>
          <a:r>
            <a:rPr kumimoji="1" lang="ja-JP" altLang="en-US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結合改善</a:t>
          </a:r>
          <a:endParaRPr kumimoji="1" lang="ja-JP" altLang="en-US" sz="24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8C247E12-8B6F-44D9-9CD9-C4421EC741CE}" type="parTrans" cxnId="{817AE5CE-4351-4DB5-8D4A-1B35727EEF51}">
      <dgm:prSet/>
      <dgm:spPr/>
      <dgm:t>
        <a:bodyPr/>
        <a:lstStyle/>
        <a:p>
          <a:endParaRPr kumimoji="1" lang="ja-JP" altLang="en-US" sz="240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91657882-37A2-487B-B3A4-529A8CD7A8CD}" type="sibTrans" cxnId="{817AE5CE-4351-4DB5-8D4A-1B35727EEF51}">
      <dgm:prSet/>
      <dgm:spPr/>
      <dgm:t>
        <a:bodyPr/>
        <a:lstStyle/>
        <a:p>
          <a:endParaRPr kumimoji="1" lang="ja-JP" altLang="en-US" sz="240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558BBA7A-BCAC-41D4-A1FF-4E4347DA4A90}">
      <dgm:prSet custT="1"/>
      <dgm:spPr/>
      <dgm:t>
        <a:bodyPr/>
        <a:lstStyle/>
        <a:p>
          <a:r>
            <a:rPr kumimoji="1" lang="ja-JP" altLang="en-US" sz="24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他人の意見を便乗し、発展させる。</a:t>
          </a:r>
          <a:endParaRPr kumimoji="1" lang="ja-JP" altLang="en-US" sz="24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B85E9ECE-3B36-4C7F-B8DE-72AF47569D3E}" type="parTrans" cxnId="{A0BCA313-20D5-4E97-A009-8CEC5B49B150}">
      <dgm:prSet/>
      <dgm:spPr/>
      <dgm:t>
        <a:bodyPr/>
        <a:lstStyle/>
        <a:p>
          <a:endParaRPr kumimoji="1" lang="ja-JP" altLang="en-US" sz="240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3565C5B9-2921-421F-9F66-8210594133C5}" type="sibTrans" cxnId="{A0BCA313-20D5-4E97-A009-8CEC5B49B150}">
      <dgm:prSet/>
      <dgm:spPr/>
      <dgm:t>
        <a:bodyPr/>
        <a:lstStyle/>
        <a:p>
          <a:endParaRPr kumimoji="1" lang="ja-JP" altLang="en-US" sz="240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gm:t>
    </dgm:pt>
    <dgm:pt modelId="{5D5C0A6D-9C64-4767-9534-5D4A2EF463FD}" type="pres">
      <dgm:prSet presAssocID="{B5CF9F4C-FDB1-488B-B478-22CDED874282}" presName="linear" presStyleCnt="0">
        <dgm:presLayoutVars>
          <dgm:animLvl val="lvl"/>
          <dgm:resizeHandles val="exact"/>
        </dgm:presLayoutVars>
      </dgm:prSet>
      <dgm:spPr/>
    </dgm:pt>
    <dgm:pt modelId="{9EBDFDF0-50B7-41EF-9E6B-15E472E5F9E8}" type="pres">
      <dgm:prSet presAssocID="{873CB16F-353B-4911-A922-D02F29A00E19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11E7434-4D7B-448C-9D6E-51C8731E2019}" type="pres">
      <dgm:prSet presAssocID="{873CB16F-353B-4911-A922-D02F29A00E19}" presName="childText" presStyleLbl="revTx" presStyleIdx="0" presStyleCnt="4">
        <dgm:presLayoutVars>
          <dgm:bulletEnabled val="1"/>
        </dgm:presLayoutVars>
      </dgm:prSet>
      <dgm:spPr/>
    </dgm:pt>
    <dgm:pt modelId="{C8ECCE33-19D8-4A5C-9B10-FB06E7AD13F7}" type="pres">
      <dgm:prSet presAssocID="{9BC86A1B-0151-40F7-9840-9EC1E36DB944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EE53A3A-14C7-401A-B208-DF46D8684C7E}" type="pres">
      <dgm:prSet presAssocID="{9BC86A1B-0151-40F7-9840-9EC1E36DB944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00C07A3-A398-4499-B434-5E62DDB01AFD}" type="pres">
      <dgm:prSet presAssocID="{C8FF81E7-BE8E-44F0-BDAA-DCCEC51CA5C5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68407EE-15A5-4804-A6D5-66BC4D7497E2}" type="pres">
      <dgm:prSet presAssocID="{C8FF81E7-BE8E-44F0-BDAA-DCCEC51CA5C5}" presName="childText" presStyleLbl="revTx" presStyleIdx="2" presStyleCnt="4">
        <dgm:presLayoutVars>
          <dgm:bulletEnabled val="1"/>
        </dgm:presLayoutVars>
      </dgm:prSet>
      <dgm:spPr/>
    </dgm:pt>
    <dgm:pt modelId="{6B6CF84A-A19E-41CA-98B7-407102C48A11}" type="pres">
      <dgm:prSet presAssocID="{27CB858E-0A91-4C5B-9BD4-79662337418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86BE924-161E-41CC-893E-6BDD3819042A}" type="pres">
      <dgm:prSet presAssocID="{27CB858E-0A91-4C5B-9BD4-79662337418F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58377243-12D0-4ACD-989F-6718224D5B1C}" type="presOf" srcId="{B5CF9F4C-FDB1-488B-B478-22CDED874282}" destId="{5D5C0A6D-9C64-4767-9534-5D4A2EF463FD}" srcOrd="0" destOrd="0" presId="urn:microsoft.com/office/officeart/2005/8/layout/vList2"/>
    <dgm:cxn modelId="{13932B56-B41F-4635-8052-BBB8C435BA0B}" type="presOf" srcId="{873CB16F-353B-4911-A922-D02F29A00E19}" destId="{9EBDFDF0-50B7-41EF-9E6B-15E472E5F9E8}" srcOrd="0" destOrd="0" presId="urn:microsoft.com/office/officeart/2005/8/layout/vList2"/>
    <dgm:cxn modelId="{3D0F292C-56E4-4DE3-A121-B204900F9826}" srcId="{B5CF9F4C-FDB1-488B-B478-22CDED874282}" destId="{9BC86A1B-0151-40F7-9840-9EC1E36DB944}" srcOrd="1" destOrd="0" parTransId="{69C20E48-DD6B-4026-ACA5-4B1C25C2CA29}" sibTransId="{C231EA20-9F07-4D1A-B27E-C7416C28B77C}"/>
    <dgm:cxn modelId="{9E928763-10A3-4EDB-8DF4-5A154DE7C9B7}" srcId="{9BC86A1B-0151-40F7-9840-9EC1E36DB944}" destId="{88142797-93DE-463E-BDB3-CEFADB2858B1}" srcOrd="0" destOrd="0" parTransId="{D4BAB3A6-A901-4A52-87FE-7AFE5A8865A2}" sibTransId="{AFBBE783-7DAA-46D6-B57E-CEB1DBBE505D}"/>
    <dgm:cxn modelId="{2249F65F-1D53-40CD-99FE-5EAF1F53076F}" srcId="{B5CF9F4C-FDB1-488B-B478-22CDED874282}" destId="{C8FF81E7-BE8E-44F0-BDAA-DCCEC51CA5C5}" srcOrd="2" destOrd="0" parTransId="{BF28FC73-0E08-4492-B41E-67F3CFFB38D9}" sibTransId="{EF9C5B40-CEBC-4BCC-8D82-35F407D4E6EE}"/>
    <dgm:cxn modelId="{2F25EB97-18F0-4965-8BD6-C616C4667B62}" type="presOf" srcId="{9BC86A1B-0151-40F7-9840-9EC1E36DB944}" destId="{C8ECCE33-19D8-4A5C-9B10-FB06E7AD13F7}" srcOrd="0" destOrd="0" presId="urn:microsoft.com/office/officeart/2005/8/layout/vList2"/>
    <dgm:cxn modelId="{C5363669-6AC8-4B56-A992-B91D4E73CDAA}" type="presOf" srcId="{C8FF81E7-BE8E-44F0-BDAA-DCCEC51CA5C5}" destId="{000C07A3-A398-4499-B434-5E62DDB01AFD}" srcOrd="0" destOrd="0" presId="urn:microsoft.com/office/officeart/2005/8/layout/vList2"/>
    <dgm:cxn modelId="{539AC778-3EE0-4C48-A265-778437384913}" type="presOf" srcId="{27CB858E-0A91-4C5B-9BD4-79662337418F}" destId="{6B6CF84A-A19E-41CA-98B7-407102C48A11}" srcOrd="0" destOrd="0" presId="urn:microsoft.com/office/officeart/2005/8/layout/vList2"/>
    <dgm:cxn modelId="{F28AA86A-D2FF-41AA-93A6-57C225EB7AD8}" type="presOf" srcId="{6411284F-6DC3-40B9-AD0A-87B2A5F9AED2}" destId="{B68407EE-15A5-4804-A6D5-66BC4D7497E2}" srcOrd="0" destOrd="0" presId="urn:microsoft.com/office/officeart/2005/8/layout/vList2"/>
    <dgm:cxn modelId="{E2D6D541-B3B6-434C-8BE1-6588A212B7EF}" type="presOf" srcId="{6BA3665F-1A35-46C6-8AAF-BD7931B0A5B3}" destId="{011E7434-4D7B-448C-9D6E-51C8731E2019}" srcOrd="0" destOrd="0" presId="urn:microsoft.com/office/officeart/2005/8/layout/vList2"/>
    <dgm:cxn modelId="{817AE5CE-4351-4DB5-8D4A-1B35727EEF51}" srcId="{B5CF9F4C-FDB1-488B-B478-22CDED874282}" destId="{27CB858E-0A91-4C5B-9BD4-79662337418F}" srcOrd="3" destOrd="0" parTransId="{8C247E12-8B6F-44D9-9CD9-C4421EC741CE}" sibTransId="{91657882-37A2-487B-B3A4-529A8CD7A8CD}"/>
    <dgm:cxn modelId="{614BF52B-0459-45BF-B5AD-E8EF9B0B334D}" srcId="{873CB16F-353B-4911-A922-D02F29A00E19}" destId="{6BA3665F-1A35-46C6-8AAF-BD7931B0A5B3}" srcOrd="0" destOrd="0" parTransId="{0EEA8DBC-4EC4-408D-8C72-569D86445B8E}" sibTransId="{957852AC-61F2-4A58-9BCB-9D3D81966D02}"/>
    <dgm:cxn modelId="{A0BCA313-20D5-4E97-A009-8CEC5B49B150}" srcId="{27CB858E-0A91-4C5B-9BD4-79662337418F}" destId="{558BBA7A-BCAC-41D4-A1FF-4E4347DA4A90}" srcOrd="0" destOrd="0" parTransId="{B85E9ECE-3B36-4C7F-B8DE-72AF47569D3E}" sibTransId="{3565C5B9-2921-421F-9F66-8210594133C5}"/>
    <dgm:cxn modelId="{7C7CF46C-5764-46A6-837B-8F3F55AC840C}" srcId="{C8FF81E7-BE8E-44F0-BDAA-DCCEC51CA5C5}" destId="{6411284F-6DC3-40B9-AD0A-87B2A5F9AED2}" srcOrd="0" destOrd="0" parTransId="{AA2A04C9-0D89-409E-A920-9AFC5EF016D2}" sibTransId="{3B697B7C-DB9C-4B6A-A5C9-1916ACE603F0}"/>
    <dgm:cxn modelId="{D8A791AE-A67D-4990-8664-D38754E69080}" srcId="{B5CF9F4C-FDB1-488B-B478-22CDED874282}" destId="{873CB16F-353B-4911-A922-D02F29A00E19}" srcOrd="0" destOrd="0" parTransId="{C244CBFF-0972-447A-93EA-672D44540B8F}" sibTransId="{8B7D4226-D93E-4BA8-A4D3-A645A833EA66}"/>
    <dgm:cxn modelId="{65628140-50E7-43E8-AAD0-DBDD430D7A6C}" type="presOf" srcId="{88142797-93DE-463E-BDB3-CEFADB2858B1}" destId="{2EE53A3A-14C7-401A-B208-DF46D8684C7E}" srcOrd="0" destOrd="0" presId="urn:microsoft.com/office/officeart/2005/8/layout/vList2"/>
    <dgm:cxn modelId="{6D32991A-CDD9-4D34-A2D0-26B6F926AEE2}" type="presOf" srcId="{558BBA7A-BCAC-41D4-A1FF-4E4347DA4A90}" destId="{886BE924-161E-41CC-893E-6BDD3819042A}" srcOrd="0" destOrd="0" presId="urn:microsoft.com/office/officeart/2005/8/layout/vList2"/>
    <dgm:cxn modelId="{279ABC7D-0F5E-4DA6-8EF8-A9861AE87E74}" type="presParOf" srcId="{5D5C0A6D-9C64-4767-9534-5D4A2EF463FD}" destId="{9EBDFDF0-50B7-41EF-9E6B-15E472E5F9E8}" srcOrd="0" destOrd="0" presId="urn:microsoft.com/office/officeart/2005/8/layout/vList2"/>
    <dgm:cxn modelId="{16CC4188-B5A8-4A2B-B525-8D1FECACE0EF}" type="presParOf" srcId="{5D5C0A6D-9C64-4767-9534-5D4A2EF463FD}" destId="{011E7434-4D7B-448C-9D6E-51C8731E2019}" srcOrd="1" destOrd="0" presId="urn:microsoft.com/office/officeart/2005/8/layout/vList2"/>
    <dgm:cxn modelId="{E227BF94-26CF-4BC6-84B3-873E4DA001DC}" type="presParOf" srcId="{5D5C0A6D-9C64-4767-9534-5D4A2EF463FD}" destId="{C8ECCE33-19D8-4A5C-9B10-FB06E7AD13F7}" srcOrd="2" destOrd="0" presId="urn:microsoft.com/office/officeart/2005/8/layout/vList2"/>
    <dgm:cxn modelId="{3E8081F1-E12A-4497-891E-AB40D7852900}" type="presParOf" srcId="{5D5C0A6D-9C64-4767-9534-5D4A2EF463FD}" destId="{2EE53A3A-14C7-401A-B208-DF46D8684C7E}" srcOrd="3" destOrd="0" presId="urn:microsoft.com/office/officeart/2005/8/layout/vList2"/>
    <dgm:cxn modelId="{55852FAC-3BE0-4C64-9C95-D9D550FBD925}" type="presParOf" srcId="{5D5C0A6D-9C64-4767-9534-5D4A2EF463FD}" destId="{000C07A3-A398-4499-B434-5E62DDB01AFD}" srcOrd="4" destOrd="0" presId="urn:microsoft.com/office/officeart/2005/8/layout/vList2"/>
    <dgm:cxn modelId="{2E390B86-4426-42BE-879E-B6E9AFF6F8C4}" type="presParOf" srcId="{5D5C0A6D-9C64-4767-9534-5D4A2EF463FD}" destId="{B68407EE-15A5-4804-A6D5-66BC4D7497E2}" srcOrd="5" destOrd="0" presId="urn:microsoft.com/office/officeart/2005/8/layout/vList2"/>
    <dgm:cxn modelId="{BF2C1EAF-376F-45FE-9BB3-4CC8793BB815}" type="presParOf" srcId="{5D5C0A6D-9C64-4767-9534-5D4A2EF463FD}" destId="{6B6CF84A-A19E-41CA-98B7-407102C48A11}" srcOrd="6" destOrd="0" presId="urn:microsoft.com/office/officeart/2005/8/layout/vList2"/>
    <dgm:cxn modelId="{980EAEC4-FAE0-4BF1-A579-C1A7743EE9CF}" type="presParOf" srcId="{5D5C0A6D-9C64-4767-9534-5D4A2EF463FD}" destId="{886BE924-161E-41CC-893E-6BDD3819042A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3FFC64-8CF8-4E45-AD5A-AAE599E66BE4}">
      <dsp:nvSpPr>
        <dsp:cNvPr id="0" name=""/>
        <dsp:cNvSpPr/>
      </dsp:nvSpPr>
      <dsp:spPr>
        <a:xfrm>
          <a:off x="3681984" y="2763519"/>
          <a:ext cx="2007616" cy="13004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2800" kern="1200" dirty="0" smtClean="0">
              <a:latin typeface="メイリオ" panose="020B0604030504040204" pitchFamily="50" charset="-128"/>
              <a:ea typeface="メイリオ" panose="020B0604030504040204" pitchFamily="50" charset="-128"/>
            </a:rPr>
            <a:t>実行</a:t>
          </a:r>
          <a:endParaRPr kumimoji="1" lang="ja-JP" altLang="en-US" sz="2800" kern="1200" dirty="0">
            <a:latin typeface="メイリオ" panose="020B0604030504040204" pitchFamily="50" charset="-128"/>
            <a:ea typeface="メイリオ" panose="020B0604030504040204" pitchFamily="50" charset="-128"/>
          </a:endParaRPr>
        </a:p>
      </dsp:txBody>
      <dsp:txXfrm>
        <a:off x="4312835" y="3117207"/>
        <a:ext cx="1348197" cy="918226"/>
      </dsp:txXfrm>
    </dsp:sp>
    <dsp:sp modelId="{3B5B14F7-ABF5-4ECA-B61A-4CE6C699939E}">
      <dsp:nvSpPr>
        <dsp:cNvPr id="0" name=""/>
        <dsp:cNvSpPr/>
      </dsp:nvSpPr>
      <dsp:spPr>
        <a:xfrm>
          <a:off x="406400" y="2763519"/>
          <a:ext cx="2007616" cy="13004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2800" kern="1200" dirty="0" smtClean="0">
              <a:latin typeface="メイリオ" panose="020B0604030504040204" pitchFamily="50" charset="-128"/>
              <a:ea typeface="メイリオ" panose="020B0604030504040204" pitchFamily="50" charset="-128"/>
            </a:rPr>
            <a:t>評価</a:t>
          </a:r>
          <a:endParaRPr kumimoji="1" lang="ja-JP" altLang="en-US" sz="2800" kern="1200" dirty="0">
            <a:latin typeface="メイリオ" panose="020B0604030504040204" pitchFamily="50" charset="-128"/>
            <a:ea typeface="メイリオ" panose="020B0604030504040204" pitchFamily="50" charset="-128"/>
          </a:endParaRPr>
        </a:p>
      </dsp:txBody>
      <dsp:txXfrm>
        <a:off x="434967" y="3117207"/>
        <a:ext cx="1348197" cy="918226"/>
      </dsp:txXfrm>
    </dsp:sp>
    <dsp:sp modelId="{E0D2F1D7-78D4-45D3-8B33-2E229B0DB681}">
      <dsp:nvSpPr>
        <dsp:cNvPr id="0" name=""/>
        <dsp:cNvSpPr/>
      </dsp:nvSpPr>
      <dsp:spPr>
        <a:xfrm>
          <a:off x="3681984" y="0"/>
          <a:ext cx="2007616" cy="13004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2800" kern="1200" dirty="0" smtClean="0">
              <a:latin typeface="メイリオ" panose="020B0604030504040204" pitchFamily="50" charset="-128"/>
              <a:ea typeface="メイリオ" panose="020B0604030504040204" pitchFamily="50" charset="-128"/>
            </a:rPr>
            <a:t>計画</a:t>
          </a:r>
          <a:endParaRPr kumimoji="1" lang="ja-JP" altLang="en-US" sz="2800" kern="1200" dirty="0">
            <a:latin typeface="メイリオ" panose="020B0604030504040204" pitchFamily="50" charset="-128"/>
            <a:ea typeface="メイリオ" panose="020B0604030504040204" pitchFamily="50" charset="-128"/>
          </a:endParaRPr>
        </a:p>
      </dsp:txBody>
      <dsp:txXfrm>
        <a:off x="4312835" y="28567"/>
        <a:ext cx="1348197" cy="918226"/>
      </dsp:txXfrm>
    </dsp:sp>
    <dsp:sp modelId="{BC002516-900C-4DC9-9467-7252DACB5DF3}">
      <dsp:nvSpPr>
        <dsp:cNvPr id="0" name=""/>
        <dsp:cNvSpPr/>
      </dsp:nvSpPr>
      <dsp:spPr>
        <a:xfrm>
          <a:off x="406400" y="0"/>
          <a:ext cx="2007616" cy="13004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2800" kern="1200" dirty="0" smtClean="0">
              <a:latin typeface="メイリオ" panose="020B0604030504040204" pitchFamily="50" charset="-128"/>
              <a:ea typeface="メイリオ" panose="020B0604030504040204" pitchFamily="50" charset="-128"/>
            </a:rPr>
            <a:t>改善</a:t>
          </a:r>
          <a:endParaRPr kumimoji="1" lang="ja-JP" altLang="en-US" sz="2800" kern="1200" dirty="0">
            <a:latin typeface="メイリオ" panose="020B0604030504040204" pitchFamily="50" charset="-128"/>
            <a:ea typeface="メイリオ" panose="020B0604030504040204" pitchFamily="50" charset="-128"/>
          </a:endParaRPr>
        </a:p>
      </dsp:txBody>
      <dsp:txXfrm>
        <a:off x="434967" y="28567"/>
        <a:ext cx="1348197" cy="918226"/>
      </dsp:txXfrm>
    </dsp:sp>
    <dsp:sp modelId="{F540CE9D-D2D0-43C2-921E-4C0C028D587E}">
      <dsp:nvSpPr>
        <dsp:cNvPr id="0" name=""/>
        <dsp:cNvSpPr/>
      </dsp:nvSpPr>
      <dsp:spPr>
        <a:xfrm>
          <a:off x="1247648" y="231647"/>
          <a:ext cx="1759712" cy="1759712"/>
        </a:xfrm>
        <a:prstGeom prst="pieWedge">
          <a:avLst/>
        </a:prstGeom>
        <a:solidFill>
          <a:srgbClr val="FFFFC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32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Act</a:t>
          </a:r>
          <a:endParaRPr kumimoji="1" lang="ja-JP" altLang="en-US" sz="3200" kern="12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sp:txBody>
      <dsp:txXfrm>
        <a:off x="1763056" y="747055"/>
        <a:ext cx="1244304" cy="1244304"/>
      </dsp:txXfrm>
    </dsp:sp>
    <dsp:sp modelId="{8FC04967-AD07-4940-8D1B-D771FCBAF794}">
      <dsp:nvSpPr>
        <dsp:cNvPr id="0" name=""/>
        <dsp:cNvSpPr/>
      </dsp:nvSpPr>
      <dsp:spPr>
        <a:xfrm rot="5400000">
          <a:off x="3088640" y="231647"/>
          <a:ext cx="1759712" cy="1759712"/>
        </a:xfrm>
        <a:prstGeom prst="pieWedge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28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Plan</a:t>
          </a:r>
          <a:endParaRPr kumimoji="1" lang="ja-JP" altLang="en-US" sz="2800" kern="12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sp:txBody>
      <dsp:txXfrm rot="-5400000">
        <a:off x="3088640" y="747055"/>
        <a:ext cx="1244304" cy="1244304"/>
      </dsp:txXfrm>
    </dsp:sp>
    <dsp:sp modelId="{159EE8A6-0D1E-4BED-BA52-7EE6F9B0A1C3}">
      <dsp:nvSpPr>
        <dsp:cNvPr id="0" name=""/>
        <dsp:cNvSpPr/>
      </dsp:nvSpPr>
      <dsp:spPr>
        <a:xfrm rot="10800000">
          <a:off x="3088640" y="2072640"/>
          <a:ext cx="1759712" cy="1759712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32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Do</a:t>
          </a:r>
          <a:endParaRPr kumimoji="1" lang="ja-JP" altLang="en-US" sz="3200" kern="12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sp:txBody>
      <dsp:txXfrm rot="10800000">
        <a:off x="3088640" y="2072640"/>
        <a:ext cx="1244304" cy="1244304"/>
      </dsp:txXfrm>
    </dsp:sp>
    <dsp:sp modelId="{057BB39F-A31D-492E-A1CF-BAD64A1F8687}">
      <dsp:nvSpPr>
        <dsp:cNvPr id="0" name=""/>
        <dsp:cNvSpPr/>
      </dsp:nvSpPr>
      <dsp:spPr>
        <a:xfrm rot="16200000">
          <a:off x="1247648" y="2072640"/>
          <a:ext cx="1759712" cy="1759712"/>
        </a:xfrm>
        <a:prstGeom prst="pieWedge">
          <a:avLst/>
        </a:prstGeom>
        <a:solidFill>
          <a:srgbClr val="FF99C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Check</a:t>
          </a:r>
          <a:endParaRPr kumimoji="1" lang="ja-JP" altLang="en-US" sz="2400" kern="12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sp:txBody>
      <dsp:txXfrm rot="5400000">
        <a:off x="1763056" y="2072640"/>
        <a:ext cx="1244304" cy="1244304"/>
      </dsp:txXfrm>
    </dsp:sp>
    <dsp:sp modelId="{11C233DB-FA59-48EC-9A24-F3CFC506868B}">
      <dsp:nvSpPr>
        <dsp:cNvPr id="0" name=""/>
        <dsp:cNvSpPr/>
      </dsp:nvSpPr>
      <dsp:spPr>
        <a:xfrm>
          <a:off x="2744216" y="1666240"/>
          <a:ext cx="607568" cy="528320"/>
        </a:xfrm>
        <a:prstGeom prst="circularArrow">
          <a:avLst/>
        </a:prstGeom>
        <a:solidFill>
          <a:schemeClr val="tx1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41087B-6256-4D68-9D28-CF59B936CBE7}">
      <dsp:nvSpPr>
        <dsp:cNvPr id="0" name=""/>
        <dsp:cNvSpPr/>
      </dsp:nvSpPr>
      <dsp:spPr>
        <a:xfrm rot="10800000">
          <a:off x="2744216" y="1869440"/>
          <a:ext cx="607568" cy="528320"/>
        </a:xfrm>
        <a:prstGeom prst="circularArrow">
          <a:avLst/>
        </a:prstGeom>
        <a:solidFill>
          <a:schemeClr val="tx1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AE13EE-88EB-4957-8497-B0BAA00C14DA}">
      <dsp:nvSpPr>
        <dsp:cNvPr id="0" name=""/>
        <dsp:cNvSpPr/>
      </dsp:nvSpPr>
      <dsp:spPr>
        <a:xfrm>
          <a:off x="0" y="0"/>
          <a:ext cx="5181600" cy="597503"/>
        </a:xfrm>
        <a:prstGeom prst="roundRect">
          <a:avLst>
            <a:gd name="adj" fmla="val 10000"/>
          </a:avLst>
        </a:prstGeom>
        <a:solidFill>
          <a:srgbClr val="66FF66"/>
        </a:solidFill>
        <a:ln w="12700" cap="flat" cmpd="sng" algn="ctr">
          <a:solidFill>
            <a:schemeClr val="accent6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(1) </a:t>
          </a:r>
          <a:r>
            <a:rPr kumimoji="1" lang="ja-JP" altLang="en-US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問題の明確化</a:t>
          </a:r>
          <a:r>
            <a:rPr kumimoji="1" lang="en-US" altLang="ja-JP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(</a:t>
          </a:r>
          <a:r>
            <a:rPr kumimoji="1" lang="ja-JP" altLang="en-US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整理と分析</a:t>
          </a:r>
          <a:r>
            <a:rPr kumimoji="1" lang="en-US" altLang="ja-JP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)</a:t>
          </a:r>
          <a:endParaRPr kumimoji="1" lang="ja-JP" altLang="en-US" sz="2400" kern="12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sp:txBody>
      <dsp:txXfrm>
        <a:off x="17500" y="17500"/>
        <a:ext cx="4536848" cy="562503"/>
      </dsp:txXfrm>
    </dsp:sp>
    <dsp:sp modelId="{9FE14515-6EC6-4329-AC8D-EAC95350AAC2}">
      <dsp:nvSpPr>
        <dsp:cNvPr id="0" name=""/>
        <dsp:cNvSpPr/>
      </dsp:nvSpPr>
      <dsp:spPr>
        <a:xfrm>
          <a:off x="457199" y="697086"/>
          <a:ext cx="5181600" cy="597503"/>
        </a:xfrm>
        <a:prstGeom prst="roundRect">
          <a:avLst>
            <a:gd name="adj" fmla="val 10000"/>
          </a:avLst>
        </a:prstGeom>
        <a:solidFill>
          <a:srgbClr val="FF99CC"/>
        </a:solidFill>
        <a:ln w="12700" cap="flat" cmpd="sng" algn="ctr">
          <a:solidFill>
            <a:schemeClr val="accent6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(2) </a:t>
          </a:r>
          <a:r>
            <a:rPr kumimoji="1" lang="ja-JP" altLang="en-US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情報の収集</a:t>
          </a:r>
          <a:endParaRPr kumimoji="1" lang="ja-JP" altLang="en-US" sz="2400" kern="12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sp:txBody>
      <dsp:txXfrm>
        <a:off x="474699" y="714586"/>
        <a:ext cx="4301022" cy="562503"/>
      </dsp:txXfrm>
    </dsp:sp>
    <dsp:sp modelId="{0C977F55-EEDC-4FD5-943E-3902BBA0B0F1}">
      <dsp:nvSpPr>
        <dsp:cNvPr id="0" name=""/>
        <dsp:cNvSpPr/>
      </dsp:nvSpPr>
      <dsp:spPr>
        <a:xfrm>
          <a:off x="914399" y="1394173"/>
          <a:ext cx="5181600" cy="597503"/>
        </a:xfrm>
        <a:prstGeom prst="roundRect">
          <a:avLst>
            <a:gd name="adj" fmla="val 10000"/>
          </a:avLst>
        </a:prstGeom>
        <a:solidFill>
          <a:srgbClr val="FF99CC"/>
        </a:solidFill>
        <a:ln w="12700" cap="flat" cmpd="sng" algn="ctr">
          <a:solidFill>
            <a:schemeClr val="accent6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(3) </a:t>
          </a:r>
          <a:r>
            <a:rPr kumimoji="1" lang="ja-JP" altLang="en-US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情報の整理と分析</a:t>
          </a:r>
          <a:endParaRPr kumimoji="1" lang="ja-JP" altLang="en-US" sz="2400" kern="12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sp:txBody>
      <dsp:txXfrm>
        <a:off x="931899" y="1411673"/>
        <a:ext cx="4301022" cy="562503"/>
      </dsp:txXfrm>
    </dsp:sp>
    <dsp:sp modelId="{B8A95259-F03A-4BEF-88FD-35F41534F5E0}">
      <dsp:nvSpPr>
        <dsp:cNvPr id="0" name=""/>
        <dsp:cNvSpPr/>
      </dsp:nvSpPr>
      <dsp:spPr>
        <a:xfrm>
          <a:off x="4793222" y="453106"/>
          <a:ext cx="388377" cy="388377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50000"/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800" kern="1200"/>
        </a:p>
      </dsp:txBody>
      <dsp:txXfrm>
        <a:off x="4880607" y="453106"/>
        <a:ext cx="213607" cy="292254"/>
      </dsp:txXfrm>
    </dsp:sp>
    <dsp:sp modelId="{2E7544C1-23F9-4034-B96F-3661A78C9DAE}">
      <dsp:nvSpPr>
        <dsp:cNvPr id="0" name=""/>
        <dsp:cNvSpPr/>
      </dsp:nvSpPr>
      <dsp:spPr>
        <a:xfrm>
          <a:off x="5250422" y="1146210"/>
          <a:ext cx="388377" cy="388377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50000"/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800" kern="1200"/>
        </a:p>
      </dsp:txBody>
      <dsp:txXfrm>
        <a:off x="5337807" y="1146210"/>
        <a:ext cx="213607" cy="2922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AE13EE-88EB-4957-8497-B0BAA00C14DA}">
      <dsp:nvSpPr>
        <dsp:cNvPr id="0" name=""/>
        <dsp:cNvSpPr/>
      </dsp:nvSpPr>
      <dsp:spPr>
        <a:xfrm>
          <a:off x="0" y="0"/>
          <a:ext cx="5181600" cy="597503"/>
        </a:xfrm>
        <a:prstGeom prst="roundRect">
          <a:avLst>
            <a:gd name="adj" fmla="val 10000"/>
          </a:avLst>
        </a:prstGeom>
        <a:solidFill>
          <a:srgbClr val="FFFF00"/>
        </a:solidFill>
        <a:ln w="12700" cap="flat" cmpd="sng" algn="ctr">
          <a:solidFill>
            <a:schemeClr val="accent6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(4) </a:t>
          </a:r>
          <a:r>
            <a:rPr kumimoji="1" lang="ja-JP" altLang="en-US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解決策の立案</a:t>
          </a:r>
          <a:r>
            <a:rPr kumimoji="1" lang="en-US" altLang="ja-JP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(</a:t>
          </a:r>
          <a:r>
            <a:rPr kumimoji="1" lang="ja-JP" altLang="en-US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検討と評価</a:t>
          </a:r>
          <a:r>
            <a:rPr kumimoji="1" lang="en-US" altLang="ja-JP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)</a:t>
          </a:r>
          <a:endParaRPr kumimoji="1" lang="ja-JP" altLang="en-US" sz="2400" kern="12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sp:txBody>
      <dsp:txXfrm>
        <a:off x="17500" y="17500"/>
        <a:ext cx="4536848" cy="562503"/>
      </dsp:txXfrm>
    </dsp:sp>
    <dsp:sp modelId="{9FE14515-6EC6-4329-AC8D-EAC95350AAC2}">
      <dsp:nvSpPr>
        <dsp:cNvPr id="0" name=""/>
        <dsp:cNvSpPr/>
      </dsp:nvSpPr>
      <dsp:spPr>
        <a:xfrm>
          <a:off x="457199" y="697086"/>
          <a:ext cx="5181600" cy="597503"/>
        </a:xfrm>
        <a:prstGeom prst="roundRect">
          <a:avLst>
            <a:gd name="adj" fmla="val 10000"/>
          </a:avLst>
        </a:prstGeom>
        <a:solidFill>
          <a:srgbClr val="FFFF00"/>
        </a:solidFill>
        <a:ln w="12700" cap="flat" cmpd="sng" algn="ctr">
          <a:solidFill>
            <a:schemeClr val="accent6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(5) </a:t>
          </a:r>
          <a:r>
            <a:rPr kumimoji="1" lang="ja-JP" altLang="en-US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解決案の実行</a:t>
          </a:r>
          <a:endParaRPr kumimoji="1" lang="ja-JP" altLang="en-US" sz="2400" kern="12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sp:txBody>
      <dsp:txXfrm>
        <a:off x="474699" y="714586"/>
        <a:ext cx="4301022" cy="562503"/>
      </dsp:txXfrm>
    </dsp:sp>
    <dsp:sp modelId="{0C977F55-EEDC-4FD5-943E-3902BBA0B0F1}">
      <dsp:nvSpPr>
        <dsp:cNvPr id="0" name=""/>
        <dsp:cNvSpPr/>
      </dsp:nvSpPr>
      <dsp:spPr>
        <a:xfrm>
          <a:off x="914399" y="1394173"/>
          <a:ext cx="5181600" cy="5975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(6) </a:t>
          </a:r>
          <a:r>
            <a:rPr kumimoji="1" lang="ja-JP" altLang="en-US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評価</a:t>
          </a:r>
          <a:endParaRPr kumimoji="1" lang="ja-JP" altLang="en-US" sz="2400" kern="12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sp:txBody>
      <dsp:txXfrm>
        <a:off x="931899" y="1411673"/>
        <a:ext cx="4301022" cy="562503"/>
      </dsp:txXfrm>
    </dsp:sp>
    <dsp:sp modelId="{B8A95259-F03A-4BEF-88FD-35F41534F5E0}">
      <dsp:nvSpPr>
        <dsp:cNvPr id="0" name=""/>
        <dsp:cNvSpPr/>
      </dsp:nvSpPr>
      <dsp:spPr>
        <a:xfrm>
          <a:off x="4793222" y="453106"/>
          <a:ext cx="388377" cy="388377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50000"/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800" kern="1200"/>
        </a:p>
      </dsp:txBody>
      <dsp:txXfrm>
        <a:off x="4880607" y="453106"/>
        <a:ext cx="213607" cy="292254"/>
      </dsp:txXfrm>
    </dsp:sp>
    <dsp:sp modelId="{2E7544C1-23F9-4034-B96F-3661A78C9DAE}">
      <dsp:nvSpPr>
        <dsp:cNvPr id="0" name=""/>
        <dsp:cNvSpPr/>
      </dsp:nvSpPr>
      <dsp:spPr>
        <a:xfrm>
          <a:off x="5250422" y="1146210"/>
          <a:ext cx="388377" cy="388377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50000"/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1800" kern="1200"/>
        </a:p>
      </dsp:txBody>
      <dsp:txXfrm>
        <a:off x="5337807" y="1146210"/>
        <a:ext cx="213607" cy="2922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BDFDF0-50B7-41EF-9E6B-15E472E5F9E8}">
      <dsp:nvSpPr>
        <dsp:cNvPr id="0" name=""/>
        <dsp:cNvSpPr/>
      </dsp:nvSpPr>
      <dsp:spPr>
        <a:xfrm>
          <a:off x="0" y="1096"/>
          <a:ext cx="6286635" cy="6837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批判厳禁</a:t>
          </a:r>
          <a:endParaRPr kumimoji="1" lang="ja-JP" altLang="en-US" sz="2400" kern="12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sp:txBody>
      <dsp:txXfrm>
        <a:off x="33376" y="34472"/>
        <a:ext cx="6219883" cy="616966"/>
      </dsp:txXfrm>
    </dsp:sp>
    <dsp:sp modelId="{011E7434-4D7B-448C-9D6E-51C8731E2019}">
      <dsp:nvSpPr>
        <dsp:cNvPr id="0" name=""/>
        <dsp:cNvSpPr/>
      </dsp:nvSpPr>
      <dsp:spPr>
        <a:xfrm>
          <a:off x="0" y="684815"/>
          <a:ext cx="6286635" cy="515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601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kumimoji="1" lang="ja-JP" altLang="en-US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他人の意見を批判しない</a:t>
          </a:r>
          <a:endParaRPr kumimoji="1" lang="ja-JP" altLang="en-US" sz="2400" kern="12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sp:txBody>
      <dsp:txXfrm>
        <a:off x="0" y="684815"/>
        <a:ext cx="6286635" cy="515882"/>
      </dsp:txXfrm>
    </dsp:sp>
    <dsp:sp modelId="{C8ECCE33-19D8-4A5C-9B10-FB06E7AD13F7}">
      <dsp:nvSpPr>
        <dsp:cNvPr id="0" name=""/>
        <dsp:cNvSpPr/>
      </dsp:nvSpPr>
      <dsp:spPr>
        <a:xfrm>
          <a:off x="0" y="1200698"/>
          <a:ext cx="6286635" cy="6837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自由奔放</a:t>
          </a:r>
          <a:endParaRPr kumimoji="1" lang="ja-JP" altLang="en-US" sz="2400" kern="12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sp:txBody>
      <dsp:txXfrm>
        <a:off x="33376" y="1234074"/>
        <a:ext cx="6219883" cy="616966"/>
      </dsp:txXfrm>
    </dsp:sp>
    <dsp:sp modelId="{2EE53A3A-14C7-401A-B208-DF46D8684C7E}">
      <dsp:nvSpPr>
        <dsp:cNvPr id="0" name=""/>
        <dsp:cNvSpPr/>
      </dsp:nvSpPr>
      <dsp:spPr>
        <a:xfrm>
          <a:off x="0" y="1884417"/>
          <a:ext cx="6286635" cy="515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601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kumimoji="1" lang="ja-JP" altLang="en-US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自由に発想し、自由に発言する</a:t>
          </a:r>
          <a:endParaRPr kumimoji="1" lang="ja-JP" altLang="en-US" sz="2400" kern="12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sp:txBody>
      <dsp:txXfrm>
        <a:off x="0" y="1884417"/>
        <a:ext cx="6286635" cy="515882"/>
      </dsp:txXfrm>
    </dsp:sp>
    <dsp:sp modelId="{000C07A3-A398-4499-B434-5E62DDB01AFD}">
      <dsp:nvSpPr>
        <dsp:cNvPr id="0" name=""/>
        <dsp:cNvSpPr/>
      </dsp:nvSpPr>
      <dsp:spPr>
        <a:xfrm>
          <a:off x="0" y="2400300"/>
          <a:ext cx="6286635" cy="6837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質より量</a:t>
          </a:r>
          <a:endParaRPr kumimoji="1" lang="ja-JP" altLang="en-US" sz="2400" kern="12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sp:txBody>
      <dsp:txXfrm>
        <a:off x="33376" y="2433676"/>
        <a:ext cx="6219883" cy="616966"/>
      </dsp:txXfrm>
    </dsp:sp>
    <dsp:sp modelId="{B68407EE-15A5-4804-A6D5-66BC4D7497E2}">
      <dsp:nvSpPr>
        <dsp:cNvPr id="0" name=""/>
        <dsp:cNvSpPr/>
      </dsp:nvSpPr>
      <dsp:spPr>
        <a:xfrm>
          <a:off x="0" y="3084018"/>
          <a:ext cx="6286635" cy="515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601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kumimoji="1" lang="ja-JP" altLang="en-US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アイディアは多いほどよい</a:t>
          </a:r>
          <a:endParaRPr kumimoji="1" lang="ja-JP" altLang="en-US" sz="2400" kern="12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sp:txBody>
      <dsp:txXfrm>
        <a:off x="0" y="3084018"/>
        <a:ext cx="6286635" cy="515882"/>
      </dsp:txXfrm>
    </dsp:sp>
    <dsp:sp modelId="{6B6CF84A-A19E-41CA-98B7-407102C48A11}">
      <dsp:nvSpPr>
        <dsp:cNvPr id="0" name=""/>
        <dsp:cNvSpPr/>
      </dsp:nvSpPr>
      <dsp:spPr>
        <a:xfrm>
          <a:off x="0" y="3599901"/>
          <a:ext cx="6286635" cy="6837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結合改善</a:t>
          </a:r>
          <a:endParaRPr kumimoji="1" lang="ja-JP" altLang="en-US" sz="2400" kern="12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sp:txBody>
      <dsp:txXfrm>
        <a:off x="33376" y="3633277"/>
        <a:ext cx="6219883" cy="616966"/>
      </dsp:txXfrm>
    </dsp:sp>
    <dsp:sp modelId="{886BE924-161E-41CC-893E-6BDD3819042A}">
      <dsp:nvSpPr>
        <dsp:cNvPr id="0" name=""/>
        <dsp:cNvSpPr/>
      </dsp:nvSpPr>
      <dsp:spPr>
        <a:xfrm>
          <a:off x="0" y="4283620"/>
          <a:ext cx="6286635" cy="515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601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kumimoji="1" lang="ja-JP" altLang="en-US" sz="2400" kern="12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rPr>
            <a:t>他人の意見を便乗し、発展させる。</a:t>
          </a:r>
          <a:endParaRPr kumimoji="1" lang="ja-JP" altLang="en-US" sz="2400" kern="1200" dirty="0">
            <a:solidFill>
              <a:schemeClr val="tx1"/>
            </a:solidFill>
            <a:latin typeface="メイリオ" panose="020B0604030504040204" pitchFamily="50" charset="-128"/>
            <a:ea typeface="メイリオ" panose="020B0604030504040204" pitchFamily="50" charset="-128"/>
          </a:endParaRPr>
        </a:p>
      </dsp:txBody>
      <dsp:txXfrm>
        <a:off x="0" y="4283620"/>
        <a:ext cx="6286635" cy="5158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>
              <a:defRPr sz="1300"/>
            </a:lvl1pPr>
          </a:lstStyle>
          <a:p>
            <a:endParaRPr lang="en-US" altLang="ja-JP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en-US" altLang="ja-JP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>
              <a:defRPr sz="1300"/>
            </a:lvl1pPr>
          </a:lstStyle>
          <a:p>
            <a:endParaRPr lang="en-US" altLang="ja-JP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39D3E1DD-1855-40EC-B4F2-B399AEDCBF23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F0CFA34-859E-42D4-B283-2EA2C16D2C51}" type="slidenum">
              <a:rPr lang="en-US" altLang="ja-JP" sz="1200"/>
              <a:pPr algn="r"/>
              <a:t>2</a:t>
            </a:fld>
            <a:endParaRPr lang="en-US" altLang="ja-JP" sz="1200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32501180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115043A-6836-412C-A800-7C35AAB2AF0A}" type="slidenum">
              <a:rPr lang="en-US" altLang="ja-JP" sz="1200"/>
              <a:pPr algn="r"/>
              <a:t>11</a:t>
            </a:fld>
            <a:endParaRPr lang="en-US" altLang="ja-JP" sz="1200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6043196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115043A-6836-412C-A800-7C35AAB2AF0A}" type="slidenum">
              <a:rPr lang="en-US" altLang="ja-JP" sz="1200"/>
              <a:pPr algn="r"/>
              <a:t>12</a:t>
            </a:fld>
            <a:endParaRPr lang="en-US" altLang="ja-JP" sz="1200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21252874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8D53FED-E53F-4F4F-9DCC-6373C2310DCD}" type="slidenum">
              <a:rPr lang="en-US" altLang="ja-JP" sz="1200"/>
              <a:pPr algn="r"/>
              <a:t>13</a:t>
            </a:fld>
            <a:endParaRPr lang="en-US" altLang="ja-JP" sz="1200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3569944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115043A-6836-412C-A800-7C35AAB2AF0A}" type="slidenum">
              <a:rPr lang="en-US" altLang="ja-JP" sz="1200"/>
              <a:pPr algn="r"/>
              <a:t>14</a:t>
            </a:fld>
            <a:endParaRPr lang="en-US" altLang="ja-JP" sz="1200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41467550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8D53FED-E53F-4F4F-9DCC-6373C2310DCD}" type="slidenum">
              <a:rPr lang="en-US" altLang="ja-JP" sz="1200"/>
              <a:pPr algn="r"/>
              <a:t>15</a:t>
            </a:fld>
            <a:endParaRPr lang="en-US" altLang="ja-JP" sz="1200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13449820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8D53FED-E53F-4F4F-9DCC-6373C2310DCD}" type="slidenum">
              <a:rPr lang="en-US" altLang="ja-JP" sz="1200"/>
              <a:pPr algn="r"/>
              <a:t>16</a:t>
            </a:fld>
            <a:endParaRPr lang="en-US" altLang="ja-JP" sz="1200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955710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F0CFA34-859E-42D4-B283-2EA2C16D2C51}" type="slidenum">
              <a:rPr lang="en-US" altLang="ja-JP" sz="1200"/>
              <a:pPr algn="r"/>
              <a:t>3</a:t>
            </a:fld>
            <a:endParaRPr lang="en-US" altLang="ja-JP" sz="1200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3446848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F0CFA34-859E-42D4-B283-2EA2C16D2C51}" type="slidenum">
              <a:rPr lang="en-US" altLang="ja-JP" sz="1200"/>
              <a:pPr algn="r"/>
              <a:t>4</a:t>
            </a:fld>
            <a:endParaRPr lang="en-US" altLang="ja-JP" sz="1200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5792890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F0CFA34-859E-42D4-B283-2EA2C16D2C51}" type="slidenum">
              <a:rPr lang="en-US" altLang="ja-JP" sz="1200"/>
              <a:pPr algn="r"/>
              <a:t>5</a:t>
            </a:fld>
            <a:endParaRPr lang="en-US" altLang="ja-JP" sz="1200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395967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F0CFA34-859E-42D4-B283-2EA2C16D2C51}" type="slidenum">
              <a:rPr lang="en-US" altLang="ja-JP" sz="1200"/>
              <a:pPr algn="r"/>
              <a:t>6</a:t>
            </a:fld>
            <a:endParaRPr lang="en-US" altLang="ja-JP" sz="1200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34615616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115043A-6836-412C-A800-7C35AAB2AF0A}" type="slidenum">
              <a:rPr lang="en-US" altLang="ja-JP" sz="1200"/>
              <a:pPr algn="r"/>
              <a:t>7</a:t>
            </a:fld>
            <a:endParaRPr lang="en-US" altLang="ja-JP" sz="1200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29159977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115043A-6836-412C-A800-7C35AAB2AF0A}" type="slidenum">
              <a:rPr lang="en-US" altLang="ja-JP" sz="1200"/>
              <a:pPr algn="r"/>
              <a:t>8</a:t>
            </a:fld>
            <a:endParaRPr lang="en-US" altLang="ja-JP" sz="1200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23582614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115043A-6836-412C-A800-7C35AAB2AF0A}" type="slidenum">
              <a:rPr lang="en-US" altLang="ja-JP" sz="1200"/>
              <a:pPr algn="r"/>
              <a:t>9</a:t>
            </a:fld>
            <a:endParaRPr lang="en-US" altLang="ja-JP" sz="1200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2052921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115043A-6836-412C-A800-7C35AAB2AF0A}" type="slidenum">
              <a:rPr lang="en-US" altLang="ja-JP" sz="1200"/>
              <a:pPr algn="r"/>
              <a:t>10</a:t>
            </a:fld>
            <a:endParaRPr lang="en-US" altLang="ja-JP" sz="1200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4231132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©Go Ota</a:t>
            </a:r>
            <a:r>
              <a:rPr lang="en-US" altLang="ja-JP"/>
              <a:t>, </a:t>
            </a:r>
            <a:r>
              <a:rPr lang="en-US" altLang="ja-JP" smtClean="0"/>
              <a:t>2014</a:t>
            </a:r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D17A54-FE79-40E3-8923-9AE8081D1301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09212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©Go Ota</a:t>
            </a:r>
            <a:r>
              <a:rPr lang="en-US" altLang="ja-JP"/>
              <a:t>, </a:t>
            </a:r>
            <a:r>
              <a:rPr lang="en-US" altLang="ja-JP" smtClean="0"/>
              <a:t>2014</a:t>
            </a:r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116616-1329-4C20-A24C-3FB265F6AEBC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652557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©Go Ota</a:t>
            </a:r>
            <a:r>
              <a:rPr lang="en-US" altLang="ja-JP"/>
              <a:t>, </a:t>
            </a:r>
            <a:r>
              <a:rPr lang="en-US" altLang="ja-JP" smtClean="0"/>
              <a:t>2014</a:t>
            </a:r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80EF05-8FA4-44FD-9732-F927C24D3FA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58140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©Go Ota</a:t>
            </a:r>
            <a:r>
              <a:rPr lang="en-US" altLang="ja-JP"/>
              <a:t>, </a:t>
            </a:r>
            <a:r>
              <a:rPr lang="en-US" altLang="ja-JP" smtClean="0"/>
              <a:t>2014</a:t>
            </a:r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766791-9E44-4D5D-84D2-CA44E8ABFEB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68540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©Go Ota</a:t>
            </a:r>
            <a:r>
              <a:rPr lang="en-US" altLang="ja-JP"/>
              <a:t>, </a:t>
            </a:r>
            <a:r>
              <a:rPr lang="en-US" altLang="ja-JP" smtClean="0"/>
              <a:t>2014</a:t>
            </a:r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E6E80-D8D4-418F-B1E2-44F29851FD7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191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©Go Ota</a:t>
            </a:r>
            <a:r>
              <a:rPr lang="en-US" altLang="ja-JP"/>
              <a:t>, </a:t>
            </a:r>
            <a:r>
              <a:rPr lang="en-US" altLang="ja-JP" smtClean="0"/>
              <a:t>2014</a:t>
            </a:r>
            <a:endParaRPr lang="en-US" altLang="ja-JP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DA167E-36DC-449B-9FE3-E896DD7C58E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83426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©Go Ota</a:t>
            </a:r>
            <a:r>
              <a:rPr lang="en-US" altLang="ja-JP"/>
              <a:t>, </a:t>
            </a:r>
            <a:r>
              <a:rPr lang="en-US" altLang="ja-JP" smtClean="0"/>
              <a:t>2014</a:t>
            </a:r>
            <a:endParaRPr lang="en-US" altLang="ja-JP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150203-31C9-43DE-9EC1-E54AE497938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61724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©Go Ota</a:t>
            </a:r>
            <a:r>
              <a:rPr lang="en-US" altLang="ja-JP"/>
              <a:t>, </a:t>
            </a:r>
            <a:r>
              <a:rPr lang="en-US" altLang="ja-JP" smtClean="0"/>
              <a:t>2014</a:t>
            </a:r>
            <a:endParaRPr lang="en-US" altLang="ja-JP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62A731-253F-4B19-976D-7EA7B3125DD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61269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©Go Ota</a:t>
            </a:r>
            <a:r>
              <a:rPr lang="en-US" altLang="ja-JP"/>
              <a:t>, </a:t>
            </a:r>
            <a:r>
              <a:rPr lang="en-US" altLang="ja-JP" smtClean="0"/>
              <a:t>2014</a:t>
            </a:r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479B73-A815-4F21-92C6-61809DE8331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46584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©Go Ota</a:t>
            </a:r>
            <a:r>
              <a:rPr lang="en-US" altLang="ja-JP"/>
              <a:t>, </a:t>
            </a:r>
            <a:r>
              <a:rPr lang="en-US" altLang="ja-JP" smtClean="0"/>
              <a:t>2014</a:t>
            </a:r>
            <a:endParaRPr lang="en-US" altLang="ja-JP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3A5713-61A0-4B11-A3E5-9568F80C627D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56455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©Go Ota</a:t>
            </a:r>
            <a:r>
              <a:rPr lang="en-US" altLang="ja-JP"/>
              <a:t>, </a:t>
            </a:r>
            <a:r>
              <a:rPr lang="en-US" altLang="ja-JP" smtClean="0"/>
              <a:t>2014</a:t>
            </a:r>
            <a:endParaRPr lang="en-US" altLang="ja-JP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501AEA-D94B-4DDF-B8AC-984445C0C451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55993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400"/>
            </a:lvl1pPr>
          </a:lstStyle>
          <a:p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r>
              <a:rPr lang="en-US" altLang="ja-JP" dirty="0"/>
              <a:t>©Go Ota</a:t>
            </a:r>
            <a:r>
              <a:rPr lang="en-US" altLang="ja-JP"/>
              <a:t>, </a:t>
            </a:r>
            <a:r>
              <a:rPr lang="en-US" altLang="ja-JP" smtClean="0"/>
              <a:t>2014</a:t>
            </a:r>
            <a:endParaRPr lang="en-US" altLang="ja-JP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ABDDDF70-51DA-48E8-B03B-E0CBBF179418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36154131-6F86-4F0E-96D0-1BC446C24231}" type="slidenum">
              <a:rPr kumimoji="0" lang="en-US" altLang="ja-JP"/>
              <a:pPr/>
              <a:t>1</a:t>
            </a:fld>
            <a:endParaRPr kumimoji="0" lang="en-US" altLang="ja-JP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28600" y="381000"/>
            <a:ext cx="8629650" cy="612775"/>
          </a:xfrm>
          <a:prstGeom prst="rect">
            <a:avLst/>
          </a:prstGeo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/>
            <a:r>
              <a:rPr lang="ja-JP" altLang="en-US" sz="3200" dirty="0">
                <a:ea typeface="メイリオ" panose="020B0604030504040204" pitchFamily="50" charset="-128"/>
              </a:rPr>
              <a:t> 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高校　情報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00050" y="993775"/>
            <a:ext cx="8743950" cy="1643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問題解決</a:t>
            </a:r>
          </a:p>
          <a:p>
            <a:pPr algn="l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演習課題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1: 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マインドマップを作ってみよう</a:t>
            </a:r>
          </a:p>
          <a:p>
            <a:pPr algn="l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演習課題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2: 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ブレーンストーミングしてみよう</a:t>
            </a:r>
            <a:endParaRPr lang="en-US" altLang="ja-JP" sz="28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338" y="2978179"/>
            <a:ext cx="5123317" cy="3471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67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250825" y="222109"/>
            <a:ext cx="7521575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/>
            <a:r>
              <a:rPr lang="ja-JP" altLang="en-US" sz="3200" dirty="0" smtClean="0"/>
              <a:t>マインドマップの例</a:t>
            </a:r>
            <a:r>
              <a:rPr lang="en-US" altLang="ja-JP" sz="3200" dirty="0" smtClean="0"/>
              <a:t>(1)</a:t>
            </a:r>
            <a:endParaRPr lang="ja-JP" altLang="ja-JP" sz="3200" dirty="0" smtClean="0"/>
          </a:p>
        </p:txBody>
      </p:sp>
      <p:pic>
        <p:nvPicPr>
          <p:cNvPr id="1026" name="Picture 2" descr="https://103tommy.com/wp-content/uploads/2017/05/trial-1024x4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95400"/>
            <a:ext cx="7540625" cy="2967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295400" y="4581484"/>
            <a:ext cx="7521575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/>
            <a:r>
              <a:rPr lang="ja-JP" altLang="en-US" sz="3200" dirty="0" smtClean="0"/>
              <a:t>英単語を覚える</a:t>
            </a:r>
            <a:endParaRPr lang="ja-JP" altLang="ja-JP" sz="3200" dirty="0" smtClean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53408" y="5943600"/>
            <a:ext cx="670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画像引用</a:t>
            </a:r>
            <a:r>
              <a:rPr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: https://103tommy.com/mindmap-vocabulary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210979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250825" y="222109"/>
            <a:ext cx="7521575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/>
            <a:r>
              <a:rPr lang="ja-JP" altLang="en-US" sz="3200" dirty="0" smtClean="0"/>
              <a:t>マインドマップの例</a:t>
            </a:r>
            <a:r>
              <a:rPr lang="en-US" altLang="ja-JP" sz="3200" dirty="0" smtClean="0"/>
              <a:t>(2)</a:t>
            </a:r>
            <a:endParaRPr lang="ja-JP" altLang="ja-JP" sz="3200" dirty="0" smtClean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295400" y="5486400"/>
            <a:ext cx="441960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/>
            <a:r>
              <a:rPr lang="ja-JP" altLang="en-US" sz="3200" dirty="0" smtClean="0"/>
              <a:t>問題解決</a:t>
            </a:r>
            <a:endParaRPr lang="ja-JP" altLang="ja-JP" sz="3200" dirty="0" smtClean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88279" y="6170999"/>
            <a:ext cx="670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画像引用</a:t>
            </a:r>
            <a:r>
              <a:rPr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: https://103tommy.com/mindmap-vocabulary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050" name="Picture 2" descr="http://fk-plaza.jp/Solution/img/mindmap-0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27" y="1095372"/>
            <a:ext cx="7034536" cy="4220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44640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AutoShape 6"/>
          <p:cNvSpPr>
            <a:spLocks noChangeArrowheads="1"/>
          </p:cNvSpPr>
          <p:nvPr/>
        </p:nvSpPr>
        <p:spPr bwMode="auto">
          <a:xfrm>
            <a:off x="397737" y="1004357"/>
            <a:ext cx="1081088" cy="377825"/>
          </a:xfrm>
          <a:prstGeom prst="roundRect">
            <a:avLst>
              <a:gd name="adj" fmla="val 16667"/>
            </a:avLst>
          </a:prstGeom>
          <a:solidFill>
            <a:srgbClr val="EAA817"/>
          </a:solidFill>
          <a:ln w="9525">
            <a:noFill/>
            <a:round/>
            <a:headEnd/>
            <a:tailEnd/>
          </a:ln>
        </p:spPr>
        <p:txBody>
          <a:bodyPr wrap="none" tIns="10800" anchor="ctr"/>
          <a:lstStyle/>
          <a:p>
            <a:pPr algn="ctr"/>
            <a:r>
              <a:rPr lang="ja-JP" altLang="en-US" sz="24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問題</a:t>
            </a:r>
            <a:endParaRPr lang="ja-JP" altLang="en-US" sz="24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1605108" y="984174"/>
            <a:ext cx="609109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いろいろなことについてマインドマップを作る。</a:t>
            </a:r>
            <a:endParaRPr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394" name="AutoShape 10"/>
          <p:cNvSpPr>
            <a:spLocks noChangeArrowheads="1"/>
          </p:cNvSpPr>
          <p:nvPr/>
        </p:nvSpPr>
        <p:spPr bwMode="auto">
          <a:xfrm>
            <a:off x="397737" y="1772971"/>
            <a:ext cx="1081088" cy="431800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wrap="none" tIns="10800" anchor="ctr"/>
          <a:lstStyle/>
          <a:p>
            <a:pPr algn="ctr"/>
            <a:r>
              <a:rPr lang="ja-JP" altLang="en-US" sz="24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演習</a:t>
            </a:r>
            <a:r>
              <a:rPr lang="ja-JP" altLang="en-US" sz="24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lang="en-US" altLang="ja-JP" sz="24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1605108" y="1704667"/>
            <a:ext cx="6902450" cy="9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</a:pP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ワークシートを使用して</a:t>
            </a:r>
            <a:r>
              <a:rPr lang="en-US" altLang="ja-JP" sz="2400" dirty="0" err="1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xxxxxx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について、いろいろ自由に考えてみよう</a:t>
            </a:r>
            <a:endParaRPr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250825" y="222109"/>
            <a:ext cx="910590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/>
            <a:r>
              <a:rPr lang="ja-JP" altLang="en-US" sz="3200" dirty="0" smtClean="0"/>
              <a:t>マインドマップ</a:t>
            </a:r>
            <a:r>
              <a:rPr lang="ja-JP" altLang="en-US" sz="3200" dirty="0" smtClean="0"/>
              <a:t>の演習</a:t>
            </a:r>
            <a:endParaRPr lang="ja-JP" altLang="ja-JP" sz="3200" dirty="0" smtClean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80" y="2973951"/>
            <a:ext cx="4313339" cy="2996708"/>
          </a:xfrm>
          <a:prstGeom prst="rect">
            <a:avLst/>
          </a:prstGeom>
        </p:spPr>
      </p:pic>
      <p:sp>
        <p:nvSpPr>
          <p:cNvPr id="3" name="角丸四角形 2"/>
          <p:cNvSpPr/>
          <p:nvPr/>
        </p:nvSpPr>
        <p:spPr bwMode="auto">
          <a:xfrm>
            <a:off x="1911893" y="4265934"/>
            <a:ext cx="1186311" cy="412741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anose="020B0600070205080204" pitchFamily="50" charset="-128"/>
              </a:rPr>
              <a:t>xxxxxxxx</a:t>
            </a:r>
            <a:endParaRPr kumimoji="1" lang="ja-JP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4781542" y="2560603"/>
            <a:ext cx="4362457" cy="3444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ja-JP" sz="2200" dirty="0" err="1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xxxxxx</a:t>
            </a:r>
            <a:r>
              <a:rPr lang="ja-JP" altLang="en-US" sz="2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の例</a:t>
            </a:r>
          </a:p>
          <a:p>
            <a:pPr algn="l">
              <a:lnSpc>
                <a:spcPct val="110000"/>
              </a:lnSpc>
            </a:pPr>
            <a:r>
              <a:rPr lang="ja-JP" altLang="en-US" sz="2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・定期考査試験対策</a:t>
            </a:r>
          </a:p>
          <a:p>
            <a:pPr algn="l">
              <a:lnSpc>
                <a:spcPct val="110000"/>
              </a:lnSpc>
            </a:pPr>
            <a:r>
              <a:rPr lang="ja-JP" altLang="en-US" sz="2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・勉強で大切なこと</a:t>
            </a:r>
          </a:p>
          <a:p>
            <a:pPr algn="l">
              <a:lnSpc>
                <a:spcPct val="110000"/>
              </a:lnSpc>
            </a:pPr>
            <a:r>
              <a:rPr lang="ja-JP" altLang="en-US" sz="2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・英単語の覚え方</a:t>
            </a:r>
          </a:p>
          <a:p>
            <a:pPr algn="l">
              <a:lnSpc>
                <a:spcPct val="110000"/>
              </a:lnSpc>
            </a:pPr>
            <a:r>
              <a:rPr lang="ja-JP" altLang="en-US" sz="2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・明治維新</a:t>
            </a:r>
          </a:p>
          <a:p>
            <a:pPr algn="l">
              <a:lnSpc>
                <a:spcPct val="110000"/>
              </a:lnSpc>
            </a:pPr>
            <a:r>
              <a:rPr lang="ja-JP" altLang="en-US" sz="2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・第一次世界大戦</a:t>
            </a:r>
          </a:p>
          <a:p>
            <a:pPr algn="l">
              <a:lnSpc>
                <a:spcPct val="110000"/>
              </a:lnSpc>
            </a:pPr>
            <a:r>
              <a:rPr lang="ja-JP" altLang="en-US" sz="2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・日本の自然災害</a:t>
            </a:r>
          </a:p>
          <a:p>
            <a:pPr algn="l">
              <a:lnSpc>
                <a:spcPct val="110000"/>
              </a:lnSpc>
            </a:pPr>
            <a:r>
              <a:rPr lang="ja-JP" altLang="en-US" sz="2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・太陽系</a:t>
            </a:r>
          </a:p>
          <a:p>
            <a:pPr algn="l">
              <a:lnSpc>
                <a:spcPct val="110000"/>
              </a:lnSpc>
            </a:pPr>
            <a:r>
              <a:rPr lang="ja-JP" altLang="en-US" sz="220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・化合物の反応</a:t>
            </a:r>
            <a:endParaRPr lang="ja-JP" altLang="en-US" sz="2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236111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4" grpId="0" animBg="1"/>
      <p:bldP spid="16395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225425" y="695307"/>
            <a:ext cx="8642350" cy="9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ブレーンストーミングを行うときは、</a:t>
            </a:r>
            <a:b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より多くの新しいアイデアをだすために、次のルールに従う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250825" y="222109"/>
            <a:ext cx="910590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/>
            <a:r>
              <a:rPr lang="ja-JP" altLang="en-US" sz="3200" dirty="0" smtClean="0"/>
              <a:t>ブレーンストーミング</a:t>
            </a:r>
            <a:r>
              <a:rPr lang="ja-JP" altLang="en-US" sz="3200" dirty="0" smtClean="0"/>
              <a:t>の四つのルール</a:t>
            </a:r>
            <a:endParaRPr lang="ja-JP" altLang="ja-JP" sz="3200" dirty="0" smtClean="0"/>
          </a:p>
        </p:txBody>
      </p:sp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2601557285"/>
              </p:ext>
            </p:extLst>
          </p:nvPr>
        </p:nvGraphicFramePr>
        <p:xfrm>
          <a:off x="1219200" y="1752600"/>
          <a:ext cx="6286635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219039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AutoShape 6"/>
          <p:cNvSpPr>
            <a:spLocks noChangeArrowheads="1"/>
          </p:cNvSpPr>
          <p:nvPr/>
        </p:nvSpPr>
        <p:spPr bwMode="auto">
          <a:xfrm>
            <a:off x="397737" y="1004357"/>
            <a:ext cx="1081088" cy="377825"/>
          </a:xfrm>
          <a:prstGeom prst="roundRect">
            <a:avLst>
              <a:gd name="adj" fmla="val 16667"/>
            </a:avLst>
          </a:prstGeom>
          <a:solidFill>
            <a:srgbClr val="EAA817"/>
          </a:solidFill>
          <a:ln w="9525">
            <a:noFill/>
            <a:round/>
            <a:headEnd/>
            <a:tailEnd/>
          </a:ln>
        </p:spPr>
        <p:txBody>
          <a:bodyPr wrap="none" tIns="10800" anchor="ctr"/>
          <a:lstStyle/>
          <a:p>
            <a:pPr algn="ctr"/>
            <a:r>
              <a:rPr lang="ja-JP" altLang="en-US" sz="24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問題</a:t>
            </a:r>
            <a:endParaRPr lang="ja-JP" altLang="en-US" sz="24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1605108" y="984174"/>
            <a:ext cx="60910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月々のスマホ料金を安くするには</a:t>
            </a:r>
            <a:endParaRPr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394" name="AutoShape 10"/>
          <p:cNvSpPr>
            <a:spLocks noChangeArrowheads="1"/>
          </p:cNvSpPr>
          <p:nvPr/>
        </p:nvSpPr>
        <p:spPr bwMode="auto">
          <a:xfrm>
            <a:off x="397737" y="1772971"/>
            <a:ext cx="1081088" cy="431800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wrap="none" tIns="10800" anchor="ctr"/>
          <a:lstStyle/>
          <a:p>
            <a:pPr algn="ctr"/>
            <a:r>
              <a:rPr lang="ja-JP" altLang="en-US" sz="24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実習 </a:t>
            </a:r>
            <a:endParaRPr lang="en-US" altLang="ja-JP" sz="24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1605108" y="1704667"/>
            <a:ext cx="6902450" cy="131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</a:pP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ブレーンストーミング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という方法を使って、問題を解決するためのアイデアを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だしあおう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(Max4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人のグループ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250825" y="222109"/>
            <a:ext cx="910590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/>
            <a:r>
              <a:rPr lang="ja-JP" altLang="en-US" sz="3200" dirty="0" smtClean="0"/>
              <a:t>ブレーンストーミング</a:t>
            </a:r>
            <a:r>
              <a:rPr lang="ja-JP" altLang="en-US" sz="3200" dirty="0" smtClean="0"/>
              <a:t>の</a:t>
            </a:r>
            <a:r>
              <a:rPr lang="ja-JP" altLang="en-US" sz="3200" dirty="0"/>
              <a:t>演習</a:t>
            </a:r>
            <a:endParaRPr lang="ja-JP" altLang="ja-JP" sz="3200" dirty="0" smtClean="0"/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397737" y="3048000"/>
            <a:ext cx="1081088" cy="431800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wrap="none" tIns="10800" anchor="ctr"/>
          <a:lstStyle/>
          <a:p>
            <a:pPr algn="ctr"/>
            <a:r>
              <a:rPr lang="ja-JP" altLang="en-US" sz="24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手順 </a:t>
            </a:r>
            <a:endParaRPr lang="en-US" altLang="ja-JP" sz="24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605108" y="3048000"/>
            <a:ext cx="6902450" cy="293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algn="l">
              <a:lnSpc>
                <a:spcPct val="110000"/>
              </a:lnSpc>
              <a:buAutoNum type="arabicPeriod"/>
            </a:pP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次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スライドでブレーンストーミングの方法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を確認します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</a:p>
          <a:p>
            <a:pPr marL="457200" indent="-457200" algn="l">
              <a:lnSpc>
                <a:spcPct val="110000"/>
              </a:lnSpc>
              <a:buAutoNum type="arabicPeriod"/>
            </a:pPr>
            <a:endParaRPr lang="ja-JP" altLang="en-US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>
              <a:lnSpc>
                <a:spcPct val="110000"/>
              </a:lnSpc>
            </a:pP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2. 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問題の解決方法についてアイディアを出す</a:t>
            </a:r>
          </a:p>
          <a:p>
            <a:pPr algn="l">
              <a:lnSpc>
                <a:spcPct val="110000"/>
              </a:lnSpc>
            </a:pPr>
            <a:endParaRPr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>
              <a:lnSpc>
                <a:spcPct val="110000"/>
              </a:lnSpc>
            </a:pP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3.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出たアイディアを提出課題シートにアイディアを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つ書いて評価する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グループで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枚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13357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4" grpId="0" animBg="1"/>
      <p:bldP spid="16395" grpId="0"/>
      <p:bldP spid="13" grpId="0" animBg="1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250825" y="222109"/>
            <a:ext cx="910590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/>
            <a:r>
              <a:rPr lang="ja-JP" altLang="en-US" sz="3200" dirty="0" smtClean="0"/>
              <a:t>まとめの表</a:t>
            </a:r>
            <a:endParaRPr lang="ja-JP" altLang="ja-JP" sz="3200" dirty="0" smtClean="0"/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430008"/>
              </p:ext>
            </p:extLst>
          </p:nvPr>
        </p:nvGraphicFramePr>
        <p:xfrm>
          <a:off x="277947" y="1143000"/>
          <a:ext cx="8314637" cy="4603365"/>
        </p:xfrm>
        <a:graphic>
          <a:graphicData uri="http://schemas.openxmlformats.org/drawingml/2006/table">
            <a:tbl>
              <a:tblPr firstRow="1" firstCol="1" bandRow="1"/>
              <a:tblGrid>
                <a:gridCol w="696293">
                  <a:extLst>
                    <a:ext uri="{9D8B030D-6E8A-4147-A177-3AD203B41FA5}">
                      <a16:colId xmlns:a16="http://schemas.microsoft.com/office/drawing/2014/main" val="421591381"/>
                    </a:ext>
                  </a:extLst>
                </a:gridCol>
                <a:gridCol w="903907">
                  <a:extLst>
                    <a:ext uri="{9D8B030D-6E8A-4147-A177-3AD203B41FA5}">
                      <a16:colId xmlns:a16="http://schemas.microsoft.com/office/drawing/2014/main" val="2388064252"/>
                    </a:ext>
                  </a:extLst>
                </a:gridCol>
                <a:gridCol w="671235">
                  <a:extLst>
                    <a:ext uri="{9D8B030D-6E8A-4147-A177-3AD203B41FA5}">
                      <a16:colId xmlns:a16="http://schemas.microsoft.com/office/drawing/2014/main" val="1163677026"/>
                    </a:ext>
                  </a:extLst>
                </a:gridCol>
                <a:gridCol w="1973540">
                  <a:extLst>
                    <a:ext uri="{9D8B030D-6E8A-4147-A177-3AD203B41FA5}">
                      <a16:colId xmlns:a16="http://schemas.microsoft.com/office/drawing/2014/main" val="684309464"/>
                    </a:ext>
                  </a:extLst>
                </a:gridCol>
                <a:gridCol w="4069662">
                  <a:extLst>
                    <a:ext uri="{9D8B030D-6E8A-4147-A177-3AD203B41FA5}">
                      <a16:colId xmlns:a16="http://schemas.microsoft.com/office/drawing/2014/main" val="2124719810"/>
                    </a:ext>
                  </a:extLst>
                </a:gridCol>
              </a:tblGrid>
              <a:tr h="1969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8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番号</a:t>
                      </a: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8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実現性</a:t>
                      </a: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8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効果</a:t>
                      </a: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8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アイディア概要</a:t>
                      </a: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800" kern="100" dirty="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アイディアの具体的な内容</a:t>
                      </a: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4427602"/>
                  </a:ext>
                </a:extLst>
              </a:tr>
              <a:tr h="8589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9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7443218"/>
                  </a:ext>
                </a:extLst>
              </a:tr>
              <a:tr h="8932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9563229"/>
                  </a:ext>
                </a:extLst>
              </a:tr>
              <a:tr h="8589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4426103"/>
                  </a:ext>
                </a:extLst>
              </a:tr>
              <a:tr h="8589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1814573"/>
                  </a:ext>
                </a:extLst>
              </a:tr>
              <a:tr h="8589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5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90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90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017" marR="57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775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45856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250825" y="222109"/>
            <a:ext cx="910590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/>
            <a:r>
              <a:rPr lang="ja-JP" altLang="en-US" sz="3200" dirty="0"/>
              <a:t>アイディア</a:t>
            </a:r>
            <a:r>
              <a:rPr lang="ja-JP" altLang="en-US" sz="3200" dirty="0" smtClean="0"/>
              <a:t>の評価方法 </a:t>
            </a:r>
            <a:r>
              <a:rPr lang="en-US" altLang="ja-JP" sz="3200" dirty="0" smtClean="0"/>
              <a:t>(</a:t>
            </a:r>
            <a:r>
              <a:rPr lang="ja-JP" altLang="en-US" sz="3200" dirty="0" smtClean="0"/>
              <a:t>この問題の場合</a:t>
            </a:r>
            <a:r>
              <a:rPr lang="en-US" altLang="ja-JP" sz="3200" dirty="0" smtClean="0"/>
              <a:t>)</a:t>
            </a:r>
            <a:endParaRPr lang="ja-JP" altLang="ja-JP" sz="3200" dirty="0" smtClean="0"/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560153"/>
              </p:ext>
            </p:extLst>
          </p:nvPr>
        </p:nvGraphicFramePr>
        <p:xfrm>
          <a:off x="990600" y="1219200"/>
          <a:ext cx="701040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>
                  <a:extLst>
                    <a:ext uri="{9D8B030D-6E8A-4147-A177-3AD203B41FA5}">
                      <a16:colId xmlns:a16="http://schemas.microsoft.com/office/drawing/2014/main" val="417247734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887386572"/>
                    </a:ext>
                  </a:extLst>
                </a:gridCol>
                <a:gridCol w="4495800">
                  <a:extLst>
                    <a:ext uri="{9D8B030D-6E8A-4147-A177-3AD203B41FA5}">
                      <a16:colId xmlns:a16="http://schemas.microsoft.com/office/drawing/2014/main" val="2987568380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実現性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◎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容易に実現できる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952217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〇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実現は可能である。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768912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実現がある程度難しい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7948700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効果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◎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費用が大幅に安くなる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664455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〇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費用が安くなる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903079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費用が少し安くなる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9478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2890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41784" y="304800"/>
            <a:ext cx="9105900" cy="503237"/>
          </a:xfrm>
        </p:spPr>
        <p:txBody>
          <a:bodyPr/>
          <a:lstStyle/>
          <a:p>
            <a:pPr algn="l"/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情報科と問題解決</a:t>
            </a:r>
            <a:endParaRPr lang="ja-JP" altLang="ja-JP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609600" y="808037"/>
            <a:ext cx="7696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ja-JP" altLang="en-US" sz="20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教科の目標</a:t>
            </a:r>
            <a:r>
              <a:rPr lang="en-US" altLang="ja-JP" sz="20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(2022)</a:t>
            </a:r>
            <a:br>
              <a:rPr lang="en-US" altLang="ja-JP" sz="20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en-US" altLang="ja-JP" sz="20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</a:t>
            </a:r>
            <a:r>
              <a:rPr lang="ja-JP" altLang="en-US" sz="20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r>
              <a:rPr lang="ja-JP" altLang="en-US" sz="20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に関する科学的な見方・考え方を働かせ，情報技術を活用して問題の発見・解決を行う学習活動を通して，</a:t>
            </a:r>
            <a:r>
              <a:rPr lang="ja-JP" altLang="en-US" sz="20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問題の発見・解決に向けて情報と情報技術を適切かつ効果的に活用</a:t>
            </a:r>
            <a:r>
              <a:rPr lang="ja-JP" altLang="en-US" sz="20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し，情報社会に主体的に参画するための資質・能力を次のとおり育成することを目指す。</a:t>
            </a:r>
            <a:r>
              <a:rPr lang="ja-JP" altLang="en-US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	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447800" y="2895600"/>
            <a:ext cx="838200" cy="23083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36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問題解決</a:t>
            </a:r>
            <a:endParaRPr kumimoji="1" lang="ja-JP" altLang="en-US" sz="36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200400" y="2927100"/>
            <a:ext cx="4419600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情報デザイン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200400" y="3757374"/>
            <a:ext cx="4419600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200400" y="4619128"/>
            <a:ext cx="4419600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データサイエンス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左矢印 4"/>
          <p:cNvSpPr/>
          <p:nvPr/>
        </p:nvSpPr>
        <p:spPr bwMode="auto">
          <a:xfrm>
            <a:off x="2400300" y="3106007"/>
            <a:ext cx="685800" cy="292388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左矢印 15"/>
          <p:cNvSpPr/>
          <p:nvPr/>
        </p:nvSpPr>
        <p:spPr bwMode="auto">
          <a:xfrm>
            <a:off x="2411924" y="3903567"/>
            <a:ext cx="685800" cy="292388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7" name="左矢印 16"/>
          <p:cNvSpPr/>
          <p:nvPr/>
        </p:nvSpPr>
        <p:spPr bwMode="auto">
          <a:xfrm>
            <a:off x="2411924" y="4703751"/>
            <a:ext cx="685800" cy="292388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591519" y="5449423"/>
            <a:ext cx="8001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情報を活用した問題の発見と解決が中心にあり、そこで利用する手段として、情報デザイン、プログラム、データサイエンスの内容があると考えることもできる</a:t>
            </a:r>
          </a:p>
        </p:txBody>
      </p:sp>
    </p:spTree>
    <p:extLst>
      <p:ext uri="{BB962C8B-B14F-4D97-AF65-F5344CB8AC3E}">
        <p14:creationId xmlns:p14="http://schemas.microsoft.com/office/powerpoint/2010/main" val="38793411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2864" y="492502"/>
            <a:ext cx="9105900" cy="503237"/>
          </a:xfrm>
        </p:spPr>
        <p:txBody>
          <a:bodyPr/>
          <a:lstStyle/>
          <a:p>
            <a:pPr algn="l"/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問題解決とは</a:t>
            </a:r>
            <a:endParaRPr lang="ja-JP" altLang="ja-JP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047623" y="4490803"/>
            <a:ext cx="293956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36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問題解決</a:t>
            </a:r>
            <a:endParaRPr kumimoji="1" lang="ja-JP" altLang="en-US" sz="36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左矢印 4"/>
          <p:cNvSpPr/>
          <p:nvPr/>
        </p:nvSpPr>
        <p:spPr bwMode="auto">
          <a:xfrm rot="10800000">
            <a:off x="3981074" y="3674709"/>
            <a:ext cx="1072666" cy="335429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4855814" y="1355540"/>
            <a:ext cx="40005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・現状の不便なところ、おかしいところが無くなる</a:t>
            </a: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・望ましい状態、理想的なもの</a:t>
            </a:r>
            <a:endParaRPr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角丸四角形 2"/>
          <p:cNvSpPr/>
          <p:nvPr/>
        </p:nvSpPr>
        <p:spPr bwMode="auto">
          <a:xfrm>
            <a:off x="570855" y="3429000"/>
            <a:ext cx="3174570" cy="742904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現状</a:t>
            </a:r>
          </a:p>
        </p:txBody>
      </p:sp>
      <p:sp>
        <p:nvSpPr>
          <p:cNvPr id="14" name="角丸四角形 13"/>
          <p:cNvSpPr/>
          <p:nvPr/>
        </p:nvSpPr>
        <p:spPr bwMode="auto">
          <a:xfrm>
            <a:off x="5282340" y="3429000"/>
            <a:ext cx="3147448" cy="742904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理想の状態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3759632" y="3098820"/>
            <a:ext cx="1692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ja-JP" altLang="en-US" sz="2400" dirty="0" smtClean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ギャップ</a:t>
            </a:r>
            <a:endParaRPr lang="ja-JP" altLang="en-US" sz="2400" dirty="0">
              <a:solidFill>
                <a:schemeClr val="accent6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91798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222109"/>
            <a:ext cx="9105900" cy="503237"/>
          </a:xfrm>
        </p:spPr>
        <p:txBody>
          <a:bodyPr/>
          <a:lstStyle/>
          <a:p>
            <a:pPr algn="l"/>
            <a:r>
              <a:rPr lang="ja-JP" altLang="ja-JP" sz="3200" dirty="0" smtClean="0"/>
              <a:t>問題解決のプロセス</a:t>
            </a:r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381000" y="1069597"/>
            <a:ext cx="31501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PDCA </a:t>
            </a:r>
            <a:r>
              <a:rPr lang="en-US" altLang="en-US" sz="2800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サイクル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33400" y="6311474"/>
            <a:ext cx="4176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社会</a:t>
            </a:r>
            <a:r>
              <a:rPr lang="ja-JP" altLang="en-US" sz="1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と情報</a:t>
            </a:r>
            <a:r>
              <a:rPr lang="en-US" altLang="ja-JP" sz="1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Next:</a:t>
            </a:r>
            <a:r>
              <a:rPr lang="ja-JP" altLang="en-US" sz="1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数研出版 引用・変更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2" name="図表 1"/>
          <p:cNvGraphicFramePr/>
          <p:nvPr>
            <p:extLst>
              <p:ext uri="{D42A27DB-BD31-4B8C-83A1-F6EECF244321}">
                <p14:modId xmlns:p14="http://schemas.microsoft.com/office/powerpoint/2010/main" val="3063012433"/>
              </p:ext>
            </p:extLst>
          </p:nvPr>
        </p:nvGraphicFramePr>
        <p:xfrm>
          <a:off x="1662112" y="17526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971827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222109"/>
            <a:ext cx="9105900" cy="503237"/>
          </a:xfrm>
        </p:spPr>
        <p:txBody>
          <a:bodyPr/>
          <a:lstStyle/>
          <a:p>
            <a:pPr algn="l"/>
            <a:r>
              <a:rPr lang="ja-JP" altLang="ja-JP" sz="3200" dirty="0" smtClean="0"/>
              <a:t>問題解決のプロセス</a:t>
            </a:r>
            <a:r>
              <a:rPr lang="en-US" altLang="ja-JP" sz="3200" dirty="0" smtClean="0"/>
              <a:t>(</a:t>
            </a:r>
            <a:r>
              <a:rPr lang="ja-JP" altLang="en-US" sz="3200" dirty="0" smtClean="0"/>
              <a:t>情報の収集含む</a:t>
            </a:r>
            <a:r>
              <a:rPr lang="en-US" altLang="ja-JP" sz="3200" dirty="0" smtClean="0"/>
              <a:t>)</a:t>
            </a:r>
            <a:endParaRPr lang="ja-JP" altLang="ja-JP" sz="3200" dirty="0" smtClean="0"/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280530" y="813220"/>
            <a:ext cx="459627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altLang="en-US" sz="2800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フローチャート（流れ図</a:t>
            </a:r>
            <a:r>
              <a:rPr lang="en-US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）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2" name="図表 1"/>
          <p:cNvGraphicFramePr/>
          <p:nvPr>
            <p:extLst>
              <p:ext uri="{D42A27DB-BD31-4B8C-83A1-F6EECF244321}">
                <p14:modId xmlns:p14="http://schemas.microsoft.com/office/powerpoint/2010/main" val="2004599521"/>
              </p:ext>
            </p:extLst>
          </p:nvPr>
        </p:nvGraphicFramePr>
        <p:xfrm>
          <a:off x="457200" y="1424314"/>
          <a:ext cx="6096000" cy="19916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2" name="図表 11"/>
          <p:cNvGraphicFramePr/>
          <p:nvPr>
            <p:extLst>
              <p:ext uri="{D42A27DB-BD31-4B8C-83A1-F6EECF244321}">
                <p14:modId xmlns:p14="http://schemas.microsoft.com/office/powerpoint/2010/main" val="4261408702"/>
              </p:ext>
            </p:extLst>
          </p:nvPr>
        </p:nvGraphicFramePr>
        <p:xfrm>
          <a:off x="1727993" y="3568391"/>
          <a:ext cx="6096000" cy="19916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13" name="グループ化 12"/>
          <p:cNvGrpSpPr/>
          <p:nvPr/>
        </p:nvGrpSpPr>
        <p:grpSpPr>
          <a:xfrm>
            <a:off x="6026190" y="3298003"/>
            <a:ext cx="388377" cy="388377"/>
            <a:chOff x="5250422" y="1146210"/>
            <a:chExt cx="388377" cy="388377"/>
          </a:xfrm>
        </p:grpSpPr>
        <p:sp>
          <p:nvSpPr>
            <p:cNvPr id="15" name="下矢印 14"/>
            <p:cNvSpPr/>
            <p:nvPr/>
          </p:nvSpPr>
          <p:spPr>
            <a:xfrm>
              <a:off x="5250422" y="1146210"/>
              <a:ext cx="388377" cy="388377"/>
            </a:xfrm>
            <a:prstGeom prst="downArrow">
              <a:avLst>
                <a:gd name="adj1" fmla="val 55000"/>
                <a:gd name="adj2" fmla="val 45000"/>
              </a:avLst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下矢印 4"/>
            <p:cNvSpPr txBox="1"/>
            <p:nvPr/>
          </p:nvSpPr>
          <p:spPr>
            <a:xfrm>
              <a:off x="5337807" y="1146210"/>
              <a:ext cx="213607" cy="292254"/>
            </a:xfrm>
            <a:prstGeom prst="rect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kumimoji="1" lang="ja-JP" altLang="en-US" sz="1800" kern="1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グループ化 16"/>
          <p:cNvGrpSpPr/>
          <p:nvPr/>
        </p:nvGrpSpPr>
        <p:grpSpPr>
          <a:xfrm>
            <a:off x="7315200" y="5365879"/>
            <a:ext cx="388377" cy="388377"/>
            <a:chOff x="5250422" y="1146210"/>
            <a:chExt cx="388377" cy="388377"/>
          </a:xfrm>
        </p:grpSpPr>
        <p:sp>
          <p:nvSpPr>
            <p:cNvPr id="18" name="下矢印 17"/>
            <p:cNvSpPr/>
            <p:nvPr/>
          </p:nvSpPr>
          <p:spPr>
            <a:xfrm>
              <a:off x="5250422" y="1146210"/>
              <a:ext cx="388377" cy="388377"/>
            </a:xfrm>
            <a:prstGeom prst="downArrow">
              <a:avLst>
                <a:gd name="adj1" fmla="val 55000"/>
                <a:gd name="adj2" fmla="val 45000"/>
              </a:avLst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下矢印 4"/>
            <p:cNvSpPr txBox="1"/>
            <p:nvPr/>
          </p:nvSpPr>
          <p:spPr>
            <a:xfrm>
              <a:off x="5337807" y="1146210"/>
              <a:ext cx="213607" cy="292254"/>
            </a:xfrm>
            <a:prstGeom prst="rect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kumimoji="1" lang="ja-JP" altLang="en-US" sz="1800" kern="120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グループ化 19"/>
          <p:cNvGrpSpPr/>
          <p:nvPr/>
        </p:nvGrpSpPr>
        <p:grpSpPr>
          <a:xfrm>
            <a:off x="3276600" y="5750381"/>
            <a:ext cx="5181600" cy="597503"/>
            <a:chOff x="914399" y="1394173"/>
            <a:chExt cx="5181600" cy="597503"/>
          </a:xfrm>
        </p:grpSpPr>
        <p:sp>
          <p:nvSpPr>
            <p:cNvPr id="21" name="角丸四角形 20"/>
            <p:cNvSpPr/>
            <p:nvPr/>
          </p:nvSpPr>
          <p:spPr>
            <a:xfrm>
              <a:off x="914399" y="1394173"/>
              <a:ext cx="5181600" cy="597503"/>
            </a:xfrm>
            <a:prstGeom prst="roundRect">
              <a:avLst>
                <a:gd name="adj" fmla="val 10000"/>
              </a:avLst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角丸四角形 4"/>
            <p:cNvSpPr txBox="1"/>
            <p:nvPr/>
          </p:nvSpPr>
          <p:spPr>
            <a:xfrm>
              <a:off x="931899" y="1411673"/>
              <a:ext cx="4301022" cy="56250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lvl="0" algn="l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en-US" altLang="ja-JP" sz="2400" kern="12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(7)</a:t>
              </a:r>
              <a:r>
                <a:rPr kumimoji="1" lang="ja-JP" altLang="en-US" sz="2400" kern="12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 フィードバック</a:t>
              </a:r>
              <a:endParaRPr kumimoji="1" lang="ja-JP" altLang="en-US" sz="2400" kern="12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4" name="正方形/長方形 3"/>
          <p:cNvSpPr/>
          <p:nvPr/>
        </p:nvSpPr>
        <p:spPr bwMode="auto">
          <a:xfrm>
            <a:off x="8077200" y="1828800"/>
            <a:ext cx="228600" cy="384683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3" name="左矢印 2"/>
          <p:cNvSpPr/>
          <p:nvPr/>
        </p:nvSpPr>
        <p:spPr bwMode="auto">
          <a:xfrm>
            <a:off x="5867400" y="1575368"/>
            <a:ext cx="2438400" cy="381000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382937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222109"/>
            <a:ext cx="9105900" cy="503237"/>
          </a:xfrm>
        </p:spPr>
        <p:txBody>
          <a:bodyPr/>
          <a:lstStyle/>
          <a:p>
            <a:pPr algn="l"/>
            <a:r>
              <a:rPr lang="ja-JP" altLang="en-US" sz="3200" dirty="0" smtClean="0"/>
              <a:t>発想法</a:t>
            </a:r>
            <a:endParaRPr lang="ja-JP" altLang="ja-JP" sz="3200" dirty="0" smtClean="0"/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250825" y="725346"/>
            <a:ext cx="9076195" cy="5924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ja-JP" altLang="en-US" sz="2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問題解決の糸口を見つけたり、情報の整理をすること。</a:t>
            </a:r>
          </a:p>
          <a:p>
            <a:pPr algn="l"/>
            <a:r>
              <a:rPr lang="ja-JP" altLang="en-US" sz="2700" dirty="0" smtClean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〇考えを広げる</a:t>
            </a:r>
          </a:p>
          <a:p>
            <a:pPr algn="l"/>
            <a:r>
              <a:rPr lang="ja-JP" altLang="en-US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ja-JP" altLang="en-US" sz="2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自由に考えを話したり、書いたりする</a:t>
            </a:r>
          </a:p>
          <a:p>
            <a:pPr algn="l"/>
            <a:r>
              <a:rPr lang="ja-JP" altLang="en-US" sz="2700" dirty="0" smtClean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〇考えや情報を図や表で表現する。</a:t>
            </a:r>
          </a:p>
          <a:p>
            <a:pPr algn="l"/>
            <a:r>
              <a:rPr lang="ja-JP" altLang="en-US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sz="2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広げた考えや、収集した情報を図や表にする。</a:t>
            </a:r>
          </a:p>
          <a:p>
            <a:pPr algn="l"/>
            <a:r>
              <a:rPr lang="ja-JP" altLang="en-US" sz="2700" dirty="0" smtClean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〇広げた考えをまとめる。</a:t>
            </a:r>
            <a:endParaRPr lang="en-US" altLang="ja-JP" sz="2700" dirty="0" smtClean="0">
              <a:solidFill>
                <a:schemeClr val="accent6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ja-JP" altLang="en-US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sz="2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類似した考えや情報をまとめたり、それらを関連付けて目的にそっとまとめる。</a:t>
            </a:r>
          </a:p>
          <a:p>
            <a:pPr algn="l"/>
            <a:endParaRPr lang="ja-JP" altLang="en-US" sz="27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ja-JP" altLang="en-US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代表的</a:t>
            </a:r>
            <a:r>
              <a:rPr lang="ja-JP" altLang="en-US" sz="2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な発想法</a:t>
            </a:r>
            <a:endParaRPr lang="en-US" altLang="ja-JP" sz="27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ja-JP" altLang="en-US" sz="2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〇</a:t>
            </a:r>
            <a:r>
              <a:rPr lang="ja-JP" altLang="en-US" sz="27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マインドマップ</a:t>
            </a:r>
            <a:r>
              <a:rPr lang="en-US" altLang="ja-JP" sz="27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r>
              <a:rPr lang="en-US" altLang="ja-JP" sz="2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ja-JP" altLang="en-US" sz="2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中心の話題から関連を広げていく</a:t>
            </a:r>
          </a:p>
          <a:p>
            <a:pPr algn="l"/>
            <a:r>
              <a:rPr lang="ja-JP" altLang="en-US" sz="2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〇</a:t>
            </a:r>
            <a:r>
              <a:rPr lang="ja-JP" altLang="en-US" sz="27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ブレーンストーミング</a:t>
            </a:r>
            <a:r>
              <a:rPr lang="en-US" altLang="ja-JP" sz="27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r>
              <a:rPr lang="en-US" altLang="ja-JP" sz="2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ja-JP" altLang="en-US" sz="2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集団で自由に意見や考えを</a:t>
            </a:r>
            <a:br>
              <a:rPr lang="ja-JP" altLang="en-US" sz="2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出し合う。</a:t>
            </a:r>
          </a:p>
          <a:p>
            <a:pPr algn="l"/>
            <a:r>
              <a:rPr lang="ja-JP" altLang="en-US" sz="2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〇</a:t>
            </a:r>
            <a:r>
              <a:rPr lang="en-US" altLang="ja-JP" sz="27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KJ</a:t>
            </a:r>
            <a:r>
              <a:rPr lang="ja-JP" altLang="en-US" sz="27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法</a:t>
            </a:r>
            <a:r>
              <a:rPr lang="en-US" altLang="ja-JP" sz="27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r>
              <a:rPr lang="ja-JP" altLang="en-US" sz="2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カードに記入して考えや情報を整理する。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530871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250825" y="222109"/>
            <a:ext cx="910590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/>
            <a:r>
              <a:rPr lang="ja-JP" altLang="en-US" sz="3200" dirty="0" smtClean="0"/>
              <a:t>マインドマップって何</a:t>
            </a:r>
            <a:endParaRPr lang="ja-JP" altLang="ja-JP" sz="3200" dirty="0" smtClean="0"/>
          </a:p>
        </p:txBody>
      </p:sp>
      <p:pic>
        <p:nvPicPr>
          <p:cNvPr id="1026" name="Picture 2" descr="https://dm2.co.jp/tohdamikio/photos/uncategorized/2011/04/10/mindmap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06"/>
          <a:stretch/>
        </p:blipFill>
        <p:spPr bwMode="auto">
          <a:xfrm>
            <a:off x="457200" y="990600"/>
            <a:ext cx="8274584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276656" y="6172200"/>
            <a:ext cx="670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画像引用</a:t>
            </a:r>
            <a:r>
              <a:rPr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: https://dm2.co.jp/2011/04/mindmap-sakusei.html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45156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250825" y="222109"/>
            <a:ext cx="910590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/>
            <a:r>
              <a:rPr lang="ja-JP" altLang="en-US" sz="3200" dirty="0" smtClean="0"/>
              <a:t>マインドマップの特徴</a:t>
            </a:r>
            <a:endParaRPr lang="ja-JP" altLang="ja-JP" sz="3200" dirty="0" smtClean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533400" y="914400"/>
            <a:ext cx="7848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マインドマップとは、頭で思い描いたものを図式で表現するためのツールです。中心にメイントピックとなる文字や画像があり、その中心から複数の枝分かれが放射状に展開し、各枝分かれにそれぞれのキーワードや画像がある、という人間の脳をイメージした、思考を可視化するためのダイアグラムです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</a:p>
          <a:p>
            <a:pPr algn="l"/>
            <a:endParaRPr lang="ja-JP" altLang="en-US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頭の中で考えている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ことを視覚化する。</a:t>
            </a:r>
          </a:p>
          <a:p>
            <a:pPr algn="l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・情報を簡単に整理することができる。</a:t>
            </a: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・いろいろな情報を関連付けて考えることができる。</a:t>
            </a:r>
          </a:p>
          <a:p>
            <a:pPr algn="l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・ある事柄について、もれなく情報を出すことができる。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76656" y="6172200"/>
            <a:ext cx="670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引用</a:t>
            </a:r>
            <a:r>
              <a:rPr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: www.edrawsoft.com/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922269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250825" y="222109"/>
            <a:ext cx="910590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/>
            <a:r>
              <a:rPr lang="ja-JP" altLang="en-US" sz="3200" dirty="0" smtClean="0"/>
              <a:t>マインドマップを作ってみよう</a:t>
            </a:r>
            <a:endParaRPr lang="ja-JP" altLang="ja-JP" sz="3200" dirty="0" smtClean="0"/>
          </a:p>
        </p:txBody>
      </p:sp>
      <p:sp>
        <p:nvSpPr>
          <p:cNvPr id="3" name="正方形/長方形 2"/>
          <p:cNvSpPr/>
          <p:nvPr/>
        </p:nvSpPr>
        <p:spPr bwMode="auto">
          <a:xfrm>
            <a:off x="1066800" y="762000"/>
            <a:ext cx="1676400" cy="274119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 bwMode="auto">
          <a:xfrm>
            <a:off x="577464" y="3073594"/>
            <a:ext cx="946536" cy="159819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 bwMode="auto">
          <a:xfrm>
            <a:off x="276656" y="4495800"/>
            <a:ext cx="2622936" cy="201495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00711" y="996102"/>
            <a:ext cx="78486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12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のルール</a:t>
            </a: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無地の用紙を使う</a:t>
            </a: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・ブランチは曲線で</a:t>
            </a: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・用紙は横長で使う</a:t>
            </a: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・強調する</a:t>
            </a: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・用紙の中心から描く</a:t>
            </a: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・関連づける</a:t>
            </a: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・テーマはイメージで描く</a:t>
            </a: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・独自のスタイルで</a:t>
            </a: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ブランチ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=1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ワード</a:t>
            </a: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・創造的に</a:t>
            </a: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・ワードは単語で書く</a:t>
            </a: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・楽しむ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4564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6821</TotalTime>
  <Words>934</Words>
  <Application>Microsoft Office PowerPoint</Application>
  <PresentationFormat>画面に合わせる (4:3)</PresentationFormat>
  <Paragraphs>179</Paragraphs>
  <Slides>16</Slides>
  <Notes>15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3" baseType="lpstr">
      <vt:lpstr>ＭＳ Ｐゴシック</vt:lpstr>
      <vt:lpstr>ＭＳ Ｐ明朝</vt:lpstr>
      <vt:lpstr>メイリオ</vt:lpstr>
      <vt:lpstr>游明朝</vt:lpstr>
      <vt:lpstr>Arial</vt:lpstr>
      <vt:lpstr>Times New Roman</vt:lpstr>
      <vt:lpstr>標準デザイン</vt:lpstr>
      <vt:lpstr>PowerPoint プレゼンテーション</vt:lpstr>
      <vt:lpstr>情報科と問題解決</vt:lpstr>
      <vt:lpstr>問題解決とは</vt:lpstr>
      <vt:lpstr>問題解決のプロセス</vt:lpstr>
      <vt:lpstr>問題解決のプロセス(情報の収集含む)</vt:lpstr>
      <vt:lpstr>発想法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Owner</dc:creator>
  <cp:lastModifiedBy>gohome8</cp:lastModifiedBy>
  <cp:revision>236</cp:revision>
  <cp:lastPrinted>2018-04-19T20:08:43Z</cp:lastPrinted>
  <dcterms:created xsi:type="dcterms:W3CDTF">2014-03-24T13:08:44Z</dcterms:created>
  <dcterms:modified xsi:type="dcterms:W3CDTF">2021-05-03T12:09:10Z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