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3" r:id="rId2"/>
    <p:sldId id="345" r:id="rId3"/>
    <p:sldId id="346" r:id="rId4"/>
    <p:sldId id="347" r:id="rId5"/>
    <p:sldId id="349" r:id="rId6"/>
    <p:sldId id="350" r:id="rId7"/>
    <p:sldId id="351" r:id="rId8"/>
  </p:sldIdLst>
  <p:sldSz cx="9144000" cy="6858000" type="screen4x3"/>
  <p:notesSz cx="7099300" cy="10234613"/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CC"/>
    <a:srgbClr val="FF99CC"/>
    <a:srgbClr val="CC6600"/>
    <a:srgbClr val="FFFF00"/>
    <a:srgbClr val="FF7C8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1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ja-JP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altLang="ja-JP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n-US" altLang="ja-JP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9D3E1DD-1855-40EC-B4F2-B399AEDCBF2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17A54-FE79-40E3-8923-9AE8081D130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0921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116616-1329-4C20-A24C-3FB265F6AEB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255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0EF05-8FA4-44FD-9732-F927C24D3FA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814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66791-9E44-4D5D-84D2-CA44E8ABFE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854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FE6E80-D8D4-418F-B1E2-44F29851FD7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91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DA167E-36DC-449B-9FE3-E896DD7C58E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8342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50203-31C9-43DE-9EC1-E54AE497938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6172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2A731-253F-4B19-976D-7EA7B3125DD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1269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79B73-A815-4F21-92C6-61809DE8331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65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5713-61A0-4B11-A3E5-9568F80C627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645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01AEA-D94B-4DDF-B8AC-984445C0C45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99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r>
              <a:rPr lang="en-US" altLang="ja-JP"/>
              <a:t>©Go Ota, 2014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fld id="{ABDDDF70-51DA-48E8-B03B-E0CBBF17941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esas.go.jp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FAFF6C-73AB-4A99-8CA0-CD8395AE7C10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140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29650" cy="612775"/>
          </a:xfrm>
        </p:spPr>
        <p:txBody>
          <a:bodyPr/>
          <a:lstStyle/>
          <a:p>
            <a:pPr algn="l" eaLnBrk="1" hangingPunct="1"/>
            <a:r>
              <a:rPr lang="ja-JP" altLang="en-US" sz="3200" dirty="0">
                <a:ea typeface="メイリオ" panose="020B0604030504040204" pitchFamily="50" charset="-128"/>
              </a:rPr>
              <a:t>「レポートの作成　千葉県の問題」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19200"/>
            <a:ext cx="5862119" cy="344753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0" b="97704" l="9626" r="89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600" y="2092121"/>
            <a:ext cx="3962400" cy="415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08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FAFF6C-73AB-4A99-8CA0-CD8395AE7C10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53819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ea typeface="メイリオ" panose="020B0604030504040204" pitchFamily="50" charset="-128"/>
              </a:rPr>
              <a:t>レポート編</a:t>
            </a:r>
            <a:r>
              <a:rPr lang="en-US" altLang="ja-JP" sz="2800" dirty="0">
                <a:ea typeface="メイリオ" panose="020B0604030504040204" pitchFamily="50" charset="-128"/>
              </a:rPr>
              <a:t>(1)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4320" y="866594"/>
            <a:ext cx="761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RESAS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という地域経済分析システムを使用して、千葉県の問題を考えてみます。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59" y="1981200"/>
            <a:ext cx="3349480" cy="1973306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152400" y="4114800"/>
            <a:ext cx="350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hlinkClick r:id="rId3"/>
              </a:rPr>
              <a:t>https://resas.go.jp/</a:t>
            </a:r>
            <a:endParaRPr lang="ja-JP" altLang="en-US" sz="2800" dirty="0"/>
          </a:p>
          <a:p>
            <a:endParaRPr lang="ja-JP" altLang="en-US" sz="2800" dirty="0"/>
          </a:p>
        </p:txBody>
      </p:sp>
      <p:sp>
        <p:nvSpPr>
          <p:cNvPr id="14" name="楕円 13"/>
          <p:cNvSpPr/>
          <p:nvPr/>
        </p:nvSpPr>
        <p:spPr bwMode="auto">
          <a:xfrm>
            <a:off x="2933700" y="1820906"/>
            <a:ext cx="723900" cy="64116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20481" y="4888318"/>
            <a:ext cx="3437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サマリー機能を使用</a:t>
            </a:r>
          </a:p>
        </p:txBody>
      </p:sp>
      <p:sp>
        <p:nvSpPr>
          <p:cNvPr id="5" name="右矢印 4"/>
          <p:cNvSpPr/>
          <p:nvPr/>
        </p:nvSpPr>
        <p:spPr bwMode="auto">
          <a:xfrm>
            <a:off x="3975499" y="2563295"/>
            <a:ext cx="607940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2209486"/>
            <a:ext cx="3993540" cy="2166937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078441" y="4426653"/>
            <a:ext cx="3437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Excel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データを作成ダウンロード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時間がかかるので今回は用意してあります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62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53819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ea typeface="メイリオ" panose="020B0604030504040204" pitchFamily="50" charset="-128"/>
              </a:rPr>
              <a:t>レポート編</a:t>
            </a:r>
            <a:r>
              <a:rPr lang="en-US" altLang="ja-JP" sz="2800" dirty="0">
                <a:ea typeface="メイリオ" panose="020B0604030504040204" pitchFamily="50" charset="-128"/>
              </a:rPr>
              <a:t>(2)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4320" y="866594"/>
            <a:ext cx="7616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Excel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ファイルに読み込まれるデータ</a:t>
            </a:r>
            <a:r>
              <a:rPr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じゅ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ない方を指定する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して統計グラフを作成する。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20" y="1905000"/>
            <a:ext cx="3571875" cy="4524375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10366"/>
            <a:ext cx="3895290" cy="2909887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 bwMode="auto">
          <a:xfrm>
            <a:off x="4027875" y="3079509"/>
            <a:ext cx="692005" cy="685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48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53819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ea typeface="メイリオ" panose="020B0604030504040204" pitchFamily="50" charset="-128"/>
              </a:rPr>
              <a:t>レポート編</a:t>
            </a:r>
            <a:r>
              <a:rPr lang="en-US" altLang="ja-JP" sz="2800" dirty="0">
                <a:ea typeface="メイリオ" panose="020B0604030504040204" pitchFamily="50" charset="-128"/>
              </a:rPr>
              <a:t>(3)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84320" y="866594"/>
            <a:ext cx="7616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Excel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ファイルの統計データを見て、現在の千葉県の問題に関するレポートを作成する。</a:t>
            </a:r>
          </a:p>
          <a:p>
            <a:pPr algn="l"/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Word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で作成する　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最低</a:t>
            </a:r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ページ</a:t>
            </a:r>
          </a:p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〇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Excel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のグラフを最低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個、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Word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に張り付けて使用する。</a:t>
            </a:r>
          </a:p>
          <a:p>
            <a:pPr algn="l"/>
            <a:endParaRPr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/>
            <a:r>
              <a:rPr lang="en-US" altLang="ja-JP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Word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の内容</a:t>
            </a:r>
          </a:p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タイトル　千葉県の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の問題点と解決方法</a:t>
            </a:r>
          </a:p>
          <a:p>
            <a:pPr marL="457200" indent="-457200" algn="l"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について現状</a:t>
            </a:r>
          </a:p>
          <a:p>
            <a:pPr marL="457200" indent="-457200" algn="l"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についての問題点</a:t>
            </a:r>
          </a:p>
          <a:p>
            <a:pPr marL="457200" indent="-457200" algn="l"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についての解決方法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70320" y="552663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28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実際の作業の進め方のヒントが</a:t>
            </a:r>
            <a:br>
              <a:rPr kumimoji="1" lang="ja-JP" altLang="en-US" sz="28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2800" dirty="0">
                <a:solidFill>
                  <a:schemeClr val="accent6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次のスライドからあります</a:t>
            </a:r>
            <a:r>
              <a:rPr kumimoji="1" lang="ja-JP" altLang="en-US" dirty="0">
                <a:solidFill>
                  <a:schemeClr val="accent6">
                    <a:lumMod val="50000"/>
                  </a:schemeClr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84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53819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ea typeface="メイリオ" panose="020B0604030504040204" pitchFamily="50" charset="-128"/>
              </a:rPr>
              <a:t>進め方</a:t>
            </a:r>
            <a:r>
              <a:rPr lang="en-US" altLang="ja-JP" sz="2800" dirty="0">
                <a:ea typeface="メイリオ" panose="020B0604030504040204" pitchFamily="50" charset="-128"/>
              </a:rPr>
              <a:t>(1)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62180" y="927276"/>
            <a:ext cx="6624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問題と問題を表すグラフを探す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09" y="1686378"/>
            <a:ext cx="3303087" cy="213836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660370"/>
            <a:ext cx="3328987" cy="219037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06196" y="3973458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問題を表している</a:t>
            </a:r>
            <a:b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ような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グラフを探す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131593" y="3973459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千葉県の問題を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などで探す</a:t>
            </a:r>
          </a:p>
        </p:txBody>
      </p:sp>
      <p:sp>
        <p:nvSpPr>
          <p:cNvPr id="5" name="左右矢印 4"/>
          <p:cNvSpPr/>
          <p:nvPr/>
        </p:nvSpPr>
        <p:spPr bwMode="auto">
          <a:xfrm>
            <a:off x="3886200" y="2590800"/>
            <a:ext cx="914400" cy="5334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6" name="下矢印 5"/>
          <p:cNvSpPr/>
          <p:nvPr/>
        </p:nvSpPr>
        <p:spPr bwMode="auto">
          <a:xfrm>
            <a:off x="3438693" y="4953174"/>
            <a:ext cx="1984604" cy="533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268279" y="5706843"/>
            <a:ext cx="6861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問題と、問題を表してる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個のグラフを決める</a:t>
            </a:r>
          </a:p>
        </p:txBody>
      </p:sp>
    </p:spTree>
    <p:extLst>
      <p:ext uri="{BB962C8B-B14F-4D97-AF65-F5344CB8AC3E}">
        <p14:creationId xmlns:p14="http://schemas.microsoft.com/office/powerpoint/2010/main" val="3314036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53819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ea typeface="メイリオ" panose="020B0604030504040204" pitchFamily="50" charset="-128"/>
              </a:rPr>
              <a:t>進め方</a:t>
            </a:r>
            <a:r>
              <a:rPr lang="en-US" altLang="ja-JP" sz="2800" dirty="0">
                <a:ea typeface="メイリオ" panose="020B0604030504040204" pitchFamily="50" charset="-128"/>
              </a:rPr>
              <a:t>(2)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0778" y="956740"/>
            <a:ext cx="6624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の問題点と解決方法</a:t>
            </a:r>
          </a:p>
          <a:p>
            <a:pPr marL="457200" indent="-457200" algn="l">
              <a:buAutoNum type="arabicPeriod"/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について現状</a:t>
            </a:r>
            <a:b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の部分を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Word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で作る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9893" y="2271322"/>
            <a:ext cx="3200400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の問題点と解決方法</a:t>
            </a:r>
          </a:p>
          <a:p>
            <a:pPr marL="457200" indent="-457200" algn="l">
              <a:buAutoNum type="arabicPeriod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について現状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598" y="1138238"/>
            <a:ext cx="3303087" cy="2138362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693" y="3033322"/>
            <a:ext cx="1057275" cy="8858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093" y="3033322"/>
            <a:ext cx="1199788" cy="885825"/>
          </a:xfrm>
          <a:prstGeom prst="rect">
            <a:avLst/>
          </a:prstGeom>
        </p:spPr>
      </p:pic>
      <p:sp>
        <p:nvSpPr>
          <p:cNvPr id="13" name="下矢印 12"/>
          <p:cNvSpPr/>
          <p:nvPr/>
        </p:nvSpPr>
        <p:spPr bwMode="auto">
          <a:xfrm rot="3344251">
            <a:off x="4335003" y="2190512"/>
            <a:ext cx="381000" cy="12954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280852" y="3486667"/>
            <a:ext cx="46978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Excel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から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Word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にグラフを</a:t>
            </a:r>
            <a:b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コピー</a:t>
            </a:r>
          </a:p>
          <a:p>
            <a:pPr algn="l"/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重要</a:t>
            </a:r>
            <a:r>
              <a:rPr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lang="ja-JP" altLang="en-US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貼り付けは</a:t>
            </a:r>
            <a:r>
              <a:rPr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[</a:t>
            </a:r>
            <a:r>
              <a:rPr lang="ja-JP" altLang="en-US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図</a:t>
            </a:r>
            <a:r>
              <a:rPr lang="en-US" altLang="ja-JP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]</a:t>
            </a:r>
            <a:r>
              <a:rPr lang="ja-JP" altLang="en-US" sz="2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として行う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普通の方法だと時間がかかる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5503" y="5059584"/>
            <a:ext cx="3911349" cy="1238594"/>
          </a:xfrm>
          <a:prstGeom prst="rect">
            <a:avLst/>
          </a:prstGeom>
        </p:spPr>
      </p:pic>
      <p:sp>
        <p:nvSpPr>
          <p:cNvPr id="15" name="楕円 14"/>
          <p:cNvSpPr/>
          <p:nvPr/>
        </p:nvSpPr>
        <p:spPr bwMode="auto">
          <a:xfrm>
            <a:off x="7623320" y="5410643"/>
            <a:ext cx="1066800" cy="93345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3436" y="4209944"/>
            <a:ext cx="2733313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  <a:p>
            <a:r>
              <a:rPr kumimoji="1" lang="ja-JP" altLang="en-US" dirty="0"/>
              <a:t>現状について記述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84320" y="5549925"/>
            <a:ext cx="3935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➁ グラフから読み取れる現状を書く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</a:t>
            </a:r>
            <a:r>
              <a:rPr lang="ja-JP" altLang="en-US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ここでは問題の指摘はしない</a:t>
            </a:r>
            <a:r>
              <a:rPr lang="en-US" altLang="ja-JP" sz="2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2167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320" y="253819"/>
            <a:ext cx="7772400" cy="612775"/>
          </a:xfrm>
        </p:spPr>
        <p:txBody>
          <a:bodyPr/>
          <a:lstStyle/>
          <a:p>
            <a:pPr algn="l" eaLnBrk="1" hangingPunct="1"/>
            <a:r>
              <a:rPr lang="ja-JP" altLang="en-US" sz="2800" dirty="0">
                <a:ea typeface="メイリオ" panose="020B0604030504040204" pitchFamily="50" charset="-128"/>
              </a:rPr>
              <a:t>進め方</a:t>
            </a:r>
            <a:r>
              <a:rPr lang="en-US" altLang="ja-JP" sz="2800" dirty="0">
                <a:ea typeface="メイリオ" panose="020B0604030504040204" pitchFamily="50" charset="-128"/>
              </a:rPr>
              <a:t>(3)</a:t>
            </a:r>
            <a:endParaRPr lang="ja-JP" altLang="en-US" sz="2800" dirty="0">
              <a:ea typeface="メイリオ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18083" y="817516"/>
            <a:ext cx="4915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についての問題点</a:t>
            </a:r>
          </a:p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についての解決方法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8083" y="1648513"/>
            <a:ext cx="3200400" cy="50167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の問題点と解決方法</a:t>
            </a:r>
          </a:p>
          <a:p>
            <a:pPr marL="457200" indent="-457200" algn="l">
              <a:buAutoNum type="arabicPeriod"/>
            </a:pP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</a:t>
            </a:r>
            <a:r>
              <a:rPr lang="en-US" altLang="ja-JP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sz="1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について現状</a:t>
            </a:r>
            <a:b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ja-JP" altLang="en-US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457200" indent="-457200" algn="l">
              <a:buAutoNum type="arabicPeriod"/>
            </a:pP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83" y="2410513"/>
            <a:ext cx="1057275" cy="88582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283" y="2410513"/>
            <a:ext cx="1199788" cy="885825"/>
          </a:xfrm>
          <a:prstGeom prst="rect">
            <a:avLst/>
          </a:prstGeom>
        </p:spPr>
      </p:pic>
      <p:sp>
        <p:nvSpPr>
          <p:cNvPr id="13" name="下矢印 12"/>
          <p:cNvSpPr/>
          <p:nvPr/>
        </p:nvSpPr>
        <p:spPr bwMode="auto">
          <a:xfrm rot="5400000">
            <a:off x="3812697" y="3358914"/>
            <a:ext cx="685916" cy="560764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51626" y="3486667"/>
            <a:ext cx="2733313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kumimoji="1" lang="ja-JP" altLang="en-US" dirty="0"/>
          </a:p>
          <a:p>
            <a:r>
              <a:rPr kumimoji="1" lang="ja-JP" altLang="en-US" dirty="0"/>
              <a:t>現状について記述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1625" y="4610051"/>
            <a:ext cx="2733313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についての問題点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51624" y="5488465"/>
            <a:ext cx="2733313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千葉県の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xxx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についての解決方法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21" y="2456556"/>
            <a:ext cx="3328987" cy="2190377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4056218" y="4933216"/>
            <a:ext cx="4915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必要に応じて</a:t>
            </a:r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を参考にする。</a:t>
            </a:r>
          </a:p>
        </p:txBody>
      </p:sp>
    </p:spTree>
    <p:extLst>
      <p:ext uri="{BB962C8B-B14F-4D97-AF65-F5344CB8AC3E}">
        <p14:creationId xmlns:p14="http://schemas.microsoft.com/office/powerpoint/2010/main" val="111702570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5924</TotalTime>
  <Words>371</Words>
  <Application>Microsoft Office PowerPoint</Application>
  <PresentationFormat>画面に合わせる (4:3)</PresentationFormat>
  <Paragraphs>66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0" baseType="lpstr">
      <vt:lpstr>メイリオ</vt:lpstr>
      <vt:lpstr>Arial</vt:lpstr>
      <vt:lpstr>標準デザイン</vt:lpstr>
      <vt:lpstr>「レポートの作成　千葉県の問題」</vt:lpstr>
      <vt:lpstr>レポート編(1)</vt:lpstr>
      <vt:lpstr>レポート編(2)</vt:lpstr>
      <vt:lpstr>レポート編(3)</vt:lpstr>
      <vt:lpstr>進め方(1)</vt:lpstr>
      <vt:lpstr>進め方(2)</vt:lpstr>
      <vt:lpstr>進め方(3)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Go Ota</cp:lastModifiedBy>
  <cp:revision>218</cp:revision>
  <cp:lastPrinted>2021-02-08T21:15:14Z</cp:lastPrinted>
  <dcterms:created xsi:type="dcterms:W3CDTF">2014-03-24T13:08:44Z</dcterms:created>
  <dcterms:modified xsi:type="dcterms:W3CDTF">2022-04-06T02:43:40Z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