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6"/>
  </p:notesMasterIdLst>
  <p:sldIdLst>
    <p:sldId id="423" r:id="rId2"/>
    <p:sldId id="319" r:id="rId3"/>
    <p:sldId id="347" r:id="rId4"/>
    <p:sldId id="398" r:id="rId5"/>
    <p:sldId id="324" r:id="rId6"/>
    <p:sldId id="400" r:id="rId7"/>
    <p:sldId id="368" r:id="rId8"/>
    <p:sldId id="369" r:id="rId9"/>
    <p:sldId id="402" r:id="rId10"/>
    <p:sldId id="401" r:id="rId11"/>
    <p:sldId id="348" r:id="rId12"/>
    <p:sldId id="370" r:id="rId13"/>
    <p:sldId id="372" r:id="rId14"/>
    <p:sldId id="373" r:id="rId15"/>
    <p:sldId id="374" r:id="rId16"/>
    <p:sldId id="376" r:id="rId17"/>
    <p:sldId id="375" r:id="rId18"/>
    <p:sldId id="403" r:id="rId19"/>
    <p:sldId id="377" r:id="rId20"/>
    <p:sldId id="349" r:id="rId21"/>
    <p:sldId id="350" r:id="rId22"/>
    <p:sldId id="380" r:id="rId23"/>
    <p:sldId id="381" r:id="rId24"/>
    <p:sldId id="382" r:id="rId25"/>
    <p:sldId id="353" r:id="rId26"/>
    <p:sldId id="383" r:id="rId27"/>
    <p:sldId id="415" r:id="rId28"/>
    <p:sldId id="384" r:id="rId29"/>
    <p:sldId id="385" r:id="rId30"/>
    <p:sldId id="386" r:id="rId31"/>
    <p:sldId id="389" r:id="rId32"/>
    <p:sldId id="390" r:id="rId33"/>
    <p:sldId id="391" r:id="rId34"/>
    <p:sldId id="392" r:id="rId35"/>
    <p:sldId id="420" r:id="rId36"/>
    <p:sldId id="393" r:id="rId37"/>
    <p:sldId id="394" r:id="rId38"/>
    <p:sldId id="395" r:id="rId39"/>
    <p:sldId id="416" r:id="rId40"/>
    <p:sldId id="417" r:id="rId41"/>
    <p:sldId id="418" r:id="rId42"/>
    <p:sldId id="358" r:id="rId43"/>
    <p:sldId id="406" r:id="rId44"/>
    <p:sldId id="421" r:id="rId45"/>
  </p:sldIdLst>
  <p:sldSz cx="9144000" cy="6858000" type="screen4x3"/>
  <p:notesSz cx="4870450" cy="7099300"/>
  <p:defaultTextStyle>
    <a:defPPr>
      <a:defRPr lang="ja-JP"/>
    </a:defPPr>
    <a:lvl1pPr algn="ctr"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ctr"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ctr"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ctr"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ctr"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CC6600"/>
    <a:srgbClr val="DDDDDD"/>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snapToGrid="0">
      <p:cViewPr varScale="1">
        <p:scale>
          <a:sx n="64" d="100"/>
          <a:sy n="64" d="100"/>
        </p:scale>
        <p:origin x="1122"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2110528" cy="3549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393" tIns="34196" rIns="68393" bIns="34196" numCol="1" anchor="t" anchorCtr="0" compatLnSpc="1">
            <a:prstTxWarp prst="textNoShape">
              <a:avLst/>
            </a:prstTxWarp>
          </a:bodyPr>
          <a:lstStyle>
            <a:lvl1pPr algn="l">
              <a:defRPr sz="900"/>
            </a:lvl1pPr>
          </a:lstStyle>
          <a:p>
            <a:endParaRPr lang="en-US" altLang="ja-JP"/>
          </a:p>
        </p:txBody>
      </p:sp>
      <p:sp>
        <p:nvSpPr>
          <p:cNvPr id="13315" name="Rectangle 3"/>
          <p:cNvSpPr>
            <a:spLocks noGrp="1" noChangeArrowheads="1"/>
          </p:cNvSpPr>
          <p:nvPr>
            <p:ph type="dt" idx="1"/>
          </p:nvPr>
        </p:nvSpPr>
        <p:spPr bwMode="auto">
          <a:xfrm>
            <a:off x="2758795" y="0"/>
            <a:ext cx="2110528" cy="3549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393" tIns="34196" rIns="68393" bIns="34196" numCol="1" anchor="t" anchorCtr="0" compatLnSpc="1">
            <a:prstTxWarp prst="textNoShape">
              <a:avLst/>
            </a:prstTxWarp>
          </a:bodyPr>
          <a:lstStyle>
            <a:lvl1pPr algn="r">
              <a:defRPr sz="900"/>
            </a:lvl1pPr>
          </a:lstStyle>
          <a:p>
            <a:endParaRPr lang="en-US" altLang="ja-JP"/>
          </a:p>
        </p:txBody>
      </p:sp>
      <p:sp>
        <p:nvSpPr>
          <p:cNvPr id="13316" name="Rectangle 4"/>
          <p:cNvSpPr>
            <a:spLocks noGrp="1" noRot="1" noChangeAspect="1" noChangeArrowheads="1" noTextEdit="1"/>
          </p:cNvSpPr>
          <p:nvPr>
            <p:ph type="sldImg" idx="2"/>
          </p:nvPr>
        </p:nvSpPr>
        <p:spPr bwMode="auto">
          <a:xfrm>
            <a:off x="661988" y="533400"/>
            <a:ext cx="3546475" cy="26606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3317" name="Rectangle 5"/>
          <p:cNvSpPr>
            <a:spLocks noGrp="1" noChangeArrowheads="1"/>
          </p:cNvSpPr>
          <p:nvPr>
            <p:ph type="body" sz="quarter" idx="3"/>
          </p:nvPr>
        </p:nvSpPr>
        <p:spPr bwMode="auto">
          <a:xfrm>
            <a:off x="487045" y="3372167"/>
            <a:ext cx="3896360" cy="31946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393" tIns="34196" rIns="68393" bIns="34196"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3318" name="Rectangle 6"/>
          <p:cNvSpPr>
            <a:spLocks noGrp="1" noChangeArrowheads="1"/>
          </p:cNvSpPr>
          <p:nvPr>
            <p:ph type="ftr" sz="quarter" idx="4"/>
          </p:nvPr>
        </p:nvSpPr>
        <p:spPr bwMode="auto">
          <a:xfrm>
            <a:off x="0" y="6743103"/>
            <a:ext cx="2110528" cy="3549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393" tIns="34196" rIns="68393" bIns="34196" numCol="1" anchor="b" anchorCtr="0" compatLnSpc="1">
            <a:prstTxWarp prst="textNoShape">
              <a:avLst/>
            </a:prstTxWarp>
          </a:bodyPr>
          <a:lstStyle>
            <a:lvl1pPr algn="l">
              <a:defRPr sz="900"/>
            </a:lvl1pPr>
          </a:lstStyle>
          <a:p>
            <a:endParaRPr lang="en-US" altLang="ja-JP"/>
          </a:p>
        </p:txBody>
      </p:sp>
      <p:sp>
        <p:nvSpPr>
          <p:cNvPr id="13319" name="Rectangle 7"/>
          <p:cNvSpPr>
            <a:spLocks noGrp="1" noChangeArrowheads="1"/>
          </p:cNvSpPr>
          <p:nvPr>
            <p:ph type="sldNum" sz="quarter" idx="5"/>
          </p:nvPr>
        </p:nvSpPr>
        <p:spPr bwMode="auto">
          <a:xfrm>
            <a:off x="2758795" y="6743103"/>
            <a:ext cx="2110528" cy="3549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393" tIns="34196" rIns="68393" bIns="34196" numCol="1" anchor="b" anchorCtr="0" compatLnSpc="1">
            <a:prstTxWarp prst="textNoShape">
              <a:avLst/>
            </a:prstTxWarp>
          </a:bodyPr>
          <a:lstStyle>
            <a:lvl1pPr algn="r">
              <a:defRPr sz="900"/>
            </a:lvl1pPr>
          </a:lstStyle>
          <a:p>
            <a:fld id="{78DBCE9A-26CC-4D07-A209-6BB131C1C5BE}" type="slidenum">
              <a:rPr lang="en-US" altLang="ja-JP"/>
              <a:pPr/>
              <a:t>‹#›</a:t>
            </a:fld>
            <a:endParaRPr lang="en-US" altLang="ja-JP"/>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1pPr>
    <a:lvl2pPr marL="4572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2pPr>
    <a:lvl3pPr marL="9144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3pPr>
    <a:lvl4pPr marL="13716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4pPr>
    <a:lvl5pPr marL="18288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6000"/>
            </a:lvl1p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a:t>©Go Ota, 2014</a:t>
            </a:r>
          </a:p>
        </p:txBody>
      </p:sp>
      <p:sp>
        <p:nvSpPr>
          <p:cNvPr id="6" name="スライド番号プレースホルダー 5"/>
          <p:cNvSpPr>
            <a:spLocks noGrp="1"/>
          </p:cNvSpPr>
          <p:nvPr>
            <p:ph type="sldNum" sz="quarter" idx="12"/>
          </p:nvPr>
        </p:nvSpPr>
        <p:spPr/>
        <p:txBody>
          <a:bodyPr/>
          <a:lstStyle>
            <a:lvl1pPr>
              <a:defRPr/>
            </a:lvl1pPr>
          </a:lstStyle>
          <a:p>
            <a:fld id="{3CBC06A1-2E29-468E-944F-C6BB68756824}" type="slidenum">
              <a:rPr lang="en-US" altLang="ja-JP"/>
              <a:pPr/>
              <a:t>‹#›</a:t>
            </a:fld>
            <a:endParaRPr lang="en-US" altLang="ja-JP"/>
          </a:p>
        </p:txBody>
      </p:sp>
    </p:spTree>
    <p:extLst>
      <p:ext uri="{BB962C8B-B14F-4D97-AF65-F5344CB8AC3E}">
        <p14:creationId xmlns:p14="http://schemas.microsoft.com/office/powerpoint/2010/main" val="26264232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a:t>©Go Ota, 2014</a:t>
            </a:r>
          </a:p>
        </p:txBody>
      </p:sp>
      <p:sp>
        <p:nvSpPr>
          <p:cNvPr id="6" name="スライド番号プレースホルダー 5"/>
          <p:cNvSpPr>
            <a:spLocks noGrp="1"/>
          </p:cNvSpPr>
          <p:nvPr>
            <p:ph type="sldNum" sz="quarter" idx="12"/>
          </p:nvPr>
        </p:nvSpPr>
        <p:spPr/>
        <p:txBody>
          <a:bodyPr/>
          <a:lstStyle>
            <a:lvl1pPr>
              <a:defRPr/>
            </a:lvl1pPr>
          </a:lstStyle>
          <a:p>
            <a:fld id="{74B7B7AF-DAA1-4AED-9B3F-FDF7A5F20F34}" type="slidenum">
              <a:rPr lang="en-US" altLang="ja-JP"/>
              <a:pPr/>
              <a:t>‹#›</a:t>
            </a:fld>
            <a:endParaRPr lang="en-US" altLang="ja-JP"/>
          </a:p>
        </p:txBody>
      </p:sp>
    </p:spTree>
    <p:extLst>
      <p:ext uri="{BB962C8B-B14F-4D97-AF65-F5344CB8AC3E}">
        <p14:creationId xmlns:p14="http://schemas.microsoft.com/office/powerpoint/2010/main" val="20083008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a:t>©Go Ota, 2014</a:t>
            </a:r>
          </a:p>
        </p:txBody>
      </p:sp>
      <p:sp>
        <p:nvSpPr>
          <p:cNvPr id="6" name="スライド番号プレースホルダー 5"/>
          <p:cNvSpPr>
            <a:spLocks noGrp="1"/>
          </p:cNvSpPr>
          <p:nvPr>
            <p:ph type="sldNum" sz="quarter" idx="12"/>
          </p:nvPr>
        </p:nvSpPr>
        <p:spPr/>
        <p:txBody>
          <a:bodyPr/>
          <a:lstStyle>
            <a:lvl1pPr>
              <a:defRPr/>
            </a:lvl1pPr>
          </a:lstStyle>
          <a:p>
            <a:fld id="{FBBA63BE-EF9C-481B-A0CF-F9F6D35C322A}" type="slidenum">
              <a:rPr lang="en-US" altLang="ja-JP"/>
              <a:pPr/>
              <a:t>‹#›</a:t>
            </a:fld>
            <a:endParaRPr lang="en-US" altLang="ja-JP"/>
          </a:p>
        </p:txBody>
      </p:sp>
    </p:spTree>
    <p:extLst>
      <p:ext uri="{BB962C8B-B14F-4D97-AF65-F5344CB8AC3E}">
        <p14:creationId xmlns:p14="http://schemas.microsoft.com/office/powerpoint/2010/main" val="27391101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a:t>©Go Ota, 2014</a:t>
            </a:r>
          </a:p>
        </p:txBody>
      </p:sp>
      <p:sp>
        <p:nvSpPr>
          <p:cNvPr id="6" name="スライド番号プレースホルダー 5"/>
          <p:cNvSpPr>
            <a:spLocks noGrp="1"/>
          </p:cNvSpPr>
          <p:nvPr>
            <p:ph type="sldNum" sz="quarter" idx="12"/>
          </p:nvPr>
        </p:nvSpPr>
        <p:spPr/>
        <p:txBody>
          <a:bodyPr/>
          <a:lstStyle>
            <a:lvl1pPr>
              <a:defRPr/>
            </a:lvl1pPr>
          </a:lstStyle>
          <a:p>
            <a:fld id="{44F9F440-CD72-4B90-8F0F-DCDDDDF73D90}" type="slidenum">
              <a:rPr lang="en-US" altLang="ja-JP"/>
              <a:pPr/>
              <a:t>‹#›</a:t>
            </a:fld>
            <a:endParaRPr lang="en-US" altLang="ja-JP"/>
          </a:p>
        </p:txBody>
      </p:sp>
    </p:spTree>
    <p:extLst>
      <p:ext uri="{BB962C8B-B14F-4D97-AF65-F5344CB8AC3E}">
        <p14:creationId xmlns:p14="http://schemas.microsoft.com/office/powerpoint/2010/main" val="3050003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a:t>©Go Ota, 2014</a:t>
            </a:r>
          </a:p>
        </p:txBody>
      </p:sp>
      <p:sp>
        <p:nvSpPr>
          <p:cNvPr id="6" name="スライド番号プレースホルダー 5"/>
          <p:cNvSpPr>
            <a:spLocks noGrp="1"/>
          </p:cNvSpPr>
          <p:nvPr>
            <p:ph type="sldNum" sz="quarter" idx="12"/>
          </p:nvPr>
        </p:nvSpPr>
        <p:spPr/>
        <p:txBody>
          <a:bodyPr/>
          <a:lstStyle>
            <a:lvl1pPr>
              <a:defRPr/>
            </a:lvl1pPr>
          </a:lstStyle>
          <a:p>
            <a:fld id="{8D6470D5-5D0E-48EB-8541-AB3085A30992}" type="slidenum">
              <a:rPr lang="en-US" altLang="ja-JP"/>
              <a:pPr/>
              <a:t>‹#›</a:t>
            </a:fld>
            <a:endParaRPr lang="en-US" altLang="ja-JP"/>
          </a:p>
        </p:txBody>
      </p:sp>
    </p:spTree>
    <p:extLst>
      <p:ext uri="{BB962C8B-B14F-4D97-AF65-F5344CB8AC3E}">
        <p14:creationId xmlns:p14="http://schemas.microsoft.com/office/powerpoint/2010/main" val="14848841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57200" y="1600200"/>
            <a:ext cx="4038600" cy="452596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600200"/>
            <a:ext cx="4038600" cy="452596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a:defRPr/>
            </a:lvl1pPr>
          </a:lstStyle>
          <a:p>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a:t>©Go Ota, 2014</a:t>
            </a:r>
          </a:p>
        </p:txBody>
      </p:sp>
      <p:sp>
        <p:nvSpPr>
          <p:cNvPr id="7" name="スライド番号プレースホルダー 6"/>
          <p:cNvSpPr>
            <a:spLocks noGrp="1"/>
          </p:cNvSpPr>
          <p:nvPr>
            <p:ph type="sldNum" sz="quarter" idx="12"/>
          </p:nvPr>
        </p:nvSpPr>
        <p:spPr/>
        <p:txBody>
          <a:bodyPr/>
          <a:lstStyle>
            <a:lvl1pPr>
              <a:defRPr/>
            </a:lvl1pPr>
          </a:lstStyle>
          <a:p>
            <a:fld id="{EA816AB5-DC4E-4EDB-8B44-EC4FA1C870FD}" type="slidenum">
              <a:rPr lang="en-US" altLang="ja-JP"/>
              <a:pPr/>
              <a:t>‹#›</a:t>
            </a:fld>
            <a:endParaRPr lang="en-US" altLang="ja-JP"/>
          </a:p>
        </p:txBody>
      </p:sp>
    </p:spTree>
    <p:extLst>
      <p:ext uri="{BB962C8B-B14F-4D97-AF65-F5344CB8AC3E}">
        <p14:creationId xmlns:p14="http://schemas.microsoft.com/office/powerpoint/2010/main" val="10473569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6"/>
          <p:cNvSpPr>
            <a:spLocks noGrp="1"/>
          </p:cNvSpPr>
          <p:nvPr>
            <p:ph type="dt" sz="half" idx="10"/>
          </p:nvPr>
        </p:nvSpPr>
        <p:spPr/>
        <p:txBody>
          <a:bodyPr/>
          <a:lstStyle>
            <a:lvl1pPr>
              <a:defRPr/>
            </a:lvl1pPr>
          </a:lstStyle>
          <a:p>
            <a:endParaRPr lang="en-US" altLang="ja-JP"/>
          </a:p>
        </p:txBody>
      </p:sp>
      <p:sp>
        <p:nvSpPr>
          <p:cNvPr id="8" name="フッター プレースホルダー 7"/>
          <p:cNvSpPr>
            <a:spLocks noGrp="1"/>
          </p:cNvSpPr>
          <p:nvPr>
            <p:ph type="ftr" sz="quarter" idx="11"/>
          </p:nvPr>
        </p:nvSpPr>
        <p:spPr/>
        <p:txBody>
          <a:bodyPr/>
          <a:lstStyle>
            <a:lvl1pPr>
              <a:defRPr/>
            </a:lvl1pPr>
          </a:lstStyle>
          <a:p>
            <a:r>
              <a:rPr lang="en-US" altLang="ja-JP"/>
              <a:t>©Go Ota, 2014</a:t>
            </a:r>
          </a:p>
        </p:txBody>
      </p:sp>
      <p:sp>
        <p:nvSpPr>
          <p:cNvPr id="9" name="スライド番号プレースホルダー 8"/>
          <p:cNvSpPr>
            <a:spLocks noGrp="1"/>
          </p:cNvSpPr>
          <p:nvPr>
            <p:ph type="sldNum" sz="quarter" idx="12"/>
          </p:nvPr>
        </p:nvSpPr>
        <p:spPr/>
        <p:txBody>
          <a:bodyPr/>
          <a:lstStyle>
            <a:lvl1pPr>
              <a:defRPr/>
            </a:lvl1pPr>
          </a:lstStyle>
          <a:p>
            <a:fld id="{18F62C6E-9574-45E1-93AA-31E0239150AC}" type="slidenum">
              <a:rPr lang="en-US" altLang="ja-JP"/>
              <a:pPr/>
              <a:t>‹#›</a:t>
            </a:fld>
            <a:endParaRPr lang="en-US" altLang="ja-JP"/>
          </a:p>
        </p:txBody>
      </p:sp>
    </p:spTree>
    <p:extLst>
      <p:ext uri="{BB962C8B-B14F-4D97-AF65-F5344CB8AC3E}">
        <p14:creationId xmlns:p14="http://schemas.microsoft.com/office/powerpoint/2010/main" val="27084413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endParaRPr lang="en-US" altLang="ja-JP"/>
          </a:p>
        </p:txBody>
      </p:sp>
      <p:sp>
        <p:nvSpPr>
          <p:cNvPr id="4" name="フッター プレースホルダー 3"/>
          <p:cNvSpPr>
            <a:spLocks noGrp="1"/>
          </p:cNvSpPr>
          <p:nvPr>
            <p:ph type="ftr" sz="quarter" idx="11"/>
          </p:nvPr>
        </p:nvSpPr>
        <p:spPr/>
        <p:txBody>
          <a:bodyPr/>
          <a:lstStyle>
            <a:lvl1pPr>
              <a:defRPr/>
            </a:lvl1pPr>
          </a:lstStyle>
          <a:p>
            <a:r>
              <a:rPr lang="en-US" altLang="ja-JP"/>
              <a:t>©Go Ota, 2014</a:t>
            </a:r>
          </a:p>
        </p:txBody>
      </p:sp>
      <p:sp>
        <p:nvSpPr>
          <p:cNvPr id="5" name="スライド番号プレースホルダー 4"/>
          <p:cNvSpPr>
            <a:spLocks noGrp="1"/>
          </p:cNvSpPr>
          <p:nvPr>
            <p:ph type="sldNum" sz="quarter" idx="12"/>
          </p:nvPr>
        </p:nvSpPr>
        <p:spPr/>
        <p:txBody>
          <a:bodyPr/>
          <a:lstStyle>
            <a:lvl1pPr>
              <a:defRPr/>
            </a:lvl1pPr>
          </a:lstStyle>
          <a:p>
            <a:fld id="{028BC237-DBDE-420D-AECA-8364B4EDD3AF}" type="slidenum">
              <a:rPr lang="en-US" altLang="ja-JP"/>
              <a:pPr/>
              <a:t>‹#›</a:t>
            </a:fld>
            <a:endParaRPr lang="en-US" altLang="ja-JP"/>
          </a:p>
        </p:txBody>
      </p:sp>
    </p:spTree>
    <p:extLst>
      <p:ext uri="{BB962C8B-B14F-4D97-AF65-F5344CB8AC3E}">
        <p14:creationId xmlns:p14="http://schemas.microsoft.com/office/powerpoint/2010/main" val="41371786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endParaRPr lang="en-US" altLang="ja-JP"/>
          </a:p>
        </p:txBody>
      </p:sp>
      <p:sp>
        <p:nvSpPr>
          <p:cNvPr id="3" name="フッター プレースホルダー 2"/>
          <p:cNvSpPr>
            <a:spLocks noGrp="1"/>
          </p:cNvSpPr>
          <p:nvPr>
            <p:ph type="ftr" sz="quarter" idx="11"/>
          </p:nvPr>
        </p:nvSpPr>
        <p:spPr/>
        <p:txBody>
          <a:bodyPr/>
          <a:lstStyle>
            <a:lvl1pPr>
              <a:defRPr/>
            </a:lvl1pPr>
          </a:lstStyle>
          <a:p>
            <a:r>
              <a:rPr lang="en-US" altLang="ja-JP"/>
              <a:t>©Go Ota, 2014</a:t>
            </a:r>
          </a:p>
        </p:txBody>
      </p:sp>
      <p:sp>
        <p:nvSpPr>
          <p:cNvPr id="4" name="スライド番号プレースホルダー 3"/>
          <p:cNvSpPr>
            <a:spLocks noGrp="1"/>
          </p:cNvSpPr>
          <p:nvPr>
            <p:ph type="sldNum" sz="quarter" idx="12"/>
          </p:nvPr>
        </p:nvSpPr>
        <p:spPr/>
        <p:txBody>
          <a:bodyPr/>
          <a:lstStyle>
            <a:lvl1pPr>
              <a:defRPr/>
            </a:lvl1pPr>
          </a:lstStyle>
          <a:p>
            <a:fld id="{D3595991-7668-49DD-A5BE-AB06A8396E7C}" type="slidenum">
              <a:rPr lang="en-US" altLang="ja-JP"/>
              <a:pPr/>
              <a:t>‹#›</a:t>
            </a:fld>
            <a:endParaRPr lang="en-US" altLang="ja-JP"/>
          </a:p>
        </p:txBody>
      </p:sp>
    </p:spTree>
    <p:extLst>
      <p:ext uri="{BB962C8B-B14F-4D97-AF65-F5344CB8AC3E}">
        <p14:creationId xmlns:p14="http://schemas.microsoft.com/office/powerpoint/2010/main" val="839785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a:t>©Go Ota, 2014</a:t>
            </a:r>
          </a:p>
        </p:txBody>
      </p:sp>
      <p:sp>
        <p:nvSpPr>
          <p:cNvPr id="7" name="スライド番号プレースホルダー 6"/>
          <p:cNvSpPr>
            <a:spLocks noGrp="1"/>
          </p:cNvSpPr>
          <p:nvPr>
            <p:ph type="sldNum" sz="quarter" idx="12"/>
          </p:nvPr>
        </p:nvSpPr>
        <p:spPr/>
        <p:txBody>
          <a:bodyPr/>
          <a:lstStyle>
            <a:lvl1pPr>
              <a:defRPr/>
            </a:lvl1pPr>
          </a:lstStyle>
          <a:p>
            <a:fld id="{CFBAC9A7-40DF-4E74-940E-F7C797B4EED2}" type="slidenum">
              <a:rPr lang="en-US" altLang="ja-JP"/>
              <a:pPr/>
              <a:t>‹#›</a:t>
            </a:fld>
            <a:endParaRPr lang="en-US" altLang="ja-JP"/>
          </a:p>
        </p:txBody>
      </p:sp>
    </p:spTree>
    <p:extLst>
      <p:ext uri="{BB962C8B-B14F-4D97-AF65-F5344CB8AC3E}">
        <p14:creationId xmlns:p14="http://schemas.microsoft.com/office/powerpoint/2010/main" val="191141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a:t>©Go Ota, 2014</a:t>
            </a:r>
          </a:p>
        </p:txBody>
      </p:sp>
      <p:sp>
        <p:nvSpPr>
          <p:cNvPr id="7" name="スライド番号プレースホルダー 6"/>
          <p:cNvSpPr>
            <a:spLocks noGrp="1"/>
          </p:cNvSpPr>
          <p:nvPr>
            <p:ph type="sldNum" sz="quarter" idx="12"/>
          </p:nvPr>
        </p:nvSpPr>
        <p:spPr/>
        <p:txBody>
          <a:bodyPr/>
          <a:lstStyle>
            <a:lvl1pPr>
              <a:defRPr/>
            </a:lvl1pPr>
          </a:lstStyle>
          <a:p>
            <a:fld id="{EB66ABAE-DBEC-4A08-A006-BFF2E9BC9990}" type="slidenum">
              <a:rPr lang="en-US" altLang="ja-JP"/>
              <a:pPr/>
              <a:t>‹#›</a:t>
            </a:fld>
            <a:endParaRPr lang="en-US" altLang="ja-JP"/>
          </a:p>
        </p:txBody>
      </p:sp>
    </p:spTree>
    <p:extLst>
      <p:ext uri="{BB962C8B-B14F-4D97-AF65-F5344CB8AC3E}">
        <p14:creationId xmlns:p14="http://schemas.microsoft.com/office/powerpoint/2010/main" val="20464249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kumimoji="0" sz="1400"/>
            </a:lvl1pPr>
          </a:lstStyle>
          <a:p>
            <a:endParaRPr lang="en-US" altLang="ja-JP"/>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kumimoji="0" sz="1400"/>
            </a:lvl1pPr>
          </a:lstStyle>
          <a:p>
            <a:r>
              <a:rPr lang="en-US" altLang="ja-JP"/>
              <a:t>©Go Ota, 2014</a:t>
            </a: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kumimoji="0" sz="1400"/>
            </a:lvl1pPr>
          </a:lstStyle>
          <a:p>
            <a:fld id="{A281DAC3-8FD3-480A-9019-E5AF7701C6E1}"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fontAlgn="base">
        <a:spcBef>
          <a:spcPct val="0"/>
        </a:spcBef>
        <a:spcAft>
          <a:spcPct val="0"/>
        </a:spcAft>
        <a:defRPr kumimoji="1" sz="4400" kern="12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2pPr>
      <a:lvl3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3pPr>
      <a:lvl4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4pPr>
      <a:lvl5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9pPr>
    </p:titleStyle>
    <p:bodyStyle>
      <a:lvl1pPr marL="342900" indent="-342900" algn="l" rtl="0" fontAlgn="base">
        <a:spcBef>
          <a:spcPct val="20000"/>
        </a:spcBef>
        <a:spcAft>
          <a:spcPct val="0"/>
        </a:spcAft>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jpeg"/><Relationship Id="rId1" Type="http://schemas.openxmlformats.org/officeDocument/2006/relationships/slideLayout" Target="../slideLayouts/slideLayout7.xml"/><Relationship Id="rId4" Type="http://schemas.openxmlformats.org/officeDocument/2006/relationships/image" Target="../media/image15.png"/></Relationships>
</file>

<file path=ppt/slides/_rels/slide1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7.xml"/><Relationship Id="rId5" Type="http://schemas.openxmlformats.org/officeDocument/2006/relationships/image" Target="../media/image23.png"/><Relationship Id="rId4" Type="http://schemas.openxmlformats.org/officeDocument/2006/relationships/image" Target="../media/image22.png"/></Relationships>
</file>

<file path=ppt/slides/_rels/slide18.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7.xml"/><Relationship Id="rId4" Type="http://schemas.openxmlformats.org/officeDocument/2006/relationships/image" Target="../media/image26.png"/></Relationships>
</file>

<file path=ppt/slides/_rels/slide19.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8.png"/><Relationship Id="rId1" Type="http://schemas.openxmlformats.org/officeDocument/2006/relationships/slideLayout" Target="../slideLayouts/slideLayout7.xml"/><Relationship Id="rId5" Type="http://schemas.openxmlformats.org/officeDocument/2006/relationships/image" Target="../media/image31.png"/><Relationship Id="rId4" Type="http://schemas.openxmlformats.org/officeDocument/2006/relationships/image" Target="../media/image30.png"/></Relationships>
</file>

<file path=ppt/slides/_rels/slide22.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32.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35.png"/><Relationship Id="rId7" Type="http://schemas.openxmlformats.org/officeDocument/2006/relationships/image" Target="../media/image39.png"/><Relationship Id="rId2" Type="http://schemas.openxmlformats.org/officeDocument/2006/relationships/image" Target="../media/image34.png"/><Relationship Id="rId1" Type="http://schemas.openxmlformats.org/officeDocument/2006/relationships/slideLayout" Target="../slideLayouts/slideLayout7.xml"/><Relationship Id="rId6" Type="http://schemas.openxmlformats.org/officeDocument/2006/relationships/image" Target="../media/image38.png"/><Relationship Id="rId5" Type="http://schemas.openxmlformats.org/officeDocument/2006/relationships/image" Target="../media/image37.png"/><Relationship Id="rId4" Type="http://schemas.openxmlformats.org/officeDocument/2006/relationships/image" Target="../media/image36.png"/></Relationships>
</file>

<file path=ppt/slides/_rels/slide24.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40.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41.png"/><Relationship Id="rId2" Type="http://schemas.openxmlformats.org/officeDocument/2006/relationships/image" Target="../media/image40.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41.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43.png"/><Relationship Id="rId2" Type="http://schemas.openxmlformats.org/officeDocument/2006/relationships/image" Target="../media/image42.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45.png"/><Relationship Id="rId2" Type="http://schemas.openxmlformats.org/officeDocument/2006/relationships/image" Target="../media/image44.png"/><Relationship Id="rId1" Type="http://schemas.openxmlformats.org/officeDocument/2006/relationships/slideLayout" Target="../slideLayouts/slideLayout7.xml"/><Relationship Id="rId4" Type="http://schemas.openxmlformats.org/officeDocument/2006/relationships/image" Target="../media/image46.png"/></Relationships>
</file>

<file path=ppt/slides/_rels/slide32.xml.rels><?xml version="1.0" encoding="UTF-8" standalone="yes"?>
<Relationships xmlns="http://schemas.openxmlformats.org/package/2006/relationships"><Relationship Id="rId3" Type="http://schemas.openxmlformats.org/officeDocument/2006/relationships/image" Target="../media/image48.png"/><Relationship Id="rId2" Type="http://schemas.openxmlformats.org/officeDocument/2006/relationships/image" Target="../media/image47.png"/><Relationship Id="rId1" Type="http://schemas.openxmlformats.org/officeDocument/2006/relationships/slideLayout" Target="../slideLayouts/slideLayout7.xml"/><Relationship Id="rId4" Type="http://schemas.openxmlformats.org/officeDocument/2006/relationships/image" Target="../media/image49.png"/></Relationships>
</file>

<file path=ppt/slides/_rels/slide33.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image" Target="../media/image51.png"/><Relationship Id="rId2" Type="http://schemas.openxmlformats.org/officeDocument/2006/relationships/image" Target="../media/image50.png"/><Relationship Id="rId1" Type="http://schemas.openxmlformats.org/officeDocument/2006/relationships/slideLayout" Target="../slideLayouts/slideLayout7.xml"/><Relationship Id="rId4" Type="http://schemas.openxmlformats.org/officeDocument/2006/relationships/image" Target="../media/image52.png"/></Relationships>
</file>

<file path=ppt/slides/_rels/slide37.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3.png"/><Relationship Id="rId7"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1.png"/></Relationships>
</file>

<file path=ppt/slides/_rels/slide40.xml.rels><?xml version="1.0" encoding="UTF-8" standalone="yes"?>
<Relationships xmlns="http://schemas.openxmlformats.org/package/2006/relationships"><Relationship Id="rId2" Type="http://schemas.openxmlformats.org/officeDocument/2006/relationships/image" Target="../media/image53.pn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image" Target="../media/image54.png"/><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image" Target="../media/image56.png"/><Relationship Id="rId2" Type="http://schemas.openxmlformats.org/officeDocument/2006/relationships/image" Target="../media/image55.png"/><Relationship Id="rId1" Type="http://schemas.openxmlformats.org/officeDocument/2006/relationships/slideLayout" Target="../slideLayouts/slideLayout1.xml"/><Relationship Id="rId6" Type="http://schemas.openxmlformats.org/officeDocument/2006/relationships/image" Target="../media/image59.png"/><Relationship Id="rId5" Type="http://schemas.openxmlformats.org/officeDocument/2006/relationships/image" Target="../media/image58.png"/><Relationship Id="rId4" Type="http://schemas.openxmlformats.org/officeDocument/2006/relationships/image" Target="../media/image57.pn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a:picLocks noChangeAspect="1"/>
          </p:cNvPicPr>
          <p:nvPr/>
        </p:nvPicPr>
        <p:blipFill>
          <a:blip r:embed="rId2"/>
          <a:stretch>
            <a:fillRect/>
          </a:stretch>
        </p:blipFill>
        <p:spPr>
          <a:xfrm>
            <a:off x="4500563" y="1550665"/>
            <a:ext cx="3505200" cy="2228850"/>
          </a:xfrm>
          <a:prstGeom prst="rect">
            <a:avLst/>
          </a:prstGeom>
        </p:spPr>
      </p:pic>
      <p:sp>
        <p:nvSpPr>
          <p:cNvPr id="8" name="スライド番号プレースホルダー 3"/>
          <p:cNvSpPr>
            <a:spLocks noGrp="1"/>
          </p:cNvSpPr>
          <p:nvPr>
            <p:ph type="sldNum" sz="quarter" idx="12"/>
          </p:nvPr>
        </p:nvSpPr>
        <p:spPr/>
        <p:txBody>
          <a:bodyPr/>
          <a:lstStyle/>
          <a:p>
            <a:fld id="{2D1039CB-676B-48A6-83BC-5EE1101D4E24}" type="slidenum">
              <a:rPr lang="en-US" altLang="ja-JP"/>
              <a:pPr/>
              <a:t>1</a:t>
            </a:fld>
            <a:endParaRPr lang="en-US" altLang="ja-JP"/>
          </a:p>
        </p:txBody>
      </p:sp>
      <p:sp>
        <p:nvSpPr>
          <p:cNvPr id="5124" name="Text Box 4"/>
          <p:cNvSpPr txBox="1">
            <a:spLocks noChangeArrowheads="1"/>
          </p:cNvSpPr>
          <p:nvPr/>
        </p:nvSpPr>
        <p:spPr bwMode="auto">
          <a:xfrm>
            <a:off x="818198" y="1472560"/>
            <a:ext cx="3500914"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50000"/>
              </a:spcBef>
            </a:pPr>
            <a:r>
              <a:rPr lang="en-US" altLang="ja-JP" sz="3200" dirty="0" smtClean="0">
                <a:latin typeface="メイリオ" panose="020B0604030504040204" pitchFamily="50" charset="-128"/>
                <a:ea typeface="メイリオ" panose="020B0604030504040204" pitchFamily="50" charset="-128"/>
              </a:rPr>
              <a:t>Python</a:t>
            </a:r>
            <a:r>
              <a:rPr lang="ja-JP" altLang="en-US" sz="3200" dirty="0" smtClean="0">
                <a:latin typeface="メイリオ" panose="020B0604030504040204" pitchFamily="50" charset="-128"/>
                <a:ea typeface="メイリオ" panose="020B0604030504040204" pitchFamily="50" charset="-128"/>
              </a:rPr>
              <a:t>入門</a:t>
            </a:r>
            <a:endParaRPr lang="en-US" altLang="ja-JP" sz="3200" dirty="0">
              <a:latin typeface="メイリオ" panose="020B0604030504040204" pitchFamily="50" charset="-128"/>
              <a:ea typeface="メイリオ" panose="020B0604030504040204" pitchFamily="50" charset="-128"/>
            </a:endParaRPr>
          </a:p>
        </p:txBody>
      </p:sp>
      <p:sp>
        <p:nvSpPr>
          <p:cNvPr id="9" name="Rectangle 2"/>
          <p:cNvSpPr txBox="1">
            <a:spLocks noChangeArrowheads="1"/>
          </p:cNvSpPr>
          <p:nvPr/>
        </p:nvSpPr>
        <p:spPr>
          <a:xfrm>
            <a:off x="185738" y="281157"/>
            <a:ext cx="8629650" cy="612775"/>
          </a:xfrm>
          <a:prstGeom prst="rect">
            <a:avLst/>
          </a:prstGeom>
        </p:spPr>
        <p:txBody>
          <a:bodyPr/>
          <a:lstStyle>
            <a:lvl1pPr algn="ctr" rtl="0" fontAlgn="base">
              <a:spcBef>
                <a:spcPct val="0"/>
              </a:spcBef>
              <a:spcAft>
                <a:spcPct val="0"/>
              </a:spcAft>
              <a:defRPr kumimoji="1" sz="4400" kern="12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2pPr>
            <a:lvl3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3pPr>
            <a:lvl4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4pPr>
            <a:lvl5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9pPr>
          </a:lstStyle>
          <a:p>
            <a:pPr algn="l"/>
            <a:r>
              <a:rPr lang="ja-JP" altLang="en-US" sz="3200" dirty="0" smtClean="0">
                <a:ea typeface="メイリオ" panose="020B0604030504040204" pitchFamily="50" charset="-128"/>
              </a:rPr>
              <a:t>「アルゴリズムとプログラム」</a:t>
            </a:r>
            <a:endParaRPr lang="ja-JP" altLang="en-US" sz="2800" dirty="0" smtClean="0">
              <a:ea typeface="メイリオ" panose="020B0604030504040204" pitchFamily="50" charset="-128"/>
            </a:endParaRPr>
          </a:p>
        </p:txBody>
      </p:sp>
      <p:sp>
        <p:nvSpPr>
          <p:cNvPr id="10" name="Text Box 4"/>
          <p:cNvSpPr txBox="1">
            <a:spLocks noChangeArrowheads="1"/>
          </p:cNvSpPr>
          <p:nvPr/>
        </p:nvSpPr>
        <p:spPr bwMode="auto">
          <a:xfrm>
            <a:off x="185738" y="858402"/>
            <a:ext cx="8851582" cy="6093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l"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lgn="l"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lgn="l"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lgn="l"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lgn="l"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lnSpc>
                <a:spcPct val="120000"/>
              </a:lnSpc>
              <a:spcBef>
                <a:spcPct val="0"/>
              </a:spcBef>
              <a:buFontTx/>
              <a:buNone/>
            </a:pPr>
            <a:r>
              <a:rPr lang="ja-JP" altLang="en-US" sz="2800" dirty="0" smtClean="0">
                <a:solidFill>
                  <a:srgbClr val="000000"/>
                </a:solidFill>
                <a:latin typeface="メイリオ" panose="020B0604030504040204" pitchFamily="50" charset="-128"/>
                <a:ea typeface="メイリオ" panose="020B0604030504040204" pitchFamily="50" charset="-128"/>
              </a:rPr>
              <a:t>　</a:t>
            </a:r>
            <a:r>
              <a:rPr lang="en-US" altLang="ja-JP" sz="2800" dirty="0" smtClean="0">
                <a:solidFill>
                  <a:srgbClr val="000000"/>
                </a:solidFill>
                <a:latin typeface="メイリオ" panose="020B0604030504040204" pitchFamily="50" charset="-128"/>
                <a:ea typeface="メイリオ" panose="020B0604030504040204" pitchFamily="50" charset="-128"/>
              </a:rPr>
              <a:t>-</a:t>
            </a:r>
            <a:r>
              <a:rPr lang="ja-JP" altLang="en-US" sz="2800" dirty="0" smtClean="0">
                <a:solidFill>
                  <a:srgbClr val="000000"/>
                </a:solidFill>
                <a:latin typeface="メイリオ" panose="020B0604030504040204" pitchFamily="50" charset="-128"/>
                <a:ea typeface="メイリオ" panose="020B0604030504040204" pitchFamily="50" charset="-128"/>
              </a:rPr>
              <a:t>　本格プログラミングに挑戦　</a:t>
            </a:r>
            <a:r>
              <a:rPr lang="en-US" altLang="ja-JP" sz="2800" dirty="0" smtClean="0">
                <a:solidFill>
                  <a:srgbClr val="000000"/>
                </a:solidFill>
                <a:latin typeface="メイリオ" panose="020B0604030504040204" pitchFamily="50" charset="-128"/>
                <a:ea typeface="メイリオ" panose="020B0604030504040204" pitchFamily="50" charset="-128"/>
              </a:rPr>
              <a:t>-</a:t>
            </a:r>
            <a:r>
              <a:rPr lang="ja-JP" altLang="en-US" sz="2800" dirty="0" smtClean="0">
                <a:solidFill>
                  <a:srgbClr val="000000"/>
                </a:solidFill>
                <a:latin typeface="メイリオ" panose="020B0604030504040204" pitchFamily="50" charset="-128"/>
                <a:ea typeface="メイリオ" panose="020B0604030504040204" pitchFamily="50" charset="-128"/>
              </a:rPr>
              <a:t>　　</a:t>
            </a:r>
            <a:endParaRPr lang="en-US" altLang="ja-JP" sz="2800" dirty="0">
              <a:latin typeface="メイリオ" panose="020B0604030504040204" pitchFamily="50" charset="-128"/>
              <a:ea typeface="メイリオ" panose="020B0604030504040204" pitchFamily="50" charset="-128"/>
            </a:endParaRPr>
          </a:p>
        </p:txBody>
      </p:sp>
      <p:sp>
        <p:nvSpPr>
          <p:cNvPr id="7" name="テキスト ボックス 6"/>
          <p:cNvSpPr txBox="1"/>
          <p:nvPr/>
        </p:nvSpPr>
        <p:spPr>
          <a:xfrm>
            <a:off x="764382" y="2338600"/>
            <a:ext cx="3383280" cy="3416320"/>
          </a:xfrm>
          <a:prstGeom prst="rect">
            <a:avLst/>
          </a:prstGeom>
          <a:solidFill>
            <a:schemeClr val="tx1">
              <a:lumMod val="75000"/>
              <a:lumOff val="25000"/>
            </a:schemeClr>
          </a:solidFill>
        </p:spPr>
        <p:txBody>
          <a:bodyPr wrap="square" rtlCol="0">
            <a:spAutoFit/>
          </a:bodyPr>
          <a:lstStyle/>
          <a:p>
            <a:pPr algn="l"/>
            <a:r>
              <a:rPr lang="en-US" altLang="ja-JP" b="1" dirty="0" err="1">
                <a:solidFill>
                  <a:schemeClr val="accent1">
                    <a:lumMod val="90000"/>
                  </a:schemeClr>
                </a:solidFill>
              </a:rPr>
              <a:t>def</a:t>
            </a:r>
            <a:r>
              <a:rPr lang="en-US" altLang="ja-JP" b="1" dirty="0">
                <a:solidFill>
                  <a:schemeClr val="accent1">
                    <a:lumMod val="90000"/>
                  </a:schemeClr>
                </a:solidFill>
              </a:rPr>
              <a:t> total(a):</a:t>
            </a:r>
          </a:p>
          <a:p>
            <a:pPr algn="l"/>
            <a:r>
              <a:rPr lang="en-US" altLang="ja-JP" b="1" dirty="0">
                <a:solidFill>
                  <a:schemeClr val="accent1">
                    <a:lumMod val="90000"/>
                  </a:schemeClr>
                </a:solidFill>
              </a:rPr>
              <a:t>    b = 0</a:t>
            </a:r>
          </a:p>
          <a:p>
            <a:pPr algn="l"/>
            <a:r>
              <a:rPr lang="en-US" altLang="ja-JP" b="1" dirty="0">
                <a:solidFill>
                  <a:schemeClr val="accent1">
                    <a:lumMod val="90000"/>
                  </a:schemeClr>
                </a:solidFill>
              </a:rPr>
              <a:t>    for </a:t>
            </a:r>
            <a:r>
              <a:rPr lang="en-US" altLang="ja-JP" b="1" dirty="0" err="1">
                <a:solidFill>
                  <a:schemeClr val="accent1">
                    <a:lumMod val="90000"/>
                  </a:schemeClr>
                </a:solidFill>
              </a:rPr>
              <a:t>i</a:t>
            </a:r>
            <a:r>
              <a:rPr lang="en-US" altLang="ja-JP" b="1" dirty="0">
                <a:solidFill>
                  <a:schemeClr val="accent1">
                    <a:lumMod val="90000"/>
                  </a:schemeClr>
                </a:solidFill>
              </a:rPr>
              <a:t> in a:</a:t>
            </a:r>
          </a:p>
          <a:p>
            <a:pPr algn="l"/>
            <a:r>
              <a:rPr lang="en-US" altLang="ja-JP" b="1" dirty="0">
                <a:solidFill>
                  <a:schemeClr val="accent1">
                    <a:lumMod val="90000"/>
                  </a:schemeClr>
                </a:solidFill>
              </a:rPr>
              <a:t>        b = b + </a:t>
            </a:r>
            <a:r>
              <a:rPr lang="en-US" altLang="ja-JP" b="1" dirty="0" err="1">
                <a:solidFill>
                  <a:schemeClr val="accent1">
                    <a:lumMod val="90000"/>
                  </a:schemeClr>
                </a:solidFill>
              </a:rPr>
              <a:t>i</a:t>
            </a:r>
            <a:endParaRPr lang="en-US" altLang="ja-JP" b="1" dirty="0">
              <a:solidFill>
                <a:schemeClr val="accent1">
                  <a:lumMod val="90000"/>
                </a:schemeClr>
              </a:solidFill>
            </a:endParaRPr>
          </a:p>
          <a:p>
            <a:pPr algn="l"/>
            <a:r>
              <a:rPr lang="en-US" altLang="ja-JP" b="1" dirty="0">
                <a:solidFill>
                  <a:schemeClr val="accent1">
                    <a:lumMod val="90000"/>
                  </a:schemeClr>
                </a:solidFill>
              </a:rPr>
              <a:t>    return(b)</a:t>
            </a:r>
          </a:p>
          <a:p>
            <a:pPr algn="l"/>
            <a:r>
              <a:rPr lang="en-US" altLang="ja-JP" b="1" dirty="0">
                <a:solidFill>
                  <a:schemeClr val="accent1">
                    <a:lumMod val="90000"/>
                  </a:schemeClr>
                </a:solidFill>
              </a:rPr>
              <a:t>    </a:t>
            </a:r>
          </a:p>
          <a:p>
            <a:pPr algn="l"/>
            <a:endParaRPr lang="en-US" altLang="ja-JP" b="1" dirty="0">
              <a:solidFill>
                <a:schemeClr val="accent1">
                  <a:lumMod val="90000"/>
                </a:schemeClr>
              </a:solidFill>
            </a:endParaRPr>
          </a:p>
          <a:p>
            <a:pPr algn="l"/>
            <a:r>
              <a:rPr lang="en-US" altLang="ja-JP" b="1" dirty="0">
                <a:solidFill>
                  <a:schemeClr val="accent1">
                    <a:lumMod val="90000"/>
                  </a:schemeClr>
                </a:solidFill>
              </a:rPr>
              <a:t>x = [0, 1, 2, 3, 4, 5, 6, 7]</a:t>
            </a:r>
          </a:p>
          <a:p>
            <a:pPr algn="l"/>
            <a:endParaRPr lang="en-US" altLang="ja-JP" b="1" dirty="0">
              <a:solidFill>
                <a:schemeClr val="accent1">
                  <a:lumMod val="90000"/>
                </a:schemeClr>
              </a:solidFill>
            </a:endParaRPr>
          </a:p>
          <a:p>
            <a:pPr algn="l"/>
            <a:r>
              <a:rPr lang="en-US" altLang="ja-JP" b="1" dirty="0">
                <a:solidFill>
                  <a:schemeClr val="accent1">
                    <a:lumMod val="90000"/>
                  </a:schemeClr>
                </a:solidFill>
              </a:rPr>
              <a:t>sum = total(x)</a:t>
            </a:r>
          </a:p>
          <a:p>
            <a:pPr algn="l"/>
            <a:r>
              <a:rPr lang="en-US" altLang="ja-JP" b="1" dirty="0">
                <a:solidFill>
                  <a:schemeClr val="accent1">
                    <a:lumMod val="90000"/>
                  </a:schemeClr>
                </a:solidFill>
              </a:rPr>
              <a:t>print(sum)</a:t>
            </a:r>
          </a:p>
          <a:p>
            <a:pPr algn="l"/>
            <a:endParaRPr kumimoji="1" lang="ja-JP" altLang="en-US" dirty="0"/>
          </a:p>
        </p:txBody>
      </p:sp>
    </p:spTree>
    <p:extLst>
      <p:ext uri="{BB962C8B-B14F-4D97-AF65-F5344CB8AC3E}">
        <p14:creationId xmlns:p14="http://schemas.microsoft.com/office/powerpoint/2010/main" val="33826196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スライド番号プレースホルダー 3"/>
          <p:cNvSpPr>
            <a:spLocks noGrp="1"/>
          </p:cNvSpPr>
          <p:nvPr>
            <p:ph type="sldNum" sz="quarter" idx="12"/>
          </p:nvPr>
        </p:nvSpPr>
        <p:spPr/>
        <p:txBody>
          <a:bodyPr/>
          <a:lstStyle/>
          <a:p>
            <a:fld id="{572DC4A3-00FE-48DE-8DD5-8C07E9BA1D42}" type="slidenum">
              <a:rPr lang="en-US" altLang="ja-JP" sz="2000">
                <a:latin typeface="メイリオ" panose="020B0604030504040204" pitchFamily="50" charset="-128"/>
                <a:ea typeface="メイリオ" panose="020B0604030504040204" pitchFamily="50" charset="-128"/>
              </a:rPr>
              <a:pPr/>
              <a:t>10</a:t>
            </a:fld>
            <a:endParaRPr lang="en-US" altLang="ja-JP" sz="2000">
              <a:latin typeface="メイリオ" panose="020B0604030504040204" pitchFamily="50" charset="-128"/>
              <a:ea typeface="メイリオ" panose="020B0604030504040204" pitchFamily="50" charset="-128"/>
            </a:endParaRPr>
          </a:p>
        </p:txBody>
      </p:sp>
      <p:sp>
        <p:nvSpPr>
          <p:cNvPr id="95234" name="Text Box 2"/>
          <p:cNvSpPr txBox="1">
            <a:spLocks noChangeArrowheads="1"/>
          </p:cNvSpPr>
          <p:nvPr/>
        </p:nvSpPr>
        <p:spPr bwMode="auto">
          <a:xfrm>
            <a:off x="300038" y="246063"/>
            <a:ext cx="812768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50000"/>
              </a:spcBef>
            </a:pPr>
            <a:r>
              <a:rPr lang="en-US" altLang="ja-JP" sz="2800" dirty="0" smtClean="0">
                <a:latin typeface="メイリオ" panose="020B0604030504040204" pitchFamily="50" charset="-128"/>
                <a:ea typeface="メイリオ" panose="020B0604030504040204" pitchFamily="50" charset="-128"/>
              </a:rPr>
              <a:t> </a:t>
            </a:r>
            <a:r>
              <a:rPr lang="ja-JP" altLang="en-US" sz="2800" dirty="0" smtClean="0">
                <a:latin typeface="メイリオ" panose="020B0604030504040204" pitchFamily="50" charset="-128"/>
                <a:ea typeface="メイリオ" panose="020B0604030504040204" pitchFamily="50" charset="-128"/>
              </a:rPr>
              <a:t>エラーの対応</a:t>
            </a:r>
            <a:r>
              <a:rPr lang="en-US" altLang="ja-JP" sz="2800" dirty="0" smtClean="0">
                <a:latin typeface="メイリオ" panose="020B0604030504040204" pitchFamily="50" charset="-128"/>
                <a:ea typeface="メイリオ" panose="020B0604030504040204" pitchFamily="50" charset="-128"/>
              </a:rPr>
              <a:t>(2)</a:t>
            </a:r>
            <a:endParaRPr lang="en-US" altLang="ja-JP" sz="2800" dirty="0">
              <a:latin typeface="メイリオ" panose="020B0604030504040204" pitchFamily="50" charset="-128"/>
              <a:ea typeface="メイリオ" panose="020B0604030504040204" pitchFamily="50" charset="-128"/>
            </a:endParaRPr>
          </a:p>
        </p:txBody>
      </p:sp>
      <p:sp>
        <p:nvSpPr>
          <p:cNvPr id="22" name="テキスト ボックス 21"/>
          <p:cNvSpPr txBox="1"/>
          <p:nvPr/>
        </p:nvSpPr>
        <p:spPr>
          <a:xfrm>
            <a:off x="300038" y="1726080"/>
            <a:ext cx="5633482" cy="4401205"/>
          </a:xfrm>
          <a:prstGeom prst="rect">
            <a:avLst/>
          </a:prstGeom>
          <a:noFill/>
          <a:ln w="19050">
            <a:solidFill>
              <a:schemeClr val="tx1"/>
            </a:solidFill>
          </a:ln>
        </p:spPr>
        <p:txBody>
          <a:bodyPr wrap="square" rtlCol="0">
            <a:spAutoFit/>
          </a:bodyPr>
          <a:lstStyle/>
          <a:p>
            <a:pPr algn="l"/>
            <a:r>
              <a:rPr lang="en-US" altLang="ja-JP" sz="2000" dirty="0">
                <a:latin typeface="メイリオ" panose="020B0604030504040204" pitchFamily="50" charset="-128"/>
                <a:ea typeface="メイリオ" panose="020B0604030504040204" pitchFamily="50" charset="-128"/>
              </a:rPr>
              <a:t>&gt;&gt;&gt; 1ban = 1</a:t>
            </a:r>
          </a:p>
          <a:p>
            <a:pPr algn="l"/>
            <a:r>
              <a:rPr lang="en-US" altLang="ja-JP" sz="2000" dirty="0" err="1">
                <a:solidFill>
                  <a:srgbClr val="FF0000"/>
                </a:solidFill>
                <a:latin typeface="メイリオ" panose="020B0604030504040204" pitchFamily="50" charset="-128"/>
                <a:ea typeface="メイリオ" panose="020B0604030504040204" pitchFamily="50" charset="-128"/>
              </a:rPr>
              <a:t>SyntaxError</a:t>
            </a:r>
            <a:r>
              <a:rPr lang="en-US" altLang="ja-JP" sz="2000" dirty="0">
                <a:solidFill>
                  <a:srgbClr val="FF0000"/>
                </a:solidFill>
                <a:latin typeface="メイリオ" panose="020B0604030504040204" pitchFamily="50" charset="-128"/>
                <a:ea typeface="メイリオ" panose="020B0604030504040204" pitchFamily="50" charset="-128"/>
              </a:rPr>
              <a:t>: invalid syntax</a:t>
            </a:r>
          </a:p>
          <a:p>
            <a:pPr algn="l"/>
            <a:r>
              <a:rPr lang="en-US" altLang="ja-JP" sz="2000" dirty="0">
                <a:latin typeface="メイリオ" panose="020B0604030504040204" pitchFamily="50" charset="-128"/>
                <a:ea typeface="メイリオ" panose="020B0604030504040204" pitchFamily="50" charset="-128"/>
              </a:rPr>
              <a:t>&gt;&gt;&gt; x = 1</a:t>
            </a:r>
          </a:p>
          <a:p>
            <a:pPr algn="l"/>
            <a:r>
              <a:rPr lang="en-US" altLang="ja-JP" sz="2000" dirty="0">
                <a:latin typeface="メイリオ" panose="020B0604030504040204" pitchFamily="50" charset="-128"/>
                <a:ea typeface="メイリオ" panose="020B0604030504040204" pitchFamily="50" charset="-128"/>
              </a:rPr>
              <a:t>&gt;&gt;&gt; print(X)</a:t>
            </a:r>
          </a:p>
          <a:p>
            <a:pPr algn="l"/>
            <a:r>
              <a:rPr lang="en-US" altLang="ja-JP" sz="2000" dirty="0" err="1">
                <a:solidFill>
                  <a:srgbClr val="FF0000"/>
                </a:solidFill>
                <a:latin typeface="メイリオ" panose="020B0604030504040204" pitchFamily="50" charset="-128"/>
                <a:ea typeface="メイリオ" panose="020B0604030504040204" pitchFamily="50" charset="-128"/>
              </a:rPr>
              <a:t>Traceback</a:t>
            </a:r>
            <a:r>
              <a:rPr lang="en-US" altLang="ja-JP" sz="2000" dirty="0">
                <a:solidFill>
                  <a:srgbClr val="FF0000"/>
                </a:solidFill>
                <a:latin typeface="メイリオ" panose="020B0604030504040204" pitchFamily="50" charset="-128"/>
                <a:ea typeface="メイリオ" panose="020B0604030504040204" pitchFamily="50" charset="-128"/>
              </a:rPr>
              <a:t> (most recent call last):</a:t>
            </a:r>
          </a:p>
          <a:p>
            <a:pPr algn="l"/>
            <a:r>
              <a:rPr lang="en-US" altLang="ja-JP" sz="2000" dirty="0">
                <a:solidFill>
                  <a:srgbClr val="FF0000"/>
                </a:solidFill>
                <a:latin typeface="メイリオ" panose="020B0604030504040204" pitchFamily="50" charset="-128"/>
                <a:ea typeface="メイリオ" panose="020B0604030504040204" pitchFamily="50" charset="-128"/>
              </a:rPr>
              <a:t>  File "&lt;pyshell#12&gt;", line 1, in &lt;module&gt;</a:t>
            </a:r>
          </a:p>
          <a:p>
            <a:pPr algn="l"/>
            <a:r>
              <a:rPr lang="en-US" altLang="ja-JP" sz="2000" dirty="0">
                <a:solidFill>
                  <a:srgbClr val="FF0000"/>
                </a:solidFill>
                <a:latin typeface="メイリオ" panose="020B0604030504040204" pitchFamily="50" charset="-128"/>
                <a:ea typeface="メイリオ" panose="020B0604030504040204" pitchFamily="50" charset="-128"/>
              </a:rPr>
              <a:t>    print(X)</a:t>
            </a:r>
          </a:p>
          <a:p>
            <a:pPr algn="l"/>
            <a:r>
              <a:rPr lang="en-US" altLang="ja-JP" sz="2000" dirty="0" err="1">
                <a:solidFill>
                  <a:srgbClr val="FF0000"/>
                </a:solidFill>
                <a:latin typeface="メイリオ" panose="020B0604030504040204" pitchFamily="50" charset="-128"/>
                <a:ea typeface="メイリオ" panose="020B0604030504040204" pitchFamily="50" charset="-128"/>
              </a:rPr>
              <a:t>NameError</a:t>
            </a:r>
            <a:r>
              <a:rPr lang="en-US" altLang="ja-JP" sz="2000" dirty="0">
                <a:solidFill>
                  <a:srgbClr val="FF0000"/>
                </a:solidFill>
                <a:latin typeface="メイリオ" panose="020B0604030504040204" pitchFamily="50" charset="-128"/>
                <a:ea typeface="メイリオ" panose="020B0604030504040204" pitchFamily="50" charset="-128"/>
              </a:rPr>
              <a:t>: name 'X' is not defined</a:t>
            </a:r>
          </a:p>
          <a:p>
            <a:pPr algn="l"/>
            <a:r>
              <a:rPr lang="en-US" altLang="ja-JP" sz="2000" dirty="0">
                <a:latin typeface="メイリオ" panose="020B0604030504040204" pitchFamily="50" charset="-128"/>
                <a:ea typeface="メイリオ" panose="020B0604030504040204" pitchFamily="50" charset="-128"/>
              </a:rPr>
              <a:t>&gt;&gt;&gt; </a:t>
            </a:r>
            <a:r>
              <a:rPr lang="en-US" altLang="ja-JP" sz="2000" dirty="0" err="1">
                <a:latin typeface="メイリオ" panose="020B0604030504040204" pitchFamily="50" charset="-128"/>
                <a:ea typeface="メイリオ" panose="020B0604030504040204" pitchFamily="50" charset="-128"/>
              </a:rPr>
              <a:t>prnit</a:t>
            </a:r>
            <a:r>
              <a:rPr lang="en-US" altLang="ja-JP" sz="2000" dirty="0">
                <a:latin typeface="メイリオ" panose="020B0604030504040204" pitchFamily="50" charset="-128"/>
                <a:ea typeface="メイリオ" panose="020B0604030504040204" pitchFamily="50" charset="-128"/>
              </a:rPr>
              <a:t>(x)</a:t>
            </a:r>
          </a:p>
          <a:p>
            <a:pPr algn="l"/>
            <a:r>
              <a:rPr lang="en-US" altLang="ja-JP" sz="2000" dirty="0" err="1">
                <a:solidFill>
                  <a:srgbClr val="FF0000"/>
                </a:solidFill>
                <a:latin typeface="メイリオ" panose="020B0604030504040204" pitchFamily="50" charset="-128"/>
                <a:ea typeface="メイリオ" panose="020B0604030504040204" pitchFamily="50" charset="-128"/>
              </a:rPr>
              <a:t>Traceback</a:t>
            </a:r>
            <a:r>
              <a:rPr lang="en-US" altLang="ja-JP" sz="2000" dirty="0">
                <a:solidFill>
                  <a:srgbClr val="FF0000"/>
                </a:solidFill>
                <a:latin typeface="メイリオ" panose="020B0604030504040204" pitchFamily="50" charset="-128"/>
                <a:ea typeface="メイリオ" panose="020B0604030504040204" pitchFamily="50" charset="-128"/>
              </a:rPr>
              <a:t> (most recent call last):</a:t>
            </a:r>
          </a:p>
          <a:p>
            <a:pPr algn="l"/>
            <a:r>
              <a:rPr lang="en-US" altLang="ja-JP" sz="2000" dirty="0">
                <a:solidFill>
                  <a:srgbClr val="FF0000"/>
                </a:solidFill>
                <a:latin typeface="メイリオ" panose="020B0604030504040204" pitchFamily="50" charset="-128"/>
                <a:ea typeface="メイリオ" panose="020B0604030504040204" pitchFamily="50" charset="-128"/>
              </a:rPr>
              <a:t>  File "&lt;pyshell#13&gt;", line 1, in &lt;module&gt;</a:t>
            </a:r>
          </a:p>
          <a:p>
            <a:pPr algn="l"/>
            <a:r>
              <a:rPr lang="en-US" altLang="ja-JP" sz="2000" dirty="0">
                <a:solidFill>
                  <a:srgbClr val="FF0000"/>
                </a:solidFill>
                <a:latin typeface="メイリオ" panose="020B0604030504040204" pitchFamily="50" charset="-128"/>
                <a:ea typeface="メイリオ" panose="020B0604030504040204" pitchFamily="50" charset="-128"/>
              </a:rPr>
              <a:t>    </a:t>
            </a:r>
            <a:r>
              <a:rPr lang="en-US" altLang="ja-JP" sz="2000" dirty="0" err="1">
                <a:solidFill>
                  <a:srgbClr val="FF0000"/>
                </a:solidFill>
                <a:latin typeface="メイリオ" panose="020B0604030504040204" pitchFamily="50" charset="-128"/>
                <a:ea typeface="メイリオ" panose="020B0604030504040204" pitchFamily="50" charset="-128"/>
              </a:rPr>
              <a:t>prnit</a:t>
            </a:r>
            <a:r>
              <a:rPr lang="en-US" altLang="ja-JP" sz="2000" dirty="0">
                <a:solidFill>
                  <a:srgbClr val="FF0000"/>
                </a:solidFill>
                <a:latin typeface="メイリオ" panose="020B0604030504040204" pitchFamily="50" charset="-128"/>
                <a:ea typeface="メイリオ" panose="020B0604030504040204" pitchFamily="50" charset="-128"/>
              </a:rPr>
              <a:t>(x)</a:t>
            </a:r>
          </a:p>
          <a:p>
            <a:pPr algn="l"/>
            <a:r>
              <a:rPr lang="en-US" altLang="ja-JP" sz="2000" dirty="0" err="1">
                <a:solidFill>
                  <a:srgbClr val="FF0000"/>
                </a:solidFill>
                <a:latin typeface="メイリオ" panose="020B0604030504040204" pitchFamily="50" charset="-128"/>
                <a:ea typeface="メイリオ" panose="020B0604030504040204" pitchFamily="50" charset="-128"/>
              </a:rPr>
              <a:t>NameError</a:t>
            </a:r>
            <a:r>
              <a:rPr lang="en-US" altLang="ja-JP" sz="2000" dirty="0">
                <a:solidFill>
                  <a:srgbClr val="FF0000"/>
                </a:solidFill>
                <a:latin typeface="メイリオ" panose="020B0604030504040204" pitchFamily="50" charset="-128"/>
                <a:ea typeface="メイリオ" panose="020B0604030504040204" pitchFamily="50" charset="-128"/>
              </a:rPr>
              <a:t>: name '</a:t>
            </a:r>
            <a:r>
              <a:rPr lang="en-US" altLang="ja-JP" sz="2000" dirty="0" err="1">
                <a:solidFill>
                  <a:srgbClr val="FF0000"/>
                </a:solidFill>
                <a:latin typeface="メイリオ" panose="020B0604030504040204" pitchFamily="50" charset="-128"/>
                <a:ea typeface="メイリオ" panose="020B0604030504040204" pitchFamily="50" charset="-128"/>
              </a:rPr>
              <a:t>prnit</a:t>
            </a:r>
            <a:r>
              <a:rPr lang="en-US" altLang="ja-JP" sz="2000" dirty="0">
                <a:solidFill>
                  <a:srgbClr val="FF0000"/>
                </a:solidFill>
                <a:latin typeface="メイリオ" panose="020B0604030504040204" pitchFamily="50" charset="-128"/>
                <a:ea typeface="メイリオ" panose="020B0604030504040204" pitchFamily="50" charset="-128"/>
              </a:rPr>
              <a:t>' is not defined</a:t>
            </a:r>
          </a:p>
          <a:p>
            <a:pPr algn="l"/>
            <a:r>
              <a:rPr lang="en-US" altLang="ja-JP" sz="2000" dirty="0">
                <a:latin typeface="メイリオ" panose="020B0604030504040204" pitchFamily="50" charset="-128"/>
                <a:ea typeface="メイリオ" panose="020B0604030504040204" pitchFamily="50" charset="-128"/>
              </a:rPr>
              <a:t>&gt;&gt;&gt; </a:t>
            </a:r>
            <a:endParaRPr kumimoji="1" lang="ja-JP" altLang="en-US" sz="2000" dirty="0">
              <a:latin typeface="メイリオ" panose="020B0604030504040204" pitchFamily="50" charset="-128"/>
              <a:ea typeface="メイリオ" panose="020B0604030504040204" pitchFamily="50" charset="-128"/>
            </a:endParaRPr>
          </a:p>
        </p:txBody>
      </p:sp>
      <p:sp>
        <p:nvSpPr>
          <p:cNvPr id="24" name="テキスト ボックス 23"/>
          <p:cNvSpPr txBox="1"/>
          <p:nvPr/>
        </p:nvSpPr>
        <p:spPr>
          <a:xfrm>
            <a:off x="503079" y="832183"/>
            <a:ext cx="8183721" cy="830997"/>
          </a:xfrm>
          <a:prstGeom prst="rect">
            <a:avLst/>
          </a:prstGeom>
          <a:noFill/>
        </p:spPr>
        <p:txBody>
          <a:bodyPr wrap="square" rtlCol="0">
            <a:spAutoFit/>
          </a:bodyPr>
          <a:lstStyle/>
          <a:p>
            <a:pPr algn="l"/>
            <a:r>
              <a:rPr lang="en-US" altLang="ja-JP" sz="2400" dirty="0" smtClean="0">
                <a:latin typeface="メイリオ" panose="020B0604030504040204" pitchFamily="50" charset="-128"/>
                <a:ea typeface="メイリオ" panose="020B0604030504040204" pitchFamily="50" charset="-128"/>
              </a:rPr>
              <a:t>Python</a:t>
            </a:r>
            <a:r>
              <a:rPr lang="ja-JP" altLang="en-US" sz="2400" dirty="0" smtClean="0">
                <a:latin typeface="メイリオ" panose="020B0604030504040204" pitchFamily="50" charset="-128"/>
                <a:ea typeface="メイリオ" panose="020B0604030504040204" pitchFamily="50" charset="-128"/>
              </a:rPr>
              <a:t>はプログラムを</a:t>
            </a:r>
            <a:r>
              <a:rPr lang="en-US" altLang="ja-JP" sz="2400" dirty="0" smtClean="0">
                <a:latin typeface="メイリオ" panose="020B0604030504040204" pitchFamily="50" charset="-128"/>
                <a:ea typeface="メイリオ" panose="020B0604030504040204" pitchFamily="50" charset="-128"/>
              </a:rPr>
              <a:t>1</a:t>
            </a:r>
            <a:r>
              <a:rPr lang="ja-JP" altLang="en-US" sz="2400" dirty="0" smtClean="0">
                <a:latin typeface="メイリオ" panose="020B0604030504040204" pitchFamily="50" charset="-128"/>
                <a:ea typeface="メイリオ" panose="020B0604030504040204" pitchFamily="50" charset="-128"/>
              </a:rPr>
              <a:t>行づつ実行して、エラーがあると止まります。</a:t>
            </a:r>
            <a:endParaRPr kumimoji="1" lang="ja-JP" altLang="en-US" sz="2400" dirty="0">
              <a:latin typeface="メイリオ" panose="020B0604030504040204" pitchFamily="50" charset="-128"/>
              <a:ea typeface="メイリオ" panose="020B0604030504040204" pitchFamily="50" charset="-128"/>
            </a:endParaRPr>
          </a:p>
        </p:txBody>
      </p:sp>
      <p:sp>
        <p:nvSpPr>
          <p:cNvPr id="12" name="テキスト ボックス 11"/>
          <p:cNvSpPr txBox="1"/>
          <p:nvPr/>
        </p:nvSpPr>
        <p:spPr>
          <a:xfrm>
            <a:off x="5938838" y="1726080"/>
            <a:ext cx="2991802" cy="3477875"/>
          </a:xfrm>
          <a:prstGeom prst="rect">
            <a:avLst/>
          </a:prstGeom>
          <a:noFill/>
          <a:ln w="19050">
            <a:noFill/>
          </a:ln>
        </p:spPr>
        <p:txBody>
          <a:bodyPr wrap="square" rtlCol="0">
            <a:spAutoFit/>
          </a:bodyPr>
          <a:lstStyle/>
          <a:p>
            <a:pPr algn="l"/>
            <a:r>
              <a:rPr lang="ja-JP" altLang="en-US" sz="2000" dirty="0">
                <a:latin typeface="メイリオ" panose="020B0604030504040204" pitchFamily="50" charset="-128"/>
                <a:ea typeface="メイリオ" panose="020B0604030504040204" pitchFamily="50" charset="-128"/>
              </a:rPr>
              <a:t>変数名</a:t>
            </a:r>
            <a:r>
              <a:rPr lang="ja-JP" altLang="en-US" sz="2000" dirty="0" smtClean="0">
                <a:latin typeface="メイリオ" panose="020B0604030504040204" pitchFamily="50" charset="-128"/>
                <a:ea typeface="メイリオ" panose="020B0604030504040204" pitchFamily="50" charset="-128"/>
              </a:rPr>
              <a:t>が数字で始まっています。</a:t>
            </a:r>
          </a:p>
          <a:p>
            <a:pPr algn="l"/>
            <a:endParaRPr kumimoji="1" lang="ja-JP" altLang="en-US" sz="2000" dirty="0">
              <a:latin typeface="メイリオ" panose="020B0604030504040204" pitchFamily="50" charset="-128"/>
              <a:ea typeface="メイリオ" panose="020B0604030504040204" pitchFamily="50" charset="-128"/>
            </a:endParaRPr>
          </a:p>
          <a:p>
            <a:pPr algn="l"/>
            <a:r>
              <a:rPr lang="ja-JP" altLang="en-US" sz="2000" dirty="0" smtClean="0">
                <a:latin typeface="メイリオ" panose="020B0604030504040204" pitchFamily="50" charset="-128"/>
                <a:ea typeface="メイリオ" panose="020B0604030504040204" pitchFamily="50" charset="-128"/>
              </a:rPr>
              <a:t>変数は</a:t>
            </a:r>
            <a:r>
              <a:rPr lang="en-US" altLang="ja-JP" sz="2000" dirty="0" smtClean="0">
                <a:latin typeface="メイリオ" panose="020B0604030504040204" pitchFamily="50" charset="-128"/>
                <a:ea typeface="メイリオ" panose="020B0604030504040204" pitchFamily="50" charset="-128"/>
              </a:rPr>
              <a:t>x(</a:t>
            </a:r>
            <a:r>
              <a:rPr lang="ja-JP" altLang="en-US" sz="2000" dirty="0" smtClean="0">
                <a:latin typeface="メイリオ" panose="020B0604030504040204" pitchFamily="50" charset="-128"/>
                <a:ea typeface="メイリオ" panose="020B0604030504040204" pitchFamily="50" charset="-128"/>
              </a:rPr>
              <a:t>小文字</a:t>
            </a:r>
            <a:r>
              <a:rPr lang="en-US" altLang="ja-JP" sz="2000" dirty="0" smtClean="0">
                <a:latin typeface="メイリオ" panose="020B0604030504040204" pitchFamily="50" charset="-128"/>
                <a:ea typeface="メイリオ" panose="020B0604030504040204" pitchFamily="50" charset="-128"/>
              </a:rPr>
              <a:t>)</a:t>
            </a:r>
            <a:r>
              <a:rPr lang="ja-JP" altLang="en-US" sz="2000" dirty="0" err="1" smtClean="0">
                <a:latin typeface="メイリオ" panose="020B0604030504040204" pitchFamily="50" charset="-128"/>
                <a:ea typeface="メイリオ" panose="020B0604030504040204" pitchFamily="50" charset="-128"/>
              </a:rPr>
              <a:t>なのに</a:t>
            </a:r>
            <a:r>
              <a:rPr lang="en-US" altLang="ja-JP" sz="2000" dirty="0" smtClean="0">
                <a:latin typeface="メイリオ" panose="020B0604030504040204" pitchFamily="50" charset="-128"/>
                <a:ea typeface="メイリオ" panose="020B0604030504040204" pitchFamily="50" charset="-128"/>
              </a:rPr>
              <a:t>print(X)</a:t>
            </a:r>
            <a:r>
              <a:rPr lang="ja-JP" altLang="en-US" sz="2000" dirty="0" smtClean="0">
                <a:latin typeface="メイリオ" panose="020B0604030504040204" pitchFamily="50" charset="-128"/>
                <a:ea typeface="メイリオ" panose="020B0604030504040204" pitchFamily="50" charset="-128"/>
              </a:rPr>
              <a:t>の</a:t>
            </a:r>
            <a:r>
              <a:rPr lang="en-US" altLang="ja-JP" sz="2000" dirty="0" smtClean="0">
                <a:latin typeface="メイリオ" panose="020B0604030504040204" pitchFamily="50" charset="-128"/>
                <a:ea typeface="メイリオ" panose="020B0604030504040204" pitchFamily="50" charset="-128"/>
              </a:rPr>
              <a:t>X(</a:t>
            </a:r>
            <a:r>
              <a:rPr lang="ja-JP" altLang="en-US" sz="2000" dirty="0" smtClean="0">
                <a:latin typeface="メイリオ" panose="020B0604030504040204" pitchFamily="50" charset="-128"/>
                <a:ea typeface="メイリオ" panose="020B0604030504040204" pitchFamily="50" charset="-128"/>
              </a:rPr>
              <a:t>大文字</a:t>
            </a:r>
            <a:r>
              <a:rPr lang="en-US" altLang="ja-JP" sz="2000" dirty="0" smtClean="0">
                <a:latin typeface="メイリオ" panose="020B0604030504040204" pitchFamily="50" charset="-128"/>
                <a:ea typeface="メイリオ" panose="020B0604030504040204" pitchFamily="50" charset="-128"/>
              </a:rPr>
              <a:t>)</a:t>
            </a:r>
            <a:r>
              <a:rPr lang="ja-JP" altLang="en-US" sz="2000" dirty="0" err="1" smtClean="0">
                <a:latin typeface="メイリオ" panose="020B0604030504040204" pitchFamily="50" charset="-128"/>
                <a:ea typeface="メイリオ" panose="020B0604030504040204" pitchFamily="50" charset="-128"/>
              </a:rPr>
              <a:t>なので</a:t>
            </a:r>
            <a:r>
              <a:rPr lang="ja-JP" altLang="en-US" sz="2000" dirty="0" smtClean="0">
                <a:latin typeface="メイリオ" panose="020B0604030504040204" pitchFamily="50" charset="-128"/>
                <a:ea typeface="メイリオ" panose="020B0604030504040204" pitchFamily="50" charset="-128"/>
              </a:rPr>
              <a:t>違う変数として扱われて、変数が見つかりません。</a:t>
            </a:r>
          </a:p>
          <a:p>
            <a:pPr algn="l"/>
            <a:endParaRPr kumimoji="1" lang="ja-JP" altLang="en-US" sz="2000" dirty="0">
              <a:latin typeface="メイリオ" panose="020B0604030504040204" pitchFamily="50" charset="-128"/>
              <a:ea typeface="メイリオ" panose="020B0604030504040204" pitchFamily="50" charset="-128"/>
            </a:endParaRPr>
          </a:p>
          <a:p>
            <a:pPr algn="l"/>
            <a:r>
              <a:rPr kumimoji="1" lang="en-US" altLang="ja-JP" sz="2000" dirty="0" smtClean="0">
                <a:latin typeface="メイリオ" panose="020B0604030504040204" pitchFamily="50" charset="-128"/>
                <a:ea typeface="メイリオ" panose="020B0604030504040204" pitchFamily="50" charset="-128"/>
              </a:rPr>
              <a:t>print</a:t>
            </a:r>
            <a:r>
              <a:rPr kumimoji="1" lang="ja-JP" altLang="en-US" sz="2000" dirty="0" smtClean="0">
                <a:latin typeface="メイリオ" panose="020B0604030504040204" pitchFamily="50" charset="-128"/>
                <a:ea typeface="メイリオ" panose="020B0604030504040204" pitchFamily="50" charset="-128"/>
              </a:rPr>
              <a:t>の綴りが間違っています。</a:t>
            </a:r>
            <a:endParaRPr kumimoji="1" lang="ja-JP" altLang="en-US" sz="2000" dirty="0">
              <a:latin typeface="メイリオ" panose="020B0604030504040204" pitchFamily="50" charset="-128"/>
              <a:ea typeface="メイリオ" panose="020B0604030504040204" pitchFamily="50" charset="-128"/>
            </a:endParaRPr>
          </a:p>
        </p:txBody>
      </p:sp>
      <p:sp>
        <p:nvSpPr>
          <p:cNvPr id="13" name="テキスト ボックス 12"/>
          <p:cNvSpPr txBox="1"/>
          <p:nvPr/>
        </p:nvSpPr>
        <p:spPr>
          <a:xfrm>
            <a:off x="6092190" y="5266855"/>
            <a:ext cx="2594610" cy="1015663"/>
          </a:xfrm>
          <a:prstGeom prst="rect">
            <a:avLst/>
          </a:prstGeom>
          <a:noFill/>
          <a:ln>
            <a:solidFill>
              <a:srgbClr val="FF0000"/>
            </a:solidFill>
          </a:ln>
        </p:spPr>
        <p:txBody>
          <a:bodyPr wrap="square" rtlCol="0">
            <a:spAutoFit/>
          </a:bodyPr>
          <a:lstStyle/>
          <a:p>
            <a:pPr algn="l"/>
            <a:r>
              <a:rPr lang="ja-JP" altLang="en-US" sz="2000" dirty="0" smtClean="0">
                <a:solidFill>
                  <a:srgbClr val="FF0000"/>
                </a:solidFill>
                <a:latin typeface="メイリオ" panose="020B0604030504040204" pitchFamily="50" charset="-128"/>
                <a:ea typeface="メイリオ" panose="020B0604030504040204" pitchFamily="50" charset="-128"/>
              </a:rPr>
              <a:t>重要</a:t>
            </a:r>
            <a:r>
              <a:rPr lang="en-US" altLang="ja-JP" sz="2000" dirty="0" smtClean="0">
                <a:solidFill>
                  <a:srgbClr val="FF0000"/>
                </a:solidFill>
                <a:latin typeface="メイリオ" panose="020B0604030504040204" pitchFamily="50" charset="-128"/>
                <a:ea typeface="メイリオ" panose="020B0604030504040204" pitchFamily="50" charset="-128"/>
              </a:rPr>
              <a:t>:</a:t>
            </a:r>
            <a:endParaRPr lang="ja-JP" altLang="en-US" sz="2000" dirty="0" smtClean="0">
              <a:solidFill>
                <a:srgbClr val="FF0000"/>
              </a:solidFill>
              <a:latin typeface="メイリオ" panose="020B0604030504040204" pitchFamily="50" charset="-128"/>
              <a:ea typeface="メイリオ" panose="020B0604030504040204" pitchFamily="50" charset="-128"/>
            </a:endParaRPr>
          </a:p>
          <a:p>
            <a:pPr algn="l"/>
            <a:r>
              <a:rPr kumimoji="1" lang="en-US" altLang="ja-JP" sz="2000" dirty="0" smtClean="0">
                <a:latin typeface="メイリオ" panose="020B0604030504040204" pitchFamily="50" charset="-128"/>
                <a:ea typeface="メイリオ" panose="020B0604030504040204" pitchFamily="50" charset="-128"/>
              </a:rPr>
              <a:t>Python</a:t>
            </a:r>
            <a:r>
              <a:rPr kumimoji="1" lang="ja-JP" altLang="en-US" sz="2000" dirty="0" smtClean="0">
                <a:latin typeface="メイリオ" panose="020B0604030504040204" pitchFamily="50" charset="-128"/>
                <a:ea typeface="メイリオ" panose="020B0604030504040204" pitchFamily="50" charset="-128"/>
              </a:rPr>
              <a:t>は大文字・小文字を区別します</a:t>
            </a:r>
            <a:endParaRPr kumimoji="1" lang="ja-JP" altLang="en-US" dirty="0"/>
          </a:p>
        </p:txBody>
      </p:sp>
    </p:spTree>
    <p:extLst>
      <p:ext uri="{BB962C8B-B14F-4D97-AF65-F5344CB8AC3E}">
        <p14:creationId xmlns:p14="http://schemas.microsoft.com/office/powerpoint/2010/main" val="11231880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5260" name="Picture 28" descr="A21_Seika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50748" y="3322964"/>
            <a:ext cx="1676400" cy="2895600"/>
          </a:xfrm>
          <a:prstGeom prst="rect">
            <a:avLst/>
          </a:prstGeom>
          <a:noFill/>
          <a:extLst>
            <a:ext uri="{909E8E84-426E-40DD-AFC4-6F175D3DCCD1}">
              <a14:hiddenFill xmlns:a14="http://schemas.microsoft.com/office/drawing/2010/main">
                <a:solidFill>
                  <a:srgbClr val="FFFFFF"/>
                </a:solidFill>
              </a14:hiddenFill>
            </a:ext>
          </a:extLst>
        </p:spPr>
      </p:pic>
      <p:sp>
        <p:nvSpPr>
          <p:cNvPr id="20" name="スライド番号プレースホルダー 3"/>
          <p:cNvSpPr>
            <a:spLocks noGrp="1"/>
          </p:cNvSpPr>
          <p:nvPr>
            <p:ph type="sldNum" sz="quarter" idx="12"/>
          </p:nvPr>
        </p:nvSpPr>
        <p:spPr/>
        <p:txBody>
          <a:bodyPr/>
          <a:lstStyle/>
          <a:p>
            <a:fld id="{572DC4A3-00FE-48DE-8DD5-8C07E9BA1D42}" type="slidenum">
              <a:rPr lang="en-US" altLang="ja-JP" sz="2000">
                <a:latin typeface="メイリオ" panose="020B0604030504040204" pitchFamily="50" charset="-128"/>
                <a:ea typeface="メイリオ" panose="020B0604030504040204" pitchFamily="50" charset="-128"/>
              </a:rPr>
              <a:pPr/>
              <a:t>11</a:t>
            </a:fld>
            <a:endParaRPr lang="en-US" altLang="ja-JP" sz="2000">
              <a:latin typeface="メイリオ" panose="020B0604030504040204" pitchFamily="50" charset="-128"/>
              <a:ea typeface="メイリオ" panose="020B0604030504040204" pitchFamily="50" charset="-128"/>
            </a:endParaRPr>
          </a:p>
        </p:txBody>
      </p:sp>
      <p:sp>
        <p:nvSpPr>
          <p:cNvPr id="95234" name="Text Box 2"/>
          <p:cNvSpPr txBox="1">
            <a:spLocks noChangeArrowheads="1"/>
          </p:cNvSpPr>
          <p:nvPr/>
        </p:nvSpPr>
        <p:spPr bwMode="auto">
          <a:xfrm>
            <a:off x="300038" y="246063"/>
            <a:ext cx="812768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50000"/>
              </a:spcBef>
            </a:pPr>
            <a:r>
              <a:rPr lang="en-US" altLang="ja-JP" sz="2800" dirty="0" smtClean="0">
                <a:latin typeface="メイリオ" panose="020B0604030504040204" pitchFamily="50" charset="-128"/>
                <a:ea typeface="メイリオ" panose="020B0604030504040204" pitchFamily="50" charset="-128"/>
              </a:rPr>
              <a:t>1. </a:t>
            </a:r>
            <a:r>
              <a:rPr lang="ja-JP" altLang="en-US" sz="2800" dirty="0" smtClean="0">
                <a:latin typeface="メイリオ" panose="020B0604030504040204" pitchFamily="50" charset="-128"/>
                <a:ea typeface="メイリオ" panose="020B0604030504040204" pitchFamily="50" charset="-128"/>
              </a:rPr>
              <a:t>変数と四則演算</a:t>
            </a:r>
            <a:r>
              <a:rPr lang="en-US" altLang="ja-JP" sz="2800" dirty="0" smtClean="0">
                <a:latin typeface="メイリオ" panose="020B0604030504040204" pitchFamily="50" charset="-128"/>
                <a:ea typeface="メイリオ" panose="020B0604030504040204" pitchFamily="50" charset="-128"/>
              </a:rPr>
              <a:t>: Scratch</a:t>
            </a:r>
            <a:r>
              <a:rPr lang="ja-JP" altLang="en-US" sz="2800" dirty="0" smtClean="0">
                <a:latin typeface="メイリオ" panose="020B0604030504040204" pitchFamily="50" charset="-128"/>
                <a:ea typeface="メイリオ" panose="020B0604030504040204" pitchFamily="50" charset="-128"/>
              </a:rPr>
              <a:t>の復習</a:t>
            </a:r>
            <a:endParaRPr lang="en-US" altLang="ja-JP" sz="2800" dirty="0">
              <a:latin typeface="メイリオ" panose="020B0604030504040204" pitchFamily="50" charset="-128"/>
              <a:ea typeface="メイリオ" panose="020B0604030504040204" pitchFamily="50" charset="-128"/>
            </a:endParaRPr>
          </a:p>
        </p:txBody>
      </p:sp>
      <p:sp>
        <p:nvSpPr>
          <p:cNvPr id="95243" name="Text Box 11"/>
          <p:cNvSpPr txBox="1">
            <a:spLocks noChangeArrowheads="1"/>
          </p:cNvSpPr>
          <p:nvPr/>
        </p:nvSpPr>
        <p:spPr bwMode="auto">
          <a:xfrm>
            <a:off x="321569" y="2016685"/>
            <a:ext cx="172402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ja-JP" sz="2400" dirty="0">
                <a:latin typeface="メイリオ" panose="020B0604030504040204" pitchFamily="50" charset="-128"/>
                <a:ea typeface="メイリオ" panose="020B0604030504040204" pitchFamily="50" charset="-128"/>
              </a:rPr>
              <a:t>X = 1</a:t>
            </a:r>
          </a:p>
        </p:txBody>
      </p:sp>
      <p:sp>
        <p:nvSpPr>
          <p:cNvPr id="95249" name="Text Box 17"/>
          <p:cNvSpPr txBox="1">
            <a:spLocks noChangeArrowheads="1"/>
          </p:cNvSpPr>
          <p:nvPr/>
        </p:nvSpPr>
        <p:spPr bwMode="auto">
          <a:xfrm>
            <a:off x="2992438" y="1928751"/>
            <a:ext cx="3962400" cy="830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ja-JP" sz="2400" dirty="0">
                <a:latin typeface="メイリオ" panose="020B0604030504040204" pitchFamily="50" charset="-128"/>
                <a:ea typeface="メイリオ" panose="020B0604030504040204" pitchFamily="50" charset="-128"/>
              </a:rPr>
              <a:t>X = X +1 </a:t>
            </a:r>
            <a:br>
              <a:rPr lang="en-US" altLang="ja-JP" sz="2400" dirty="0">
                <a:latin typeface="メイリオ" panose="020B0604030504040204" pitchFamily="50" charset="-128"/>
                <a:ea typeface="メイリオ" panose="020B0604030504040204" pitchFamily="50" charset="-128"/>
              </a:rPr>
            </a:br>
            <a:r>
              <a:rPr lang="en-US" altLang="ja-JP" sz="2400" dirty="0">
                <a:latin typeface="メイリオ" panose="020B0604030504040204" pitchFamily="50" charset="-128"/>
                <a:ea typeface="メイリオ" panose="020B0604030504040204" pitchFamily="50" charset="-128"/>
              </a:rPr>
              <a:t>(X</a:t>
            </a:r>
            <a:r>
              <a:rPr lang="ja-JP" altLang="en-US" sz="2400" dirty="0">
                <a:latin typeface="メイリオ" panose="020B0604030504040204" pitchFamily="50" charset="-128"/>
                <a:ea typeface="メイリオ" panose="020B0604030504040204" pitchFamily="50" charset="-128"/>
              </a:rPr>
              <a:t>　  </a:t>
            </a:r>
            <a:r>
              <a:rPr lang="en-US" altLang="ja-JP" sz="2400" dirty="0">
                <a:latin typeface="メイリオ" panose="020B0604030504040204" pitchFamily="50" charset="-128"/>
                <a:ea typeface="メイリオ" panose="020B0604030504040204" pitchFamily="50" charset="-128"/>
              </a:rPr>
              <a:t>X + 1</a:t>
            </a:r>
            <a:r>
              <a:rPr lang="ja-JP" altLang="en-US" sz="2400" dirty="0">
                <a:latin typeface="メイリオ" panose="020B0604030504040204" pitchFamily="50" charset="-128"/>
                <a:ea typeface="メイリオ" panose="020B0604030504040204" pitchFamily="50" charset="-128"/>
              </a:rPr>
              <a:t>のイメージ</a:t>
            </a:r>
            <a:r>
              <a:rPr lang="en-US" altLang="ja-JP" sz="2400" dirty="0">
                <a:latin typeface="メイリオ" panose="020B0604030504040204" pitchFamily="50" charset="-128"/>
                <a:ea typeface="メイリオ" panose="020B0604030504040204" pitchFamily="50" charset="-128"/>
              </a:rPr>
              <a:t>)</a:t>
            </a:r>
          </a:p>
        </p:txBody>
      </p:sp>
      <p:grpSp>
        <p:nvGrpSpPr>
          <p:cNvPr id="2" name="グループ化 1"/>
          <p:cNvGrpSpPr/>
          <p:nvPr/>
        </p:nvGrpSpPr>
        <p:grpSpPr>
          <a:xfrm>
            <a:off x="631132" y="1035927"/>
            <a:ext cx="1414462" cy="1019175"/>
            <a:chOff x="601663" y="3775075"/>
            <a:chExt cx="1414462" cy="1019175"/>
          </a:xfrm>
        </p:grpSpPr>
        <p:pic>
          <p:nvPicPr>
            <p:cNvPr id="95246"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1663" y="3775075"/>
              <a:ext cx="828675" cy="1019175"/>
            </a:xfrm>
            <a:prstGeom prst="rect">
              <a:avLst/>
            </a:prstGeom>
            <a:noFill/>
            <a:extLst>
              <a:ext uri="{909E8E84-426E-40DD-AFC4-6F175D3DCCD1}">
                <a14:hiddenFill xmlns:a14="http://schemas.microsoft.com/office/drawing/2010/main">
                  <a:solidFill>
                    <a:srgbClr val="FFFFFF"/>
                  </a:solidFill>
                </a14:hiddenFill>
              </a:ext>
            </a:extLst>
          </p:spPr>
        </p:pic>
        <p:sp>
          <p:nvSpPr>
            <p:cNvPr id="95251" name="AutoShape 19"/>
            <p:cNvSpPr>
              <a:spLocks noChangeArrowheads="1"/>
            </p:cNvSpPr>
            <p:nvPr/>
          </p:nvSpPr>
          <p:spPr bwMode="auto">
            <a:xfrm rot="9966320">
              <a:off x="958850" y="3787775"/>
              <a:ext cx="695325" cy="146050"/>
            </a:xfrm>
            <a:prstGeom prst="curvedUpArrow">
              <a:avLst>
                <a:gd name="adj1" fmla="val 95217"/>
                <a:gd name="adj2" fmla="val 190435"/>
                <a:gd name="adj3" fmla="val 33333"/>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2000">
                <a:latin typeface="メイリオ" panose="020B0604030504040204" pitchFamily="50" charset="-128"/>
                <a:ea typeface="メイリオ" panose="020B0604030504040204" pitchFamily="50" charset="-128"/>
              </a:endParaRPr>
            </a:p>
          </p:txBody>
        </p:sp>
        <p:sp>
          <p:nvSpPr>
            <p:cNvPr id="95252" name="Text Box 20"/>
            <p:cNvSpPr txBox="1">
              <a:spLocks noChangeArrowheads="1"/>
            </p:cNvSpPr>
            <p:nvPr/>
          </p:nvSpPr>
          <p:spPr bwMode="auto">
            <a:xfrm>
              <a:off x="1566863" y="3859213"/>
              <a:ext cx="44926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ja-JP" sz="2000" b="1" dirty="0">
                  <a:latin typeface="メイリオ" panose="020B0604030504040204" pitchFamily="50" charset="-128"/>
                  <a:ea typeface="メイリオ" panose="020B0604030504040204" pitchFamily="50" charset="-128"/>
                </a:rPr>
                <a:t>1</a:t>
              </a:r>
            </a:p>
          </p:txBody>
        </p:sp>
      </p:grpSp>
      <p:sp>
        <p:nvSpPr>
          <p:cNvPr id="95253" name="Text Box 21"/>
          <p:cNvSpPr txBox="1">
            <a:spLocks noChangeArrowheads="1"/>
          </p:cNvSpPr>
          <p:nvPr/>
        </p:nvSpPr>
        <p:spPr bwMode="auto">
          <a:xfrm>
            <a:off x="329506" y="2575685"/>
            <a:ext cx="201295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50000"/>
              </a:spcBef>
            </a:pPr>
            <a:r>
              <a:rPr lang="en-US" altLang="ja-JP" sz="2000" dirty="0">
                <a:latin typeface="メイリオ" panose="020B0604030504040204" pitchFamily="50" charset="-128"/>
                <a:ea typeface="メイリオ" panose="020B0604030504040204" pitchFamily="50" charset="-128"/>
              </a:rPr>
              <a:t>X</a:t>
            </a:r>
            <a:r>
              <a:rPr lang="ja-JP" altLang="en-US" sz="2000" dirty="0">
                <a:latin typeface="メイリオ" panose="020B0604030504040204" pitchFamily="50" charset="-128"/>
                <a:ea typeface="メイリオ" panose="020B0604030504040204" pitchFamily="50" charset="-128"/>
              </a:rPr>
              <a:t>と名前をつけた箱</a:t>
            </a:r>
            <a:r>
              <a:rPr lang="en-US" altLang="ja-JP" sz="2000" dirty="0">
                <a:latin typeface="メイリオ" panose="020B0604030504040204" pitchFamily="50" charset="-128"/>
                <a:ea typeface="メイリオ" panose="020B0604030504040204" pitchFamily="50" charset="-128"/>
              </a:rPr>
              <a:t>(</a:t>
            </a:r>
            <a:r>
              <a:rPr lang="ja-JP" altLang="en-US" sz="2000" dirty="0">
                <a:latin typeface="メイリオ" panose="020B0604030504040204" pitchFamily="50" charset="-128"/>
                <a:ea typeface="メイリオ" panose="020B0604030504040204" pitchFamily="50" charset="-128"/>
              </a:rPr>
              <a:t>変数</a:t>
            </a:r>
            <a:r>
              <a:rPr lang="en-US" altLang="ja-JP" sz="2000" dirty="0">
                <a:latin typeface="メイリオ" panose="020B0604030504040204" pitchFamily="50" charset="-128"/>
                <a:ea typeface="メイリオ" panose="020B0604030504040204" pitchFamily="50" charset="-128"/>
              </a:rPr>
              <a:t>)</a:t>
            </a:r>
            <a:r>
              <a:rPr lang="ja-JP" altLang="en-US" sz="2000" dirty="0">
                <a:latin typeface="メイリオ" panose="020B0604030504040204" pitchFamily="50" charset="-128"/>
                <a:ea typeface="メイリオ" panose="020B0604030504040204" pitchFamily="50" charset="-128"/>
              </a:rPr>
              <a:t>に</a:t>
            </a:r>
            <a:r>
              <a:rPr lang="en-US" altLang="ja-JP" sz="2000" dirty="0">
                <a:latin typeface="メイリオ" panose="020B0604030504040204" pitchFamily="50" charset="-128"/>
                <a:ea typeface="メイリオ" panose="020B0604030504040204" pitchFamily="50" charset="-128"/>
              </a:rPr>
              <a:t>1</a:t>
            </a:r>
            <a:r>
              <a:rPr lang="ja-JP" altLang="en-US" sz="2000" dirty="0">
                <a:latin typeface="メイリオ" panose="020B0604030504040204" pitchFamily="50" charset="-128"/>
                <a:ea typeface="メイリオ" panose="020B0604030504040204" pitchFamily="50" charset="-128"/>
              </a:rPr>
              <a:t>を入れる</a:t>
            </a:r>
          </a:p>
        </p:txBody>
      </p:sp>
      <p:sp>
        <p:nvSpPr>
          <p:cNvPr id="95254" name="Line 22"/>
          <p:cNvSpPr>
            <a:spLocks noChangeShapeType="1"/>
          </p:cNvSpPr>
          <p:nvPr/>
        </p:nvSpPr>
        <p:spPr bwMode="auto">
          <a:xfrm flipH="1">
            <a:off x="3810000" y="2486142"/>
            <a:ext cx="217488"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2000">
              <a:latin typeface="メイリオ" panose="020B0604030504040204" pitchFamily="50" charset="-128"/>
              <a:ea typeface="メイリオ" panose="020B0604030504040204" pitchFamily="50" charset="-128"/>
            </a:endParaRPr>
          </a:p>
        </p:txBody>
      </p:sp>
      <p:sp>
        <p:nvSpPr>
          <p:cNvPr id="95258" name="Text Box 26"/>
          <p:cNvSpPr txBox="1">
            <a:spLocks noChangeArrowheads="1"/>
          </p:cNvSpPr>
          <p:nvPr/>
        </p:nvSpPr>
        <p:spPr bwMode="auto">
          <a:xfrm>
            <a:off x="3161286" y="2757556"/>
            <a:ext cx="5144514"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50000"/>
              </a:spcBef>
            </a:pPr>
            <a:r>
              <a:rPr lang="ja-JP" altLang="en-US" sz="2000" dirty="0" smtClean="0">
                <a:latin typeface="メイリオ" panose="020B0604030504040204" pitchFamily="50" charset="-128"/>
                <a:ea typeface="メイリオ" panose="020B0604030504040204" pitchFamily="50" charset="-128"/>
              </a:rPr>
              <a:t>初め</a:t>
            </a:r>
            <a:r>
              <a:rPr lang="ja-JP" altLang="en-US" sz="2000" dirty="0">
                <a:latin typeface="メイリオ" panose="020B0604030504040204" pitchFamily="50" charset="-128"/>
                <a:ea typeface="メイリオ" panose="020B0604030504040204" pitchFamily="50" charset="-128"/>
              </a:rPr>
              <a:t>に</a:t>
            </a:r>
            <a:r>
              <a:rPr lang="en-US" altLang="ja-JP" sz="2000" dirty="0">
                <a:latin typeface="メイリオ" panose="020B0604030504040204" pitchFamily="50" charset="-128"/>
                <a:ea typeface="メイリオ" panose="020B0604030504040204" pitchFamily="50" charset="-128"/>
              </a:rPr>
              <a:t>X</a:t>
            </a:r>
            <a:r>
              <a:rPr lang="ja-JP" altLang="en-US" sz="2000" dirty="0">
                <a:latin typeface="メイリオ" panose="020B0604030504040204" pitchFamily="50" charset="-128"/>
                <a:ea typeface="メイリオ" panose="020B0604030504040204" pitchFamily="50" charset="-128"/>
              </a:rPr>
              <a:t>の箱</a:t>
            </a:r>
            <a:r>
              <a:rPr lang="en-US" altLang="ja-JP" sz="2000" dirty="0">
                <a:latin typeface="メイリオ" panose="020B0604030504040204" pitchFamily="50" charset="-128"/>
                <a:ea typeface="メイリオ" panose="020B0604030504040204" pitchFamily="50" charset="-128"/>
              </a:rPr>
              <a:t>(</a:t>
            </a:r>
            <a:r>
              <a:rPr lang="ja-JP" altLang="en-US" sz="2000" dirty="0">
                <a:latin typeface="メイリオ" panose="020B0604030504040204" pitchFamily="50" charset="-128"/>
                <a:ea typeface="メイリオ" panose="020B0604030504040204" pitchFamily="50" charset="-128"/>
              </a:rPr>
              <a:t>変数</a:t>
            </a:r>
            <a:r>
              <a:rPr lang="en-US" altLang="ja-JP" sz="2000" dirty="0">
                <a:latin typeface="メイリオ" panose="020B0604030504040204" pitchFamily="50" charset="-128"/>
                <a:ea typeface="メイリオ" panose="020B0604030504040204" pitchFamily="50" charset="-128"/>
              </a:rPr>
              <a:t>)</a:t>
            </a:r>
            <a:r>
              <a:rPr lang="ja-JP" altLang="en-US" sz="2000" dirty="0">
                <a:latin typeface="メイリオ" panose="020B0604030504040204" pitchFamily="50" charset="-128"/>
                <a:ea typeface="メイリオ" panose="020B0604030504040204" pitchFamily="50" charset="-128"/>
              </a:rPr>
              <a:t>の中を取り出し</a:t>
            </a:r>
            <a:r>
              <a:rPr lang="en-US" altLang="ja-JP" sz="2000" dirty="0">
                <a:latin typeface="メイリオ" panose="020B0604030504040204" pitchFamily="50" charset="-128"/>
                <a:ea typeface="メイリオ" panose="020B0604030504040204" pitchFamily="50" charset="-128"/>
              </a:rPr>
              <a:t>+1</a:t>
            </a:r>
            <a:r>
              <a:rPr lang="ja-JP" altLang="en-US" sz="2000" dirty="0">
                <a:latin typeface="メイリオ" panose="020B0604030504040204" pitchFamily="50" charset="-128"/>
                <a:ea typeface="メイリオ" panose="020B0604030504040204" pitchFamily="50" charset="-128"/>
              </a:rPr>
              <a:t>する。</a:t>
            </a:r>
            <a:br>
              <a:rPr lang="ja-JP" altLang="en-US" sz="2000" dirty="0">
                <a:latin typeface="メイリオ" panose="020B0604030504040204" pitchFamily="50" charset="-128"/>
                <a:ea typeface="メイリオ" panose="020B0604030504040204" pitchFamily="50" charset="-128"/>
              </a:rPr>
            </a:br>
            <a:r>
              <a:rPr lang="ja-JP" altLang="en-US" sz="2000" dirty="0" smtClean="0">
                <a:latin typeface="メイリオ" panose="020B0604030504040204" pitchFamily="50" charset="-128"/>
                <a:ea typeface="メイリオ" panose="020B0604030504040204" pitchFamily="50" charset="-128"/>
              </a:rPr>
              <a:t>計算</a:t>
            </a:r>
            <a:r>
              <a:rPr lang="ja-JP" altLang="en-US" sz="2000" dirty="0">
                <a:latin typeface="メイリオ" panose="020B0604030504040204" pitchFamily="50" charset="-128"/>
                <a:ea typeface="メイリオ" panose="020B0604030504040204" pitchFamily="50" charset="-128"/>
              </a:rPr>
              <a:t>結果を</a:t>
            </a:r>
            <a:r>
              <a:rPr lang="en-US" altLang="ja-JP" sz="2000" dirty="0">
                <a:latin typeface="メイリオ" panose="020B0604030504040204" pitchFamily="50" charset="-128"/>
                <a:ea typeface="メイリオ" panose="020B0604030504040204" pitchFamily="50" charset="-128"/>
              </a:rPr>
              <a:t>X</a:t>
            </a:r>
            <a:r>
              <a:rPr lang="ja-JP" altLang="en-US" sz="2000" dirty="0">
                <a:latin typeface="メイリオ" panose="020B0604030504040204" pitchFamily="50" charset="-128"/>
                <a:ea typeface="メイリオ" panose="020B0604030504040204" pitchFamily="50" charset="-128"/>
              </a:rPr>
              <a:t>の箱</a:t>
            </a:r>
            <a:r>
              <a:rPr lang="en-US" altLang="ja-JP" sz="2000" dirty="0">
                <a:latin typeface="メイリオ" panose="020B0604030504040204" pitchFamily="50" charset="-128"/>
                <a:ea typeface="メイリオ" panose="020B0604030504040204" pitchFamily="50" charset="-128"/>
              </a:rPr>
              <a:t>(</a:t>
            </a:r>
            <a:r>
              <a:rPr lang="ja-JP" altLang="en-US" sz="2000" dirty="0">
                <a:latin typeface="メイリオ" panose="020B0604030504040204" pitchFamily="50" charset="-128"/>
                <a:ea typeface="メイリオ" panose="020B0604030504040204" pitchFamily="50" charset="-128"/>
              </a:rPr>
              <a:t>変数</a:t>
            </a:r>
            <a:r>
              <a:rPr lang="en-US" altLang="ja-JP" sz="2000" dirty="0">
                <a:latin typeface="メイリオ" panose="020B0604030504040204" pitchFamily="50" charset="-128"/>
                <a:ea typeface="メイリオ" panose="020B0604030504040204" pitchFamily="50" charset="-128"/>
              </a:rPr>
              <a:t>)</a:t>
            </a:r>
            <a:r>
              <a:rPr lang="ja-JP" altLang="en-US" sz="2000" dirty="0">
                <a:latin typeface="メイリオ" panose="020B0604030504040204" pitchFamily="50" charset="-128"/>
                <a:ea typeface="メイリオ" panose="020B0604030504040204" pitchFamily="50" charset="-128"/>
              </a:rPr>
              <a:t>に入れなおす。</a:t>
            </a:r>
          </a:p>
        </p:txBody>
      </p:sp>
      <p:grpSp>
        <p:nvGrpSpPr>
          <p:cNvPr id="3" name="グループ化 2"/>
          <p:cNvGrpSpPr/>
          <p:nvPr/>
        </p:nvGrpSpPr>
        <p:grpSpPr>
          <a:xfrm>
            <a:off x="3810000" y="959581"/>
            <a:ext cx="2052638" cy="1019175"/>
            <a:chOff x="2292350" y="3752850"/>
            <a:chExt cx="2052638" cy="1019175"/>
          </a:xfrm>
        </p:grpSpPr>
        <p:pic>
          <p:nvPicPr>
            <p:cNvPr id="95255" name="Picture 2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92350" y="3752850"/>
              <a:ext cx="828675" cy="1019175"/>
            </a:xfrm>
            <a:prstGeom prst="rect">
              <a:avLst/>
            </a:prstGeom>
            <a:noFill/>
            <a:extLst>
              <a:ext uri="{909E8E84-426E-40DD-AFC4-6F175D3DCCD1}">
                <a14:hiddenFill xmlns:a14="http://schemas.microsoft.com/office/drawing/2010/main">
                  <a:solidFill>
                    <a:srgbClr val="FFFFFF"/>
                  </a:solidFill>
                </a14:hiddenFill>
              </a:ext>
            </a:extLst>
          </p:spPr>
        </p:pic>
        <p:sp>
          <p:nvSpPr>
            <p:cNvPr id="95256" name="AutoShape 24"/>
            <p:cNvSpPr>
              <a:spLocks noChangeArrowheads="1"/>
            </p:cNvSpPr>
            <p:nvPr/>
          </p:nvSpPr>
          <p:spPr bwMode="auto">
            <a:xfrm rot="9966320">
              <a:off x="2662238" y="3775075"/>
              <a:ext cx="973137" cy="168275"/>
            </a:xfrm>
            <a:prstGeom prst="curvedUpArrow">
              <a:avLst>
                <a:gd name="adj1" fmla="val 115660"/>
                <a:gd name="adj2" fmla="val 231321"/>
                <a:gd name="adj3" fmla="val 33333"/>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2000">
                <a:latin typeface="メイリオ" panose="020B0604030504040204" pitchFamily="50" charset="-128"/>
                <a:ea typeface="メイリオ" panose="020B0604030504040204" pitchFamily="50" charset="-128"/>
              </a:endParaRPr>
            </a:p>
          </p:txBody>
        </p:sp>
        <p:sp>
          <p:nvSpPr>
            <p:cNvPr id="95257" name="Text Box 25"/>
            <p:cNvSpPr txBox="1">
              <a:spLocks noChangeArrowheads="1"/>
            </p:cNvSpPr>
            <p:nvPr/>
          </p:nvSpPr>
          <p:spPr bwMode="auto">
            <a:xfrm>
              <a:off x="3257550" y="3836988"/>
              <a:ext cx="1087438"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ja-JP" sz="2000" b="1">
                  <a:latin typeface="メイリオ" panose="020B0604030504040204" pitchFamily="50" charset="-128"/>
                  <a:ea typeface="メイリオ" panose="020B0604030504040204" pitchFamily="50" charset="-128"/>
                </a:rPr>
                <a:t>X + 1</a:t>
              </a:r>
            </a:p>
          </p:txBody>
        </p:sp>
        <p:sp>
          <p:nvSpPr>
            <p:cNvPr id="95259" name="AutoShape 27"/>
            <p:cNvSpPr>
              <a:spLocks noChangeArrowheads="1"/>
            </p:cNvSpPr>
            <p:nvPr/>
          </p:nvSpPr>
          <p:spPr bwMode="auto">
            <a:xfrm rot="20616947">
              <a:off x="2905125" y="4208463"/>
              <a:ext cx="695325" cy="146050"/>
            </a:xfrm>
            <a:prstGeom prst="curvedUpArrow">
              <a:avLst>
                <a:gd name="adj1" fmla="val 95217"/>
                <a:gd name="adj2" fmla="val 190435"/>
                <a:gd name="adj3" fmla="val 33333"/>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2000">
                <a:latin typeface="メイリオ" panose="020B0604030504040204" pitchFamily="50" charset="-128"/>
                <a:ea typeface="メイリオ" panose="020B0604030504040204" pitchFamily="50" charset="-128"/>
              </a:endParaRPr>
            </a:p>
          </p:txBody>
        </p:sp>
      </p:grpSp>
      <p:sp>
        <p:nvSpPr>
          <p:cNvPr id="95261" name="AutoShape 29"/>
          <p:cNvSpPr>
            <a:spLocks noChangeArrowheads="1"/>
          </p:cNvSpPr>
          <p:nvPr/>
        </p:nvSpPr>
        <p:spPr bwMode="auto">
          <a:xfrm>
            <a:off x="4810761" y="4709160"/>
            <a:ext cx="2439987" cy="1536065"/>
          </a:xfrm>
          <a:prstGeom prst="wedgeRectCallout">
            <a:avLst>
              <a:gd name="adj1" fmla="val 57352"/>
              <a:gd name="adj2" fmla="val -27731"/>
            </a:avLst>
          </a:prstGeom>
          <a:solidFill>
            <a:srgbClr val="FFFFCC"/>
          </a:solidFill>
          <a:ln w="9525">
            <a:solidFill>
              <a:schemeClr val="tx1"/>
            </a:solidFill>
            <a:miter lim="800000"/>
            <a:headEnd/>
            <a:tailEnd/>
          </a:ln>
          <a:effectLst/>
          <a:extLst/>
        </p:spPr>
        <p:txBody>
          <a:bodyPr/>
          <a:lstStyle/>
          <a:p>
            <a:pPr algn="l"/>
            <a:r>
              <a:rPr lang="ja-JP" altLang="en-US" sz="2000" dirty="0" smtClean="0">
                <a:latin typeface="メイリオ" panose="020B0604030504040204" pitchFamily="50" charset="-128"/>
                <a:ea typeface="メイリオ" panose="020B0604030504040204" pitchFamily="50" charset="-128"/>
              </a:rPr>
              <a:t>変数への代入は普通</a:t>
            </a:r>
            <a:r>
              <a:rPr lang="ja-JP" altLang="en-US" sz="2000" dirty="0">
                <a:latin typeface="メイリオ" panose="020B0604030504040204" pitchFamily="50" charset="-128"/>
                <a:ea typeface="メイリオ" panose="020B0604030504040204" pitchFamily="50" charset="-128"/>
              </a:rPr>
              <a:t>の数学の</a:t>
            </a:r>
            <a:r>
              <a:rPr lang="en-US" altLang="ja-JP" sz="2000" dirty="0">
                <a:latin typeface="メイリオ" panose="020B0604030504040204" pitchFamily="50" charset="-128"/>
                <a:ea typeface="メイリオ" panose="020B0604030504040204" pitchFamily="50" charset="-128"/>
              </a:rPr>
              <a:t>=</a:t>
            </a:r>
            <a:r>
              <a:rPr lang="ja-JP" altLang="en-US" sz="2000" dirty="0">
                <a:latin typeface="メイリオ" panose="020B0604030504040204" pitchFamily="50" charset="-128"/>
                <a:ea typeface="メイリオ" panose="020B0604030504040204" pitchFamily="50" charset="-128"/>
              </a:rPr>
              <a:t>とは違う意味なのでイメージを示してみました。</a:t>
            </a:r>
          </a:p>
        </p:txBody>
      </p:sp>
      <p:sp>
        <p:nvSpPr>
          <p:cNvPr id="23" name="Text Box 17"/>
          <p:cNvSpPr txBox="1">
            <a:spLocks noChangeArrowheads="1"/>
          </p:cNvSpPr>
          <p:nvPr/>
        </p:nvSpPr>
        <p:spPr bwMode="auto">
          <a:xfrm>
            <a:off x="361256" y="3688683"/>
            <a:ext cx="39624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ja-JP" altLang="en-US" sz="2400" dirty="0" smtClean="0">
                <a:latin typeface="メイリオ" panose="020B0604030504040204" pitchFamily="50" charset="-128"/>
                <a:ea typeface="メイリオ" panose="020B0604030504040204" pitchFamily="50" charset="-128"/>
              </a:rPr>
              <a:t>◎</a:t>
            </a:r>
            <a:r>
              <a:rPr lang="en-US" altLang="ja-JP" sz="2400" dirty="0" smtClean="0">
                <a:latin typeface="メイリオ" panose="020B0604030504040204" pitchFamily="50" charset="-128"/>
                <a:ea typeface="メイリオ" panose="020B0604030504040204" pitchFamily="50" charset="-128"/>
              </a:rPr>
              <a:t>Scratch</a:t>
            </a:r>
            <a:r>
              <a:rPr lang="ja-JP" altLang="en-US" sz="2400" dirty="0" smtClean="0">
                <a:latin typeface="メイリオ" panose="020B0604030504040204" pitchFamily="50" charset="-128"/>
                <a:ea typeface="メイリオ" panose="020B0604030504040204" pitchFamily="50" charset="-128"/>
              </a:rPr>
              <a:t>での </a:t>
            </a:r>
            <a:r>
              <a:rPr lang="en-US" altLang="ja-JP" sz="2400" dirty="0" smtClean="0">
                <a:latin typeface="メイリオ" panose="020B0604030504040204" pitchFamily="50" charset="-128"/>
                <a:ea typeface="メイリオ" panose="020B0604030504040204" pitchFamily="50" charset="-128"/>
              </a:rPr>
              <a:t>X </a:t>
            </a:r>
            <a:r>
              <a:rPr lang="en-US" altLang="ja-JP" sz="2400" dirty="0">
                <a:latin typeface="メイリオ" panose="020B0604030504040204" pitchFamily="50" charset="-128"/>
                <a:ea typeface="メイリオ" panose="020B0604030504040204" pitchFamily="50" charset="-128"/>
              </a:rPr>
              <a:t>= X +</a:t>
            </a:r>
            <a:r>
              <a:rPr lang="en-US" altLang="ja-JP" sz="2400" dirty="0" smtClean="0">
                <a:latin typeface="メイリオ" panose="020B0604030504040204" pitchFamily="50" charset="-128"/>
                <a:ea typeface="メイリオ" panose="020B0604030504040204" pitchFamily="50" charset="-128"/>
              </a:rPr>
              <a:t>1</a:t>
            </a:r>
            <a:r>
              <a:rPr lang="ja-JP" altLang="en-US" sz="2400" dirty="0" smtClean="0">
                <a:latin typeface="メイリオ" panose="020B0604030504040204" pitchFamily="50" charset="-128"/>
                <a:ea typeface="メイリオ" panose="020B0604030504040204" pitchFamily="50" charset="-128"/>
              </a:rPr>
              <a:t/>
            </a:r>
            <a:br>
              <a:rPr lang="ja-JP" altLang="en-US" sz="2400" dirty="0" smtClean="0">
                <a:latin typeface="メイリオ" panose="020B0604030504040204" pitchFamily="50" charset="-128"/>
                <a:ea typeface="メイリオ" panose="020B0604030504040204" pitchFamily="50" charset="-128"/>
              </a:rPr>
            </a:br>
            <a:r>
              <a:rPr lang="ja-JP" altLang="en-US" sz="2400" dirty="0" smtClean="0">
                <a:solidFill>
                  <a:srgbClr val="FF0000"/>
                </a:solidFill>
                <a:latin typeface="メイリオ" panose="020B0604030504040204" pitchFamily="50" charset="-128"/>
                <a:ea typeface="メイリオ" panose="020B0604030504040204" pitchFamily="50" charset="-128"/>
              </a:rPr>
              <a:t>　次の二つは同じ意味</a:t>
            </a:r>
            <a:r>
              <a:rPr lang="en-US" altLang="ja-JP" sz="2400" dirty="0" smtClean="0">
                <a:solidFill>
                  <a:srgbClr val="FF0000"/>
                </a:solidFill>
                <a:latin typeface="メイリオ" panose="020B0604030504040204" pitchFamily="50" charset="-128"/>
                <a:ea typeface="メイリオ" panose="020B0604030504040204" pitchFamily="50" charset="-128"/>
              </a:rPr>
              <a:t> </a:t>
            </a:r>
            <a:endParaRPr lang="en-US" altLang="ja-JP" sz="2400" dirty="0">
              <a:solidFill>
                <a:srgbClr val="FF0000"/>
              </a:solidFill>
              <a:latin typeface="メイリオ" panose="020B0604030504040204" pitchFamily="50" charset="-128"/>
              <a:ea typeface="メイリオ" panose="020B0604030504040204" pitchFamily="50" charset="-128"/>
            </a:endParaRPr>
          </a:p>
        </p:txBody>
      </p:sp>
      <p:pic>
        <p:nvPicPr>
          <p:cNvPr id="4" name="図 3"/>
          <p:cNvPicPr>
            <a:picLocks noChangeAspect="1"/>
          </p:cNvPicPr>
          <p:nvPr/>
        </p:nvPicPr>
        <p:blipFill>
          <a:blip r:embed="rId4"/>
          <a:stretch>
            <a:fillRect/>
          </a:stretch>
        </p:blipFill>
        <p:spPr>
          <a:xfrm>
            <a:off x="694631" y="4521017"/>
            <a:ext cx="3295650" cy="1543050"/>
          </a:xfrm>
          <a:prstGeom prst="rect">
            <a:avLst/>
          </a:prstGeom>
        </p:spPr>
      </p:pic>
    </p:spTree>
    <p:extLst>
      <p:ext uri="{BB962C8B-B14F-4D97-AF65-F5344CB8AC3E}">
        <p14:creationId xmlns:p14="http://schemas.microsoft.com/office/powerpoint/2010/main" val="17600532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スライド番号プレースホルダー 3"/>
          <p:cNvSpPr>
            <a:spLocks noGrp="1"/>
          </p:cNvSpPr>
          <p:nvPr>
            <p:ph type="sldNum" sz="quarter" idx="12"/>
          </p:nvPr>
        </p:nvSpPr>
        <p:spPr/>
        <p:txBody>
          <a:bodyPr/>
          <a:lstStyle/>
          <a:p>
            <a:fld id="{572DC4A3-00FE-48DE-8DD5-8C07E9BA1D42}" type="slidenum">
              <a:rPr lang="en-US" altLang="ja-JP" sz="2000">
                <a:latin typeface="メイリオ" panose="020B0604030504040204" pitchFamily="50" charset="-128"/>
                <a:ea typeface="メイリオ" panose="020B0604030504040204" pitchFamily="50" charset="-128"/>
              </a:rPr>
              <a:pPr/>
              <a:t>12</a:t>
            </a:fld>
            <a:endParaRPr lang="en-US" altLang="ja-JP" sz="2000">
              <a:latin typeface="メイリオ" panose="020B0604030504040204" pitchFamily="50" charset="-128"/>
              <a:ea typeface="メイリオ" panose="020B0604030504040204" pitchFamily="50" charset="-128"/>
            </a:endParaRPr>
          </a:p>
        </p:txBody>
      </p:sp>
      <p:sp>
        <p:nvSpPr>
          <p:cNvPr id="95234" name="Text Box 2"/>
          <p:cNvSpPr txBox="1">
            <a:spLocks noChangeArrowheads="1"/>
          </p:cNvSpPr>
          <p:nvPr/>
        </p:nvSpPr>
        <p:spPr bwMode="auto">
          <a:xfrm>
            <a:off x="300038" y="246063"/>
            <a:ext cx="812768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50000"/>
              </a:spcBef>
            </a:pPr>
            <a:r>
              <a:rPr lang="en-US" altLang="ja-JP" sz="2800" dirty="0" smtClean="0">
                <a:latin typeface="メイリオ" panose="020B0604030504040204" pitchFamily="50" charset="-128"/>
                <a:ea typeface="メイリオ" panose="020B0604030504040204" pitchFamily="50" charset="-128"/>
              </a:rPr>
              <a:t>1. </a:t>
            </a:r>
            <a:r>
              <a:rPr lang="ja-JP" altLang="en-US" sz="2800" dirty="0" smtClean="0">
                <a:latin typeface="メイリオ" panose="020B0604030504040204" pitchFamily="50" charset="-128"/>
                <a:ea typeface="メイリオ" panose="020B0604030504040204" pitchFamily="50" charset="-128"/>
              </a:rPr>
              <a:t>変数と四則演算</a:t>
            </a:r>
            <a:r>
              <a:rPr lang="en-US" altLang="ja-JP" sz="2800" dirty="0" smtClean="0">
                <a:latin typeface="メイリオ" panose="020B0604030504040204" pitchFamily="50" charset="-128"/>
                <a:ea typeface="メイリオ" panose="020B0604030504040204" pitchFamily="50" charset="-128"/>
              </a:rPr>
              <a:t>(1): Python</a:t>
            </a:r>
            <a:endParaRPr lang="en-US" altLang="ja-JP" sz="2800" dirty="0">
              <a:latin typeface="メイリオ" panose="020B0604030504040204" pitchFamily="50" charset="-128"/>
              <a:ea typeface="メイリオ" panose="020B0604030504040204" pitchFamily="50" charset="-128"/>
            </a:endParaRPr>
          </a:p>
        </p:txBody>
      </p:sp>
      <p:pic>
        <p:nvPicPr>
          <p:cNvPr id="4" name="図 3"/>
          <p:cNvPicPr>
            <a:picLocks noChangeAspect="1"/>
          </p:cNvPicPr>
          <p:nvPr/>
        </p:nvPicPr>
        <p:blipFill rotWithShape="1">
          <a:blip r:embed="rId2"/>
          <a:srcRect b="46760"/>
          <a:stretch/>
        </p:blipFill>
        <p:spPr>
          <a:xfrm>
            <a:off x="3653790" y="2349294"/>
            <a:ext cx="2731770" cy="680955"/>
          </a:xfrm>
          <a:prstGeom prst="rect">
            <a:avLst/>
          </a:prstGeom>
        </p:spPr>
      </p:pic>
      <p:sp>
        <p:nvSpPr>
          <p:cNvPr id="22" name="テキスト ボックス 21"/>
          <p:cNvSpPr txBox="1"/>
          <p:nvPr/>
        </p:nvSpPr>
        <p:spPr>
          <a:xfrm>
            <a:off x="503079" y="1356748"/>
            <a:ext cx="2864961" cy="3785652"/>
          </a:xfrm>
          <a:prstGeom prst="rect">
            <a:avLst/>
          </a:prstGeom>
          <a:noFill/>
          <a:ln w="19050">
            <a:solidFill>
              <a:schemeClr val="tx1"/>
            </a:solidFill>
          </a:ln>
        </p:spPr>
        <p:txBody>
          <a:bodyPr wrap="square" rtlCol="0">
            <a:spAutoFit/>
          </a:bodyPr>
          <a:lstStyle/>
          <a:p>
            <a:pPr algn="l"/>
            <a:r>
              <a:rPr lang="en-US" altLang="ja-JP" sz="2400" dirty="0" smtClean="0">
                <a:latin typeface="メイリオ" panose="020B0604030504040204" pitchFamily="50" charset="-128"/>
                <a:ea typeface="メイリオ" panose="020B0604030504040204" pitchFamily="50" charset="-128"/>
              </a:rPr>
              <a:t>&gt;&gt;&gt; x = 1</a:t>
            </a:r>
          </a:p>
          <a:p>
            <a:pPr algn="l"/>
            <a:r>
              <a:rPr lang="en-US" altLang="ja-JP" sz="2400" dirty="0" smtClean="0">
                <a:latin typeface="メイリオ" panose="020B0604030504040204" pitchFamily="50" charset="-128"/>
                <a:ea typeface="メイリオ" panose="020B0604030504040204" pitchFamily="50" charset="-128"/>
              </a:rPr>
              <a:t>&gt;&gt;&gt; print(x)</a:t>
            </a:r>
          </a:p>
          <a:p>
            <a:pPr algn="l"/>
            <a:r>
              <a:rPr lang="en-US" altLang="ja-JP" sz="2400" dirty="0" smtClean="0">
                <a:solidFill>
                  <a:schemeClr val="accent2"/>
                </a:solidFill>
                <a:latin typeface="メイリオ" panose="020B0604030504040204" pitchFamily="50" charset="-128"/>
                <a:ea typeface="メイリオ" panose="020B0604030504040204" pitchFamily="50" charset="-128"/>
              </a:rPr>
              <a:t>1</a:t>
            </a:r>
          </a:p>
          <a:p>
            <a:pPr algn="l"/>
            <a:r>
              <a:rPr lang="en-US" altLang="ja-JP" sz="2400" dirty="0" smtClean="0">
                <a:latin typeface="メイリオ" panose="020B0604030504040204" pitchFamily="50" charset="-128"/>
                <a:ea typeface="メイリオ" panose="020B0604030504040204" pitchFamily="50" charset="-128"/>
              </a:rPr>
              <a:t>&gt;&gt;&gt; x = x + 1</a:t>
            </a:r>
          </a:p>
          <a:p>
            <a:pPr algn="l"/>
            <a:r>
              <a:rPr lang="en-US" altLang="ja-JP" sz="2400" dirty="0" smtClean="0">
                <a:latin typeface="メイリオ" panose="020B0604030504040204" pitchFamily="50" charset="-128"/>
                <a:ea typeface="メイリオ" panose="020B0604030504040204" pitchFamily="50" charset="-128"/>
              </a:rPr>
              <a:t>&gt;&gt;&gt; print(x)</a:t>
            </a:r>
          </a:p>
          <a:p>
            <a:pPr algn="l"/>
            <a:r>
              <a:rPr lang="en-US" altLang="ja-JP" sz="2400" dirty="0" smtClean="0">
                <a:solidFill>
                  <a:schemeClr val="accent2"/>
                </a:solidFill>
                <a:latin typeface="メイリオ" panose="020B0604030504040204" pitchFamily="50" charset="-128"/>
                <a:ea typeface="メイリオ" panose="020B0604030504040204" pitchFamily="50" charset="-128"/>
              </a:rPr>
              <a:t>2</a:t>
            </a:r>
          </a:p>
          <a:p>
            <a:pPr algn="l"/>
            <a:r>
              <a:rPr lang="en-US" altLang="ja-JP" sz="2400" dirty="0" smtClean="0">
                <a:latin typeface="メイリオ" panose="020B0604030504040204" pitchFamily="50" charset="-128"/>
                <a:ea typeface="メイリオ" panose="020B0604030504040204" pitchFamily="50" charset="-128"/>
              </a:rPr>
              <a:t>&gt;&gt;&gt; x += 1</a:t>
            </a:r>
          </a:p>
          <a:p>
            <a:pPr algn="l"/>
            <a:r>
              <a:rPr lang="en-US" altLang="ja-JP" sz="2400" dirty="0" smtClean="0">
                <a:latin typeface="メイリオ" panose="020B0604030504040204" pitchFamily="50" charset="-128"/>
                <a:ea typeface="メイリオ" panose="020B0604030504040204" pitchFamily="50" charset="-128"/>
              </a:rPr>
              <a:t>&gt;&gt;&gt; print(x)</a:t>
            </a:r>
          </a:p>
          <a:p>
            <a:pPr algn="l"/>
            <a:r>
              <a:rPr lang="en-US" altLang="ja-JP" sz="2400" dirty="0" smtClean="0">
                <a:solidFill>
                  <a:schemeClr val="accent2"/>
                </a:solidFill>
                <a:latin typeface="メイリオ" panose="020B0604030504040204" pitchFamily="50" charset="-128"/>
                <a:ea typeface="メイリオ" panose="020B0604030504040204" pitchFamily="50" charset="-128"/>
              </a:rPr>
              <a:t>3</a:t>
            </a:r>
          </a:p>
          <a:p>
            <a:pPr algn="l"/>
            <a:r>
              <a:rPr lang="en-US" altLang="ja-JP" sz="2400" dirty="0" smtClean="0">
                <a:latin typeface="メイリオ" panose="020B0604030504040204" pitchFamily="50" charset="-128"/>
                <a:ea typeface="メイリオ" panose="020B0604030504040204" pitchFamily="50" charset="-128"/>
              </a:rPr>
              <a:t>&gt;&gt;&gt; </a:t>
            </a:r>
            <a:endParaRPr kumimoji="1" lang="ja-JP" altLang="en-US" sz="2400" dirty="0">
              <a:latin typeface="メイリオ" panose="020B0604030504040204" pitchFamily="50" charset="-128"/>
              <a:ea typeface="メイリオ" panose="020B0604030504040204" pitchFamily="50" charset="-128"/>
            </a:endParaRPr>
          </a:p>
        </p:txBody>
      </p:sp>
      <p:sp>
        <p:nvSpPr>
          <p:cNvPr id="24" name="テキスト ボックス 23"/>
          <p:cNvSpPr txBox="1"/>
          <p:nvPr/>
        </p:nvSpPr>
        <p:spPr>
          <a:xfrm>
            <a:off x="503079" y="832183"/>
            <a:ext cx="7010399" cy="461665"/>
          </a:xfrm>
          <a:prstGeom prst="rect">
            <a:avLst/>
          </a:prstGeom>
          <a:noFill/>
        </p:spPr>
        <p:txBody>
          <a:bodyPr wrap="square" rtlCol="0">
            <a:spAutoFit/>
          </a:bodyPr>
          <a:lstStyle/>
          <a:p>
            <a:pPr algn="l"/>
            <a:r>
              <a:rPr lang="ja-JP" altLang="en-US" sz="2400" dirty="0" smtClean="0">
                <a:latin typeface="メイリオ" panose="020B0604030504040204" pitchFamily="50" charset="-128"/>
                <a:ea typeface="メイリオ" panose="020B0604030504040204" pitchFamily="50" charset="-128"/>
              </a:rPr>
              <a:t>プロンプトの後を入力して試してみよう</a:t>
            </a:r>
            <a:endParaRPr kumimoji="1" lang="ja-JP" altLang="en-US" sz="2400" dirty="0">
              <a:latin typeface="メイリオ" panose="020B0604030504040204" pitchFamily="50" charset="-128"/>
              <a:ea typeface="メイリオ" panose="020B0604030504040204" pitchFamily="50" charset="-128"/>
            </a:endParaRPr>
          </a:p>
        </p:txBody>
      </p:sp>
      <p:pic>
        <p:nvPicPr>
          <p:cNvPr id="25" name="図 24"/>
          <p:cNvPicPr>
            <a:picLocks noChangeAspect="1"/>
          </p:cNvPicPr>
          <p:nvPr/>
        </p:nvPicPr>
        <p:blipFill rotWithShape="1">
          <a:blip r:embed="rId2"/>
          <a:srcRect t="53416"/>
          <a:stretch/>
        </p:blipFill>
        <p:spPr>
          <a:xfrm>
            <a:off x="3653790" y="3355687"/>
            <a:ext cx="3295650" cy="718819"/>
          </a:xfrm>
          <a:prstGeom prst="rect">
            <a:avLst/>
          </a:prstGeom>
        </p:spPr>
      </p:pic>
      <p:cxnSp>
        <p:nvCxnSpPr>
          <p:cNvPr id="6" name="直線矢印コネクタ 5"/>
          <p:cNvCxnSpPr>
            <a:stCxn id="4" idx="1"/>
          </p:cNvCxnSpPr>
          <p:nvPr/>
        </p:nvCxnSpPr>
        <p:spPr bwMode="auto">
          <a:xfrm flipH="1" flipV="1">
            <a:off x="3108960" y="2667000"/>
            <a:ext cx="544830" cy="22772"/>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矢印コネクタ 26"/>
          <p:cNvCxnSpPr/>
          <p:nvPr/>
        </p:nvCxnSpPr>
        <p:spPr bwMode="auto">
          <a:xfrm flipH="1">
            <a:off x="3108960" y="3740941"/>
            <a:ext cx="544830" cy="0"/>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テキスト ボックス 9"/>
          <p:cNvSpPr txBox="1"/>
          <p:nvPr/>
        </p:nvSpPr>
        <p:spPr>
          <a:xfrm>
            <a:off x="3653790" y="4228485"/>
            <a:ext cx="4373880" cy="2246769"/>
          </a:xfrm>
          <a:prstGeom prst="rect">
            <a:avLst/>
          </a:prstGeom>
          <a:noFill/>
          <a:ln>
            <a:solidFill>
              <a:srgbClr val="FF0000"/>
            </a:solidFill>
          </a:ln>
        </p:spPr>
        <p:txBody>
          <a:bodyPr wrap="square" rtlCol="0">
            <a:spAutoFit/>
          </a:bodyPr>
          <a:lstStyle/>
          <a:p>
            <a:pPr algn="l"/>
            <a:r>
              <a:rPr lang="ja-JP" altLang="en-US" sz="2000" dirty="0" smtClean="0">
                <a:solidFill>
                  <a:srgbClr val="FF0000"/>
                </a:solidFill>
                <a:latin typeface="メイリオ" panose="020B0604030504040204" pitchFamily="50" charset="-128"/>
                <a:ea typeface="メイリオ" panose="020B0604030504040204" pitchFamily="50" charset="-128"/>
              </a:rPr>
              <a:t>重要</a:t>
            </a:r>
            <a:r>
              <a:rPr lang="en-US" altLang="ja-JP" sz="2000" dirty="0" smtClean="0">
                <a:solidFill>
                  <a:srgbClr val="FF0000"/>
                </a:solidFill>
                <a:latin typeface="メイリオ" panose="020B0604030504040204" pitchFamily="50" charset="-128"/>
                <a:ea typeface="メイリオ" panose="020B0604030504040204" pitchFamily="50" charset="-128"/>
              </a:rPr>
              <a:t>: </a:t>
            </a:r>
            <a:r>
              <a:rPr lang="ja-JP" altLang="en-US" sz="2000" dirty="0" smtClean="0">
                <a:latin typeface="メイリオ" panose="020B0604030504040204" pitchFamily="50" charset="-128"/>
                <a:ea typeface="メイリオ" panose="020B0604030504040204" pitchFamily="50" charset="-128"/>
              </a:rPr>
              <a:t>変数名の付け方</a:t>
            </a:r>
          </a:p>
          <a:p>
            <a:pPr algn="l"/>
            <a:r>
              <a:rPr lang="ja-JP" altLang="en-US" sz="2000" dirty="0" smtClean="0">
                <a:latin typeface="メイリオ" panose="020B0604030504040204" pitchFamily="50" charset="-128"/>
                <a:ea typeface="メイリオ" panose="020B0604030504040204" pitchFamily="50" charset="-128"/>
              </a:rPr>
              <a:t>使える文字</a:t>
            </a:r>
          </a:p>
          <a:p>
            <a:pPr algn="l"/>
            <a:r>
              <a:rPr lang="ja-JP" altLang="en-US" sz="2000" dirty="0" smtClean="0">
                <a:latin typeface="メイリオ" panose="020B0604030504040204" pitchFamily="50" charset="-128"/>
                <a:ea typeface="メイリオ" panose="020B0604030504040204" pitchFamily="50" charset="-128"/>
              </a:rPr>
              <a:t>・小文字英字	・大文字英字</a:t>
            </a:r>
          </a:p>
          <a:p>
            <a:pPr algn="l"/>
            <a:r>
              <a:rPr lang="ja-JP" altLang="en-US" sz="2000" dirty="0" smtClean="0">
                <a:latin typeface="メイリオ" panose="020B0604030504040204" pitchFamily="50" charset="-128"/>
                <a:ea typeface="メイリオ" panose="020B0604030504040204" pitchFamily="50" charset="-128"/>
              </a:rPr>
              <a:t>・数字		・</a:t>
            </a:r>
            <a:r>
              <a:rPr lang="en-US" altLang="ja-JP" sz="2000" dirty="0" smtClean="0">
                <a:latin typeface="メイリオ" panose="020B0604030504040204" pitchFamily="50" charset="-128"/>
                <a:ea typeface="メイリオ" panose="020B0604030504040204" pitchFamily="50" charset="-128"/>
              </a:rPr>
              <a:t>_(</a:t>
            </a:r>
            <a:r>
              <a:rPr lang="ja-JP" altLang="en-US" sz="2000" dirty="0" smtClean="0">
                <a:latin typeface="メイリオ" panose="020B0604030504040204" pitchFamily="50" charset="-128"/>
                <a:ea typeface="メイリオ" panose="020B0604030504040204" pitchFamily="50" charset="-128"/>
              </a:rPr>
              <a:t>アンダーバー</a:t>
            </a:r>
            <a:r>
              <a:rPr lang="en-US" altLang="ja-JP" sz="2000" dirty="0" smtClean="0">
                <a:latin typeface="メイリオ" panose="020B0604030504040204" pitchFamily="50" charset="-128"/>
                <a:ea typeface="メイリオ" panose="020B0604030504040204" pitchFamily="50" charset="-128"/>
              </a:rPr>
              <a:t>)</a:t>
            </a:r>
          </a:p>
          <a:p>
            <a:pPr algn="l"/>
            <a:r>
              <a:rPr lang="ja-JP" altLang="en-US" sz="2000" dirty="0" smtClean="0">
                <a:latin typeface="メイリオ" panose="020B0604030504040204" pitchFamily="50" charset="-128"/>
                <a:ea typeface="メイリオ" panose="020B0604030504040204" pitchFamily="50" charset="-128"/>
              </a:rPr>
              <a:t>先頭に数字は使えない</a:t>
            </a:r>
          </a:p>
          <a:p>
            <a:pPr algn="l"/>
            <a:r>
              <a:rPr lang="ja-JP" altLang="en-US" sz="2000" dirty="0" smtClean="0">
                <a:latin typeface="メイリオ" panose="020B0604030504040204" pitchFamily="50" charset="-128"/>
                <a:ea typeface="メイリオ" panose="020B0604030504040204" pitchFamily="50" charset="-128"/>
              </a:rPr>
              <a:t>〇 </a:t>
            </a:r>
            <a:r>
              <a:rPr lang="en-US" altLang="ja-JP" sz="2000" dirty="0" err="1" smtClean="0">
                <a:latin typeface="メイリオ" panose="020B0604030504040204" pitchFamily="50" charset="-128"/>
                <a:ea typeface="メイリオ" panose="020B0604030504040204" pitchFamily="50" charset="-128"/>
              </a:rPr>
              <a:t>abc</a:t>
            </a:r>
            <a:r>
              <a:rPr lang="en-US" altLang="ja-JP" sz="2000" dirty="0" smtClean="0">
                <a:latin typeface="メイリオ" panose="020B0604030504040204" pitchFamily="50" charset="-128"/>
                <a:ea typeface="メイリオ" panose="020B0604030504040204" pitchFamily="50" charset="-128"/>
              </a:rPr>
              <a:t>	</a:t>
            </a:r>
            <a:r>
              <a:rPr lang="ja-JP" altLang="en-US" sz="2000" dirty="0" smtClean="0">
                <a:latin typeface="メイリオ" panose="020B0604030504040204" pitchFamily="50" charset="-128"/>
                <a:ea typeface="メイリオ" panose="020B0604030504040204" pitchFamily="50" charset="-128"/>
              </a:rPr>
              <a:t>〇</a:t>
            </a:r>
            <a:r>
              <a:rPr lang="en-US" altLang="ja-JP" sz="2000" dirty="0" err="1" smtClean="0">
                <a:latin typeface="メイリオ" panose="020B0604030504040204" pitchFamily="50" charset="-128"/>
                <a:ea typeface="メイリオ" panose="020B0604030504040204" pitchFamily="50" charset="-128"/>
              </a:rPr>
              <a:t>Kakaku</a:t>
            </a:r>
            <a:r>
              <a:rPr lang="en-US" altLang="ja-JP" sz="2000" dirty="0">
                <a:latin typeface="メイリオ" panose="020B0604030504040204" pitchFamily="50" charset="-128"/>
                <a:ea typeface="メイリオ" panose="020B0604030504040204" pitchFamily="50" charset="-128"/>
              </a:rPr>
              <a:t> </a:t>
            </a:r>
            <a:r>
              <a:rPr lang="ja-JP" altLang="en-US" sz="2000" dirty="0" smtClean="0">
                <a:latin typeface="メイリオ" panose="020B0604030504040204" pitchFamily="50" charset="-128"/>
                <a:ea typeface="メイリオ" panose="020B0604030504040204" pitchFamily="50" charset="-128"/>
              </a:rPr>
              <a:t>〇 </a:t>
            </a:r>
            <a:r>
              <a:rPr lang="en-US" altLang="ja-JP" sz="2000" dirty="0" err="1" smtClean="0">
                <a:latin typeface="メイリオ" panose="020B0604030504040204" pitchFamily="50" charset="-128"/>
                <a:ea typeface="メイリオ" panose="020B0604030504040204" pitchFamily="50" charset="-128"/>
              </a:rPr>
              <a:t>total_a</a:t>
            </a:r>
            <a:endParaRPr lang="en-US" altLang="ja-JP" sz="2000" dirty="0" smtClean="0">
              <a:latin typeface="メイリオ" panose="020B0604030504040204" pitchFamily="50" charset="-128"/>
              <a:ea typeface="メイリオ" panose="020B0604030504040204" pitchFamily="50" charset="-128"/>
            </a:endParaRPr>
          </a:p>
          <a:p>
            <a:pPr algn="l"/>
            <a:r>
              <a:rPr lang="en-US" altLang="ja-JP" sz="2000" dirty="0" smtClean="0">
                <a:latin typeface="メイリオ" panose="020B0604030504040204" pitchFamily="50" charset="-128"/>
                <a:ea typeface="メイリオ" panose="020B0604030504040204" pitchFamily="50" charset="-128"/>
              </a:rPr>
              <a:t>×</a:t>
            </a:r>
            <a:r>
              <a:rPr lang="ja-JP" altLang="en-US" sz="2000" dirty="0" smtClean="0">
                <a:latin typeface="メイリオ" panose="020B0604030504040204" pitchFamily="50" charset="-128"/>
                <a:ea typeface="メイリオ" panose="020B0604030504040204" pitchFamily="50" charset="-128"/>
              </a:rPr>
              <a:t> </a:t>
            </a:r>
            <a:r>
              <a:rPr lang="en-US" altLang="ja-JP" sz="2000" dirty="0" smtClean="0">
                <a:latin typeface="メイリオ" panose="020B0604030504040204" pitchFamily="50" charset="-128"/>
                <a:ea typeface="メイリオ" panose="020B0604030504040204" pitchFamily="50" charset="-128"/>
              </a:rPr>
              <a:t>1ban ×</a:t>
            </a:r>
            <a:r>
              <a:rPr lang="en-US" altLang="ja-JP" sz="2000" dirty="0" err="1" smtClean="0">
                <a:latin typeface="メイリオ" panose="020B0604030504040204" pitchFamily="50" charset="-128"/>
                <a:ea typeface="メイリオ" panose="020B0604030504040204" pitchFamily="50" charset="-128"/>
              </a:rPr>
              <a:t>take@jp</a:t>
            </a:r>
            <a:r>
              <a:rPr lang="en-US" altLang="ja-JP" sz="2000" dirty="0" smtClean="0">
                <a:latin typeface="メイリオ" panose="020B0604030504040204" pitchFamily="50" charset="-128"/>
                <a:ea typeface="メイリオ" panose="020B0604030504040204" pitchFamily="50" charset="-128"/>
              </a:rPr>
              <a:t> ×</a:t>
            </a:r>
            <a:r>
              <a:rPr lang="ja-JP" altLang="en-US" sz="2000" dirty="0" smtClean="0">
                <a:latin typeface="メイリオ" panose="020B0604030504040204" pitchFamily="50" charset="-128"/>
                <a:ea typeface="メイリオ" panose="020B0604030504040204" pitchFamily="50" charset="-128"/>
              </a:rPr>
              <a:t>日本語</a:t>
            </a:r>
            <a:endParaRPr kumimoji="1" lang="ja-JP" altLang="en-US" dirty="0"/>
          </a:p>
        </p:txBody>
      </p:sp>
      <p:sp>
        <p:nvSpPr>
          <p:cNvPr id="11" name="テキスト ボックス 10"/>
          <p:cNvSpPr txBox="1"/>
          <p:nvPr/>
        </p:nvSpPr>
        <p:spPr>
          <a:xfrm>
            <a:off x="300038" y="5391427"/>
            <a:ext cx="3068002" cy="923330"/>
          </a:xfrm>
          <a:prstGeom prst="rect">
            <a:avLst/>
          </a:prstGeom>
          <a:noFill/>
        </p:spPr>
        <p:txBody>
          <a:bodyPr wrap="square" rtlCol="0">
            <a:spAutoFit/>
          </a:bodyPr>
          <a:lstStyle/>
          <a:p>
            <a:pPr algn="l"/>
            <a:r>
              <a:rPr kumimoji="1" lang="ja-JP" altLang="en-US" dirty="0" smtClean="0">
                <a:solidFill>
                  <a:srgbClr val="FF0000"/>
                </a:solidFill>
                <a:latin typeface="メイリオ" panose="020B0604030504040204" pitchFamily="50" charset="-128"/>
                <a:ea typeface="メイリオ" panose="020B0604030504040204" pitchFamily="50" charset="-128"/>
              </a:rPr>
              <a:t>正しく動作しない、エラーがでる場合の対応は次のスライド</a:t>
            </a:r>
            <a:endParaRPr kumimoji="1" lang="ja-JP" altLang="en-US" dirty="0">
              <a:solidFill>
                <a:srgbClr val="FF0000"/>
              </a:solidFill>
              <a:latin typeface="メイリオ" panose="020B0604030504040204" pitchFamily="50" charset="-128"/>
              <a:ea typeface="メイリオ" panose="020B0604030504040204" pitchFamily="50" charset="-128"/>
            </a:endParaRPr>
          </a:p>
        </p:txBody>
      </p:sp>
      <p:sp>
        <p:nvSpPr>
          <p:cNvPr id="12" name="テキスト ボックス 11"/>
          <p:cNvSpPr txBox="1"/>
          <p:nvPr/>
        </p:nvSpPr>
        <p:spPr>
          <a:xfrm>
            <a:off x="2850038" y="1281170"/>
            <a:ext cx="1859280" cy="461665"/>
          </a:xfrm>
          <a:prstGeom prst="rect">
            <a:avLst/>
          </a:prstGeom>
          <a:solidFill>
            <a:schemeClr val="bg1"/>
          </a:solidFill>
          <a:ln w="38100">
            <a:solidFill>
              <a:srgbClr val="FF0000"/>
            </a:solidFill>
          </a:ln>
        </p:spPr>
        <p:txBody>
          <a:bodyPr wrap="square" rtlCol="0">
            <a:spAutoFit/>
          </a:bodyPr>
          <a:lstStyle/>
          <a:p>
            <a:r>
              <a:rPr kumimoji="1" lang="ja-JP" altLang="en-US" sz="2400" dirty="0" smtClean="0">
                <a:solidFill>
                  <a:srgbClr val="FF0000"/>
                </a:solidFill>
              </a:rPr>
              <a:t>確認・実行</a:t>
            </a:r>
            <a:endParaRPr kumimoji="1" lang="ja-JP" altLang="en-US" sz="2400" dirty="0">
              <a:solidFill>
                <a:srgbClr val="FF0000"/>
              </a:solidFill>
            </a:endParaRPr>
          </a:p>
        </p:txBody>
      </p:sp>
    </p:spTree>
    <p:extLst>
      <p:ext uri="{BB962C8B-B14F-4D97-AF65-F5344CB8AC3E}">
        <p14:creationId xmlns:p14="http://schemas.microsoft.com/office/powerpoint/2010/main" val="17706933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スライド番号プレースホルダー 3"/>
          <p:cNvSpPr>
            <a:spLocks noGrp="1"/>
          </p:cNvSpPr>
          <p:nvPr>
            <p:ph type="sldNum" sz="quarter" idx="12"/>
          </p:nvPr>
        </p:nvSpPr>
        <p:spPr/>
        <p:txBody>
          <a:bodyPr/>
          <a:lstStyle/>
          <a:p>
            <a:fld id="{572DC4A3-00FE-48DE-8DD5-8C07E9BA1D42}" type="slidenum">
              <a:rPr lang="en-US" altLang="ja-JP" sz="2000">
                <a:latin typeface="メイリオ" panose="020B0604030504040204" pitchFamily="50" charset="-128"/>
                <a:ea typeface="メイリオ" panose="020B0604030504040204" pitchFamily="50" charset="-128"/>
              </a:rPr>
              <a:pPr/>
              <a:t>13</a:t>
            </a:fld>
            <a:endParaRPr lang="en-US" altLang="ja-JP" sz="2000">
              <a:latin typeface="メイリオ" panose="020B0604030504040204" pitchFamily="50" charset="-128"/>
              <a:ea typeface="メイリオ" panose="020B0604030504040204" pitchFamily="50" charset="-128"/>
            </a:endParaRPr>
          </a:p>
        </p:txBody>
      </p:sp>
      <p:sp>
        <p:nvSpPr>
          <p:cNvPr id="95234" name="Text Box 2"/>
          <p:cNvSpPr txBox="1">
            <a:spLocks noChangeArrowheads="1"/>
          </p:cNvSpPr>
          <p:nvPr/>
        </p:nvSpPr>
        <p:spPr bwMode="auto">
          <a:xfrm>
            <a:off x="300038" y="246063"/>
            <a:ext cx="812768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50000"/>
              </a:spcBef>
            </a:pPr>
            <a:r>
              <a:rPr lang="en-US" altLang="ja-JP" sz="2800" dirty="0" smtClean="0">
                <a:latin typeface="メイリオ" panose="020B0604030504040204" pitchFamily="50" charset="-128"/>
                <a:ea typeface="メイリオ" panose="020B0604030504040204" pitchFamily="50" charset="-128"/>
              </a:rPr>
              <a:t>1. </a:t>
            </a:r>
            <a:r>
              <a:rPr lang="ja-JP" altLang="en-US" sz="2800" dirty="0" smtClean="0">
                <a:latin typeface="メイリオ" panose="020B0604030504040204" pitchFamily="50" charset="-128"/>
                <a:ea typeface="メイリオ" panose="020B0604030504040204" pitchFamily="50" charset="-128"/>
              </a:rPr>
              <a:t>変数と四則演算</a:t>
            </a:r>
            <a:r>
              <a:rPr lang="en-US" altLang="ja-JP" sz="2800" dirty="0" smtClean="0">
                <a:latin typeface="メイリオ" panose="020B0604030504040204" pitchFamily="50" charset="-128"/>
                <a:ea typeface="メイリオ" panose="020B0604030504040204" pitchFamily="50" charset="-128"/>
              </a:rPr>
              <a:t>(2): Python</a:t>
            </a:r>
            <a:endParaRPr lang="en-US" altLang="ja-JP" sz="2800" dirty="0">
              <a:latin typeface="メイリオ" panose="020B0604030504040204" pitchFamily="50" charset="-128"/>
              <a:ea typeface="メイリオ" panose="020B0604030504040204" pitchFamily="50" charset="-128"/>
            </a:endParaRPr>
          </a:p>
        </p:txBody>
      </p:sp>
      <p:sp>
        <p:nvSpPr>
          <p:cNvPr id="22" name="テキスト ボックス 21"/>
          <p:cNvSpPr txBox="1"/>
          <p:nvPr/>
        </p:nvSpPr>
        <p:spPr>
          <a:xfrm>
            <a:off x="914559" y="1429762"/>
            <a:ext cx="2864961" cy="4154984"/>
          </a:xfrm>
          <a:prstGeom prst="rect">
            <a:avLst/>
          </a:prstGeom>
          <a:noFill/>
          <a:ln w="19050">
            <a:solidFill>
              <a:schemeClr val="tx1"/>
            </a:solidFill>
          </a:ln>
        </p:spPr>
        <p:txBody>
          <a:bodyPr wrap="square" rtlCol="0">
            <a:spAutoFit/>
          </a:bodyPr>
          <a:lstStyle/>
          <a:p>
            <a:pPr algn="l"/>
            <a:r>
              <a:rPr lang="en-US" altLang="ja-JP" sz="2400" dirty="0">
                <a:latin typeface="メイリオ" panose="020B0604030504040204" pitchFamily="50" charset="-128"/>
                <a:ea typeface="メイリオ" panose="020B0604030504040204" pitchFamily="50" charset="-128"/>
              </a:rPr>
              <a:t>&gt;&gt;&gt; a = 6</a:t>
            </a:r>
          </a:p>
          <a:p>
            <a:pPr algn="l"/>
            <a:r>
              <a:rPr lang="en-US" altLang="ja-JP" sz="2400" dirty="0">
                <a:latin typeface="メイリオ" panose="020B0604030504040204" pitchFamily="50" charset="-128"/>
                <a:ea typeface="メイリオ" panose="020B0604030504040204" pitchFamily="50" charset="-128"/>
              </a:rPr>
              <a:t>&gt;&gt;&gt; b = 2</a:t>
            </a:r>
          </a:p>
          <a:p>
            <a:pPr algn="l"/>
            <a:r>
              <a:rPr lang="en-US" altLang="ja-JP" sz="2400" dirty="0">
                <a:latin typeface="メイリオ" panose="020B0604030504040204" pitchFamily="50" charset="-128"/>
                <a:ea typeface="メイリオ" panose="020B0604030504040204" pitchFamily="50" charset="-128"/>
              </a:rPr>
              <a:t>&gt;&gt;&gt; print(a + b)</a:t>
            </a:r>
          </a:p>
          <a:p>
            <a:pPr algn="l"/>
            <a:r>
              <a:rPr lang="en-US" altLang="ja-JP" sz="2400" dirty="0">
                <a:solidFill>
                  <a:schemeClr val="accent2"/>
                </a:solidFill>
                <a:latin typeface="メイリオ" panose="020B0604030504040204" pitchFamily="50" charset="-128"/>
                <a:ea typeface="メイリオ" panose="020B0604030504040204" pitchFamily="50" charset="-128"/>
              </a:rPr>
              <a:t>8</a:t>
            </a:r>
          </a:p>
          <a:p>
            <a:pPr algn="l"/>
            <a:r>
              <a:rPr lang="en-US" altLang="ja-JP" sz="2400" dirty="0">
                <a:latin typeface="メイリオ" panose="020B0604030504040204" pitchFamily="50" charset="-128"/>
                <a:ea typeface="メイリオ" panose="020B0604030504040204" pitchFamily="50" charset="-128"/>
              </a:rPr>
              <a:t>&gt;&gt;&gt; print(a - b)</a:t>
            </a:r>
          </a:p>
          <a:p>
            <a:pPr algn="l"/>
            <a:r>
              <a:rPr lang="en-US" altLang="ja-JP" sz="2400" dirty="0">
                <a:solidFill>
                  <a:schemeClr val="accent2"/>
                </a:solidFill>
                <a:latin typeface="メイリオ" panose="020B0604030504040204" pitchFamily="50" charset="-128"/>
                <a:ea typeface="メイリオ" panose="020B0604030504040204" pitchFamily="50" charset="-128"/>
              </a:rPr>
              <a:t>4</a:t>
            </a:r>
          </a:p>
          <a:p>
            <a:pPr algn="l"/>
            <a:r>
              <a:rPr lang="en-US" altLang="ja-JP" sz="2400" dirty="0">
                <a:latin typeface="メイリオ" panose="020B0604030504040204" pitchFamily="50" charset="-128"/>
                <a:ea typeface="メイリオ" panose="020B0604030504040204" pitchFamily="50" charset="-128"/>
              </a:rPr>
              <a:t>&gt;&gt;&gt; print(a * b)</a:t>
            </a:r>
          </a:p>
          <a:p>
            <a:pPr algn="l"/>
            <a:r>
              <a:rPr lang="en-US" altLang="ja-JP" sz="2400" dirty="0">
                <a:solidFill>
                  <a:schemeClr val="accent2"/>
                </a:solidFill>
                <a:latin typeface="メイリオ" panose="020B0604030504040204" pitchFamily="50" charset="-128"/>
                <a:ea typeface="メイリオ" panose="020B0604030504040204" pitchFamily="50" charset="-128"/>
              </a:rPr>
              <a:t>12</a:t>
            </a:r>
          </a:p>
          <a:p>
            <a:pPr algn="l"/>
            <a:r>
              <a:rPr lang="en-US" altLang="ja-JP" sz="2400" dirty="0">
                <a:latin typeface="メイリオ" panose="020B0604030504040204" pitchFamily="50" charset="-128"/>
                <a:ea typeface="メイリオ" panose="020B0604030504040204" pitchFamily="50" charset="-128"/>
              </a:rPr>
              <a:t>&gt;&gt;&gt; print(a / b)</a:t>
            </a:r>
          </a:p>
          <a:p>
            <a:pPr algn="l"/>
            <a:r>
              <a:rPr lang="en-US" altLang="ja-JP" sz="2400" dirty="0">
                <a:solidFill>
                  <a:schemeClr val="accent2"/>
                </a:solidFill>
                <a:latin typeface="メイリオ" panose="020B0604030504040204" pitchFamily="50" charset="-128"/>
                <a:ea typeface="メイリオ" panose="020B0604030504040204" pitchFamily="50" charset="-128"/>
              </a:rPr>
              <a:t>3.0</a:t>
            </a:r>
          </a:p>
          <a:p>
            <a:pPr algn="l"/>
            <a:r>
              <a:rPr lang="en-US" altLang="ja-JP" sz="2400" dirty="0">
                <a:latin typeface="メイリオ" panose="020B0604030504040204" pitchFamily="50" charset="-128"/>
                <a:ea typeface="メイリオ" panose="020B0604030504040204" pitchFamily="50" charset="-128"/>
              </a:rPr>
              <a:t>&gt;&gt;&gt; </a:t>
            </a:r>
            <a:endParaRPr kumimoji="1" lang="ja-JP" altLang="en-US" sz="2400" dirty="0">
              <a:latin typeface="メイリオ" panose="020B0604030504040204" pitchFamily="50" charset="-128"/>
              <a:ea typeface="メイリオ" panose="020B0604030504040204" pitchFamily="50" charset="-128"/>
            </a:endParaRPr>
          </a:p>
        </p:txBody>
      </p:sp>
      <p:sp>
        <p:nvSpPr>
          <p:cNvPr id="24" name="テキスト ボックス 23"/>
          <p:cNvSpPr txBox="1"/>
          <p:nvPr/>
        </p:nvSpPr>
        <p:spPr>
          <a:xfrm>
            <a:off x="503079" y="832183"/>
            <a:ext cx="7010399" cy="461665"/>
          </a:xfrm>
          <a:prstGeom prst="rect">
            <a:avLst/>
          </a:prstGeom>
          <a:noFill/>
        </p:spPr>
        <p:txBody>
          <a:bodyPr wrap="square" rtlCol="0">
            <a:spAutoFit/>
          </a:bodyPr>
          <a:lstStyle/>
          <a:p>
            <a:pPr algn="l"/>
            <a:r>
              <a:rPr lang="ja-JP" altLang="en-US" sz="2400" dirty="0" smtClean="0">
                <a:latin typeface="メイリオ" panose="020B0604030504040204" pitchFamily="50" charset="-128"/>
                <a:ea typeface="メイリオ" panose="020B0604030504040204" pitchFamily="50" charset="-128"/>
              </a:rPr>
              <a:t>四則演算を確認しよう</a:t>
            </a:r>
            <a:endParaRPr kumimoji="1" lang="ja-JP" altLang="en-US" sz="2400" dirty="0">
              <a:latin typeface="メイリオ" panose="020B0604030504040204" pitchFamily="50" charset="-128"/>
              <a:ea typeface="メイリオ"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109683761"/>
              </p:ext>
            </p:extLst>
          </p:nvPr>
        </p:nvGraphicFramePr>
        <p:xfrm>
          <a:off x="4739640" y="2338854"/>
          <a:ext cx="3048000" cy="2336800"/>
        </p:xfrm>
        <a:graphic>
          <a:graphicData uri="http://schemas.openxmlformats.org/drawingml/2006/table">
            <a:tbl>
              <a:tblPr firstRow="1" bandRow="1">
                <a:tableStyleId>{5C22544A-7EE6-4342-B048-85BDC9FD1C3A}</a:tableStyleId>
              </a:tblPr>
              <a:tblGrid>
                <a:gridCol w="1950720">
                  <a:extLst>
                    <a:ext uri="{9D8B030D-6E8A-4147-A177-3AD203B41FA5}">
                      <a16:colId xmlns:a16="http://schemas.microsoft.com/office/drawing/2014/main" val="3067212032"/>
                    </a:ext>
                  </a:extLst>
                </a:gridCol>
                <a:gridCol w="1097280">
                  <a:extLst>
                    <a:ext uri="{9D8B030D-6E8A-4147-A177-3AD203B41FA5}">
                      <a16:colId xmlns:a16="http://schemas.microsoft.com/office/drawing/2014/main" val="280311896"/>
                    </a:ext>
                  </a:extLst>
                </a:gridCol>
              </a:tblGrid>
              <a:tr h="584200">
                <a:tc>
                  <a:txBody>
                    <a:bodyPr/>
                    <a:lstStyle/>
                    <a:p>
                      <a:r>
                        <a:rPr kumimoji="1" lang="ja-JP" altLang="en-US" sz="2400" b="0" dirty="0" smtClean="0">
                          <a:solidFill>
                            <a:schemeClr val="tx1"/>
                          </a:solidFill>
                          <a:latin typeface="メイリオ" panose="020B0604030504040204" pitchFamily="50" charset="-128"/>
                          <a:ea typeface="メイリオ" panose="020B0604030504040204" pitchFamily="50" charset="-128"/>
                        </a:rPr>
                        <a:t>足し算</a:t>
                      </a:r>
                      <a:r>
                        <a:rPr kumimoji="1" lang="ja-JP" altLang="en-US" sz="2400" b="0" baseline="0" dirty="0" smtClean="0">
                          <a:solidFill>
                            <a:schemeClr val="tx1"/>
                          </a:solidFill>
                          <a:latin typeface="メイリオ" panose="020B0604030504040204" pitchFamily="50" charset="-128"/>
                          <a:ea typeface="メイリオ" panose="020B0604030504040204" pitchFamily="50" charset="-128"/>
                        </a:rPr>
                        <a:t> </a:t>
                      </a:r>
                      <a:r>
                        <a:rPr kumimoji="1" lang="en-US" altLang="ja-JP" sz="2400" b="0" baseline="0" dirty="0" smtClean="0">
                          <a:solidFill>
                            <a:schemeClr val="tx1"/>
                          </a:solidFill>
                          <a:latin typeface="メイリオ" panose="020B0604030504040204" pitchFamily="50" charset="-128"/>
                          <a:ea typeface="メイリオ" panose="020B0604030504040204" pitchFamily="50" charset="-128"/>
                        </a:rPr>
                        <a:t>+</a:t>
                      </a:r>
                      <a:endParaRPr kumimoji="1" lang="ja-JP" altLang="en-US" sz="2400" b="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2800" b="0" dirty="0" smtClean="0">
                          <a:solidFill>
                            <a:schemeClr val="tx1"/>
                          </a:solidFill>
                          <a:latin typeface="メイリオ" panose="020B0604030504040204" pitchFamily="50" charset="-128"/>
                          <a:ea typeface="メイリオ" panose="020B0604030504040204" pitchFamily="50" charset="-128"/>
                        </a:rPr>
                        <a:t>+</a:t>
                      </a:r>
                      <a:endParaRPr kumimoji="1" lang="ja-JP" altLang="en-US" sz="2800" b="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7407276"/>
                  </a:ext>
                </a:extLst>
              </a:tr>
              <a:tr h="584200">
                <a:tc>
                  <a:txBody>
                    <a:bodyPr/>
                    <a:lstStyle/>
                    <a:p>
                      <a:r>
                        <a:rPr kumimoji="1" lang="ja-JP" altLang="en-US" sz="2400" b="0" dirty="0" smtClean="0">
                          <a:solidFill>
                            <a:schemeClr val="tx1"/>
                          </a:solidFill>
                          <a:latin typeface="メイリオ" panose="020B0604030504040204" pitchFamily="50" charset="-128"/>
                          <a:ea typeface="メイリオ" panose="020B0604030504040204" pitchFamily="50" charset="-128"/>
                        </a:rPr>
                        <a:t>引き算 </a:t>
                      </a:r>
                      <a:r>
                        <a:rPr kumimoji="1" lang="en-US" altLang="ja-JP" sz="2400" b="0" dirty="0" smtClean="0">
                          <a:solidFill>
                            <a:schemeClr val="tx1"/>
                          </a:solidFill>
                          <a:latin typeface="メイリオ" panose="020B0604030504040204" pitchFamily="50" charset="-128"/>
                          <a:ea typeface="メイリオ" panose="020B0604030504040204" pitchFamily="50" charset="-128"/>
                        </a:rPr>
                        <a:t>-</a:t>
                      </a:r>
                      <a:endParaRPr kumimoji="1" lang="ja-JP" altLang="en-US" sz="2400" b="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2800" b="0" dirty="0" smtClean="0">
                          <a:solidFill>
                            <a:schemeClr val="tx1"/>
                          </a:solidFill>
                          <a:latin typeface="メイリオ" panose="020B0604030504040204" pitchFamily="50" charset="-128"/>
                          <a:ea typeface="メイリオ" panose="020B0604030504040204" pitchFamily="50" charset="-128"/>
                        </a:rPr>
                        <a:t>-</a:t>
                      </a:r>
                      <a:endParaRPr kumimoji="1" lang="ja-JP" altLang="en-US" sz="2800" b="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92707333"/>
                  </a:ext>
                </a:extLst>
              </a:tr>
              <a:tr h="584200">
                <a:tc>
                  <a:txBody>
                    <a:bodyPr/>
                    <a:lstStyle/>
                    <a:p>
                      <a:r>
                        <a:rPr kumimoji="1" lang="ja-JP" altLang="en-US" sz="2400" b="0" dirty="0" smtClean="0">
                          <a:solidFill>
                            <a:schemeClr val="tx1"/>
                          </a:solidFill>
                          <a:latin typeface="メイリオ" panose="020B0604030504040204" pitchFamily="50" charset="-128"/>
                          <a:ea typeface="メイリオ" panose="020B0604030504040204" pitchFamily="50" charset="-128"/>
                        </a:rPr>
                        <a:t>掛け算 </a:t>
                      </a:r>
                      <a:r>
                        <a:rPr kumimoji="1" lang="en-US" altLang="ja-JP" sz="2400" b="0" dirty="0" smtClean="0">
                          <a:solidFill>
                            <a:schemeClr val="tx1"/>
                          </a:solidFill>
                          <a:latin typeface="メイリオ" panose="020B0604030504040204" pitchFamily="50" charset="-128"/>
                          <a:ea typeface="メイリオ" panose="020B0604030504040204" pitchFamily="50" charset="-128"/>
                        </a:rPr>
                        <a:t>x</a:t>
                      </a:r>
                      <a:endParaRPr kumimoji="1" lang="ja-JP" altLang="en-US" sz="2400" b="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2800" b="0" dirty="0" smtClean="0">
                          <a:solidFill>
                            <a:schemeClr val="tx1"/>
                          </a:solidFill>
                          <a:latin typeface="メイリオ" panose="020B0604030504040204" pitchFamily="50" charset="-128"/>
                          <a:ea typeface="メイリオ" panose="020B0604030504040204" pitchFamily="50" charset="-128"/>
                        </a:rPr>
                        <a:t>*</a:t>
                      </a:r>
                      <a:endParaRPr kumimoji="1" lang="ja-JP" altLang="en-US" sz="2800" b="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72883853"/>
                  </a:ext>
                </a:extLst>
              </a:tr>
              <a:tr h="584200">
                <a:tc>
                  <a:txBody>
                    <a:bodyPr/>
                    <a:lstStyle/>
                    <a:p>
                      <a:r>
                        <a:rPr kumimoji="1" lang="ja-JP" altLang="en-US" sz="2400" b="0" dirty="0" smtClean="0">
                          <a:solidFill>
                            <a:schemeClr val="tx1"/>
                          </a:solidFill>
                          <a:latin typeface="メイリオ" panose="020B0604030504040204" pitchFamily="50" charset="-128"/>
                          <a:ea typeface="メイリオ" panose="020B0604030504040204" pitchFamily="50" charset="-128"/>
                        </a:rPr>
                        <a:t>割り算 </a:t>
                      </a:r>
                      <a:r>
                        <a:rPr kumimoji="1" lang="en-US" altLang="ja-JP" sz="2400" b="0" dirty="0" smtClean="0">
                          <a:solidFill>
                            <a:schemeClr val="tx1"/>
                          </a:solidFill>
                          <a:latin typeface="メイリオ" panose="020B0604030504040204" pitchFamily="50" charset="-128"/>
                          <a:ea typeface="メイリオ" panose="020B0604030504040204" pitchFamily="50" charset="-128"/>
                        </a:rPr>
                        <a:t>÷</a:t>
                      </a:r>
                      <a:endParaRPr kumimoji="1" lang="ja-JP" altLang="en-US" sz="2400" b="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2800" b="0" dirty="0" smtClean="0">
                          <a:solidFill>
                            <a:schemeClr val="tx1"/>
                          </a:solidFill>
                          <a:latin typeface="メイリオ" panose="020B0604030504040204" pitchFamily="50" charset="-128"/>
                          <a:ea typeface="メイリオ" panose="020B0604030504040204" pitchFamily="50" charset="-128"/>
                        </a:rPr>
                        <a:t>/</a:t>
                      </a:r>
                      <a:endParaRPr kumimoji="1" lang="ja-JP" altLang="en-US" sz="2800" b="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95234885"/>
                  </a:ext>
                </a:extLst>
              </a:tr>
            </a:tbl>
          </a:graphicData>
        </a:graphic>
      </p:graphicFrame>
      <p:sp>
        <p:nvSpPr>
          <p:cNvPr id="7" name="テキスト ボックス 6"/>
          <p:cNvSpPr txBox="1"/>
          <p:nvPr/>
        </p:nvSpPr>
        <p:spPr>
          <a:xfrm>
            <a:off x="2850038" y="1281170"/>
            <a:ext cx="1859280" cy="461665"/>
          </a:xfrm>
          <a:prstGeom prst="rect">
            <a:avLst/>
          </a:prstGeom>
          <a:solidFill>
            <a:schemeClr val="bg1"/>
          </a:solidFill>
          <a:ln w="38100">
            <a:solidFill>
              <a:srgbClr val="FF0000"/>
            </a:solidFill>
          </a:ln>
        </p:spPr>
        <p:txBody>
          <a:bodyPr wrap="square" rtlCol="0">
            <a:spAutoFit/>
          </a:bodyPr>
          <a:lstStyle/>
          <a:p>
            <a:r>
              <a:rPr kumimoji="1" lang="ja-JP" altLang="en-US" sz="2400" dirty="0" smtClean="0">
                <a:solidFill>
                  <a:srgbClr val="FF0000"/>
                </a:solidFill>
              </a:rPr>
              <a:t>確認・実行</a:t>
            </a:r>
            <a:endParaRPr kumimoji="1" lang="ja-JP" altLang="en-US" sz="2400" dirty="0">
              <a:solidFill>
                <a:srgbClr val="FF0000"/>
              </a:solidFill>
            </a:endParaRPr>
          </a:p>
        </p:txBody>
      </p:sp>
    </p:spTree>
    <p:extLst>
      <p:ext uri="{BB962C8B-B14F-4D97-AF65-F5344CB8AC3E}">
        <p14:creationId xmlns:p14="http://schemas.microsoft.com/office/powerpoint/2010/main" val="34387694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スライド番号プレースホルダー 3"/>
          <p:cNvSpPr>
            <a:spLocks noGrp="1"/>
          </p:cNvSpPr>
          <p:nvPr>
            <p:ph type="sldNum" sz="quarter" idx="12"/>
          </p:nvPr>
        </p:nvSpPr>
        <p:spPr/>
        <p:txBody>
          <a:bodyPr/>
          <a:lstStyle/>
          <a:p>
            <a:fld id="{572DC4A3-00FE-48DE-8DD5-8C07E9BA1D42}" type="slidenum">
              <a:rPr lang="en-US" altLang="ja-JP" sz="2000">
                <a:latin typeface="メイリオ" panose="020B0604030504040204" pitchFamily="50" charset="-128"/>
                <a:ea typeface="メイリオ" panose="020B0604030504040204" pitchFamily="50" charset="-128"/>
              </a:rPr>
              <a:pPr/>
              <a:t>14</a:t>
            </a:fld>
            <a:endParaRPr lang="en-US" altLang="ja-JP" sz="2000">
              <a:latin typeface="メイリオ" panose="020B0604030504040204" pitchFamily="50" charset="-128"/>
              <a:ea typeface="メイリオ" panose="020B0604030504040204" pitchFamily="50" charset="-128"/>
            </a:endParaRPr>
          </a:p>
        </p:txBody>
      </p:sp>
      <p:sp>
        <p:nvSpPr>
          <p:cNvPr id="95234" name="Text Box 2"/>
          <p:cNvSpPr txBox="1">
            <a:spLocks noChangeArrowheads="1"/>
          </p:cNvSpPr>
          <p:nvPr/>
        </p:nvSpPr>
        <p:spPr bwMode="auto">
          <a:xfrm>
            <a:off x="300038" y="246063"/>
            <a:ext cx="812768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50000"/>
              </a:spcBef>
            </a:pPr>
            <a:r>
              <a:rPr lang="en-US" altLang="ja-JP" sz="2800" dirty="0">
                <a:latin typeface="メイリオ" panose="020B0604030504040204" pitchFamily="50" charset="-128"/>
                <a:ea typeface="メイリオ" panose="020B0604030504040204" pitchFamily="50" charset="-128"/>
              </a:rPr>
              <a:t>2</a:t>
            </a:r>
            <a:r>
              <a:rPr lang="en-US" altLang="ja-JP" sz="2800" dirty="0" smtClean="0">
                <a:latin typeface="メイリオ" panose="020B0604030504040204" pitchFamily="50" charset="-128"/>
                <a:ea typeface="メイリオ" panose="020B0604030504040204" pitchFamily="50" charset="-128"/>
              </a:rPr>
              <a:t>. </a:t>
            </a:r>
            <a:r>
              <a:rPr lang="ja-JP" altLang="en-US" sz="2800" dirty="0" smtClean="0">
                <a:latin typeface="メイリオ" panose="020B0604030504040204" pitchFamily="50" charset="-128"/>
                <a:ea typeface="メイリオ" panose="020B0604030504040204" pitchFamily="50" charset="-128"/>
              </a:rPr>
              <a:t>文字列の定義</a:t>
            </a:r>
            <a:endParaRPr lang="en-US" altLang="ja-JP" sz="2800" dirty="0">
              <a:latin typeface="メイリオ" panose="020B0604030504040204" pitchFamily="50" charset="-128"/>
              <a:ea typeface="メイリオ" panose="020B0604030504040204" pitchFamily="50" charset="-128"/>
            </a:endParaRPr>
          </a:p>
        </p:txBody>
      </p:sp>
      <p:sp>
        <p:nvSpPr>
          <p:cNvPr id="22" name="テキスト ボックス 21"/>
          <p:cNvSpPr txBox="1"/>
          <p:nvPr/>
        </p:nvSpPr>
        <p:spPr>
          <a:xfrm>
            <a:off x="300038" y="1356748"/>
            <a:ext cx="4434681" cy="3785652"/>
          </a:xfrm>
          <a:prstGeom prst="rect">
            <a:avLst/>
          </a:prstGeom>
          <a:noFill/>
          <a:ln w="19050">
            <a:solidFill>
              <a:schemeClr val="tx1"/>
            </a:solidFill>
          </a:ln>
        </p:spPr>
        <p:txBody>
          <a:bodyPr wrap="square" rtlCol="0">
            <a:spAutoFit/>
          </a:bodyPr>
          <a:lstStyle/>
          <a:p>
            <a:pPr algn="l"/>
            <a:r>
              <a:rPr lang="en-US" altLang="ja-JP" sz="2400" dirty="0">
                <a:latin typeface="メイリオ" panose="020B0604030504040204" pitchFamily="50" charset="-128"/>
                <a:ea typeface="メイリオ" panose="020B0604030504040204" pitchFamily="50" charset="-128"/>
              </a:rPr>
              <a:t>&gt;&gt;&gt; print("Hello World!")</a:t>
            </a:r>
          </a:p>
          <a:p>
            <a:pPr algn="l"/>
            <a:r>
              <a:rPr lang="en-US" altLang="ja-JP" sz="2400" dirty="0">
                <a:solidFill>
                  <a:schemeClr val="accent2"/>
                </a:solidFill>
                <a:latin typeface="メイリオ" panose="020B0604030504040204" pitchFamily="50" charset="-128"/>
                <a:ea typeface="メイリオ" panose="020B0604030504040204" pitchFamily="50" charset="-128"/>
              </a:rPr>
              <a:t>Hello World!</a:t>
            </a:r>
          </a:p>
          <a:p>
            <a:pPr algn="l"/>
            <a:r>
              <a:rPr lang="en-US" altLang="ja-JP" sz="2400" dirty="0">
                <a:latin typeface="メイリオ" panose="020B0604030504040204" pitchFamily="50" charset="-128"/>
                <a:ea typeface="メイリオ" panose="020B0604030504040204" pitchFamily="50" charset="-128"/>
              </a:rPr>
              <a:t>&gt;&gt;&gt; a = "Hello"</a:t>
            </a:r>
          </a:p>
          <a:p>
            <a:pPr algn="l"/>
            <a:r>
              <a:rPr lang="en-US" altLang="ja-JP" sz="2400" dirty="0">
                <a:latin typeface="メイリオ" panose="020B0604030504040204" pitchFamily="50" charset="-128"/>
                <a:ea typeface="メイリオ" panose="020B0604030504040204" pitchFamily="50" charset="-128"/>
              </a:rPr>
              <a:t>&gt;&gt;&gt; b = 'World!'</a:t>
            </a:r>
          </a:p>
          <a:p>
            <a:pPr algn="l"/>
            <a:r>
              <a:rPr lang="en-US" altLang="ja-JP" sz="2400" dirty="0">
                <a:latin typeface="メイリオ" panose="020B0604030504040204" pitchFamily="50" charset="-128"/>
                <a:ea typeface="メイリオ" panose="020B0604030504040204" pitchFamily="50" charset="-128"/>
              </a:rPr>
              <a:t>&gt;&gt;&gt; c = a + b</a:t>
            </a:r>
          </a:p>
          <a:p>
            <a:pPr algn="l"/>
            <a:r>
              <a:rPr lang="en-US" altLang="ja-JP" sz="2400" dirty="0">
                <a:latin typeface="メイリオ" panose="020B0604030504040204" pitchFamily="50" charset="-128"/>
                <a:ea typeface="メイリオ" panose="020B0604030504040204" pitchFamily="50" charset="-128"/>
              </a:rPr>
              <a:t>&gt;&gt;&gt; print(c)</a:t>
            </a:r>
          </a:p>
          <a:p>
            <a:pPr algn="l"/>
            <a:r>
              <a:rPr lang="en-US" altLang="ja-JP" sz="2400" dirty="0">
                <a:solidFill>
                  <a:schemeClr val="accent2"/>
                </a:solidFill>
                <a:latin typeface="メイリオ" panose="020B0604030504040204" pitchFamily="50" charset="-128"/>
                <a:ea typeface="メイリオ" panose="020B0604030504040204" pitchFamily="50" charset="-128"/>
              </a:rPr>
              <a:t>HelloWorld!</a:t>
            </a:r>
          </a:p>
          <a:p>
            <a:pPr algn="l"/>
            <a:r>
              <a:rPr lang="en-US" altLang="ja-JP" sz="2400" dirty="0">
                <a:latin typeface="メイリオ" panose="020B0604030504040204" pitchFamily="50" charset="-128"/>
                <a:ea typeface="メイリオ" panose="020B0604030504040204" pitchFamily="50" charset="-128"/>
              </a:rPr>
              <a:t>&gt;&gt;&gt; print("</a:t>
            </a:r>
            <a:r>
              <a:rPr lang="ja-JP" altLang="en-US" sz="2400" dirty="0">
                <a:latin typeface="メイリオ" panose="020B0604030504040204" pitchFamily="50" charset="-128"/>
                <a:ea typeface="メイリオ" panose="020B0604030504040204" pitchFamily="50" charset="-128"/>
              </a:rPr>
              <a:t>こんにちは</a:t>
            </a:r>
            <a:r>
              <a:rPr lang="en-US" altLang="ja-JP" sz="2400" dirty="0">
                <a:latin typeface="メイリオ" panose="020B0604030504040204" pitchFamily="50" charset="-128"/>
                <a:ea typeface="メイリオ" panose="020B0604030504040204" pitchFamily="50" charset="-128"/>
              </a:rPr>
              <a:t>")</a:t>
            </a:r>
          </a:p>
          <a:p>
            <a:pPr algn="l"/>
            <a:r>
              <a:rPr lang="ja-JP" altLang="en-US" sz="2400" dirty="0">
                <a:solidFill>
                  <a:schemeClr val="accent2"/>
                </a:solidFill>
                <a:latin typeface="メイリオ" panose="020B0604030504040204" pitchFamily="50" charset="-128"/>
                <a:ea typeface="メイリオ" panose="020B0604030504040204" pitchFamily="50" charset="-128"/>
              </a:rPr>
              <a:t>こんにちは</a:t>
            </a:r>
          </a:p>
          <a:p>
            <a:pPr algn="l"/>
            <a:r>
              <a:rPr lang="en-US" altLang="ja-JP" sz="2400" dirty="0">
                <a:latin typeface="メイリオ" panose="020B0604030504040204" pitchFamily="50" charset="-128"/>
                <a:ea typeface="メイリオ" panose="020B0604030504040204" pitchFamily="50" charset="-128"/>
              </a:rPr>
              <a:t>&gt;&gt;&gt; </a:t>
            </a:r>
            <a:endParaRPr kumimoji="1" lang="ja-JP" altLang="en-US" sz="2400" dirty="0">
              <a:latin typeface="メイリオ" panose="020B0604030504040204" pitchFamily="50" charset="-128"/>
              <a:ea typeface="メイリオ" panose="020B0604030504040204" pitchFamily="50" charset="-128"/>
            </a:endParaRPr>
          </a:p>
        </p:txBody>
      </p:sp>
      <p:sp>
        <p:nvSpPr>
          <p:cNvPr id="24" name="テキスト ボックス 23"/>
          <p:cNvSpPr txBox="1"/>
          <p:nvPr/>
        </p:nvSpPr>
        <p:spPr>
          <a:xfrm>
            <a:off x="503079" y="832183"/>
            <a:ext cx="7010399" cy="461665"/>
          </a:xfrm>
          <a:prstGeom prst="rect">
            <a:avLst/>
          </a:prstGeom>
          <a:noFill/>
        </p:spPr>
        <p:txBody>
          <a:bodyPr wrap="square" rtlCol="0">
            <a:spAutoFit/>
          </a:bodyPr>
          <a:lstStyle/>
          <a:p>
            <a:pPr algn="l"/>
            <a:r>
              <a:rPr lang="ja-JP" altLang="en-US" sz="2400" dirty="0" smtClean="0">
                <a:latin typeface="メイリオ" panose="020B0604030504040204" pitchFamily="50" charset="-128"/>
                <a:ea typeface="メイリオ" panose="020B0604030504040204" pitchFamily="50" charset="-128"/>
              </a:rPr>
              <a:t>文字列の扱いを確認しよう</a:t>
            </a:r>
            <a:endParaRPr kumimoji="1" lang="ja-JP" altLang="en-US" sz="2400" dirty="0">
              <a:latin typeface="メイリオ" panose="020B0604030504040204" pitchFamily="50" charset="-128"/>
              <a:ea typeface="メイリオ" panose="020B0604030504040204" pitchFamily="50" charset="-128"/>
            </a:endParaRPr>
          </a:p>
        </p:txBody>
      </p:sp>
      <p:sp>
        <p:nvSpPr>
          <p:cNvPr id="7" name="テキスト ボックス 6"/>
          <p:cNvSpPr txBox="1"/>
          <p:nvPr/>
        </p:nvSpPr>
        <p:spPr>
          <a:xfrm>
            <a:off x="4876800" y="1536811"/>
            <a:ext cx="3810000" cy="3416320"/>
          </a:xfrm>
          <a:prstGeom prst="rect">
            <a:avLst/>
          </a:prstGeom>
          <a:noFill/>
        </p:spPr>
        <p:txBody>
          <a:bodyPr wrap="square" rtlCol="0">
            <a:spAutoFit/>
          </a:bodyPr>
          <a:lstStyle/>
          <a:p>
            <a:pPr algn="l"/>
            <a:r>
              <a:rPr lang="ja-JP" altLang="en-US" sz="2400" dirty="0" smtClean="0">
                <a:latin typeface="メイリオ" panose="020B0604030504040204" pitchFamily="50" charset="-128"/>
                <a:ea typeface="メイリオ" panose="020B0604030504040204" pitchFamily="50" charset="-128"/>
              </a:rPr>
              <a:t>・文字列は</a:t>
            </a:r>
            <a:r>
              <a:rPr lang="en-US" altLang="ja-JP" sz="2400" dirty="0" smtClean="0">
                <a:latin typeface="メイリオ" panose="020B0604030504040204" pitchFamily="50" charset="-128"/>
                <a:ea typeface="メイリオ" panose="020B0604030504040204" pitchFamily="50" charset="-128"/>
              </a:rPr>
              <a:t>”(</a:t>
            </a:r>
            <a:r>
              <a:rPr lang="ja-JP" altLang="en-US" sz="2400" dirty="0" smtClean="0">
                <a:latin typeface="メイリオ" panose="020B0604030504040204" pitchFamily="50" charset="-128"/>
                <a:ea typeface="メイリオ" panose="020B0604030504040204" pitchFamily="50" charset="-128"/>
              </a:rPr>
              <a:t>ダブルクォート</a:t>
            </a:r>
            <a:r>
              <a:rPr lang="en-US" altLang="ja-JP" sz="2400" dirty="0" smtClean="0">
                <a:latin typeface="メイリオ" panose="020B0604030504040204" pitchFamily="50" charset="-128"/>
                <a:ea typeface="メイリオ" panose="020B0604030504040204" pitchFamily="50" charset="-128"/>
              </a:rPr>
              <a:t>)</a:t>
            </a:r>
            <a:r>
              <a:rPr lang="ja-JP" altLang="en-US" sz="2400" dirty="0" smtClean="0">
                <a:latin typeface="メイリオ" panose="020B0604030504040204" pitchFamily="50" charset="-128"/>
                <a:ea typeface="メイリオ" panose="020B0604030504040204" pitchFamily="50" charset="-128"/>
              </a:rPr>
              <a:t>又は</a:t>
            </a:r>
            <a:r>
              <a:rPr lang="en-US" altLang="ja-JP" sz="2400" dirty="0" smtClean="0">
                <a:latin typeface="メイリオ" panose="020B0604030504040204" pitchFamily="50" charset="-128"/>
                <a:ea typeface="メイリオ" panose="020B0604030504040204" pitchFamily="50" charset="-128"/>
              </a:rPr>
              <a:t>’(</a:t>
            </a:r>
            <a:r>
              <a:rPr lang="ja-JP" altLang="en-US" sz="2400" dirty="0" smtClean="0">
                <a:latin typeface="メイリオ" panose="020B0604030504040204" pitchFamily="50" charset="-128"/>
                <a:ea typeface="メイリオ" panose="020B0604030504040204" pitchFamily="50" charset="-128"/>
              </a:rPr>
              <a:t>シングルクォート</a:t>
            </a:r>
            <a:r>
              <a:rPr lang="en-US" altLang="ja-JP" sz="2400" dirty="0" smtClean="0">
                <a:latin typeface="メイリオ" panose="020B0604030504040204" pitchFamily="50" charset="-128"/>
                <a:ea typeface="メイリオ" panose="020B0604030504040204" pitchFamily="50" charset="-128"/>
              </a:rPr>
              <a:t>’</a:t>
            </a:r>
            <a:r>
              <a:rPr lang="ja-JP" altLang="en-US" sz="2400" dirty="0" smtClean="0">
                <a:latin typeface="メイリオ" panose="020B0604030504040204" pitchFamily="50" charset="-128"/>
                <a:ea typeface="メイリオ" panose="020B0604030504040204" pitchFamily="50" charset="-128"/>
              </a:rPr>
              <a:t>で囲んで定義します。</a:t>
            </a:r>
            <a:br>
              <a:rPr lang="ja-JP" altLang="en-US" sz="2400" dirty="0" smtClean="0">
                <a:latin typeface="メイリオ" panose="020B0604030504040204" pitchFamily="50" charset="-128"/>
                <a:ea typeface="メイリオ" panose="020B0604030504040204" pitchFamily="50" charset="-128"/>
              </a:rPr>
            </a:br>
            <a:r>
              <a:rPr lang="ja-JP" altLang="en-US" sz="2400" dirty="0" smtClean="0">
                <a:latin typeface="メイリオ" panose="020B0604030504040204" pitchFamily="50" charset="-128"/>
                <a:ea typeface="メイリオ" panose="020B0604030504040204" pitchFamily="50" charset="-128"/>
              </a:rPr>
              <a:t>・必ず同じ</a:t>
            </a:r>
            <a:r>
              <a:rPr lang="en-US" altLang="ja-JP" sz="2400" dirty="0" smtClean="0">
                <a:latin typeface="メイリオ" panose="020B0604030504040204" pitchFamily="50" charset="-128"/>
                <a:ea typeface="メイリオ" panose="020B0604030504040204" pitchFamily="50" charset="-128"/>
              </a:rPr>
              <a:t>” </a:t>
            </a:r>
            <a:r>
              <a:rPr lang="ja-JP" altLang="en-US" sz="2400" dirty="0" smtClean="0">
                <a:latin typeface="メイリオ" panose="020B0604030504040204" pitchFamily="50" charset="-128"/>
                <a:ea typeface="メイリオ" panose="020B0604030504040204" pitchFamily="50" charset="-128"/>
              </a:rPr>
              <a:t>又は</a:t>
            </a:r>
            <a:r>
              <a:rPr lang="en-US" altLang="ja-JP" sz="2400" dirty="0" smtClean="0">
                <a:latin typeface="メイリオ" panose="020B0604030504040204" pitchFamily="50" charset="-128"/>
                <a:ea typeface="メイリオ" panose="020B0604030504040204" pitchFamily="50" charset="-128"/>
              </a:rPr>
              <a:t>’</a:t>
            </a:r>
            <a:r>
              <a:rPr lang="ja-JP" altLang="en-US" sz="2400" dirty="0" smtClean="0">
                <a:latin typeface="メイリオ" panose="020B0604030504040204" pitchFamily="50" charset="-128"/>
                <a:ea typeface="メイリオ" panose="020B0604030504040204" pitchFamily="50" charset="-128"/>
              </a:rPr>
              <a:t>でくくります。</a:t>
            </a:r>
          </a:p>
          <a:p>
            <a:pPr algn="l"/>
            <a:r>
              <a:rPr kumimoji="1" lang="ja-JP" altLang="en-US" sz="2400" dirty="0" smtClean="0">
                <a:latin typeface="メイリオ" panose="020B0604030504040204" pitchFamily="50" charset="-128"/>
                <a:ea typeface="メイリオ" panose="020B0604030504040204" pitchFamily="50" charset="-128"/>
              </a:rPr>
              <a:t>・文字列同志をくっつける時は </a:t>
            </a:r>
            <a:r>
              <a:rPr kumimoji="1" lang="en-US" altLang="ja-JP" sz="2400" dirty="0" smtClean="0">
                <a:latin typeface="メイリオ" panose="020B0604030504040204" pitchFamily="50" charset="-128"/>
                <a:ea typeface="メイリオ" panose="020B0604030504040204" pitchFamily="50" charset="-128"/>
              </a:rPr>
              <a:t>+ </a:t>
            </a:r>
            <a:r>
              <a:rPr kumimoji="1" lang="ja-JP" altLang="en-US" sz="2400" dirty="0" smtClean="0">
                <a:latin typeface="メイリオ" panose="020B0604030504040204" pitchFamily="50" charset="-128"/>
                <a:ea typeface="メイリオ" panose="020B0604030504040204" pitchFamily="50" charset="-128"/>
              </a:rPr>
              <a:t>を</a:t>
            </a:r>
            <a:r>
              <a:rPr lang="ja-JP" altLang="en-US" sz="2400" dirty="0" smtClean="0">
                <a:latin typeface="メイリオ" panose="020B0604030504040204" pitchFamily="50" charset="-128"/>
                <a:ea typeface="メイリオ" panose="020B0604030504040204" pitchFamily="50" charset="-128"/>
              </a:rPr>
              <a:t>使います。</a:t>
            </a:r>
          </a:p>
          <a:p>
            <a:pPr algn="l"/>
            <a:r>
              <a:rPr kumimoji="1" lang="ja-JP" altLang="en-US" sz="2400" dirty="0" smtClean="0">
                <a:latin typeface="メイリオ" panose="020B0604030504040204" pitchFamily="50" charset="-128"/>
                <a:ea typeface="メイリオ" panose="020B0604030504040204" pitchFamily="50" charset="-128"/>
              </a:rPr>
              <a:t>・文字列としては日本語も使用できます。</a:t>
            </a:r>
            <a:endParaRPr kumimoji="1" lang="ja-JP" altLang="en-US" sz="2400" dirty="0">
              <a:latin typeface="メイリオ" panose="020B0604030504040204" pitchFamily="50" charset="-128"/>
              <a:ea typeface="メイリオ" panose="020B0604030504040204" pitchFamily="50" charset="-128"/>
            </a:endParaRPr>
          </a:p>
        </p:txBody>
      </p:sp>
      <p:sp>
        <p:nvSpPr>
          <p:cNvPr id="8" name="テキスト ボックス 7"/>
          <p:cNvSpPr txBox="1"/>
          <p:nvPr/>
        </p:nvSpPr>
        <p:spPr>
          <a:xfrm>
            <a:off x="4363879" y="1043696"/>
            <a:ext cx="1859280" cy="461665"/>
          </a:xfrm>
          <a:prstGeom prst="rect">
            <a:avLst/>
          </a:prstGeom>
          <a:solidFill>
            <a:schemeClr val="bg1"/>
          </a:solidFill>
          <a:ln w="38100">
            <a:solidFill>
              <a:srgbClr val="FF0000"/>
            </a:solidFill>
          </a:ln>
        </p:spPr>
        <p:txBody>
          <a:bodyPr wrap="square" rtlCol="0">
            <a:spAutoFit/>
          </a:bodyPr>
          <a:lstStyle/>
          <a:p>
            <a:r>
              <a:rPr kumimoji="1" lang="ja-JP" altLang="en-US" sz="2400" dirty="0" smtClean="0">
                <a:solidFill>
                  <a:srgbClr val="FF0000"/>
                </a:solidFill>
              </a:rPr>
              <a:t>確認・実行</a:t>
            </a:r>
            <a:endParaRPr kumimoji="1" lang="ja-JP" altLang="en-US" sz="2400" dirty="0">
              <a:solidFill>
                <a:srgbClr val="FF0000"/>
              </a:solidFill>
            </a:endParaRPr>
          </a:p>
        </p:txBody>
      </p:sp>
    </p:spTree>
    <p:extLst>
      <p:ext uri="{BB962C8B-B14F-4D97-AF65-F5344CB8AC3E}">
        <p14:creationId xmlns:p14="http://schemas.microsoft.com/office/powerpoint/2010/main" val="15608100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スライド番号プレースホルダー 3"/>
          <p:cNvSpPr>
            <a:spLocks noGrp="1"/>
          </p:cNvSpPr>
          <p:nvPr>
            <p:ph type="sldNum" sz="quarter" idx="12"/>
          </p:nvPr>
        </p:nvSpPr>
        <p:spPr/>
        <p:txBody>
          <a:bodyPr/>
          <a:lstStyle/>
          <a:p>
            <a:fld id="{572DC4A3-00FE-48DE-8DD5-8C07E9BA1D42}" type="slidenum">
              <a:rPr lang="en-US" altLang="ja-JP" sz="2000">
                <a:latin typeface="メイリオ" panose="020B0604030504040204" pitchFamily="50" charset="-128"/>
                <a:ea typeface="メイリオ" panose="020B0604030504040204" pitchFamily="50" charset="-128"/>
              </a:rPr>
              <a:pPr/>
              <a:t>15</a:t>
            </a:fld>
            <a:endParaRPr lang="en-US" altLang="ja-JP" sz="2000">
              <a:latin typeface="メイリオ" panose="020B0604030504040204" pitchFamily="50" charset="-128"/>
              <a:ea typeface="メイリオ" panose="020B0604030504040204" pitchFamily="50" charset="-128"/>
            </a:endParaRPr>
          </a:p>
        </p:txBody>
      </p:sp>
      <p:sp>
        <p:nvSpPr>
          <p:cNvPr id="95234" name="Text Box 2"/>
          <p:cNvSpPr txBox="1">
            <a:spLocks noChangeArrowheads="1"/>
          </p:cNvSpPr>
          <p:nvPr/>
        </p:nvSpPr>
        <p:spPr bwMode="auto">
          <a:xfrm>
            <a:off x="300038" y="246063"/>
            <a:ext cx="812768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50000"/>
              </a:spcBef>
            </a:pPr>
            <a:r>
              <a:rPr lang="en-US" altLang="ja-JP" sz="2800" dirty="0" smtClean="0">
                <a:latin typeface="メイリオ" panose="020B0604030504040204" pitchFamily="50" charset="-128"/>
                <a:ea typeface="メイリオ" panose="020B0604030504040204" pitchFamily="50" charset="-128"/>
              </a:rPr>
              <a:t>3. </a:t>
            </a:r>
            <a:r>
              <a:rPr lang="ja-JP" altLang="en-US" sz="2800" dirty="0" smtClean="0">
                <a:latin typeface="メイリオ" panose="020B0604030504040204" pitchFamily="50" charset="-128"/>
                <a:ea typeface="メイリオ" panose="020B0604030504040204" pitchFamily="50" charset="-128"/>
              </a:rPr>
              <a:t>キーボードからの入力</a:t>
            </a:r>
            <a:endParaRPr lang="en-US" altLang="ja-JP" sz="2800" dirty="0">
              <a:latin typeface="メイリオ" panose="020B0604030504040204" pitchFamily="50" charset="-128"/>
              <a:ea typeface="メイリオ" panose="020B0604030504040204" pitchFamily="50" charset="-128"/>
            </a:endParaRPr>
          </a:p>
        </p:txBody>
      </p:sp>
      <p:sp>
        <p:nvSpPr>
          <p:cNvPr id="22" name="テキスト ボックス 21"/>
          <p:cNvSpPr txBox="1"/>
          <p:nvPr/>
        </p:nvSpPr>
        <p:spPr>
          <a:xfrm>
            <a:off x="300039" y="1356748"/>
            <a:ext cx="4271962" cy="4893647"/>
          </a:xfrm>
          <a:prstGeom prst="rect">
            <a:avLst/>
          </a:prstGeom>
          <a:noFill/>
          <a:ln w="19050">
            <a:solidFill>
              <a:schemeClr val="tx1"/>
            </a:solidFill>
          </a:ln>
        </p:spPr>
        <p:txBody>
          <a:bodyPr wrap="square" rtlCol="0">
            <a:spAutoFit/>
          </a:bodyPr>
          <a:lstStyle/>
          <a:p>
            <a:pPr algn="l"/>
            <a:r>
              <a:rPr lang="en-US" altLang="ja-JP" sz="2400" dirty="0">
                <a:latin typeface="メイリオ" panose="020B0604030504040204" pitchFamily="50" charset="-128"/>
                <a:ea typeface="メイリオ" panose="020B0604030504040204" pitchFamily="50" charset="-128"/>
              </a:rPr>
              <a:t>&gt;&gt;&gt; a = input()</a:t>
            </a:r>
          </a:p>
          <a:p>
            <a:pPr algn="l"/>
            <a:r>
              <a:rPr lang="en-US" altLang="ja-JP" sz="2400" dirty="0">
                <a:latin typeface="メイリオ" panose="020B0604030504040204" pitchFamily="50" charset="-128"/>
                <a:ea typeface="メイリオ" panose="020B0604030504040204" pitchFamily="50" charset="-128"/>
              </a:rPr>
              <a:t>10</a:t>
            </a:r>
          </a:p>
          <a:p>
            <a:pPr algn="l"/>
            <a:r>
              <a:rPr lang="en-US" altLang="ja-JP" sz="2400" dirty="0">
                <a:latin typeface="メイリオ" panose="020B0604030504040204" pitchFamily="50" charset="-128"/>
                <a:ea typeface="メイリオ" panose="020B0604030504040204" pitchFamily="50" charset="-128"/>
              </a:rPr>
              <a:t>&gt;&gt;&gt; print(a)</a:t>
            </a:r>
          </a:p>
          <a:p>
            <a:pPr algn="l"/>
            <a:r>
              <a:rPr lang="en-US" altLang="ja-JP" sz="2400" dirty="0">
                <a:solidFill>
                  <a:schemeClr val="accent2"/>
                </a:solidFill>
                <a:latin typeface="メイリオ" panose="020B0604030504040204" pitchFamily="50" charset="-128"/>
                <a:ea typeface="メイリオ" panose="020B0604030504040204" pitchFamily="50" charset="-128"/>
              </a:rPr>
              <a:t>10</a:t>
            </a:r>
          </a:p>
          <a:p>
            <a:pPr algn="l"/>
            <a:r>
              <a:rPr lang="en-US" altLang="ja-JP" sz="2400" dirty="0">
                <a:latin typeface="メイリオ" panose="020B0604030504040204" pitchFamily="50" charset="-128"/>
                <a:ea typeface="メイリオ" panose="020B0604030504040204" pitchFamily="50" charset="-128"/>
              </a:rPr>
              <a:t>&gt;&gt;&gt; b = input("B</a:t>
            </a:r>
            <a:r>
              <a:rPr lang="ja-JP" altLang="en-US" sz="2400" dirty="0">
                <a:latin typeface="メイリオ" panose="020B0604030504040204" pitchFamily="50" charset="-128"/>
                <a:ea typeface="メイリオ" panose="020B0604030504040204" pitchFamily="50" charset="-128"/>
              </a:rPr>
              <a:t>を入力</a:t>
            </a:r>
            <a:r>
              <a:rPr lang="en-US" altLang="ja-JP" sz="2400" dirty="0">
                <a:latin typeface="メイリオ" panose="020B0604030504040204" pitchFamily="50" charset="-128"/>
                <a:ea typeface="メイリオ" panose="020B0604030504040204" pitchFamily="50" charset="-128"/>
              </a:rPr>
              <a:t>")</a:t>
            </a:r>
          </a:p>
          <a:p>
            <a:pPr algn="l"/>
            <a:r>
              <a:rPr lang="en-US" altLang="ja-JP" sz="2400" dirty="0">
                <a:solidFill>
                  <a:schemeClr val="accent2"/>
                </a:solidFill>
                <a:latin typeface="メイリオ" panose="020B0604030504040204" pitchFamily="50" charset="-128"/>
                <a:ea typeface="メイリオ" panose="020B0604030504040204" pitchFamily="50" charset="-128"/>
              </a:rPr>
              <a:t>B</a:t>
            </a:r>
            <a:r>
              <a:rPr lang="ja-JP" altLang="en-US" sz="2400" dirty="0">
                <a:solidFill>
                  <a:schemeClr val="accent2"/>
                </a:solidFill>
                <a:latin typeface="メイリオ" panose="020B0604030504040204" pitchFamily="50" charset="-128"/>
                <a:ea typeface="メイリオ" panose="020B0604030504040204" pitchFamily="50" charset="-128"/>
              </a:rPr>
              <a:t>を入力</a:t>
            </a:r>
            <a:r>
              <a:rPr lang="en-US" altLang="ja-JP" sz="2400" dirty="0">
                <a:latin typeface="メイリオ" panose="020B0604030504040204" pitchFamily="50" charset="-128"/>
                <a:ea typeface="メイリオ" panose="020B0604030504040204" pitchFamily="50" charset="-128"/>
              </a:rPr>
              <a:t>20</a:t>
            </a:r>
          </a:p>
          <a:p>
            <a:pPr algn="l"/>
            <a:r>
              <a:rPr lang="en-US" altLang="ja-JP" sz="2400" dirty="0">
                <a:latin typeface="メイリオ" panose="020B0604030504040204" pitchFamily="50" charset="-128"/>
                <a:ea typeface="メイリオ" panose="020B0604030504040204" pitchFamily="50" charset="-128"/>
              </a:rPr>
              <a:t>&gt;&gt;&gt; print(b)</a:t>
            </a:r>
          </a:p>
          <a:p>
            <a:pPr algn="l"/>
            <a:r>
              <a:rPr lang="en-US" altLang="ja-JP" sz="2400" dirty="0">
                <a:solidFill>
                  <a:schemeClr val="accent2"/>
                </a:solidFill>
                <a:latin typeface="メイリオ" panose="020B0604030504040204" pitchFamily="50" charset="-128"/>
                <a:ea typeface="メイリオ" panose="020B0604030504040204" pitchFamily="50" charset="-128"/>
              </a:rPr>
              <a:t>20</a:t>
            </a:r>
          </a:p>
          <a:p>
            <a:pPr algn="l"/>
            <a:r>
              <a:rPr lang="en-US" altLang="ja-JP" sz="2400" dirty="0">
                <a:latin typeface="メイリオ" panose="020B0604030504040204" pitchFamily="50" charset="-128"/>
                <a:ea typeface="メイリオ" panose="020B0604030504040204" pitchFamily="50" charset="-128"/>
              </a:rPr>
              <a:t>&gt;&gt;&gt; s = input("</a:t>
            </a:r>
            <a:r>
              <a:rPr lang="ja-JP" altLang="en-US" sz="2400" dirty="0">
                <a:latin typeface="メイリオ" panose="020B0604030504040204" pitchFamily="50" charset="-128"/>
                <a:ea typeface="メイリオ" panose="020B0604030504040204" pitchFamily="50" charset="-128"/>
              </a:rPr>
              <a:t>名前は</a:t>
            </a:r>
            <a:r>
              <a:rPr lang="en-US" altLang="ja-JP" sz="2400" dirty="0">
                <a:latin typeface="メイリオ" panose="020B0604030504040204" pitchFamily="50" charset="-128"/>
                <a:ea typeface="メイリオ" panose="020B0604030504040204" pitchFamily="50" charset="-128"/>
              </a:rPr>
              <a:t>")</a:t>
            </a:r>
          </a:p>
          <a:p>
            <a:pPr algn="l"/>
            <a:r>
              <a:rPr lang="ja-JP" altLang="en-US" sz="2400" dirty="0">
                <a:solidFill>
                  <a:schemeClr val="accent2"/>
                </a:solidFill>
                <a:latin typeface="メイリオ" panose="020B0604030504040204" pitchFamily="50" charset="-128"/>
                <a:ea typeface="メイリオ" panose="020B0604030504040204" pitchFamily="50" charset="-128"/>
              </a:rPr>
              <a:t>名前は</a:t>
            </a:r>
            <a:r>
              <a:rPr lang="en-US" altLang="ja-JP" sz="2400" dirty="0">
                <a:latin typeface="メイリオ" panose="020B0604030504040204" pitchFamily="50" charset="-128"/>
                <a:ea typeface="メイリオ" panose="020B0604030504040204" pitchFamily="50" charset="-128"/>
              </a:rPr>
              <a:t>Ota</a:t>
            </a:r>
          </a:p>
          <a:p>
            <a:pPr algn="l"/>
            <a:r>
              <a:rPr lang="en-US" altLang="ja-JP" sz="2400" dirty="0">
                <a:latin typeface="メイリオ" panose="020B0604030504040204" pitchFamily="50" charset="-128"/>
                <a:ea typeface="メイリオ" panose="020B0604030504040204" pitchFamily="50" charset="-128"/>
              </a:rPr>
              <a:t>&gt;&gt;&gt; print(s)</a:t>
            </a:r>
          </a:p>
          <a:p>
            <a:pPr algn="l"/>
            <a:r>
              <a:rPr lang="en-US" altLang="ja-JP" sz="2400" dirty="0">
                <a:solidFill>
                  <a:schemeClr val="accent2"/>
                </a:solidFill>
                <a:latin typeface="メイリオ" panose="020B0604030504040204" pitchFamily="50" charset="-128"/>
                <a:ea typeface="メイリオ" panose="020B0604030504040204" pitchFamily="50" charset="-128"/>
              </a:rPr>
              <a:t>Ota</a:t>
            </a:r>
          </a:p>
          <a:p>
            <a:pPr algn="l"/>
            <a:r>
              <a:rPr lang="en-US" altLang="ja-JP" sz="2400" dirty="0">
                <a:latin typeface="メイリオ" panose="020B0604030504040204" pitchFamily="50" charset="-128"/>
                <a:ea typeface="メイリオ" panose="020B0604030504040204" pitchFamily="50" charset="-128"/>
              </a:rPr>
              <a:t>&gt;&gt;&gt; </a:t>
            </a:r>
            <a:endParaRPr kumimoji="1" lang="ja-JP" altLang="en-US" sz="2400" dirty="0">
              <a:latin typeface="メイリオ" panose="020B0604030504040204" pitchFamily="50" charset="-128"/>
              <a:ea typeface="メイリオ" panose="020B0604030504040204" pitchFamily="50" charset="-128"/>
            </a:endParaRPr>
          </a:p>
        </p:txBody>
      </p:sp>
      <p:sp>
        <p:nvSpPr>
          <p:cNvPr id="24" name="テキスト ボックス 23"/>
          <p:cNvSpPr txBox="1"/>
          <p:nvPr/>
        </p:nvSpPr>
        <p:spPr>
          <a:xfrm>
            <a:off x="300038" y="740007"/>
            <a:ext cx="7010399" cy="461665"/>
          </a:xfrm>
          <a:prstGeom prst="rect">
            <a:avLst/>
          </a:prstGeom>
          <a:noFill/>
        </p:spPr>
        <p:txBody>
          <a:bodyPr wrap="square" rtlCol="0">
            <a:spAutoFit/>
          </a:bodyPr>
          <a:lstStyle/>
          <a:p>
            <a:pPr algn="l"/>
            <a:r>
              <a:rPr lang="ja-JP" altLang="en-US" sz="2400" dirty="0" smtClean="0">
                <a:latin typeface="メイリオ" panose="020B0604030504040204" pitchFamily="50" charset="-128"/>
                <a:ea typeface="メイリオ" panose="020B0604030504040204" pitchFamily="50" charset="-128"/>
              </a:rPr>
              <a:t>コーボードから入力してみよう</a:t>
            </a:r>
            <a:endParaRPr kumimoji="1" lang="ja-JP" altLang="en-US" sz="2400" dirty="0">
              <a:latin typeface="メイリオ" panose="020B0604030504040204" pitchFamily="50" charset="-128"/>
              <a:ea typeface="メイリオ" panose="020B0604030504040204" pitchFamily="50" charset="-128"/>
            </a:endParaRPr>
          </a:p>
        </p:txBody>
      </p:sp>
      <p:pic>
        <p:nvPicPr>
          <p:cNvPr id="2" name="図 1"/>
          <p:cNvPicPr>
            <a:picLocks noChangeAspect="1"/>
          </p:cNvPicPr>
          <p:nvPr/>
        </p:nvPicPr>
        <p:blipFill>
          <a:blip r:embed="rId2"/>
          <a:stretch>
            <a:fillRect/>
          </a:stretch>
        </p:blipFill>
        <p:spPr>
          <a:xfrm>
            <a:off x="4831080" y="1293848"/>
            <a:ext cx="2788920" cy="1220153"/>
          </a:xfrm>
          <a:prstGeom prst="rect">
            <a:avLst/>
          </a:prstGeom>
        </p:spPr>
      </p:pic>
      <p:pic>
        <p:nvPicPr>
          <p:cNvPr id="3" name="図 2"/>
          <p:cNvPicPr>
            <a:picLocks noChangeAspect="1"/>
          </p:cNvPicPr>
          <p:nvPr/>
        </p:nvPicPr>
        <p:blipFill>
          <a:blip r:embed="rId3"/>
          <a:stretch>
            <a:fillRect/>
          </a:stretch>
        </p:blipFill>
        <p:spPr>
          <a:xfrm>
            <a:off x="4831080" y="2757842"/>
            <a:ext cx="3047999" cy="1296434"/>
          </a:xfrm>
          <a:prstGeom prst="rect">
            <a:avLst/>
          </a:prstGeom>
        </p:spPr>
      </p:pic>
      <p:cxnSp>
        <p:nvCxnSpPr>
          <p:cNvPr id="5" name="直線矢印コネクタ 4"/>
          <p:cNvCxnSpPr/>
          <p:nvPr/>
        </p:nvCxnSpPr>
        <p:spPr bwMode="auto">
          <a:xfrm flipH="1">
            <a:off x="3459480" y="1600200"/>
            <a:ext cx="1371600" cy="15240"/>
          </a:xfrm>
          <a:prstGeom prst="straightConnector1">
            <a:avLst/>
          </a:prstGeom>
          <a:solidFill>
            <a:schemeClr val="accent1"/>
          </a:solidFill>
          <a:ln w="25400" cap="flat" cmpd="sng" algn="ctr">
            <a:solidFill>
              <a:srgbClr val="FF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直線矢印コネクタ 10"/>
          <p:cNvCxnSpPr/>
          <p:nvPr/>
        </p:nvCxnSpPr>
        <p:spPr bwMode="auto">
          <a:xfrm flipH="1">
            <a:off x="4427219" y="3043365"/>
            <a:ext cx="403861" cy="12327"/>
          </a:xfrm>
          <a:prstGeom prst="straightConnector1">
            <a:avLst/>
          </a:prstGeom>
          <a:solidFill>
            <a:schemeClr val="accent1"/>
          </a:solidFill>
          <a:ln w="25400" cap="flat" cmpd="sng" algn="ctr">
            <a:solidFill>
              <a:srgbClr val="FF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テキスト ボックス 9"/>
          <p:cNvSpPr txBox="1"/>
          <p:nvPr/>
        </p:nvSpPr>
        <p:spPr>
          <a:xfrm>
            <a:off x="2850038" y="1281170"/>
            <a:ext cx="1859280" cy="461665"/>
          </a:xfrm>
          <a:prstGeom prst="rect">
            <a:avLst/>
          </a:prstGeom>
          <a:solidFill>
            <a:schemeClr val="bg1"/>
          </a:solidFill>
          <a:ln w="38100">
            <a:solidFill>
              <a:srgbClr val="FF0000"/>
            </a:solidFill>
          </a:ln>
        </p:spPr>
        <p:txBody>
          <a:bodyPr wrap="square" rtlCol="0">
            <a:spAutoFit/>
          </a:bodyPr>
          <a:lstStyle/>
          <a:p>
            <a:r>
              <a:rPr kumimoji="1" lang="ja-JP" altLang="en-US" sz="2400" dirty="0" smtClean="0">
                <a:solidFill>
                  <a:srgbClr val="FF0000"/>
                </a:solidFill>
              </a:rPr>
              <a:t>確認・実行</a:t>
            </a:r>
            <a:endParaRPr kumimoji="1" lang="ja-JP" altLang="en-US" sz="2400" dirty="0">
              <a:solidFill>
                <a:srgbClr val="FF0000"/>
              </a:solidFill>
            </a:endParaRPr>
          </a:p>
        </p:txBody>
      </p:sp>
    </p:spTree>
    <p:extLst>
      <p:ext uri="{BB962C8B-B14F-4D97-AF65-F5344CB8AC3E}">
        <p14:creationId xmlns:p14="http://schemas.microsoft.com/office/powerpoint/2010/main" val="37831711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スライド番号プレースホルダー 3"/>
          <p:cNvSpPr>
            <a:spLocks noGrp="1"/>
          </p:cNvSpPr>
          <p:nvPr>
            <p:ph type="sldNum" sz="quarter" idx="12"/>
          </p:nvPr>
        </p:nvSpPr>
        <p:spPr/>
        <p:txBody>
          <a:bodyPr/>
          <a:lstStyle/>
          <a:p>
            <a:fld id="{572DC4A3-00FE-48DE-8DD5-8C07E9BA1D42}" type="slidenum">
              <a:rPr lang="en-US" altLang="ja-JP" sz="2000">
                <a:latin typeface="メイリオ" panose="020B0604030504040204" pitchFamily="50" charset="-128"/>
                <a:ea typeface="メイリオ" panose="020B0604030504040204" pitchFamily="50" charset="-128"/>
              </a:rPr>
              <a:pPr/>
              <a:t>16</a:t>
            </a:fld>
            <a:endParaRPr lang="en-US" altLang="ja-JP" sz="2000">
              <a:latin typeface="メイリオ" panose="020B0604030504040204" pitchFamily="50" charset="-128"/>
              <a:ea typeface="メイリオ" panose="020B0604030504040204" pitchFamily="50" charset="-128"/>
            </a:endParaRPr>
          </a:p>
        </p:txBody>
      </p:sp>
      <p:sp>
        <p:nvSpPr>
          <p:cNvPr id="95234" name="Text Box 2"/>
          <p:cNvSpPr txBox="1">
            <a:spLocks noChangeArrowheads="1"/>
          </p:cNvSpPr>
          <p:nvPr/>
        </p:nvSpPr>
        <p:spPr bwMode="auto">
          <a:xfrm>
            <a:off x="300038" y="246063"/>
            <a:ext cx="812768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50000"/>
              </a:spcBef>
            </a:pPr>
            <a:r>
              <a:rPr lang="en-US" altLang="ja-JP" sz="2800" dirty="0" smtClean="0">
                <a:latin typeface="メイリオ" panose="020B0604030504040204" pitchFamily="50" charset="-128"/>
                <a:ea typeface="メイリオ" panose="020B0604030504040204" pitchFamily="50" charset="-128"/>
              </a:rPr>
              <a:t>4. </a:t>
            </a:r>
            <a:r>
              <a:rPr lang="ja-JP" altLang="en-US" sz="2800" dirty="0" smtClean="0">
                <a:latin typeface="メイリオ" panose="020B0604030504040204" pitchFamily="50" charset="-128"/>
                <a:ea typeface="メイリオ" panose="020B0604030504040204" pitchFamily="50" charset="-128"/>
              </a:rPr>
              <a:t>プログラムファイルの作成と実行</a:t>
            </a:r>
            <a:r>
              <a:rPr lang="en-US" altLang="ja-JP" sz="2800" dirty="0" smtClean="0">
                <a:latin typeface="メイリオ" panose="020B0604030504040204" pitchFamily="50" charset="-128"/>
                <a:ea typeface="メイリオ" panose="020B0604030504040204" pitchFamily="50" charset="-128"/>
              </a:rPr>
              <a:t>(1)</a:t>
            </a:r>
            <a:endParaRPr lang="en-US" altLang="ja-JP" sz="2800" dirty="0">
              <a:latin typeface="メイリオ" panose="020B0604030504040204" pitchFamily="50" charset="-128"/>
              <a:ea typeface="メイリオ" panose="020B0604030504040204" pitchFamily="50" charset="-128"/>
            </a:endParaRPr>
          </a:p>
        </p:txBody>
      </p:sp>
      <p:sp>
        <p:nvSpPr>
          <p:cNvPr id="24" name="テキスト ボックス 23"/>
          <p:cNvSpPr txBox="1"/>
          <p:nvPr/>
        </p:nvSpPr>
        <p:spPr>
          <a:xfrm>
            <a:off x="503079" y="832183"/>
            <a:ext cx="7010399" cy="461665"/>
          </a:xfrm>
          <a:prstGeom prst="rect">
            <a:avLst/>
          </a:prstGeom>
          <a:noFill/>
        </p:spPr>
        <p:txBody>
          <a:bodyPr wrap="square" rtlCol="0">
            <a:spAutoFit/>
          </a:bodyPr>
          <a:lstStyle/>
          <a:p>
            <a:pPr algn="l"/>
            <a:r>
              <a:rPr lang="ja-JP" altLang="en-US" sz="2400" dirty="0" smtClean="0">
                <a:latin typeface="メイリオ" panose="020B0604030504040204" pitchFamily="50" charset="-128"/>
                <a:ea typeface="メイリオ" panose="020B0604030504040204" pitchFamily="50" charset="-128"/>
              </a:rPr>
              <a:t>プログラムファイルを作ってまとめて実行</a:t>
            </a:r>
            <a:endParaRPr kumimoji="1" lang="ja-JP" altLang="en-US" sz="2400" dirty="0">
              <a:latin typeface="メイリオ" panose="020B0604030504040204" pitchFamily="50" charset="-128"/>
              <a:ea typeface="メイリオ" panose="020B0604030504040204" pitchFamily="50" charset="-128"/>
            </a:endParaRPr>
          </a:p>
        </p:txBody>
      </p:sp>
      <p:pic>
        <p:nvPicPr>
          <p:cNvPr id="2" name="図 1"/>
          <p:cNvPicPr>
            <a:picLocks noChangeAspect="1"/>
          </p:cNvPicPr>
          <p:nvPr/>
        </p:nvPicPr>
        <p:blipFill>
          <a:blip r:embed="rId2"/>
          <a:stretch>
            <a:fillRect/>
          </a:stretch>
        </p:blipFill>
        <p:spPr>
          <a:xfrm>
            <a:off x="503079" y="1602861"/>
            <a:ext cx="3638550" cy="3238500"/>
          </a:xfrm>
          <a:prstGeom prst="rect">
            <a:avLst/>
          </a:prstGeom>
        </p:spPr>
      </p:pic>
      <p:sp>
        <p:nvSpPr>
          <p:cNvPr id="8" name="テキスト ボックス 7"/>
          <p:cNvSpPr txBox="1"/>
          <p:nvPr/>
        </p:nvSpPr>
        <p:spPr>
          <a:xfrm>
            <a:off x="503079" y="5150374"/>
            <a:ext cx="4495641" cy="1323439"/>
          </a:xfrm>
          <a:prstGeom prst="rect">
            <a:avLst/>
          </a:prstGeom>
          <a:noFill/>
        </p:spPr>
        <p:txBody>
          <a:bodyPr wrap="square" rtlCol="0">
            <a:spAutoFit/>
          </a:bodyPr>
          <a:lstStyle/>
          <a:p>
            <a:pPr algn="l"/>
            <a:r>
              <a:rPr lang="en-US" altLang="ja-JP" sz="2000" dirty="0" smtClean="0">
                <a:latin typeface="メイリオ" panose="020B0604030504040204" pitchFamily="50" charset="-128"/>
                <a:ea typeface="メイリオ" panose="020B0604030504040204" pitchFamily="50" charset="-128"/>
              </a:rPr>
              <a:t>Python</a:t>
            </a:r>
            <a:r>
              <a:rPr lang="ja-JP" altLang="en-US" sz="2000" dirty="0" smtClean="0">
                <a:latin typeface="メイリオ" panose="020B0604030504040204" pitchFamily="50" charset="-128"/>
                <a:ea typeface="メイリオ" panose="020B0604030504040204" pitchFamily="50" charset="-128"/>
              </a:rPr>
              <a:t>シェル</a:t>
            </a:r>
            <a:r>
              <a:rPr lang="en-US" altLang="ja-JP" sz="2000" dirty="0" smtClean="0">
                <a:latin typeface="メイリオ" panose="020B0604030504040204" pitchFamily="50" charset="-128"/>
                <a:ea typeface="メイリオ" panose="020B0604030504040204" pitchFamily="50" charset="-128"/>
              </a:rPr>
              <a:t/>
            </a:r>
            <a:br>
              <a:rPr lang="en-US" altLang="ja-JP" sz="2000" dirty="0" smtClean="0">
                <a:latin typeface="メイリオ" panose="020B0604030504040204" pitchFamily="50" charset="-128"/>
                <a:ea typeface="メイリオ" panose="020B0604030504040204" pitchFamily="50" charset="-128"/>
              </a:rPr>
            </a:br>
            <a:r>
              <a:rPr lang="en-US" altLang="ja-JP" sz="2000" dirty="0" smtClean="0">
                <a:latin typeface="メイリオ" panose="020B0604030504040204" pitchFamily="50" charset="-128"/>
                <a:ea typeface="メイリオ" panose="020B0604030504040204" pitchFamily="50" charset="-128"/>
              </a:rPr>
              <a:t>(</a:t>
            </a:r>
            <a:r>
              <a:rPr lang="ja-JP" altLang="en-US" sz="2000" dirty="0" smtClean="0">
                <a:solidFill>
                  <a:srgbClr val="FF0000"/>
                </a:solidFill>
                <a:latin typeface="メイリオ" panose="020B0604030504040204" pitchFamily="50" charset="-128"/>
                <a:ea typeface="メイリオ" panose="020B0604030504040204" pitchFamily="50" charset="-128"/>
              </a:rPr>
              <a:t>シェルウィンドウ</a:t>
            </a:r>
            <a:r>
              <a:rPr lang="en-US" altLang="ja-JP" sz="2000" dirty="0" smtClean="0">
                <a:latin typeface="メイリオ" panose="020B0604030504040204" pitchFamily="50" charset="-128"/>
                <a:ea typeface="メイリオ" panose="020B0604030504040204" pitchFamily="50" charset="-128"/>
              </a:rPr>
              <a:t>)</a:t>
            </a:r>
          </a:p>
          <a:p>
            <a:pPr algn="l"/>
            <a:r>
              <a:rPr lang="en-US" altLang="ja-JP" sz="2000" dirty="0" smtClean="0">
                <a:latin typeface="メイリオ" panose="020B0604030504040204" pitchFamily="50" charset="-128"/>
                <a:ea typeface="メイリオ" panose="020B0604030504040204" pitchFamily="50" charset="-128"/>
              </a:rPr>
              <a:t>New File: </a:t>
            </a:r>
            <a:r>
              <a:rPr lang="ja-JP" altLang="en-US" sz="2000" dirty="0" smtClean="0">
                <a:latin typeface="メイリオ" panose="020B0604030504040204" pitchFamily="50" charset="-128"/>
                <a:ea typeface="メイリオ" panose="020B0604030504040204" pitchFamily="50" charset="-128"/>
              </a:rPr>
              <a:t>新しいファイルの作成</a:t>
            </a:r>
          </a:p>
          <a:p>
            <a:pPr algn="l"/>
            <a:r>
              <a:rPr lang="en-US" altLang="ja-JP" sz="2000" dirty="0" smtClean="0">
                <a:latin typeface="メイリオ" panose="020B0604030504040204" pitchFamily="50" charset="-128"/>
                <a:ea typeface="メイリオ" panose="020B0604030504040204" pitchFamily="50" charset="-128"/>
              </a:rPr>
              <a:t>Open: </a:t>
            </a:r>
            <a:r>
              <a:rPr lang="ja-JP" altLang="en-US" sz="2000" dirty="0" smtClean="0">
                <a:latin typeface="メイリオ" panose="020B0604030504040204" pitchFamily="50" charset="-128"/>
                <a:ea typeface="メイリオ" panose="020B0604030504040204" pitchFamily="50" charset="-128"/>
              </a:rPr>
              <a:t>既存のファイルを開く</a:t>
            </a:r>
          </a:p>
        </p:txBody>
      </p:sp>
      <p:sp>
        <p:nvSpPr>
          <p:cNvPr id="3" name="正方形/長方形 2"/>
          <p:cNvSpPr/>
          <p:nvPr/>
        </p:nvSpPr>
        <p:spPr bwMode="auto">
          <a:xfrm>
            <a:off x="503079" y="1602861"/>
            <a:ext cx="3860800" cy="3350139"/>
          </a:xfrm>
          <a:prstGeom prst="rect">
            <a:avLst/>
          </a:prstGeom>
          <a:no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p:txBody>
      </p:sp>
      <p:sp>
        <p:nvSpPr>
          <p:cNvPr id="4" name="右矢印 3"/>
          <p:cNvSpPr/>
          <p:nvPr/>
        </p:nvSpPr>
        <p:spPr bwMode="auto">
          <a:xfrm>
            <a:off x="2743200" y="2225040"/>
            <a:ext cx="1935480" cy="487680"/>
          </a:xfrm>
          <a:prstGeom prst="righ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p:txBody>
      </p:sp>
      <p:pic>
        <p:nvPicPr>
          <p:cNvPr id="5" name="図 4"/>
          <p:cNvPicPr>
            <a:picLocks noChangeAspect="1"/>
          </p:cNvPicPr>
          <p:nvPr/>
        </p:nvPicPr>
        <p:blipFill>
          <a:blip r:embed="rId3"/>
          <a:stretch>
            <a:fillRect/>
          </a:stretch>
        </p:blipFill>
        <p:spPr>
          <a:xfrm>
            <a:off x="4998720" y="1587621"/>
            <a:ext cx="3676650" cy="2466975"/>
          </a:xfrm>
          <a:prstGeom prst="rect">
            <a:avLst/>
          </a:prstGeom>
        </p:spPr>
      </p:pic>
      <p:sp>
        <p:nvSpPr>
          <p:cNvPr id="12" name="テキスト ボックス 11"/>
          <p:cNvSpPr txBox="1"/>
          <p:nvPr/>
        </p:nvSpPr>
        <p:spPr>
          <a:xfrm>
            <a:off x="4876959" y="4488191"/>
            <a:ext cx="4495641" cy="1015663"/>
          </a:xfrm>
          <a:prstGeom prst="rect">
            <a:avLst/>
          </a:prstGeom>
          <a:noFill/>
        </p:spPr>
        <p:txBody>
          <a:bodyPr wrap="square" rtlCol="0">
            <a:spAutoFit/>
          </a:bodyPr>
          <a:lstStyle/>
          <a:p>
            <a:pPr algn="l"/>
            <a:r>
              <a:rPr lang="en-US" altLang="ja-JP" sz="2000" dirty="0" smtClean="0">
                <a:latin typeface="メイリオ" panose="020B0604030504040204" pitchFamily="50" charset="-128"/>
                <a:ea typeface="メイリオ" panose="020B0604030504040204" pitchFamily="50" charset="-128"/>
              </a:rPr>
              <a:t>Python</a:t>
            </a:r>
            <a:r>
              <a:rPr lang="ja-JP" altLang="en-US" sz="2000" dirty="0" smtClean="0">
                <a:latin typeface="メイリオ" panose="020B0604030504040204" pitchFamily="50" charset="-128"/>
                <a:ea typeface="メイリオ" panose="020B0604030504040204" pitchFamily="50" charset="-128"/>
              </a:rPr>
              <a:t>用簡易エディタ</a:t>
            </a:r>
            <a:r>
              <a:rPr lang="en-US" altLang="ja-JP" sz="2000" dirty="0" smtClean="0">
                <a:latin typeface="メイリオ" panose="020B0604030504040204" pitchFamily="50" charset="-128"/>
                <a:ea typeface="メイリオ" panose="020B0604030504040204" pitchFamily="50" charset="-128"/>
              </a:rPr>
              <a:t/>
            </a:r>
            <a:br>
              <a:rPr lang="en-US" altLang="ja-JP" sz="2000" dirty="0" smtClean="0">
                <a:latin typeface="メイリオ" panose="020B0604030504040204" pitchFamily="50" charset="-128"/>
                <a:ea typeface="メイリオ" panose="020B0604030504040204" pitchFamily="50" charset="-128"/>
              </a:rPr>
            </a:br>
            <a:r>
              <a:rPr lang="en-US" altLang="ja-JP" sz="2000" dirty="0" smtClean="0">
                <a:latin typeface="メイリオ" panose="020B0604030504040204" pitchFamily="50" charset="-128"/>
                <a:ea typeface="メイリオ" panose="020B0604030504040204" pitchFamily="50" charset="-128"/>
              </a:rPr>
              <a:t>(</a:t>
            </a:r>
            <a:r>
              <a:rPr lang="ja-JP" altLang="en-US" sz="2000" dirty="0" smtClean="0">
                <a:solidFill>
                  <a:srgbClr val="FF0000"/>
                </a:solidFill>
                <a:latin typeface="メイリオ" panose="020B0604030504040204" pitchFamily="50" charset="-128"/>
                <a:ea typeface="メイリオ" panose="020B0604030504040204" pitchFamily="50" charset="-128"/>
              </a:rPr>
              <a:t>コードウィドウ</a:t>
            </a:r>
            <a:r>
              <a:rPr lang="en-US" altLang="ja-JP" sz="2000" dirty="0" smtClean="0">
                <a:latin typeface="メイリオ" panose="020B0604030504040204" pitchFamily="50" charset="-128"/>
                <a:ea typeface="メイリオ" panose="020B0604030504040204" pitchFamily="50" charset="-128"/>
              </a:rPr>
              <a:t>)</a:t>
            </a:r>
          </a:p>
          <a:p>
            <a:pPr algn="l"/>
            <a:r>
              <a:rPr lang="ja-JP" altLang="en-US" sz="2000" dirty="0" smtClean="0">
                <a:latin typeface="メイリオ" panose="020B0604030504040204" pitchFamily="50" charset="-128"/>
                <a:ea typeface="メイリオ" panose="020B0604030504040204" pitchFamily="50" charset="-128"/>
              </a:rPr>
              <a:t>プログラムを入力・変更する画面</a:t>
            </a:r>
          </a:p>
        </p:txBody>
      </p:sp>
    </p:spTree>
    <p:extLst>
      <p:ext uri="{BB962C8B-B14F-4D97-AF65-F5344CB8AC3E}">
        <p14:creationId xmlns:p14="http://schemas.microsoft.com/office/powerpoint/2010/main" val="32743947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stretch>
            <a:fillRect/>
          </a:stretch>
        </p:blipFill>
        <p:spPr>
          <a:xfrm>
            <a:off x="300038" y="1491156"/>
            <a:ext cx="4552950" cy="4495800"/>
          </a:xfrm>
          <a:prstGeom prst="rect">
            <a:avLst/>
          </a:prstGeom>
        </p:spPr>
      </p:pic>
      <p:sp>
        <p:nvSpPr>
          <p:cNvPr id="20" name="スライド番号プレースホルダー 3"/>
          <p:cNvSpPr>
            <a:spLocks noGrp="1"/>
          </p:cNvSpPr>
          <p:nvPr>
            <p:ph type="sldNum" sz="quarter" idx="12"/>
          </p:nvPr>
        </p:nvSpPr>
        <p:spPr>
          <a:xfrm>
            <a:off x="6848475" y="6184265"/>
            <a:ext cx="2133600" cy="476250"/>
          </a:xfrm>
        </p:spPr>
        <p:txBody>
          <a:bodyPr/>
          <a:lstStyle/>
          <a:p>
            <a:fld id="{572DC4A3-00FE-48DE-8DD5-8C07E9BA1D42}" type="slidenum">
              <a:rPr lang="en-US" altLang="ja-JP" sz="2000">
                <a:latin typeface="メイリオ" panose="020B0604030504040204" pitchFamily="50" charset="-128"/>
                <a:ea typeface="メイリオ" panose="020B0604030504040204" pitchFamily="50" charset="-128"/>
              </a:rPr>
              <a:pPr/>
              <a:t>17</a:t>
            </a:fld>
            <a:endParaRPr lang="en-US" altLang="ja-JP" sz="2000">
              <a:latin typeface="メイリオ" panose="020B0604030504040204" pitchFamily="50" charset="-128"/>
              <a:ea typeface="メイリオ" panose="020B0604030504040204" pitchFamily="50" charset="-128"/>
            </a:endParaRPr>
          </a:p>
        </p:txBody>
      </p:sp>
      <p:sp>
        <p:nvSpPr>
          <p:cNvPr id="95234" name="Text Box 2"/>
          <p:cNvSpPr txBox="1">
            <a:spLocks noChangeArrowheads="1"/>
          </p:cNvSpPr>
          <p:nvPr/>
        </p:nvSpPr>
        <p:spPr bwMode="auto">
          <a:xfrm>
            <a:off x="300038" y="246063"/>
            <a:ext cx="812768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50000"/>
              </a:spcBef>
            </a:pPr>
            <a:r>
              <a:rPr lang="en-US" altLang="ja-JP" sz="2800" dirty="0" smtClean="0">
                <a:latin typeface="メイリオ" panose="020B0604030504040204" pitchFamily="50" charset="-128"/>
                <a:ea typeface="メイリオ" panose="020B0604030504040204" pitchFamily="50" charset="-128"/>
              </a:rPr>
              <a:t>4. </a:t>
            </a:r>
            <a:r>
              <a:rPr lang="ja-JP" altLang="en-US" sz="2800" dirty="0" smtClean="0">
                <a:latin typeface="メイリオ" panose="020B0604030504040204" pitchFamily="50" charset="-128"/>
                <a:ea typeface="メイリオ" panose="020B0604030504040204" pitchFamily="50" charset="-128"/>
              </a:rPr>
              <a:t>プログラムファイルの作成と実行</a:t>
            </a:r>
            <a:endParaRPr lang="en-US" altLang="ja-JP" sz="2800" dirty="0">
              <a:latin typeface="メイリオ" panose="020B0604030504040204" pitchFamily="50" charset="-128"/>
              <a:ea typeface="メイリオ" panose="020B0604030504040204" pitchFamily="50" charset="-128"/>
            </a:endParaRPr>
          </a:p>
        </p:txBody>
      </p:sp>
      <p:sp>
        <p:nvSpPr>
          <p:cNvPr id="22" name="テキスト ボックス 21"/>
          <p:cNvSpPr txBox="1"/>
          <p:nvPr/>
        </p:nvSpPr>
        <p:spPr>
          <a:xfrm>
            <a:off x="300038" y="2172229"/>
            <a:ext cx="4271962" cy="1200329"/>
          </a:xfrm>
          <a:prstGeom prst="rect">
            <a:avLst/>
          </a:prstGeom>
          <a:noFill/>
          <a:ln w="19050">
            <a:noFill/>
          </a:ln>
        </p:spPr>
        <p:txBody>
          <a:bodyPr wrap="square" rtlCol="0">
            <a:spAutoFit/>
          </a:bodyPr>
          <a:lstStyle/>
          <a:p>
            <a:pPr algn="l"/>
            <a:r>
              <a:rPr lang="en-US" altLang="ja-JP" sz="2400" dirty="0" smtClean="0">
                <a:latin typeface="メイリオ" panose="020B0604030504040204" pitchFamily="50" charset="-128"/>
                <a:ea typeface="メイリオ" panose="020B0604030504040204" pitchFamily="50" charset="-128"/>
              </a:rPr>
              <a:t>a </a:t>
            </a:r>
            <a:r>
              <a:rPr lang="en-US" altLang="ja-JP" sz="2400" dirty="0">
                <a:latin typeface="メイリオ" panose="020B0604030504040204" pitchFamily="50" charset="-128"/>
                <a:ea typeface="メイリオ" panose="020B0604030504040204" pitchFamily="50" charset="-128"/>
              </a:rPr>
              <a:t>= </a:t>
            </a:r>
            <a:r>
              <a:rPr lang="en-US" altLang="ja-JP" sz="2400" dirty="0">
                <a:solidFill>
                  <a:srgbClr val="7030A0"/>
                </a:solidFill>
                <a:latin typeface="メイリオ" panose="020B0604030504040204" pitchFamily="50" charset="-128"/>
                <a:ea typeface="メイリオ" panose="020B0604030504040204" pitchFamily="50" charset="-128"/>
              </a:rPr>
              <a:t>input</a:t>
            </a:r>
            <a:r>
              <a:rPr lang="en-US" altLang="ja-JP" sz="2400" dirty="0">
                <a:latin typeface="メイリオ" panose="020B0604030504040204" pitchFamily="50" charset="-128"/>
                <a:ea typeface="メイリオ" panose="020B0604030504040204" pitchFamily="50" charset="-128"/>
              </a:rPr>
              <a:t> </a:t>
            </a:r>
            <a:r>
              <a:rPr lang="en-US" altLang="ja-JP" sz="2400" dirty="0" smtClean="0">
                <a:latin typeface="メイリオ" panose="020B0604030504040204" pitchFamily="50" charset="-128"/>
                <a:ea typeface="メイリオ" panose="020B0604030504040204" pitchFamily="50" charset="-128"/>
              </a:rPr>
              <a:t>(</a:t>
            </a:r>
            <a:r>
              <a:rPr lang="en-US" altLang="ja-JP" sz="2400" dirty="0" smtClean="0">
                <a:solidFill>
                  <a:srgbClr val="00B050"/>
                </a:solidFill>
                <a:latin typeface="メイリオ" panose="020B0604030504040204" pitchFamily="50" charset="-128"/>
                <a:ea typeface="メイリオ" panose="020B0604030504040204" pitchFamily="50" charset="-128"/>
              </a:rPr>
              <a:t>“A</a:t>
            </a:r>
            <a:r>
              <a:rPr lang="ja-JP" altLang="en-US" sz="2400" dirty="0" smtClean="0">
                <a:solidFill>
                  <a:srgbClr val="00B050"/>
                </a:solidFill>
                <a:latin typeface="メイリオ" panose="020B0604030504040204" pitchFamily="50" charset="-128"/>
                <a:ea typeface="メイリオ" panose="020B0604030504040204" pitchFamily="50" charset="-128"/>
              </a:rPr>
              <a:t>を</a:t>
            </a:r>
            <a:r>
              <a:rPr lang="ja-JP" altLang="en-US" sz="2400" dirty="0">
                <a:solidFill>
                  <a:srgbClr val="00B050"/>
                </a:solidFill>
                <a:latin typeface="メイリオ" panose="020B0604030504040204" pitchFamily="50" charset="-128"/>
                <a:ea typeface="メイリオ" panose="020B0604030504040204" pitchFamily="50" charset="-128"/>
              </a:rPr>
              <a:t>入力</a:t>
            </a:r>
            <a:r>
              <a:rPr lang="en-US" altLang="ja-JP" sz="2400" dirty="0">
                <a:solidFill>
                  <a:srgbClr val="00B050"/>
                </a:solidFill>
                <a:latin typeface="メイリオ" panose="020B0604030504040204" pitchFamily="50" charset="-128"/>
                <a:ea typeface="メイリオ" panose="020B0604030504040204" pitchFamily="50" charset="-128"/>
              </a:rPr>
              <a:t>"</a:t>
            </a:r>
            <a:r>
              <a:rPr lang="en-US" altLang="ja-JP" sz="2400" dirty="0">
                <a:latin typeface="メイリオ" panose="020B0604030504040204" pitchFamily="50" charset="-128"/>
                <a:ea typeface="メイリオ" panose="020B0604030504040204" pitchFamily="50" charset="-128"/>
              </a:rPr>
              <a:t>) </a:t>
            </a:r>
          </a:p>
          <a:p>
            <a:pPr algn="l"/>
            <a:r>
              <a:rPr lang="en-US" altLang="ja-JP" sz="2400" dirty="0" smtClean="0">
                <a:latin typeface="メイリオ" panose="020B0604030504040204" pitchFamily="50" charset="-128"/>
                <a:ea typeface="メイリオ" panose="020B0604030504040204" pitchFamily="50" charset="-128"/>
              </a:rPr>
              <a:t>b </a:t>
            </a:r>
            <a:r>
              <a:rPr lang="en-US" altLang="ja-JP" sz="2400" dirty="0">
                <a:latin typeface="メイリオ" panose="020B0604030504040204" pitchFamily="50" charset="-128"/>
                <a:ea typeface="メイリオ" panose="020B0604030504040204" pitchFamily="50" charset="-128"/>
              </a:rPr>
              <a:t>= </a:t>
            </a:r>
            <a:r>
              <a:rPr lang="en-US" altLang="ja-JP" sz="2400" dirty="0">
                <a:solidFill>
                  <a:srgbClr val="7030A0"/>
                </a:solidFill>
                <a:latin typeface="メイリオ" panose="020B0604030504040204" pitchFamily="50" charset="-128"/>
                <a:ea typeface="メイリオ" panose="020B0604030504040204" pitchFamily="50" charset="-128"/>
              </a:rPr>
              <a:t>input</a:t>
            </a:r>
            <a:r>
              <a:rPr lang="en-US" altLang="ja-JP" sz="2400" dirty="0">
                <a:latin typeface="メイリオ" panose="020B0604030504040204" pitchFamily="50" charset="-128"/>
                <a:ea typeface="メイリオ" panose="020B0604030504040204" pitchFamily="50" charset="-128"/>
              </a:rPr>
              <a:t>(</a:t>
            </a:r>
            <a:r>
              <a:rPr lang="en-US" altLang="ja-JP" sz="2400" dirty="0">
                <a:solidFill>
                  <a:srgbClr val="00B050"/>
                </a:solidFill>
                <a:latin typeface="メイリオ" panose="020B0604030504040204" pitchFamily="50" charset="-128"/>
                <a:ea typeface="メイリオ" panose="020B0604030504040204" pitchFamily="50" charset="-128"/>
              </a:rPr>
              <a:t>"B</a:t>
            </a:r>
            <a:r>
              <a:rPr lang="ja-JP" altLang="en-US" sz="2400" dirty="0">
                <a:solidFill>
                  <a:srgbClr val="00B050"/>
                </a:solidFill>
                <a:latin typeface="メイリオ" panose="020B0604030504040204" pitchFamily="50" charset="-128"/>
                <a:ea typeface="メイリオ" panose="020B0604030504040204" pitchFamily="50" charset="-128"/>
              </a:rPr>
              <a:t>を入力</a:t>
            </a:r>
            <a:r>
              <a:rPr lang="en-US" altLang="ja-JP" sz="2400" dirty="0" smtClean="0">
                <a:solidFill>
                  <a:srgbClr val="00B050"/>
                </a:solidFill>
                <a:latin typeface="メイリオ" panose="020B0604030504040204" pitchFamily="50" charset="-128"/>
                <a:ea typeface="メイリオ" panose="020B0604030504040204" pitchFamily="50" charset="-128"/>
              </a:rPr>
              <a:t>"</a:t>
            </a:r>
            <a:r>
              <a:rPr lang="en-US" altLang="ja-JP" sz="2400" dirty="0" smtClean="0">
                <a:latin typeface="メイリオ" panose="020B0604030504040204" pitchFamily="50" charset="-128"/>
                <a:ea typeface="メイリオ" panose="020B0604030504040204" pitchFamily="50" charset="-128"/>
              </a:rPr>
              <a:t>)</a:t>
            </a:r>
          </a:p>
          <a:p>
            <a:pPr algn="l"/>
            <a:r>
              <a:rPr lang="en-US" altLang="ja-JP" sz="2400" dirty="0" smtClean="0">
                <a:solidFill>
                  <a:srgbClr val="7030A0"/>
                </a:solidFill>
                <a:latin typeface="メイリオ" panose="020B0604030504040204" pitchFamily="50" charset="-128"/>
                <a:ea typeface="メイリオ" panose="020B0604030504040204" pitchFamily="50" charset="-128"/>
              </a:rPr>
              <a:t>print</a:t>
            </a:r>
            <a:r>
              <a:rPr lang="en-US" altLang="ja-JP" sz="2400" dirty="0" smtClean="0">
                <a:latin typeface="メイリオ" panose="020B0604030504040204" pitchFamily="50" charset="-128"/>
                <a:ea typeface="メイリオ" panose="020B0604030504040204" pitchFamily="50" charset="-128"/>
              </a:rPr>
              <a:t>(a + b)</a:t>
            </a:r>
          </a:p>
        </p:txBody>
      </p:sp>
      <p:sp>
        <p:nvSpPr>
          <p:cNvPr id="24" name="テキスト ボックス 23"/>
          <p:cNvSpPr txBox="1"/>
          <p:nvPr/>
        </p:nvSpPr>
        <p:spPr>
          <a:xfrm>
            <a:off x="503079" y="832183"/>
            <a:ext cx="8640921" cy="461665"/>
          </a:xfrm>
          <a:prstGeom prst="rect">
            <a:avLst/>
          </a:prstGeom>
          <a:noFill/>
        </p:spPr>
        <p:txBody>
          <a:bodyPr wrap="square" rtlCol="0">
            <a:spAutoFit/>
          </a:bodyPr>
          <a:lstStyle/>
          <a:p>
            <a:pPr algn="l"/>
            <a:r>
              <a:rPr lang="ja-JP" altLang="en-US" sz="2400" dirty="0">
                <a:solidFill>
                  <a:srgbClr val="FF0000"/>
                </a:solidFill>
                <a:latin typeface="メイリオ" panose="020B0604030504040204" pitchFamily="50" charset="-128"/>
                <a:ea typeface="メイリオ" panose="020B0604030504040204" pitchFamily="50" charset="-128"/>
              </a:rPr>
              <a:t>コード</a:t>
            </a:r>
            <a:r>
              <a:rPr lang="ja-JP" altLang="en-US" sz="2400" dirty="0" smtClean="0">
                <a:solidFill>
                  <a:srgbClr val="FF0000"/>
                </a:solidFill>
                <a:latin typeface="メイリオ" panose="020B0604030504040204" pitchFamily="50" charset="-128"/>
                <a:ea typeface="メイリオ" panose="020B0604030504040204" pitchFamily="50" charset="-128"/>
              </a:rPr>
              <a:t>ウィンドウ</a:t>
            </a:r>
            <a:r>
              <a:rPr lang="ja-JP" altLang="en-US" sz="2400" dirty="0" smtClean="0">
                <a:latin typeface="メイリオ" panose="020B0604030504040204" pitchFamily="50" charset="-128"/>
                <a:ea typeface="メイリオ" panose="020B0604030504040204" pitchFamily="50" charset="-128"/>
              </a:rPr>
              <a:t>にプログラムを入力して実行してみよう</a:t>
            </a:r>
            <a:endParaRPr kumimoji="1" lang="ja-JP" altLang="en-US" sz="2400" dirty="0">
              <a:latin typeface="メイリオ" panose="020B0604030504040204" pitchFamily="50" charset="-128"/>
              <a:ea typeface="メイリオ" panose="020B0604030504040204" pitchFamily="50" charset="-128"/>
            </a:endParaRPr>
          </a:p>
        </p:txBody>
      </p:sp>
      <p:pic>
        <p:nvPicPr>
          <p:cNvPr id="3" name="図 2"/>
          <p:cNvPicPr>
            <a:picLocks noChangeAspect="1"/>
          </p:cNvPicPr>
          <p:nvPr/>
        </p:nvPicPr>
        <p:blipFill>
          <a:blip r:embed="rId3"/>
          <a:stretch>
            <a:fillRect/>
          </a:stretch>
        </p:blipFill>
        <p:spPr>
          <a:xfrm>
            <a:off x="2218313" y="3626611"/>
            <a:ext cx="3133725" cy="2790825"/>
          </a:xfrm>
          <a:prstGeom prst="rect">
            <a:avLst/>
          </a:prstGeom>
        </p:spPr>
      </p:pic>
      <p:sp>
        <p:nvSpPr>
          <p:cNvPr id="8" name="正方形/長方形 7"/>
          <p:cNvSpPr/>
          <p:nvPr/>
        </p:nvSpPr>
        <p:spPr bwMode="auto">
          <a:xfrm>
            <a:off x="2168307" y="3587686"/>
            <a:ext cx="3144520" cy="2790825"/>
          </a:xfrm>
          <a:prstGeom prst="rect">
            <a:avLst/>
          </a:prstGeom>
          <a:no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p:txBody>
      </p:sp>
      <p:sp>
        <p:nvSpPr>
          <p:cNvPr id="9" name="右矢印 8"/>
          <p:cNvSpPr/>
          <p:nvPr/>
        </p:nvSpPr>
        <p:spPr bwMode="auto">
          <a:xfrm>
            <a:off x="1200787" y="4001695"/>
            <a:ext cx="731520" cy="487680"/>
          </a:xfrm>
          <a:prstGeom prst="righ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p:txBody>
      </p:sp>
      <p:sp>
        <p:nvSpPr>
          <p:cNvPr id="10" name="テキスト ボックス 9"/>
          <p:cNvSpPr txBox="1"/>
          <p:nvPr/>
        </p:nvSpPr>
        <p:spPr>
          <a:xfrm>
            <a:off x="2060277" y="6467974"/>
            <a:ext cx="5699106" cy="400110"/>
          </a:xfrm>
          <a:prstGeom prst="rect">
            <a:avLst/>
          </a:prstGeom>
          <a:noFill/>
        </p:spPr>
        <p:txBody>
          <a:bodyPr wrap="square" rtlCol="0">
            <a:spAutoFit/>
          </a:bodyPr>
          <a:lstStyle/>
          <a:p>
            <a:pPr algn="l"/>
            <a:r>
              <a:rPr lang="ja-JP" altLang="en-US" sz="2000" dirty="0" smtClean="0">
                <a:latin typeface="メイリオ" panose="020B0604030504040204" pitchFamily="50" charset="-128"/>
                <a:ea typeface="メイリオ" panose="020B0604030504040204" pitchFamily="50" charset="-128"/>
              </a:rPr>
              <a:t>ファイルを保存しておこう</a:t>
            </a:r>
            <a:r>
              <a:rPr lang="en-US" altLang="ja-JP" sz="2000" dirty="0" smtClean="0">
                <a:solidFill>
                  <a:srgbClr val="FF0000"/>
                </a:solidFill>
                <a:latin typeface="メイリオ" panose="020B0604030504040204" pitchFamily="50" charset="-128"/>
                <a:ea typeface="メイリオ" panose="020B0604030504040204" pitchFamily="50" charset="-128"/>
              </a:rPr>
              <a:t>(</a:t>
            </a:r>
            <a:r>
              <a:rPr lang="ja-JP" altLang="en-US" sz="2000" dirty="0" smtClean="0">
                <a:solidFill>
                  <a:srgbClr val="FF0000"/>
                </a:solidFill>
                <a:latin typeface="メイリオ" panose="020B0604030504040204" pitchFamily="50" charset="-128"/>
                <a:ea typeface="メイリオ" panose="020B0604030504040204" pitchFamily="50" charset="-128"/>
              </a:rPr>
              <a:t>ドライブへ</a:t>
            </a:r>
            <a:r>
              <a:rPr lang="en-US" altLang="ja-JP" sz="2000" dirty="0" smtClean="0">
                <a:solidFill>
                  <a:srgbClr val="FF0000"/>
                </a:solidFill>
                <a:latin typeface="メイリオ" panose="020B0604030504040204" pitchFamily="50" charset="-128"/>
                <a:ea typeface="メイリオ" panose="020B0604030504040204" pitchFamily="50" charset="-128"/>
              </a:rPr>
              <a:t>)</a:t>
            </a:r>
            <a:endParaRPr lang="ja-JP" altLang="en-US" sz="2000" dirty="0" smtClean="0">
              <a:solidFill>
                <a:srgbClr val="FF0000"/>
              </a:solidFill>
              <a:latin typeface="メイリオ" panose="020B0604030504040204" pitchFamily="50" charset="-128"/>
              <a:ea typeface="メイリオ" panose="020B0604030504040204" pitchFamily="50" charset="-128"/>
            </a:endParaRPr>
          </a:p>
        </p:txBody>
      </p:sp>
      <p:sp>
        <p:nvSpPr>
          <p:cNvPr id="11" name="右矢印 10"/>
          <p:cNvSpPr/>
          <p:nvPr/>
        </p:nvSpPr>
        <p:spPr bwMode="auto">
          <a:xfrm>
            <a:off x="5116315" y="2726811"/>
            <a:ext cx="586622" cy="487680"/>
          </a:xfrm>
          <a:prstGeom prst="righ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p:txBody>
      </p:sp>
      <p:pic>
        <p:nvPicPr>
          <p:cNvPr id="4" name="図 3"/>
          <p:cNvPicPr>
            <a:picLocks noChangeAspect="1"/>
          </p:cNvPicPr>
          <p:nvPr/>
        </p:nvPicPr>
        <p:blipFill>
          <a:blip r:embed="rId4"/>
          <a:stretch>
            <a:fillRect/>
          </a:stretch>
        </p:blipFill>
        <p:spPr>
          <a:xfrm>
            <a:off x="5847716" y="1684161"/>
            <a:ext cx="2847975" cy="1323975"/>
          </a:xfrm>
          <a:prstGeom prst="rect">
            <a:avLst/>
          </a:prstGeom>
        </p:spPr>
      </p:pic>
      <p:sp>
        <p:nvSpPr>
          <p:cNvPr id="13" name="正方形/長方形 12"/>
          <p:cNvSpPr/>
          <p:nvPr/>
        </p:nvSpPr>
        <p:spPr bwMode="auto">
          <a:xfrm>
            <a:off x="5805292" y="1680400"/>
            <a:ext cx="3018668" cy="1327736"/>
          </a:xfrm>
          <a:prstGeom prst="rect">
            <a:avLst/>
          </a:prstGeom>
          <a:no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p:txBody>
      </p:sp>
      <p:sp>
        <p:nvSpPr>
          <p:cNvPr id="14" name="テキスト ボックス 13"/>
          <p:cNvSpPr txBox="1"/>
          <p:nvPr/>
        </p:nvSpPr>
        <p:spPr>
          <a:xfrm>
            <a:off x="5847716" y="1261816"/>
            <a:ext cx="1749423" cy="400110"/>
          </a:xfrm>
          <a:prstGeom prst="rect">
            <a:avLst/>
          </a:prstGeom>
          <a:noFill/>
        </p:spPr>
        <p:txBody>
          <a:bodyPr wrap="square" rtlCol="0">
            <a:spAutoFit/>
          </a:bodyPr>
          <a:lstStyle/>
          <a:p>
            <a:pPr algn="l"/>
            <a:r>
              <a:rPr lang="ja-JP" altLang="en-US" sz="2000" dirty="0" smtClean="0">
                <a:latin typeface="メイリオ" panose="020B0604030504040204" pitchFamily="50" charset="-128"/>
                <a:ea typeface="メイリオ" panose="020B0604030504040204" pitchFamily="50" charset="-128"/>
              </a:rPr>
              <a:t>実行しよう</a:t>
            </a:r>
          </a:p>
        </p:txBody>
      </p:sp>
      <p:sp>
        <p:nvSpPr>
          <p:cNvPr id="15" name="右矢印 14"/>
          <p:cNvSpPr/>
          <p:nvPr/>
        </p:nvSpPr>
        <p:spPr bwMode="auto">
          <a:xfrm rot="5400000">
            <a:off x="7222232" y="3201905"/>
            <a:ext cx="586622" cy="487680"/>
          </a:xfrm>
          <a:prstGeom prst="righ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p:txBody>
      </p:sp>
      <p:pic>
        <p:nvPicPr>
          <p:cNvPr id="5" name="図 4"/>
          <p:cNvPicPr>
            <a:picLocks noChangeAspect="1"/>
          </p:cNvPicPr>
          <p:nvPr/>
        </p:nvPicPr>
        <p:blipFill>
          <a:blip r:embed="rId5"/>
          <a:stretch>
            <a:fillRect/>
          </a:stretch>
        </p:blipFill>
        <p:spPr>
          <a:xfrm>
            <a:off x="5647571" y="3841897"/>
            <a:ext cx="3067050" cy="1009650"/>
          </a:xfrm>
          <a:prstGeom prst="rect">
            <a:avLst/>
          </a:prstGeom>
        </p:spPr>
      </p:pic>
      <p:sp>
        <p:nvSpPr>
          <p:cNvPr id="17" name="正方形/長方形 16"/>
          <p:cNvSpPr/>
          <p:nvPr/>
        </p:nvSpPr>
        <p:spPr bwMode="auto">
          <a:xfrm>
            <a:off x="5640864" y="3773228"/>
            <a:ext cx="3183095" cy="1298546"/>
          </a:xfrm>
          <a:prstGeom prst="rect">
            <a:avLst/>
          </a:prstGeom>
          <a:no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p:txBody>
      </p:sp>
      <p:sp>
        <p:nvSpPr>
          <p:cNvPr id="18" name="テキスト ボックス 17"/>
          <p:cNvSpPr txBox="1"/>
          <p:nvPr/>
        </p:nvSpPr>
        <p:spPr>
          <a:xfrm>
            <a:off x="5453420" y="5222913"/>
            <a:ext cx="3261201" cy="1200329"/>
          </a:xfrm>
          <a:prstGeom prst="rect">
            <a:avLst/>
          </a:prstGeom>
          <a:noFill/>
        </p:spPr>
        <p:txBody>
          <a:bodyPr wrap="square" rtlCol="0">
            <a:spAutoFit/>
          </a:bodyPr>
          <a:lstStyle/>
          <a:p>
            <a:pPr algn="l"/>
            <a:r>
              <a:rPr lang="ja-JP" altLang="en-US" sz="2400" dirty="0" smtClean="0">
                <a:solidFill>
                  <a:srgbClr val="FF0000"/>
                </a:solidFill>
                <a:latin typeface="メイリオ" panose="020B0604030504040204" pitchFamily="50" charset="-128"/>
                <a:ea typeface="メイリオ" panose="020B0604030504040204" pitchFamily="50" charset="-128"/>
              </a:rPr>
              <a:t>シェルウィンドウ</a:t>
            </a:r>
            <a:r>
              <a:rPr lang="ja-JP" altLang="en-US" sz="2400" dirty="0" smtClean="0">
                <a:latin typeface="メイリオ" panose="020B0604030504040204" pitchFamily="50" charset="-128"/>
                <a:ea typeface="メイリオ" panose="020B0604030504040204" pitchFamily="50" charset="-128"/>
              </a:rPr>
              <a:t>で実行される</a:t>
            </a:r>
            <a:r>
              <a:rPr lang="en-US" altLang="ja-JP" sz="2400" dirty="0" smtClean="0">
                <a:latin typeface="メイリオ" panose="020B0604030504040204" pitchFamily="50" charset="-128"/>
                <a:ea typeface="メイリオ" panose="020B0604030504040204" pitchFamily="50" charset="-128"/>
              </a:rPr>
              <a:t>(</a:t>
            </a:r>
            <a:r>
              <a:rPr lang="ja-JP" altLang="en-US" sz="2400" dirty="0" smtClean="0">
                <a:latin typeface="メイリオ" panose="020B0604030504040204" pitchFamily="50" charset="-128"/>
                <a:ea typeface="メイリオ" panose="020B0604030504040204" pitchFamily="50" charset="-128"/>
              </a:rPr>
              <a:t>エラーが</a:t>
            </a:r>
          </a:p>
          <a:p>
            <a:pPr algn="l"/>
            <a:r>
              <a:rPr kumimoji="1" lang="ja-JP" altLang="en-US" sz="2400" dirty="0" smtClean="0">
                <a:latin typeface="メイリオ" panose="020B0604030504040204" pitchFamily="50" charset="-128"/>
                <a:ea typeface="メイリオ" panose="020B0604030504040204" pitchFamily="50" charset="-128"/>
              </a:rPr>
              <a:t>ある場合も表示</a:t>
            </a:r>
            <a:r>
              <a:rPr kumimoji="1" lang="en-US" altLang="ja-JP" sz="2400" dirty="0" smtClean="0">
                <a:latin typeface="メイリオ" panose="020B0604030504040204" pitchFamily="50" charset="-128"/>
                <a:ea typeface="メイリオ" panose="020B0604030504040204" pitchFamily="50" charset="-128"/>
              </a:rPr>
              <a:t>)</a:t>
            </a:r>
            <a:endParaRPr kumimoji="1" lang="ja-JP" altLang="en-US" sz="2400" dirty="0">
              <a:latin typeface="メイリオ" panose="020B0604030504040204" pitchFamily="50" charset="-128"/>
              <a:ea typeface="メイリオ" panose="020B0604030504040204" pitchFamily="50" charset="-128"/>
            </a:endParaRPr>
          </a:p>
        </p:txBody>
      </p:sp>
      <p:sp>
        <p:nvSpPr>
          <p:cNvPr id="19" name="テキスト ボックス 18"/>
          <p:cNvSpPr txBox="1"/>
          <p:nvPr/>
        </p:nvSpPr>
        <p:spPr>
          <a:xfrm>
            <a:off x="3594140" y="1218735"/>
            <a:ext cx="1859280" cy="461665"/>
          </a:xfrm>
          <a:prstGeom prst="rect">
            <a:avLst/>
          </a:prstGeom>
          <a:solidFill>
            <a:schemeClr val="bg1"/>
          </a:solidFill>
          <a:ln w="38100">
            <a:solidFill>
              <a:srgbClr val="FF0000"/>
            </a:solidFill>
          </a:ln>
        </p:spPr>
        <p:txBody>
          <a:bodyPr wrap="square" rtlCol="0">
            <a:spAutoFit/>
          </a:bodyPr>
          <a:lstStyle/>
          <a:p>
            <a:r>
              <a:rPr kumimoji="1" lang="ja-JP" altLang="en-US" sz="2400" dirty="0" smtClean="0">
                <a:solidFill>
                  <a:srgbClr val="FF0000"/>
                </a:solidFill>
              </a:rPr>
              <a:t>確認・実行</a:t>
            </a:r>
            <a:endParaRPr kumimoji="1" lang="ja-JP" altLang="en-US" sz="2400" dirty="0">
              <a:solidFill>
                <a:srgbClr val="FF0000"/>
              </a:solidFill>
            </a:endParaRPr>
          </a:p>
        </p:txBody>
      </p:sp>
    </p:spTree>
    <p:extLst>
      <p:ext uri="{BB962C8B-B14F-4D97-AF65-F5344CB8AC3E}">
        <p14:creationId xmlns:p14="http://schemas.microsoft.com/office/powerpoint/2010/main" val="60571056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Text Box 2"/>
          <p:cNvSpPr txBox="1">
            <a:spLocks noChangeArrowheads="1"/>
          </p:cNvSpPr>
          <p:nvPr/>
        </p:nvSpPr>
        <p:spPr bwMode="auto">
          <a:xfrm>
            <a:off x="300038" y="246063"/>
            <a:ext cx="812768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50000"/>
              </a:spcBef>
            </a:pPr>
            <a:r>
              <a:rPr lang="ja-JP" altLang="en-US" sz="2800" dirty="0" smtClean="0">
                <a:latin typeface="メイリオ" panose="020B0604030504040204" pitchFamily="50" charset="-128"/>
                <a:ea typeface="メイリオ" panose="020B0604030504040204" pitchFamily="50" charset="-128"/>
              </a:rPr>
              <a:t>シェルウィンドとコードウィンドの見分け方</a:t>
            </a:r>
            <a:endParaRPr lang="en-US" altLang="ja-JP" sz="2800" dirty="0">
              <a:latin typeface="メイリオ" panose="020B0604030504040204" pitchFamily="50" charset="-128"/>
              <a:ea typeface="メイリオ" panose="020B0604030504040204" pitchFamily="50" charset="-128"/>
            </a:endParaRPr>
          </a:p>
        </p:txBody>
      </p:sp>
      <p:sp>
        <p:nvSpPr>
          <p:cNvPr id="24" name="テキスト ボックス 23"/>
          <p:cNvSpPr txBox="1"/>
          <p:nvPr/>
        </p:nvSpPr>
        <p:spPr>
          <a:xfrm>
            <a:off x="503079" y="832183"/>
            <a:ext cx="8640921" cy="830997"/>
          </a:xfrm>
          <a:prstGeom prst="rect">
            <a:avLst/>
          </a:prstGeom>
          <a:noFill/>
        </p:spPr>
        <p:txBody>
          <a:bodyPr wrap="square" rtlCol="0">
            <a:spAutoFit/>
          </a:bodyPr>
          <a:lstStyle/>
          <a:p>
            <a:pPr algn="l"/>
            <a:r>
              <a:rPr lang="ja-JP" altLang="en-US" sz="2400" dirty="0" smtClean="0">
                <a:latin typeface="メイリオ" panose="020B0604030504040204" pitchFamily="50" charset="-128"/>
                <a:ea typeface="メイリオ" panose="020B0604030504040204" pitchFamily="50" charset="-128"/>
              </a:rPr>
              <a:t>シェルウィンドとコードウィンドは見た目にていますが、違い違う使い方をします。しっかり区別しましょう</a:t>
            </a:r>
            <a:r>
              <a:rPr lang="ja-JP" altLang="en-US" sz="2400" dirty="0" smtClean="0">
                <a:solidFill>
                  <a:srgbClr val="FF0000"/>
                </a:solidFill>
                <a:latin typeface="メイリオ" panose="020B0604030504040204" pitchFamily="50" charset="-128"/>
                <a:ea typeface="メイリオ" panose="020B0604030504040204" pitchFamily="50" charset="-128"/>
              </a:rPr>
              <a:t>。</a:t>
            </a:r>
            <a:endParaRPr kumimoji="1" lang="ja-JP" altLang="en-US" sz="2400" dirty="0">
              <a:latin typeface="メイリオ" panose="020B0604030504040204" pitchFamily="50" charset="-128"/>
              <a:ea typeface="メイリオ" panose="020B0604030504040204" pitchFamily="50" charset="-128"/>
            </a:endParaRPr>
          </a:p>
        </p:txBody>
      </p:sp>
      <p:graphicFrame>
        <p:nvGraphicFramePr>
          <p:cNvPr id="21" name="表 20"/>
          <p:cNvGraphicFramePr>
            <a:graphicFrameLocks noGrp="1"/>
          </p:cNvGraphicFramePr>
          <p:nvPr>
            <p:extLst>
              <p:ext uri="{D42A27DB-BD31-4B8C-83A1-F6EECF244321}">
                <p14:modId xmlns:p14="http://schemas.microsoft.com/office/powerpoint/2010/main" val="2630382599"/>
              </p:ext>
            </p:extLst>
          </p:nvPr>
        </p:nvGraphicFramePr>
        <p:xfrm>
          <a:off x="300038" y="1726080"/>
          <a:ext cx="8564880" cy="4663440"/>
        </p:xfrm>
        <a:graphic>
          <a:graphicData uri="http://schemas.openxmlformats.org/drawingml/2006/table">
            <a:tbl>
              <a:tblPr firstRow="1" bandRow="1">
                <a:tableStyleId>{5C22544A-7EE6-4342-B048-85BDC9FD1C3A}</a:tableStyleId>
              </a:tblPr>
              <a:tblGrid>
                <a:gridCol w="3611311">
                  <a:extLst>
                    <a:ext uri="{9D8B030D-6E8A-4147-A177-3AD203B41FA5}">
                      <a16:colId xmlns:a16="http://schemas.microsoft.com/office/drawing/2014/main" val="2434093371"/>
                    </a:ext>
                  </a:extLst>
                </a:gridCol>
                <a:gridCol w="594929">
                  <a:extLst>
                    <a:ext uri="{9D8B030D-6E8A-4147-A177-3AD203B41FA5}">
                      <a16:colId xmlns:a16="http://schemas.microsoft.com/office/drawing/2014/main" val="3445047453"/>
                    </a:ext>
                  </a:extLst>
                </a:gridCol>
                <a:gridCol w="4358640">
                  <a:extLst>
                    <a:ext uri="{9D8B030D-6E8A-4147-A177-3AD203B41FA5}">
                      <a16:colId xmlns:a16="http://schemas.microsoft.com/office/drawing/2014/main" val="3587365630"/>
                    </a:ext>
                  </a:extLst>
                </a:gridCol>
              </a:tblGrid>
              <a:tr h="1607560">
                <a:tc>
                  <a:txBody>
                    <a:bodyPr/>
                    <a:lstStyle/>
                    <a:p>
                      <a:r>
                        <a:rPr kumimoji="1" lang="ja-JP" altLang="en-US" sz="2400" b="0" dirty="0" smtClean="0">
                          <a:solidFill>
                            <a:srgbClr val="FF0000"/>
                          </a:solidFill>
                          <a:latin typeface="メイリオ" panose="020B0604030504040204" pitchFamily="50" charset="-128"/>
                          <a:ea typeface="メイリオ" panose="020B0604030504040204" pitchFamily="50" charset="-128"/>
                        </a:rPr>
                        <a:t>シェルウィンドウ</a:t>
                      </a:r>
                    </a:p>
                    <a:p>
                      <a:r>
                        <a:rPr kumimoji="1" lang="ja-JP" altLang="en-US" sz="1800" b="0" dirty="0" smtClean="0">
                          <a:solidFill>
                            <a:schemeClr val="tx1"/>
                          </a:solidFill>
                          <a:latin typeface="メイリオ" panose="020B0604030504040204" pitchFamily="50" charset="-128"/>
                          <a:ea typeface="メイリオ" panose="020B0604030504040204" pitchFamily="50" charset="-128"/>
                        </a:rPr>
                        <a:t>・一行づつ入力して実行します。</a:t>
                      </a:r>
                    </a:p>
                    <a:p>
                      <a:r>
                        <a:rPr kumimoji="1" lang="ja-JP" altLang="en-US" sz="1800" b="0" dirty="0" smtClean="0">
                          <a:solidFill>
                            <a:schemeClr val="tx1"/>
                          </a:solidFill>
                          <a:latin typeface="メイリオ" panose="020B0604030504040204" pitchFamily="50" charset="-128"/>
                          <a:ea typeface="メイリオ" panose="020B0604030504040204" pitchFamily="50" charset="-128"/>
                        </a:rPr>
                        <a:t>・プログラムの実行結果</a:t>
                      </a:r>
                      <a:r>
                        <a:rPr kumimoji="1" lang="en-US" altLang="ja-JP" sz="1800" b="0" dirty="0" smtClean="0">
                          <a:solidFill>
                            <a:schemeClr val="tx1"/>
                          </a:solidFill>
                          <a:latin typeface="メイリオ" panose="020B0604030504040204" pitchFamily="50" charset="-128"/>
                          <a:ea typeface="メイリオ" panose="020B0604030504040204" pitchFamily="50" charset="-128"/>
                        </a:rPr>
                        <a:t>(</a:t>
                      </a:r>
                      <a:r>
                        <a:rPr kumimoji="1" lang="ja-JP" altLang="en-US" sz="1800" b="0" dirty="0" smtClean="0">
                          <a:solidFill>
                            <a:schemeClr val="tx1"/>
                          </a:solidFill>
                          <a:latin typeface="メイリオ" panose="020B0604030504040204" pitchFamily="50" charset="-128"/>
                          <a:ea typeface="メイリオ" panose="020B0604030504040204" pitchFamily="50" charset="-128"/>
                        </a:rPr>
                        <a:t>入力・出力</a:t>
                      </a:r>
                      <a:r>
                        <a:rPr kumimoji="1" lang="en-US" altLang="ja-JP" sz="1800" b="0" dirty="0" smtClean="0">
                          <a:solidFill>
                            <a:schemeClr val="tx1"/>
                          </a:solidFill>
                          <a:latin typeface="メイリオ" panose="020B0604030504040204" pitchFamily="50" charset="-128"/>
                          <a:ea typeface="メイリオ" panose="020B0604030504040204" pitchFamily="50" charset="-128"/>
                        </a:rPr>
                        <a:t>)</a:t>
                      </a:r>
                      <a:r>
                        <a:rPr kumimoji="1" lang="ja-JP" altLang="en-US" sz="1800" b="0" dirty="0" smtClean="0">
                          <a:solidFill>
                            <a:schemeClr val="tx1"/>
                          </a:solidFill>
                          <a:latin typeface="メイリオ" panose="020B0604030504040204" pitchFamily="50" charset="-128"/>
                          <a:ea typeface="メイリオ" panose="020B0604030504040204" pitchFamily="50" charset="-128"/>
                        </a:rPr>
                        <a:t>を出します。</a:t>
                      </a:r>
                    </a:p>
                    <a:p>
                      <a:r>
                        <a:rPr kumimoji="1" lang="ja-JP" altLang="en-US" sz="1800" b="0" dirty="0" smtClean="0">
                          <a:solidFill>
                            <a:schemeClr val="tx1"/>
                          </a:solidFill>
                          <a:latin typeface="メイリオ" panose="020B0604030504040204" pitchFamily="50" charset="-128"/>
                          <a:ea typeface="メイリオ" panose="020B0604030504040204" pitchFamily="50" charset="-128"/>
                        </a:rPr>
                        <a:t>・プログラムのエラーを表示します</a:t>
                      </a:r>
                      <a:endParaRPr kumimoji="1" lang="ja-JP" altLang="en-US" sz="1800" b="0" dirty="0">
                        <a:solidFill>
                          <a:schemeClr val="tx1"/>
                        </a:solidFill>
                        <a:latin typeface="メイリオ" panose="020B0604030504040204" pitchFamily="50" charset="-128"/>
                        <a:ea typeface="メイリオ"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0" b="0" dirty="0">
                        <a:solidFill>
                          <a:schemeClr val="tx1"/>
                        </a:solidFill>
                        <a:latin typeface="メイリオ" panose="020B0604030504040204" pitchFamily="50" charset="-128"/>
                        <a:ea typeface="メイリオ"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2000" b="0" dirty="0" smtClean="0">
                          <a:solidFill>
                            <a:srgbClr val="FF0000"/>
                          </a:solidFill>
                          <a:latin typeface="メイリオ" panose="020B0604030504040204" pitchFamily="50" charset="-128"/>
                          <a:ea typeface="メイリオ" panose="020B0604030504040204" pitchFamily="50" charset="-128"/>
                        </a:rPr>
                        <a:t>コードウィンドウ</a:t>
                      </a:r>
                    </a:p>
                    <a:p>
                      <a:r>
                        <a:rPr kumimoji="1" lang="ja-JP" altLang="en-US" sz="1800" b="0" dirty="0" smtClean="0">
                          <a:solidFill>
                            <a:schemeClr val="tx1"/>
                          </a:solidFill>
                          <a:latin typeface="メイリオ" panose="020B0604030504040204" pitchFamily="50" charset="-128"/>
                          <a:ea typeface="メイリオ" panose="020B0604030504040204" pitchFamily="50" charset="-128"/>
                        </a:rPr>
                        <a:t>・まとまったプログラムの作成と編集をします。</a:t>
                      </a:r>
                      <a:br>
                        <a:rPr kumimoji="1" lang="ja-JP" altLang="en-US" sz="1800" b="0" dirty="0" smtClean="0">
                          <a:solidFill>
                            <a:schemeClr val="tx1"/>
                          </a:solidFill>
                          <a:latin typeface="メイリオ" panose="020B0604030504040204" pitchFamily="50" charset="-128"/>
                          <a:ea typeface="メイリオ" panose="020B0604030504040204" pitchFamily="50" charset="-128"/>
                        </a:rPr>
                      </a:br>
                      <a:r>
                        <a:rPr kumimoji="1" lang="ja-JP" altLang="en-US" sz="1800" b="0" dirty="0" smtClean="0">
                          <a:solidFill>
                            <a:schemeClr val="tx1"/>
                          </a:solidFill>
                          <a:latin typeface="メイリオ" panose="020B0604030504040204" pitchFamily="50" charset="-128"/>
                          <a:ea typeface="メイリオ" panose="020B0604030504040204" pitchFamily="50" charset="-128"/>
                        </a:rPr>
                        <a:t>・プログラムの保存と読み込みをします。</a:t>
                      </a:r>
                    </a:p>
                    <a:p>
                      <a:r>
                        <a:rPr kumimoji="1" lang="ja-JP" altLang="en-US" sz="1800" b="0" dirty="0" smtClean="0">
                          <a:solidFill>
                            <a:schemeClr val="tx1"/>
                          </a:solidFill>
                          <a:latin typeface="メイリオ" panose="020B0604030504040204" pitchFamily="50" charset="-128"/>
                          <a:ea typeface="メイリオ" panose="020B0604030504040204" pitchFamily="50" charset="-128"/>
                        </a:rPr>
                        <a:t>・プログラムの実行を指示します。</a:t>
                      </a:r>
                      <a:br>
                        <a:rPr kumimoji="1" lang="ja-JP" altLang="en-US" sz="1800" b="0" dirty="0" smtClean="0">
                          <a:solidFill>
                            <a:schemeClr val="tx1"/>
                          </a:solidFill>
                          <a:latin typeface="メイリオ" panose="020B0604030504040204" pitchFamily="50" charset="-128"/>
                          <a:ea typeface="メイリオ" panose="020B0604030504040204" pitchFamily="50" charset="-128"/>
                        </a:rPr>
                      </a:br>
                      <a:r>
                        <a:rPr kumimoji="1" lang="en-US" altLang="ja-JP" sz="1800" b="0" dirty="0" smtClean="0">
                          <a:solidFill>
                            <a:srgbClr val="FF0000"/>
                          </a:solidFill>
                          <a:latin typeface="メイリオ" panose="020B0604030504040204" pitchFamily="50" charset="-128"/>
                          <a:ea typeface="メイリオ" panose="020B0604030504040204" pitchFamily="50" charset="-128"/>
                        </a:rPr>
                        <a:t>(</a:t>
                      </a:r>
                      <a:r>
                        <a:rPr kumimoji="1" lang="ja-JP" altLang="en-US" sz="1800" b="0" dirty="0" smtClean="0">
                          <a:solidFill>
                            <a:srgbClr val="FF0000"/>
                          </a:solidFill>
                          <a:latin typeface="メイリオ" panose="020B0604030504040204" pitchFamily="50" charset="-128"/>
                          <a:ea typeface="メイリオ" panose="020B0604030504040204" pitchFamily="50" charset="-128"/>
                        </a:rPr>
                        <a:t>実行結果はシェルウィンドウ</a:t>
                      </a:r>
                      <a:r>
                        <a:rPr kumimoji="1" lang="en-US" altLang="ja-JP" sz="1800" b="0" dirty="0" smtClean="0">
                          <a:solidFill>
                            <a:srgbClr val="FF0000"/>
                          </a:solidFill>
                          <a:latin typeface="メイリオ" panose="020B0604030504040204" pitchFamily="50" charset="-128"/>
                          <a:ea typeface="メイリオ" panose="020B0604030504040204" pitchFamily="50" charset="-128"/>
                        </a:rPr>
                        <a:t>)</a:t>
                      </a:r>
                      <a:endParaRPr kumimoji="1" lang="ja-JP" altLang="en-US" sz="1800" b="0" dirty="0">
                        <a:solidFill>
                          <a:srgbClr val="FF0000"/>
                        </a:solidFill>
                        <a:latin typeface="メイリオ" panose="020B0604030504040204" pitchFamily="50" charset="-128"/>
                        <a:ea typeface="メイリオ"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95455641"/>
                  </a:ext>
                </a:extLst>
              </a:tr>
              <a:tr h="840165">
                <a:tc>
                  <a:txBody>
                    <a:bodyPr/>
                    <a:lstStyle/>
                    <a:p>
                      <a:endParaRPr kumimoji="1" lang="ja-JP" altLang="en-US" sz="2000" b="0" dirty="0">
                        <a:solidFill>
                          <a:schemeClr val="tx1"/>
                        </a:solidFill>
                        <a:latin typeface="メイリオ" panose="020B0604030504040204" pitchFamily="50" charset="-128"/>
                        <a:ea typeface="メイリオ"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0" b="0" dirty="0">
                        <a:solidFill>
                          <a:schemeClr val="tx1"/>
                        </a:solidFill>
                        <a:latin typeface="メイリオ" panose="020B0604030504040204" pitchFamily="50" charset="-128"/>
                        <a:ea typeface="メイリオ"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0" b="0" dirty="0" smtClean="0">
                        <a:solidFill>
                          <a:schemeClr val="tx1"/>
                        </a:solidFill>
                        <a:latin typeface="メイリオ" panose="020B0604030504040204" pitchFamily="50" charset="-128"/>
                        <a:ea typeface="メイリオ" panose="020B0604030504040204" pitchFamily="50" charset="-128"/>
                      </a:endParaRPr>
                    </a:p>
                    <a:p>
                      <a:endParaRPr kumimoji="1" lang="ja-JP" altLang="en-US" sz="2000" b="0" dirty="0" smtClean="0">
                        <a:solidFill>
                          <a:schemeClr val="tx1"/>
                        </a:solidFill>
                        <a:latin typeface="メイリオ" panose="020B0604030504040204" pitchFamily="50" charset="-128"/>
                        <a:ea typeface="メイリオ" panose="020B0604030504040204" pitchFamily="50" charset="-128"/>
                      </a:endParaRPr>
                    </a:p>
                    <a:p>
                      <a:endParaRPr kumimoji="1" lang="ja-JP" altLang="en-US" sz="2000" b="0" dirty="0" smtClean="0">
                        <a:solidFill>
                          <a:schemeClr val="tx1"/>
                        </a:solidFill>
                        <a:latin typeface="メイリオ" panose="020B0604030504040204" pitchFamily="50" charset="-128"/>
                        <a:ea typeface="メイリオ" panose="020B0604030504040204" pitchFamily="50" charset="-128"/>
                      </a:endParaRPr>
                    </a:p>
                    <a:p>
                      <a:endParaRPr kumimoji="1" lang="ja-JP" altLang="en-US" sz="2000" b="0" dirty="0" smtClean="0">
                        <a:solidFill>
                          <a:schemeClr val="tx1"/>
                        </a:solidFill>
                        <a:latin typeface="メイリオ" panose="020B0604030504040204" pitchFamily="50" charset="-128"/>
                        <a:ea typeface="メイリオ" panose="020B0604030504040204" pitchFamily="50" charset="-128"/>
                      </a:endParaRPr>
                    </a:p>
                    <a:p>
                      <a:endParaRPr kumimoji="1" lang="ja-JP" altLang="en-US" sz="2000" b="0" dirty="0" smtClean="0">
                        <a:solidFill>
                          <a:schemeClr val="tx1"/>
                        </a:solidFill>
                        <a:latin typeface="メイリオ" panose="020B0604030504040204" pitchFamily="50" charset="-128"/>
                        <a:ea typeface="メイリオ" panose="020B0604030504040204" pitchFamily="50" charset="-128"/>
                      </a:endParaRPr>
                    </a:p>
                    <a:p>
                      <a:endParaRPr kumimoji="1" lang="ja-JP" altLang="en-US" sz="2000" b="0" dirty="0" smtClean="0">
                        <a:solidFill>
                          <a:schemeClr val="tx1"/>
                        </a:solidFill>
                        <a:latin typeface="メイリオ" panose="020B0604030504040204" pitchFamily="50" charset="-128"/>
                        <a:ea typeface="メイリオ" panose="020B0604030504040204" pitchFamily="50" charset="-128"/>
                      </a:endParaRPr>
                    </a:p>
                    <a:p>
                      <a:endParaRPr kumimoji="1" lang="ja-JP" altLang="en-US" sz="2000" b="0" dirty="0" smtClean="0">
                        <a:solidFill>
                          <a:schemeClr val="tx1"/>
                        </a:solidFill>
                        <a:latin typeface="メイリオ" panose="020B0604030504040204" pitchFamily="50" charset="-128"/>
                        <a:ea typeface="メイリオ" panose="020B0604030504040204" pitchFamily="50" charset="-128"/>
                      </a:endParaRPr>
                    </a:p>
                    <a:p>
                      <a:endParaRPr kumimoji="1" lang="ja-JP" altLang="en-US" sz="2000" b="0" dirty="0" smtClean="0">
                        <a:solidFill>
                          <a:schemeClr val="tx1"/>
                        </a:solidFill>
                        <a:latin typeface="メイリオ" panose="020B0604030504040204" pitchFamily="50" charset="-128"/>
                        <a:ea typeface="メイリオ" panose="020B0604030504040204" pitchFamily="50" charset="-128"/>
                      </a:endParaRPr>
                    </a:p>
                    <a:p>
                      <a:endParaRPr kumimoji="1" lang="ja-JP" altLang="en-US" sz="2000" b="0" dirty="0">
                        <a:solidFill>
                          <a:schemeClr val="tx1"/>
                        </a:solidFill>
                        <a:latin typeface="メイリオ" panose="020B0604030504040204" pitchFamily="50" charset="-128"/>
                        <a:ea typeface="メイリオ"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42377450"/>
                  </a:ext>
                </a:extLst>
              </a:tr>
            </a:tbl>
          </a:graphicData>
        </a:graphic>
      </p:graphicFrame>
      <p:pic>
        <p:nvPicPr>
          <p:cNvPr id="6" name="図 5"/>
          <p:cNvPicPr>
            <a:picLocks noChangeAspect="1"/>
          </p:cNvPicPr>
          <p:nvPr/>
        </p:nvPicPr>
        <p:blipFill>
          <a:blip r:embed="rId2"/>
          <a:stretch>
            <a:fillRect/>
          </a:stretch>
        </p:blipFill>
        <p:spPr>
          <a:xfrm>
            <a:off x="300038" y="4115175"/>
            <a:ext cx="3524250" cy="2419350"/>
          </a:xfrm>
          <a:prstGeom prst="rect">
            <a:avLst/>
          </a:prstGeom>
        </p:spPr>
      </p:pic>
      <p:sp>
        <p:nvSpPr>
          <p:cNvPr id="7" name="楕円 6"/>
          <p:cNvSpPr/>
          <p:nvPr/>
        </p:nvSpPr>
        <p:spPr bwMode="auto">
          <a:xfrm>
            <a:off x="300038" y="4057800"/>
            <a:ext cx="1544002" cy="377040"/>
          </a:xfrm>
          <a:prstGeom prst="ellipse">
            <a:avLst/>
          </a:prstGeom>
          <a:noFill/>
          <a:ln w="9525"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p:txBody>
      </p:sp>
      <p:sp>
        <p:nvSpPr>
          <p:cNvPr id="12" name="テキスト ボックス 11"/>
          <p:cNvSpPr txBox="1"/>
          <p:nvPr/>
        </p:nvSpPr>
        <p:spPr>
          <a:xfrm>
            <a:off x="1567418" y="3443929"/>
            <a:ext cx="2796461" cy="646331"/>
          </a:xfrm>
          <a:prstGeom prst="rect">
            <a:avLst/>
          </a:prstGeom>
          <a:noFill/>
        </p:spPr>
        <p:txBody>
          <a:bodyPr wrap="square" rtlCol="0">
            <a:spAutoFit/>
          </a:bodyPr>
          <a:lstStyle/>
          <a:p>
            <a:pPr algn="l"/>
            <a:r>
              <a:rPr lang="ja-JP" altLang="en-US" dirty="0" smtClean="0">
                <a:solidFill>
                  <a:srgbClr val="FF0000"/>
                </a:solidFill>
              </a:rPr>
              <a:t>ウィンドウの名前は</a:t>
            </a:r>
            <a:r>
              <a:rPr lang="en-US" altLang="ja-JP" dirty="0" smtClean="0">
                <a:solidFill>
                  <a:srgbClr val="FF0000"/>
                </a:solidFill>
              </a:rPr>
              <a:t/>
            </a:r>
            <a:br>
              <a:rPr lang="en-US" altLang="ja-JP" dirty="0" smtClean="0">
                <a:solidFill>
                  <a:srgbClr val="FF0000"/>
                </a:solidFill>
              </a:rPr>
            </a:br>
            <a:r>
              <a:rPr lang="en-US" altLang="ja-JP" dirty="0" smtClean="0">
                <a:solidFill>
                  <a:srgbClr val="FF0000"/>
                </a:solidFill>
              </a:rPr>
              <a:t>Python </a:t>
            </a:r>
            <a:r>
              <a:rPr lang="en-US" altLang="ja-JP" dirty="0" err="1" smtClean="0">
                <a:solidFill>
                  <a:srgbClr val="FF0000"/>
                </a:solidFill>
              </a:rPr>
              <a:t>xxxx</a:t>
            </a:r>
            <a:r>
              <a:rPr lang="en-US" altLang="ja-JP" dirty="0" smtClean="0">
                <a:solidFill>
                  <a:srgbClr val="FF0000"/>
                </a:solidFill>
              </a:rPr>
              <a:t> Shell</a:t>
            </a:r>
            <a:endParaRPr kumimoji="1" lang="ja-JP" altLang="en-US" dirty="0">
              <a:solidFill>
                <a:srgbClr val="FF0000"/>
              </a:solidFill>
            </a:endParaRPr>
          </a:p>
        </p:txBody>
      </p:sp>
      <p:sp>
        <p:nvSpPr>
          <p:cNvPr id="25" name="楕円 24"/>
          <p:cNvSpPr/>
          <p:nvPr/>
        </p:nvSpPr>
        <p:spPr bwMode="auto">
          <a:xfrm>
            <a:off x="76200" y="4842960"/>
            <a:ext cx="746760" cy="353880"/>
          </a:xfrm>
          <a:prstGeom prst="ellipse">
            <a:avLst/>
          </a:prstGeom>
          <a:noFill/>
          <a:ln w="9525"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p:txBody>
      </p:sp>
      <p:sp>
        <p:nvSpPr>
          <p:cNvPr id="26" name="テキスト ボックス 25"/>
          <p:cNvSpPr txBox="1"/>
          <p:nvPr/>
        </p:nvSpPr>
        <p:spPr>
          <a:xfrm>
            <a:off x="822960" y="5196840"/>
            <a:ext cx="2796461" cy="369332"/>
          </a:xfrm>
          <a:prstGeom prst="rect">
            <a:avLst/>
          </a:prstGeom>
          <a:noFill/>
        </p:spPr>
        <p:txBody>
          <a:bodyPr wrap="square" rtlCol="0">
            <a:spAutoFit/>
          </a:bodyPr>
          <a:lstStyle/>
          <a:p>
            <a:pPr algn="l"/>
            <a:r>
              <a:rPr lang="en-US" altLang="ja-JP" dirty="0" smtClean="0">
                <a:solidFill>
                  <a:srgbClr val="FF0000"/>
                </a:solidFill>
              </a:rPr>
              <a:t>&gt;&gt;&gt; </a:t>
            </a:r>
            <a:r>
              <a:rPr lang="ja-JP" altLang="en-US" dirty="0" smtClean="0">
                <a:solidFill>
                  <a:srgbClr val="FF0000"/>
                </a:solidFill>
              </a:rPr>
              <a:t>のプロンプトが表示</a:t>
            </a:r>
            <a:endParaRPr kumimoji="1" lang="ja-JP" altLang="en-US" dirty="0">
              <a:solidFill>
                <a:srgbClr val="FF0000"/>
              </a:solidFill>
            </a:endParaRPr>
          </a:p>
        </p:txBody>
      </p:sp>
      <p:pic>
        <p:nvPicPr>
          <p:cNvPr id="16" name="図 15"/>
          <p:cNvPicPr>
            <a:picLocks noChangeAspect="1"/>
          </p:cNvPicPr>
          <p:nvPr/>
        </p:nvPicPr>
        <p:blipFill>
          <a:blip r:embed="rId3"/>
          <a:stretch>
            <a:fillRect/>
          </a:stretch>
        </p:blipFill>
        <p:spPr>
          <a:xfrm>
            <a:off x="4658202" y="3738135"/>
            <a:ext cx="2905125" cy="1181100"/>
          </a:xfrm>
          <a:prstGeom prst="rect">
            <a:avLst/>
          </a:prstGeom>
        </p:spPr>
      </p:pic>
      <p:sp>
        <p:nvSpPr>
          <p:cNvPr id="27" name="楕円 26"/>
          <p:cNvSpPr/>
          <p:nvPr/>
        </p:nvSpPr>
        <p:spPr bwMode="auto">
          <a:xfrm>
            <a:off x="4505802" y="3738135"/>
            <a:ext cx="1544002" cy="377040"/>
          </a:xfrm>
          <a:prstGeom prst="ellipse">
            <a:avLst/>
          </a:prstGeom>
          <a:noFill/>
          <a:ln w="9525"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p:txBody>
      </p:sp>
      <p:sp>
        <p:nvSpPr>
          <p:cNvPr id="28" name="テキスト ボックス 27"/>
          <p:cNvSpPr txBox="1"/>
          <p:nvPr/>
        </p:nvSpPr>
        <p:spPr>
          <a:xfrm>
            <a:off x="6049804" y="3522019"/>
            <a:ext cx="2796461" cy="369332"/>
          </a:xfrm>
          <a:prstGeom prst="rect">
            <a:avLst/>
          </a:prstGeom>
          <a:noFill/>
        </p:spPr>
        <p:txBody>
          <a:bodyPr wrap="square" rtlCol="0">
            <a:spAutoFit/>
          </a:bodyPr>
          <a:lstStyle/>
          <a:p>
            <a:pPr algn="l"/>
            <a:r>
              <a:rPr lang="ja-JP" altLang="en-US" dirty="0" smtClean="0">
                <a:solidFill>
                  <a:srgbClr val="FF0000"/>
                </a:solidFill>
              </a:rPr>
              <a:t>初めの名前は </a:t>
            </a:r>
            <a:r>
              <a:rPr lang="en-US" altLang="ja-JP" dirty="0" err="1" smtClean="0">
                <a:solidFill>
                  <a:srgbClr val="FF0000"/>
                </a:solidFill>
              </a:rPr>
              <a:t>Untieled</a:t>
            </a:r>
            <a:endParaRPr kumimoji="1" lang="ja-JP" altLang="en-US" dirty="0">
              <a:solidFill>
                <a:srgbClr val="FF0000"/>
              </a:solidFill>
            </a:endParaRPr>
          </a:p>
        </p:txBody>
      </p:sp>
      <p:pic>
        <p:nvPicPr>
          <p:cNvPr id="23" name="図 22"/>
          <p:cNvPicPr>
            <a:picLocks noChangeAspect="1"/>
          </p:cNvPicPr>
          <p:nvPr/>
        </p:nvPicPr>
        <p:blipFill>
          <a:blip r:embed="rId4"/>
          <a:stretch>
            <a:fillRect/>
          </a:stretch>
        </p:blipFill>
        <p:spPr>
          <a:xfrm>
            <a:off x="4505802" y="4579760"/>
            <a:ext cx="3267075" cy="1495425"/>
          </a:xfrm>
          <a:prstGeom prst="rect">
            <a:avLst/>
          </a:prstGeom>
        </p:spPr>
      </p:pic>
      <p:sp>
        <p:nvSpPr>
          <p:cNvPr id="30" name="楕円 29"/>
          <p:cNvSpPr/>
          <p:nvPr/>
        </p:nvSpPr>
        <p:spPr bwMode="auto">
          <a:xfrm>
            <a:off x="4363879" y="4542195"/>
            <a:ext cx="1544002" cy="377040"/>
          </a:xfrm>
          <a:prstGeom prst="ellipse">
            <a:avLst/>
          </a:prstGeom>
          <a:noFill/>
          <a:ln w="9525"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p:txBody>
      </p:sp>
      <p:sp>
        <p:nvSpPr>
          <p:cNvPr id="31" name="テキスト ボックス 30"/>
          <p:cNvSpPr txBox="1"/>
          <p:nvPr/>
        </p:nvSpPr>
        <p:spPr>
          <a:xfrm>
            <a:off x="4976416" y="5183995"/>
            <a:ext cx="2796461" cy="646331"/>
          </a:xfrm>
          <a:prstGeom prst="rect">
            <a:avLst/>
          </a:prstGeom>
          <a:noFill/>
        </p:spPr>
        <p:txBody>
          <a:bodyPr wrap="square" rtlCol="0">
            <a:spAutoFit/>
          </a:bodyPr>
          <a:lstStyle/>
          <a:p>
            <a:pPr algn="l"/>
            <a:r>
              <a:rPr lang="ja-JP" altLang="en-US" dirty="0" smtClean="0">
                <a:solidFill>
                  <a:srgbClr val="FF0000"/>
                </a:solidFill>
              </a:rPr>
              <a:t>保存した読み込んだ時はそのファイル名</a:t>
            </a:r>
            <a:endParaRPr kumimoji="1" lang="ja-JP" altLang="en-US" dirty="0">
              <a:solidFill>
                <a:srgbClr val="FF0000"/>
              </a:solidFill>
            </a:endParaRPr>
          </a:p>
        </p:txBody>
      </p:sp>
    </p:spTree>
    <p:extLst>
      <p:ext uri="{BB962C8B-B14F-4D97-AF65-F5344CB8AC3E}">
        <p14:creationId xmlns:p14="http://schemas.microsoft.com/office/powerpoint/2010/main" val="297024223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stretch>
            <a:fillRect/>
          </a:stretch>
        </p:blipFill>
        <p:spPr>
          <a:xfrm>
            <a:off x="300038" y="1631068"/>
            <a:ext cx="3790687" cy="2819012"/>
          </a:xfrm>
          <a:prstGeom prst="rect">
            <a:avLst/>
          </a:prstGeom>
        </p:spPr>
      </p:pic>
      <p:sp>
        <p:nvSpPr>
          <p:cNvPr id="95234" name="Text Box 2"/>
          <p:cNvSpPr txBox="1">
            <a:spLocks noChangeArrowheads="1"/>
          </p:cNvSpPr>
          <p:nvPr/>
        </p:nvSpPr>
        <p:spPr bwMode="auto">
          <a:xfrm>
            <a:off x="300038" y="246063"/>
            <a:ext cx="812768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50000"/>
              </a:spcBef>
            </a:pPr>
            <a:r>
              <a:rPr lang="en-US" altLang="ja-JP" sz="2800" dirty="0">
                <a:latin typeface="メイリオ" panose="020B0604030504040204" pitchFamily="50" charset="-128"/>
                <a:ea typeface="メイリオ" panose="020B0604030504040204" pitchFamily="50" charset="-128"/>
              </a:rPr>
              <a:t>5</a:t>
            </a:r>
            <a:r>
              <a:rPr lang="en-US" altLang="ja-JP" sz="2800" dirty="0" smtClean="0">
                <a:latin typeface="メイリオ" panose="020B0604030504040204" pitchFamily="50" charset="-128"/>
                <a:ea typeface="メイリオ" panose="020B0604030504040204" pitchFamily="50" charset="-128"/>
              </a:rPr>
              <a:t>. </a:t>
            </a:r>
            <a:r>
              <a:rPr lang="ja-JP" altLang="en-US" sz="2800" dirty="0" smtClean="0">
                <a:latin typeface="メイリオ" panose="020B0604030504040204" pitchFamily="50" charset="-128"/>
                <a:ea typeface="メイリオ" panose="020B0604030504040204" pitchFamily="50" charset="-128"/>
              </a:rPr>
              <a:t>文字</a:t>
            </a:r>
            <a:r>
              <a:rPr lang="en-US" altLang="ja-JP" sz="2800" dirty="0">
                <a:latin typeface="メイリオ" panose="020B0604030504040204" pitchFamily="50" charset="-128"/>
                <a:ea typeface="メイリオ" panose="020B0604030504040204" pitchFamily="50" charset="-128"/>
              </a:rPr>
              <a:t>/</a:t>
            </a:r>
            <a:r>
              <a:rPr lang="ja-JP" altLang="en-US" sz="2800" dirty="0">
                <a:latin typeface="メイリオ" panose="020B0604030504040204" pitchFamily="50" charset="-128"/>
                <a:ea typeface="メイリオ" panose="020B0604030504040204" pitchFamily="50" charset="-128"/>
              </a:rPr>
              <a:t>数字と数値</a:t>
            </a:r>
            <a:endParaRPr lang="en-US" altLang="ja-JP" sz="2800" dirty="0">
              <a:latin typeface="メイリオ" panose="020B0604030504040204" pitchFamily="50" charset="-128"/>
              <a:ea typeface="メイリオ" panose="020B0604030504040204" pitchFamily="50" charset="-128"/>
            </a:endParaRPr>
          </a:p>
        </p:txBody>
      </p:sp>
      <p:sp>
        <p:nvSpPr>
          <p:cNvPr id="22" name="テキスト ボックス 21"/>
          <p:cNvSpPr txBox="1"/>
          <p:nvPr/>
        </p:nvSpPr>
        <p:spPr>
          <a:xfrm>
            <a:off x="300039" y="2312141"/>
            <a:ext cx="3525202" cy="1200329"/>
          </a:xfrm>
          <a:prstGeom prst="rect">
            <a:avLst/>
          </a:prstGeom>
          <a:noFill/>
          <a:ln w="19050">
            <a:noFill/>
          </a:ln>
        </p:spPr>
        <p:txBody>
          <a:bodyPr wrap="square" rtlCol="0">
            <a:spAutoFit/>
          </a:bodyPr>
          <a:lstStyle/>
          <a:p>
            <a:pPr algn="l"/>
            <a:r>
              <a:rPr lang="en-US" altLang="ja-JP" sz="2400" dirty="0" smtClean="0">
                <a:latin typeface="メイリオ" panose="020B0604030504040204" pitchFamily="50" charset="-128"/>
                <a:ea typeface="メイリオ" panose="020B0604030504040204" pitchFamily="50" charset="-128"/>
              </a:rPr>
              <a:t>a </a:t>
            </a:r>
            <a:r>
              <a:rPr lang="en-US" altLang="ja-JP" sz="2400" dirty="0">
                <a:latin typeface="メイリオ" panose="020B0604030504040204" pitchFamily="50" charset="-128"/>
                <a:ea typeface="メイリオ" panose="020B0604030504040204" pitchFamily="50" charset="-128"/>
              </a:rPr>
              <a:t>= </a:t>
            </a:r>
            <a:r>
              <a:rPr lang="en-US" altLang="ja-JP" sz="2400" dirty="0">
                <a:solidFill>
                  <a:srgbClr val="7030A0"/>
                </a:solidFill>
                <a:latin typeface="メイリオ" panose="020B0604030504040204" pitchFamily="50" charset="-128"/>
                <a:ea typeface="メイリオ" panose="020B0604030504040204" pitchFamily="50" charset="-128"/>
              </a:rPr>
              <a:t>input</a:t>
            </a:r>
            <a:r>
              <a:rPr lang="en-US" altLang="ja-JP" sz="2400" dirty="0">
                <a:latin typeface="メイリオ" panose="020B0604030504040204" pitchFamily="50" charset="-128"/>
                <a:ea typeface="メイリオ" panose="020B0604030504040204" pitchFamily="50" charset="-128"/>
              </a:rPr>
              <a:t> </a:t>
            </a:r>
            <a:r>
              <a:rPr lang="en-US" altLang="ja-JP" sz="2400" dirty="0" smtClean="0">
                <a:latin typeface="メイリオ" panose="020B0604030504040204" pitchFamily="50" charset="-128"/>
                <a:ea typeface="メイリオ" panose="020B0604030504040204" pitchFamily="50" charset="-128"/>
              </a:rPr>
              <a:t>(</a:t>
            </a:r>
            <a:r>
              <a:rPr lang="en-US" altLang="ja-JP" sz="2400" dirty="0" smtClean="0">
                <a:solidFill>
                  <a:srgbClr val="00B050"/>
                </a:solidFill>
                <a:latin typeface="メイリオ" panose="020B0604030504040204" pitchFamily="50" charset="-128"/>
                <a:ea typeface="メイリオ" panose="020B0604030504040204" pitchFamily="50" charset="-128"/>
              </a:rPr>
              <a:t>“A</a:t>
            </a:r>
            <a:r>
              <a:rPr lang="ja-JP" altLang="en-US" sz="2400" dirty="0" smtClean="0">
                <a:solidFill>
                  <a:srgbClr val="00B050"/>
                </a:solidFill>
                <a:latin typeface="メイリオ" panose="020B0604030504040204" pitchFamily="50" charset="-128"/>
                <a:ea typeface="メイリオ" panose="020B0604030504040204" pitchFamily="50" charset="-128"/>
              </a:rPr>
              <a:t>を</a:t>
            </a:r>
            <a:r>
              <a:rPr lang="ja-JP" altLang="en-US" sz="2400" dirty="0">
                <a:solidFill>
                  <a:srgbClr val="00B050"/>
                </a:solidFill>
                <a:latin typeface="メイリオ" panose="020B0604030504040204" pitchFamily="50" charset="-128"/>
                <a:ea typeface="メイリオ" panose="020B0604030504040204" pitchFamily="50" charset="-128"/>
              </a:rPr>
              <a:t>入力</a:t>
            </a:r>
            <a:r>
              <a:rPr lang="en-US" altLang="ja-JP" sz="2400" dirty="0">
                <a:solidFill>
                  <a:srgbClr val="00B050"/>
                </a:solidFill>
                <a:latin typeface="メイリオ" panose="020B0604030504040204" pitchFamily="50" charset="-128"/>
                <a:ea typeface="メイリオ" panose="020B0604030504040204" pitchFamily="50" charset="-128"/>
              </a:rPr>
              <a:t>"</a:t>
            </a:r>
            <a:r>
              <a:rPr lang="en-US" altLang="ja-JP" sz="2400" dirty="0">
                <a:latin typeface="メイリオ" panose="020B0604030504040204" pitchFamily="50" charset="-128"/>
                <a:ea typeface="メイリオ" panose="020B0604030504040204" pitchFamily="50" charset="-128"/>
              </a:rPr>
              <a:t>) </a:t>
            </a:r>
          </a:p>
          <a:p>
            <a:pPr algn="l"/>
            <a:r>
              <a:rPr lang="en-US" altLang="ja-JP" sz="2400" dirty="0" smtClean="0">
                <a:latin typeface="メイリオ" panose="020B0604030504040204" pitchFamily="50" charset="-128"/>
                <a:ea typeface="メイリオ" panose="020B0604030504040204" pitchFamily="50" charset="-128"/>
              </a:rPr>
              <a:t>b </a:t>
            </a:r>
            <a:r>
              <a:rPr lang="en-US" altLang="ja-JP" sz="2400" dirty="0">
                <a:latin typeface="メイリオ" panose="020B0604030504040204" pitchFamily="50" charset="-128"/>
                <a:ea typeface="メイリオ" panose="020B0604030504040204" pitchFamily="50" charset="-128"/>
              </a:rPr>
              <a:t>= </a:t>
            </a:r>
            <a:r>
              <a:rPr lang="en-US" altLang="ja-JP" sz="2400" dirty="0">
                <a:solidFill>
                  <a:srgbClr val="7030A0"/>
                </a:solidFill>
                <a:latin typeface="メイリオ" panose="020B0604030504040204" pitchFamily="50" charset="-128"/>
                <a:ea typeface="メイリオ" panose="020B0604030504040204" pitchFamily="50" charset="-128"/>
              </a:rPr>
              <a:t>input</a:t>
            </a:r>
            <a:r>
              <a:rPr lang="en-US" altLang="ja-JP" sz="2400" dirty="0">
                <a:latin typeface="メイリオ" panose="020B0604030504040204" pitchFamily="50" charset="-128"/>
                <a:ea typeface="メイリオ" panose="020B0604030504040204" pitchFamily="50" charset="-128"/>
              </a:rPr>
              <a:t>(</a:t>
            </a:r>
            <a:r>
              <a:rPr lang="en-US" altLang="ja-JP" sz="2400" dirty="0">
                <a:solidFill>
                  <a:srgbClr val="00B050"/>
                </a:solidFill>
                <a:latin typeface="メイリオ" panose="020B0604030504040204" pitchFamily="50" charset="-128"/>
                <a:ea typeface="メイリオ" panose="020B0604030504040204" pitchFamily="50" charset="-128"/>
              </a:rPr>
              <a:t>"B</a:t>
            </a:r>
            <a:r>
              <a:rPr lang="ja-JP" altLang="en-US" sz="2400" dirty="0">
                <a:solidFill>
                  <a:srgbClr val="00B050"/>
                </a:solidFill>
                <a:latin typeface="メイリオ" panose="020B0604030504040204" pitchFamily="50" charset="-128"/>
                <a:ea typeface="メイリオ" panose="020B0604030504040204" pitchFamily="50" charset="-128"/>
              </a:rPr>
              <a:t>を入力</a:t>
            </a:r>
            <a:r>
              <a:rPr lang="en-US" altLang="ja-JP" sz="2400" dirty="0" smtClean="0">
                <a:solidFill>
                  <a:srgbClr val="00B050"/>
                </a:solidFill>
                <a:latin typeface="メイリオ" panose="020B0604030504040204" pitchFamily="50" charset="-128"/>
                <a:ea typeface="メイリオ" panose="020B0604030504040204" pitchFamily="50" charset="-128"/>
              </a:rPr>
              <a:t>"</a:t>
            </a:r>
            <a:r>
              <a:rPr lang="en-US" altLang="ja-JP" sz="2400" dirty="0" smtClean="0">
                <a:latin typeface="メイリオ" panose="020B0604030504040204" pitchFamily="50" charset="-128"/>
                <a:ea typeface="メイリオ" panose="020B0604030504040204" pitchFamily="50" charset="-128"/>
              </a:rPr>
              <a:t>)</a:t>
            </a:r>
          </a:p>
          <a:p>
            <a:pPr algn="l"/>
            <a:r>
              <a:rPr lang="en-US" altLang="ja-JP" sz="2400" dirty="0" smtClean="0">
                <a:solidFill>
                  <a:srgbClr val="7030A0"/>
                </a:solidFill>
                <a:latin typeface="メイリオ" panose="020B0604030504040204" pitchFamily="50" charset="-128"/>
                <a:ea typeface="メイリオ" panose="020B0604030504040204" pitchFamily="50" charset="-128"/>
              </a:rPr>
              <a:t>print</a:t>
            </a:r>
            <a:r>
              <a:rPr lang="en-US" altLang="ja-JP" sz="2400" dirty="0" smtClean="0">
                <a:latin typeface="メイリオ" panose="020B0604030504040204" pitchFamily="50" charset="-128"/>
                <a:ea typeface="メイリオ" panose="020B0604030504040204" pitchFamily="50" charset="-128"/>
              </a:rPr>
              <a:t>(a + b)</a:t>
            </a:r>
          </a:p>
        </p:txBody>
      </p:sp>
      <p:sp>
        <p:nvSpPr>
          <p:cNvPr id="24" name="テキスト ボックス 23"/>
          <p:cNvSpPr txBox="1"/>
          <p:nvPr/>
        </p:nvSpPr>
        <p:spPr>
          <a:xfrm>
            <a:off x="444896" y="766587"/>
            <a:ext cx="8640921" cy="830997"/>
          </a:xfrm>
          <a:prstGeom prst="rect">
            <a:avLst/>
          </a:prstGeom>
          <a:noFill/>
        </p:spPr>
        <p:txBody>
          <a:bodyPr wrap="square" rtlCol="0">
            <a:spAutoFit/>
          </a:bodyPr>
          <a:lstStyle/>
          <a:p>
            <a:pPr algn="l"/>
            <a:r>
              <a:rPr lang="ja-JP" altLang="en-US" sz="2400" dirty="0">
                <a:latin typeface="メイリオ" panose="020B0604030504040204" pitchFamily="50" charset="-128"/>
                <a:ea typeface="メイリオ" panose="020B0604030504040204" pitchFamily="50" charset="-128"/>
              </a:rPr>
              <a:t>前</a:t>
            </a:r>
            <a:r>
              <a:rPr lang="ja-JP" altLang="en-US" sz="2400" dirty="0" smtClean="0">
                <a:latin typeface="メイリオ" panose="020B0604030504040204" pitchFamily="50" charset="-128"/>
                <a:ea typeface="メイリオ" panose="020B0604030504040204" pitchFamily="50" charset="-128"/>
              </a:rPr>
              <a:t>のプログラムの実行結果は少しおかしいと思いませんか</a:t>
            </a:r>
            <a:r>
              <a:rPr lang="en-US" altLang="ja-JP" sz="2400" dirty="0" smtClean="0">
                <a:latin typeface="メイリオ" panose="020B0604030504040204" pitchFamily="50" charset="-128"/>
                <a:ea typeface="メイリオ" panose="020B0604030504040204" pitchFamily="50" charset="-128"/>
              </a:rPr>
              <a:t>?</a:t>
            </a:r>
          </a:p>
          <a:p>
            <a:pPr algn="l"/>
            <a:r>
              <a:rPr lang="ja-JP" altLang="en-US" sz="2400" dirty="0">
                <a:latin typeface="メイリオ" panose="020B0604030504040204" pitchFamily="50" charset="-128"/>
                <a:ea typeface="メイリオ" panose="020B0604030504040204" pitchFamily="50" charset="-128"/>
              </a:rPr>
              <a:t>次</a:t>
            </a:r>
            <a:r>
              <a:rPr lang="ja-JP" altLang="en-US" sz="2400" dirty="0" smtClean="0">
                <a:latin typeface="メイリオ" panose="020B0604030504040204" pitchFamily="50" charset="-128"/>
                <a:ea typeface="メイリオ" panose="020B0604030504040204" pitchFamily="50" charset="-128"/>
              </a:rPr>
              <a:t>の二つのプログラムを作って比べてみよう</a:t>
            </a:r>
            <a:endParaRPr kumimoji="1" lang="ja-JP" altLang="en-US" sz="2400" dirty="0">
              <a:latin typeface="メイリオ" panose="020B0604030504040204" pitchFamily="50" charset="-128"/>
              <a:ea typeface="メイリオ" panose="020B0604030504040204" pitchFamily="50" charset="-128"/>
            </a:endParaRPr>
          </a:p>
        </p:txBody>
      </p:sp>
      <p:pic>
        <p:nvPicPr>
          <p:cNvPr id="19" name="図 18"/>
          <p:cNvPicPr>
            <a:picLocks noChangeAspect="1"/>
          </p:cNvPicPr>
          <p:nvPr/>
        </p:nvPicPr>
        <p:blipFill>
          <a:blip r:embed="rId2"/>
          <a:stretch>
            <a:fillRect/>
          </a:stretch>
        </p:blipFill>
        <p:spPr>
          <a:xfrm>
            <a:off x="4765357" y="1667248"/>
            <a:ext cx="3790687" cy="2782832"/>
          </a:xfrm>
          <a:prstGeom prst="rect">
            <a:avLst/>
          </a:prstGeom>
        </p:spPr>
      </p:pic>
      <p:sp>
        <p:nvSpPr>
          <p:cNvPr id="21" name="テキスト ボックス 20"/>
          <p:cNvSpPr txBox="1"/>
          <p:nvPr/>
        </p:nvSpPr>
        <p:spPr>
          <a:xfrm>
            <a:off x="4765358" y="2348321"/>
            <a:ext cx="3525202" cy="1938992"/>
          </a:xfrm>
          <a:prstGeom prst="rect">
            <a:avLst/>
          </a:prstGeom>
          <a:noFill/>
          <a:ln w="19050">
            <a:noFill/>
          </a:ln>
        </p:spPr>
        <p:txBody>
          <a:bodyPr wrap="square" rtlCol="0">
            <a:spAutoFit/>
          </a:bodyPr>
          <a:lstStyle/>
          <a:p>
            <a:pPr algn="l"/>
            <a:r>
              <a:rPr lang="en-US" altLang="ja-JP" sz="2400" dirty="0" smtClean="0">
                <a:latin typeface="メイリオ" panose="020B0604030504040204" pitchFamily="50" charset="-128"/>
                <a:ea typeface="メイリオ" panose="020B0604030504040204" pitchFamily="50" charset="-128"/>
              </a:rPr>
              <a:t>a </a:t>
            </a:r>
            <a:r>
              <a:rPr lang="en-US" altLang="ja-JP" sz="2400" dirty="0">
                <a:latin typeface="メイリオ" panose="020B0604030504040204" pitchFamily="50" charset="-128"/>
                <a:ea typeface="メイリオ" panose="020B0604030504040204" pitchFamily="50" charset="-128"/>
              </a:rPr>
              <a:t>= </a:t>
            </a:r>
            <a:r>
              <a:rPr lang="en-US" altLang="ja-JP" sz="2400" dirty="0">
                <a:solidFill>
                  <a:srgbClr val="7030A0"/>
                </a:solidFill>
                <a:latin typeface="メイリオ" panose="020B0604030504040204" pitchFamily="50" charset="-128"/>
                <a:ea typeface="メイリオ" panose="020B0604030504040204" pitchFamily="50" charset="-128"/>
              </a:rPr>
              <a:t>input</a:t>
            </a:r>
            <a:r>
              <a:rPr lang="en-US" altLang="ja-JP" sz="2400" dirty="0">
                <a:latin typeface="メイリオ" panose="020B0604030504040204" pitchFamily="50" charset="-128"/>
                <a:ea typeface="メイリオ" panose="020B0604030504040204" pitchFamily="50" charset="-128"/>
              </a:rPr>
              <a:t> </a:t>
            </a:r>
            <a:r>
              <a:rPr lang="en-US" altLang="ja-JP" sz="2400" dirty="0" smtClean="0">
                <a:latin typeface="メイリオ" panose="020B0604030504040204" pitchFamily="50" charset="-128"/>
                <a:ea typeface="メイリオ" panose="020B0604030504040204" pitchFamily="50" charset="-128"/>
              </a:rPr>
              <a:t>(</a:t>
            </a:r>
            <a:r>
              <a:rPr lang="en-US" altLang="ja-JP" sz="2400" dirty="0" smtClean="0">
                <a:solidFill>
                  <a:srgbClr val="00B050"/>
                </a:solidFill>
                <a:latin typeface="メイリオ" panose="020B0604030504040204" pitchFamily="50" charset="-128"/>
                <a:ea typeface="メイリオ" panose="020B0604030504040204" pitchFamily="50" charset="-128"/>
              </a:rPr>
              <a:t>“A</a:t>
            </a:r>
            <a:r>
              <a:rPr lang="ja-JP" altLang="en-US" sz="2400" dirty="0" smtClean="0">
                <a:solidFill>
                  <a:srgbClr val="00B050"/>
                </a:solidFill>
                <a:latin typeface="メイリオ" panose="020B0604030504040204" pitchFamily="50" charset="-128"/>
                <a:ea typeface="メイリオ" panose="020B0604030504040204" pitchFamily="50" charset="-128"/>
              </a:rPr>
              <a:t>を</a:t>
            </a:r>
            <a:r>
              <a:rPr lang="ja-JP" altLang="en-US" sz="2400" dirty="0">
                <a:solidFill>
                  <a:srgbClr val="00B050"/>
                </a:solidFill>
                <a:latin typeface="メイリオ" panose="020B0604030504040204" pitchFamily="50" charset="-128"/>
                <a:ea typeface="メイリオ" panose="020B0604030504040204" pitchFamily="50" charset="-128"/>
              </a:rPr>
              <a:t>入力</a:t>
            </a:r>
            <a:r>
              <a:rPr lang="en-US" altLang="ja-JP" sz="2400" dirty="0">
                <a:solidFill>
                  <a:srgbClr val="00B050"/>
                </a:solidFill>
                <a:latin typeface="メイリオ" panose="020B0604030504040204" pitchFamily="50" charset="-128"/>
                <a:ea typeface="メイリオ" panose="020B0604030504040204" pitchFamily="50" charset="-128"/>
              </a:rPr>
              <a:t>"</a:t>
            </a:r>
            <a:r>
              <a:rPr lang="en-US" altLang="ja-JP" sz="2400" dirty="0">
                <a:latin typeface="メイリオ" panose="020B0604030504040204" pitchFamily="50" charset="-128"/>
                <a:ea typeface="メイリオ" panose="020B0604030504040204" pitchFamily="50" charset="-128"/>
              </a:rPr>
              <a:t>) </a:t>
            </a:r>
          </a:p>
          <a:p>
            <a:pPr algn="l"/>
            <a:r>
              <a:rPr lang="en-US" altLang="ja-JP" sz="2400" dirty="0" smtClean="0">
                <a:latin typeface="メイリオ" panose="020B0604030504040204" pitchFamily="50" charset="-128"/>
                <a:ea typeface="メイリオ" panose="020B0604030504040204" pitchFamily="50" charset="-128"/>
              </a:rPr>
              <a:t>b </a:t>
            </a:r>
            <a:r>
              <a:rPr lang="en-US" altLang="ja-JP" sz="2400" dirty="0">
                <a:latin typeface="メイリオ" panose="020B0604030504040204" pitchFamily="50" charset="-128"/>
                <a:ea typeface="メイリオ" panose="020B0604030504040204" pitchFamily="50" charset="-128"/>
              </a:rPr>
              <a:t>= </a:t>
            </a:r>
            <a:r>
              <a:rPr lang="en-US" altLang="ja-JP" sz="2400" dirty="0">
                <a:solidFill>
                  <a:srgbClr val="7030A0"/>
                </a:solidFill>
                <a:latin typeface="メイリオ" panose="020B0604030504040204" pitchFamily="50" charset="-128"/>
                <a:ea typeface="メイリオ" panose="020B0604030504040204" pitchFamily="50" charset="-128"/>
              </a:rPr>
              <a:t>input</a:t>
            </a:r>
            <a:r>
              <a:rPr lang="en-US" altLang="ja-JP" sz="2400" dirty="0">
                <a:latin typeface="メイリオ" panose="020B0604030504040204" pitchFamily="50" charset="-128"/>
                <a:ea typeface="メイリオ" panose="020B0604030504040204" pitchFamily="50" charset="-128"/>
              </a:rPr>
              <a:t>(</a:t>
            </a:r>
            <a:r>
              <a:rPr lang="en-US" altLang="ja-JP" sz="2400" dirty="0">
                <a:solidFill>
                  <a:srgbClr val="00B050"/>
                </a:solidFill>
                <a:latin typeface="メイリオ" panose="020B0604030504040204" pitchFamily="50" charset="-128"/>
                <a:ea typeface="メイリオ" panose="020B0604030504040204" pitchFamily="50" charset="-128"/>
              </a:rPr>
              <a:t>"B</a:t>
            </a:r>
            <a:r>
              <a:rPr lang="ja-JP" altLang="en-US" sz="2400" dirty="0">
                <a:solidFill>
                  <a:srgbClr val="00B050"/>
                </a:solidFill>
                <a:latin typeface="メイリオ" panose="020B0604030504040204" pitchFamily="50" charset="-128"/>
                <a:ea typeface="メイリオ" panose="020B0604030504040204" pitchFamily="50" charset="-128"/>
              </a:rPr>
              <a:t>を入力</a:t>
            </a:r>
            <a:r>
              <a:rPr lang="en-US" altLang="ja-JP" sz="2400" dirty="0" smtClean="0">
                <a:solidFill>
                  <a:srgbClr val="00B050"/>
                </a:solidFill>
                <a:latin typeface="メイリオ" panose="020B0604030504040204" pitchFamily="50" charset="-128"/>
                <a:ea typeface="メイリオ" panose="020B0604030504040204" pitchFamily="50" charset="-128"/>
              </a:rPr>
              <a:t>"</a:t>
            </a:r>
            <a:r>
              <a:rPr lang="en-US" altLang="ja-JP" sz="2400" dirty="0" smtClean="0">
                <a:latin typeface="メイリオ" panose="020B0604030504040204" pitchFamily="50" charset="-128"/>
                <a:ea typeface="メイリオ" panose="020B0604030504040204" pitchFamily="50" charset="-128"/>
              </a:rPr>
              <a:t>)</a:t>
            </a:r>
          </a:p>
          <a:p>
            <a:pPr algn="l"/>
            <a:r>
              <a:rPr lang="en-US" altLang="ja-JP" sz="2400" dirty="0" err="1" smtClean="0">
                <a:latin typeface="メイリオ" panose="020B0604030504040204" pitchFamily="50" charset="-128"/>
                <a:ea typeface="メイリオ" panose="020B0604030504040204" pitchFamily="50" charset="-128"/>
              </a:rPr>
              <a:t>ia</a:t>
            </a:r>
            <a:r>
              <a:rPr lang="en-US" altLang="ja-JP" sz="2400" dirty="0" smtClean="0">
                <a:latin typeface="メイリオ" panose="020B0604030504040204" pitchFamily="50" charset="-128"/>
                <a:ea typeface="メイリオ" panose="020B0604030504040204" pitchFamily="50" charset="-128"/>
              </a:rPr>
              <a:t> = </a:t>
            </a:r>
            <a:r>
              <a:rPr lang="en-US" altLang="ja-JP" sz="2400" dirty="0" err="1" smtClean="0">
                <a:latin typeface="メイリオ" panose="020B0604030504040204" pitchFamily="50" charset="-128"/>
                <a:ea typeface="メイリオ" panose="020B0604030504040204" pitchFamily="50" charset="-128"/>
              </a:rPr>
              <a:t>int</a:t>
            </a:r>
            <a:r>
              <a:rPr lang="en-US" altLang="ja-JP" sz="2400" dirty="0" smtClean="0">
                <a:latin typeface="メイリオ" panose="020B0604030504040204" pitchFamily="50" charset="-128"/>
                <a:ea typeface="メイリオ" panose="020B0604030504040204" pitchFamily="50" charset="-128"/>
              </a:rPr>
              <a:t>(a)</a:t>
            </a:r>
          </a:p>
          <a:p>
            <a:pPr algn="l"/>
            <a:r>
              <a:rPr lang="en-US" altLang="ja-JP" sz="2400" dirty="0" err="1" smtClean="0">
                <a:latin typeface="メイリオ" panose="020B0604030504040204" pitchFamily="50" charset="-128"/>
                <a:ea typeface="メイリオ" panose="020B0604030504040204" pitchFamily="50" charset="-128"/>
              </a:rPr>
              <a:t>ib</a:t>
            </a:r>
            <a:r>
              <a:rPr lang="en-US" altLang="ja-JP" sz="2400" dirty="0" smtClean="0">
                <a:latin typeface="メイリオ" panose="020B0604030504040204" pitchFamily="50" charset="-128"/>
                <a:ea typeface="メイリオ" panose="020B0604030504040204" pitchFamily="50" charset="-128"/>
              </a:rPr>
              <a:t> = </a:t>
            </a:r>
            <a:r>
              <a:rPr lang="en-US" altLang="ja-JP" sz="2400" dirty="0" err="1" smtClean="0">
                <a:latin typeface="メイリオ" panose="020B0604030504040204" pitchFamily="50" charset="-128"/>
                <a:ea typeface="メイリオ" panose="020B0604030504040204" pitchFamily="50" charset="-128"/>
              </a:rPr>
              <a:t>int</a:t>
            </a:r>
            <a:r>
              <a:rPr lang="en-US" altLang="ja-JP" sz="2400" dirty="0" smtClean="0">
                <a:latin typeface="メイリオ" panose="020B0604030504040204" pitchFamily="50" charset="-128"/>
                <a:ea typeface="メイリオ" panose="020B0604030504040204" pitchFamily="50" charset="-128"/>
              </a:rPr>
              <a:t>(b)</a:t>
            </a:r>
          </a:p>
          <a:p>
            <a:pPr algn="l"/>
            <a:r>
              <a:rPr lang="en-US" altLang="ja-JP" sz="2400" dirty="0" smtClean="0">
                <a:solidFill>
                  <a:srgbClr val="7030A0"/>
                </a:solidFill>
                <a:latin typeface="メイリオ" panose="020B0604030504040204" pitchFamily="50" charset="-128"/>
                <a:ea typeface="メイリオ" panose="020B0604030504040204" pitchFamily="50" charset="-128"/>
              </a:rPr>
              <a:t>print</a:t>
            </a:r>
            <a:r>
              <a:rPr lang="en-US" altLang="ja-JP" sz="2400" dirty="0" smtClean="0">
                <a:latin typeface="メイリオ" panose="020B0604030504040204" pitchFamily="50" charset="-128"/>
                <a:ea typeface="メイリオ" panose="020B0604030504040204" pitchFamily="50" charset="-128"/>
              </a:rPr>
              <a:t>(</a:t>
            </a:r>
            <a:r>
              <a:rPr lang="en-US" altLang="ja-JP" sz="2400" dirty="0" err="1" smtClean="0">
                <a:latin typeface="メイリオ" panose="020B0604030504040204" pitchFamily="50" charset="-128"/>
                <a:ea typeface="メイリオ" panose="020B0604030504040204" pitchFamily="50" charset="-128"/>
              </a:rPr>
              <a:t>ia</a:t>
            </a:r>
            <a:r>
              <a:rPr lang="en-US" altLang="ja-JP" sz="2400" dirty="0" smtClean="0">
                <a:latin typeface="メイリオ" panose="020B0604030504040204" pitchFamily="50" charset="-128"/>
                <a:ea typeface="メイリオ" panose="020B0604030504040204" pitchFamily="50" charset="-128"/>
              </a:rPr>
              <a:t> + </a:t>
            </a:r>
            <a:r>
              <a:rPr lang="en-US" altLang="ja-JP" sz="2400" dirty="0" err="1" smtClean="0">
                <a:latin typeface="メイリオ" panose="020B0604030504040204" pitchFamily="50" charset="-128"/>
                <a:ea typeface="メイリオ" panose="020B0604030504040204" pitchFamily="50" charset="-128"/>
              </a:rPr>
              <a:t>ib</a:t>
            </a:r>
            <a:r>
              <a:rPr lang="en-US" altLang="ja-JP" sz="2400" dirty="0" smtClean="0">
                <a:latin typeface="メイリオ" panose="020B0604030504040204" pitchFamily="50" charset="-128"/>
                <a:ea typeface="メイリオ" panose="020B0604030504040204" pitchFamily="50" charset="-128"/>
              </a:rPr>
              <a:t>)</a:t>
            </a:r>
          </a:p>
        </p:txBody>
      </p:sp>
      <p:sp>
        <p:nvSpPr>
          <p:cNvPr id="23" name="テキスト ボックス 22"/>
          <p:cNvSpPr txBox="1"/>
          <p:nvPr/>
        </p:nvSpPr>
        <p:spPr>
          <a:xfrm>
            <a:off x="981765" y="4831226"/>
            <a:ext cx="7376160" cy="1631216"/>
          </a:xfrm>
          <a:prstGeom prst="rect">
            <a:avLst/>
          </a:prstGeom>
          <a:noFill/>
          <a:ln>
            <a:solidFill>
              <a:srgbClr val="FF0000"/>
            </a:solidFill>
          </a:ln>
        </p:spPr>
        <p:txBody>
          <a:bodyPr wrap="square" rtlCol="0">
            <a:spAutoFit/>
          </a:bodyPr>
          <a:lstStyle/>
          <a:p>
            <a:pPr algn="l"/>
            <a:r>
              <a:rPr lang="ja-JP" altLang="en-US" sz="2000" dirty="0" smtClean="0">
                <a:solidFill>
                  <a:srgbClr val="FF0000"/>
                </a:solidFill>
                <a:latin typeface="メイリオ" panose="020B0604030504040204" pitchFamily="50" charset="-128"/>
                <a:ea typeface="メイリオ" panose="020B0604030504040204" pitchFamily="50" charset="-128"/>
              </a:rPr>
              <a:t>重要</a:t>
            </a:r>
            <a:r>
              <a:rPr lang="en-US" altLang="ja-JP" sz="2000" dirty="0" smtClean="0">
                <a:solidFill>
                  <a:srgbClr val="FF0000"/>
                </a:solidFill>
                <a:latin typeface="メイリオ" panose="020B0604030504040204" pitchFamily="50" charset="-128"/>
                <a:ea typeface="メイリオ" panose="020B0604030504040204" pitchFamily="50" charset="-128"/>
              </a:rPr>
              <a:t>: </a:t>
            </a:r>
            <a:r>
              <a:rPr lang="en-US" altLang="ja-JP" sz="2000" dirty="0" smtClean="0">
                <a:latin typeface="メイリオ" panose="020B0604030504040204" pitchFamily="50" charset="-128"/>
                <a:ea typeface="メイリオ" panose="020B0604030504040204" pitchFamily="50" charset="-128"/>
              </a:rPr>
              <a:t>input</a:t>
            </a:r>
            <a:r>
              <a:rPr lang="ja-JP" altLang="en-US" sz="2000" dirty="0" smtClean="0">
                <a:latin typeface="メイリオ" panose="020B0604030504040204" pitchFamily="50" charset="-128"/>
                <a:ea typeface="メイリオ" panose="020B0604030504040204" pitchFamily="50" charset="-128"/>
              </a:rPr>
              <a:t>はすべて文字列として入力する。</a:t>
            </a:r>
          </a:p>
          <a:p>
            <a:pPr algn="l"/>
            <a:r>
              <a:rPr lang="ja-JP" altLang="en-US" sz="2000" dirty="0" smtClean="0">
                <a:latin typeface="メイリオ" panose="020B0604030504040204" pitchFamily="50" charset="-128"/>
                <a:ea typeface="メイリオ" panose="020B0604030504040204" pitchFamily="50" charset="-128"/>
              </a:rPr>
              <a:t>入力した数字を、計算で使えるような数値に変換するには</a:t>
            </a:r>
          </a:p>
          <a:p>
            <a:pPr algn="l"/>
            <a:r>
              <a:rPr lang="ja-JP" altLang="en-US" sz="2000" dirty="0" smtClean="0">
                <a:latin typeface="メイリオ" panose="020B0604030504040204" pitchFamily="50" charset="-128"/>
                <a:ea typeface="メイリオ" panose="020B0604030504040204" pitchFamily="50" charset="-128"/>
              </a:rPr>
              <a:t>整数の場合</a:t>
            </a:r>
            <a:r>
              <a:rPr lang="en-US" altLang="ja-JP" sz="2000" dirty="0" smtClean="0">
                <a:latin typeface="メイリオ" panose="020B0604030504040204" pitchFamily="50" charset="-128"/>
                <a:ea typeface="メイリオ" panose="020B0604030504040204" pitchFamily="50" charset="-128"/>
              </a:rPr>
              <a:t>: </a:t>
            </a:r>
            <a:r>
              <a:rPr lang="en-US" altLang="ja-JP" sz="2000" dirty="0" err="1" smtClean="0">
                <a:latin typeface="メイリオ" panose="020B0604030504040204" pitchFamily="50" charset="-128"/>
                <a:ea typeface="メイリオ" panose="020B0604030504040204" pitchFamily="50" charset="-128"/>
              </a:rPr>
              <a:t>int</a:t>
            </a:r>
            <a:r>
              <a:rPr lang="en-US" altLang="ja-JP" sz="2000" dirty="0" smtClean="0">
                <a:latin typeface="メイリオ" panose="020B0604030504040204" pitchFamily="50" charset="-128"/>
                <a:ea typeface="メイリオ" panose="020B0604030504040204" pitchFamily="50" charset="-128"/>
              </a:rPr>
              <a:t>()</a:t>
            </a:r>
          </a:p>
          <a:p>
            <a:pPr algn="l"/>
            <a:r>
              <a:rPr lang="ja-JP" altLang="en-US" sz="2000" dirty="0" smtClean="0">
                <a:latin typeface="メイリオ" panose="020B0604030504040204" pitchFamily="50" charset="-128"/>
                <a:ea typeface="メイリオ" panose="020B0604030504040204" pitchFamily="50" charset="-128"/>
              </a:rPr>
              <a:t>小数の場合</a:t>
            </a:r>
            <a:r>
              <a:rPr lang="en-US" altLang="ja-JP" sz="2000" dirty="0" smtClean="0">
                <a:latin typeface="メイリオ" panose="020B0604030504040204" pitchFamily="50" charset="-128"/>
                <a:ea typeface="メイリオ" panose="020B0604030504040204" pitchFamily="50" charset="-128"/>
              </a:rPr>
              <a:t>: float()</a:t>
            </a:r>
          </a:p>
          <a:p>
            <a:pPr algn="l"/>
            <a:r>
              <a:rPr lang="ja-JP" altLang="en-US" sz="2000" dirty="0" smtClean="0">
                <a:latin typeface="メイリオ" panose="020B0604030504040204" pitchFamily="50" charset="-128"/>
                <a:ea typeface="メイリオ" panose="020B0604030504040204" pitchFamily="50" charset="-128"/>
              </a:rPr>
              <a:t>　　　　　　　　　　で変換する</a:t>
            </a:r>
          </a:p>
        </p:txBody>
      </p:sp>
      <p:sp>
        <p:nvSpPr>
          <p:cNvPr id="9" name="テキスト ボックス 8"/>
          <p:cNvSpPr txBox="1"/>
          <p:nvPr/>
        </p:nvSpPr>
        <p:spPr>
          <a:xfrm>
            <a:off x="3161085" y="1517065"/>
            <a:ext cx="1859280" cy="461665"/>
          </a:xfrm>
          <a:prstGeom prst="rect">
            <a:avLst/>
          </a:prstGeom>
          <a:solidFill>
            <a:schemeClr val="bg1"/>
          </a:solidFill>
          <a:ln w="38100">
            <a:solidFill>
              <a:srgbClr val="FF0000"/>
            </a:solidFill>
          </a:ln>
        </p:spPr>
        <p:txBody>
          <a:bodyPr wrap="square" rtlCol="0">
            <a:spAutoFit/>
          </a:bodyPr>
          <a:lstStyle/>
          <a:p>
            <a:r>
              <a:rPr kumimoji="1" lang="ja-JP" altLang="en-US" sz="2400" dirty="0" smtClean="0">
                <a:solidFill>
                  <a:srgbClr val="FF0000"/>
                </a:solidFill>
              </a:rPr>
              <a:t>確認・実行</a:t>
            </a:r>
            <a:endParaRPr kumimoji="1" lang="ja-JP" altLang="en-US" sz="2400" dirty="0">
              <a:solidFill>
                <a:srgbClr val="FF0000"/>
              </a:solidFill>
            </a:endParaRPr>
          </a:p>
        </p:txBody>
      </p:sp>
    </p:spTree>
    <p:extLst>
      <p:ext uri="{BB962C8B-B14F-4D97-AF65-F5344CB8AC3E}">
        <p14:creationId xmlns:p14="http://schemas.microsoft.com/office/powerpoint/2010/main" val="26980274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スライド番号プレースホルダー 3"/>
          <p:cNvSpPr>
            <a:spLocks noGrp="1"/>
          </p:cNvSpPr>
          <p:nvPr>
            <p:ph type="sldNum" sz="quarter" idx="12"/>
          </p:nvPr>
        </p:nvSpPr>
        <p:spPr/>
        <p:txBody>
          <a:bodyPr/>
          <a:lstStyle/>
          <a:p>
            <a:fld id="{0C4A9A6A-4A03-472C-9A19-0DAB97A53450}" type="slidenum">
              <a:rPr lang="en-US" altLang="ja-JP"/>
              <a:pPr/>
              <a:t>2</a:t>
            </a:fld>
            <a:endParaRPr lang="en-US" altLang="ja-JP"/>
          </a:p>
        </p:txBody>
      </p:sp>
      <p:sp>
        <p:nvSpPr>
          <p:cNvPr id="46082" name="Text Box 2"/>
          <p:cNvSpPr txBox="1">
            <a:spLocks noChangeArrowheads="1"/>
          </p:cNvSpPr>
          <p:nvPr/>
        </p:nvSpPr>
        <p:spPr bwMode="auto">
          <a:xfrm>
            <a:off x="792480" y="288999"/>
            <a:ext cx="717804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50000"/>
              </a:spcBef>
            </a:pPr>
            <a:r>
              <a:rPr lang="ja-JP" altLang="en-US" sz="2800" dirty="0" smtClean="0">
                <a:latin typeface="メイリオ" panose="020B0604030504040204" pitchFamily="50" charset="-128"/>
                <a:ea typeface="メイリオ" panose="020B0604030504040204" pitchFamily="50" charset="-128"/>
              </a:rPr>
              <a:t>どうして</a:t>
            </a:r>
            <a:r>
              <a:rPr lang="en-US" altLang="ja-JP" sz="2800" dirty="0" smtClean="0">
                <a:latin typeface="メイリオ" panose="020B0604030504040204" pitchFamily="50" charset="-128"/>
                <a:ea typeface="メイリオ" panose="020B0604030504040204" pitchFamily="50" charset="-128"/>
              </a:rPr>
              <a:t>Python(1)</a:t>
            </a:r>
            <a:endParaRPr lang="en-US" altLang="ja-JP" sz="2800" dirty="0">
              <a:latin typeface="メイリオ" panose="020B0604030504040204" pitchFamily="50" charset="-128"/>
              <a:ea typeface="メイリオ" panose="020B0604030504040204" pitchFamily="50" charset="-128"/>
            </a:endParaRPr>
          </a:p>
        </p:txBody>
      </p:sp>
      <p:sp>
        <p:nvSpPr>
          <p:cNvPr id="15" name="テキスト ボックス 14"/>
          <p:cNvSpPr txBox="1"/>
          <p:nvPr/>
        </p:nvSpPr>
        <p:spPr>
          <a:xfrm>
            <a:off x="518160" y="5224345"/>
            <a:ext cx="8458200" cy="523220"/>
          </a:xfrm>
          <a:prstGeom prst="rect">
            <a:avLst/>
          </a:prstGeom>
          <a:noFill/>
        </p:spPr>
        <p:txBody>
          <a:bodyPr wrap="square" rtlCol="0">
            <a:spAutoFit/>
          </a:bodyPr>
          <a:lstStyle/>
          <a:p>
            <a:pPr algn="l"/>
            <a:endParaRPr kumimoji="1" lang="ja-JP" altLang="en-US" sz="2800" dirty="0">
              <a:solidFill>
                <a:srgbClr val="FF0000"/>
              </a:solidFill>
              <a:latin typeface="メイリオ" panose="020B0604030504040204" pitchFamily="50" charset="-128"/>
              <a:ea typeface="メイリオ" panose="020B0604030504040204" pitchFamily="50" charset="-128"/>
            </a:endParaRPr>
          </a:p>
        </p:txBody>
      </p:sp>
      <p:sp>
        <p:nvSpPr>
          <p:cNvPr id="2" name="テキスト ボックス 1"/>
          <p:cNvSpPr txBox="1"/>
          <p:nvPr/>
        </p:nvSpPr>
        <p:spPr>
          <a:xfrm>
            <a:off x="304800" y="853299"/>
            <a:ext cx="8168640" cy="1569660"/>
          </a:xfrm>
          <a:prstGeom prst="rect">
            <a:avLst/>
          </a:prstGeom>
          <a:noFill/>
        </p:spPr>
        <p:txBody>
          <a:bodyPr wrap="square" rtlCol="0">
            <a:spAutoFit/>
          </a:bodyPr>
          <a:lstStyle/>
          <a:p>
            <a:pPr algn="l"/>
            <a:r>
              <a:rPr lang="ja-JP" altLang="en-US" sz="2400" dirty="0">
                <a:latin typeface="メイリオ" panose="020B0604030504040204" pitchFamily="50" charset="-128"/>
                <a:ea typeface="メイリオ" panose="020B0604030504040204" pitchFamily="50" charset="-128"/>
              </a:rPr>
              <a:t>言語</a:t>
            </a:r>
            <a:r>
              <a:rPr lang="ja-JP" altLang="en-US" sz="2400" dirty="0" smtClean="0">
                <a:latin typeface="メイリオ" panose="020B0604030504040204" pitchFamily="50" charset="-128"/>
                <a:ea typeface="メイリオ" panose="020B0604030504040204" pitchFamily="50" charset="-128"/>
              </a:rPr>
              <a:t>の標準機能を拡張する各種のライブラリーが用意されています。特に</a:t>
            </a:r>
            <a:r>
              <a:rPr lang="en-US" altLang="ja-JP" sz="2400" dirty="0" smtClean="0">
                <a:latin typeface="メイリオ" panose="020B0604030504040204" pitchFamily="50" charset="-128"/>
                <a:ea typeface="メイリオ" panose="020B0604030504040204" pitchFamily="50" charset="-128"/>
              </a:rPr>
              <a:t>AI</a:t>
            </a:r>
            <a:r>
              <a:rPr lang="ja-JP" altLang="en-US" sz="2400" dirty="0" smtClean="0">
                <a:latin typeface="メイリオ" panose="020B0604030504040204" pitchFamily="50" charset="-128"/>
                <a:ea typeface="メイリオ" panose="020B0604030504040204" pitchFamily="50" charset="-128"/>
              </a:rPr>
              <a:t>分野で豊富にそろっています。</a:t>
            </a:r>
            <a:endParaRPr lang="en-US" altLang="ja-JP" sz="2400" dirty="0" smtClean="0">
              <a:latin typeface="メイリオ" panose="020B0604030504040204" pitchFamily="50" charset="-128"/>
              <a:ea typeface="メイリオ" panose="020B0604030504040204" pitchFamily="50" charset="-128"/>
            </a:endParaRPr>
          </a:p>
          <a:p>
            <a:pPr algn="l"/>
            <a:r>
              <a:rPr kumimoji="1" lang="en-US" altLang="ja-JP" sz="2400" dirty="0" err="1" smtClean="0">
                <a:latin typeface="メイリオ" panose="020B0604030504040204" pitchFamily="50" charset="-128"/>
                <a:ea typeface="メイリオ" panose="020B0604030504040204" pitchFamily="50" charset="-128"/>
              </a:rPr>
              <a:t>Google,YouTube</a:t>
            </a:r>
            <a:r>
              <a:rPr kumimoji="1" lang="ja-JP" altLang="en-US" sz="2400" dirty="0" smtClean="0">
                <a:latin typeface="メイリオ" panose="020B0604030504040204" pitchFamily="50" charset="-128"/>
                <a:ea typeface="メイリオ" panose="020B0604030504040204" pitchFamily="50" charset="-128"/>
              </a:rPr>
              <a:t>や</a:t>
            </a:r>
            <a:r>
              <a:rPr kumimoji="1" lang="en-US" altLang="ja-JP" sz="2400" dirty="0" smtClean="0">
                <a:latin typeface="メイリオ" panose="020B0604030504040204" pitchFamily="50" charset="-128"/>
                <a:ea typeface="メイリオ" panose="020B0604030504040204" pitchFamily="50" charset="-128"/>
              </a:rPr>
              <a:t>Instagram</a:t>
            </a:r>
            <a:r>
              <a:rPr kumimoji="1" lang="ja-JP" altLang="en-US" sz="2400" dirty="0" smtClean="0">
                <a:latin typeface="メイリオ" panose="020B0604030504040204" pitchFamily="50" charset="-128"/>
                <a:ea typeface="メイリオ" panose="020B0604030504040204" pitchFamily="50" charset="-128"/>
              </a:rPr>
              <a:t>も、</a:t>
            </a:r>
            <a:r>
              <a:rPr kumimoji="1" lang="en-US" altLang="ja-JP" sz="2400" dirty="0" smtClean="0">
                <a:latin typeface="メイリオ" panose="020B0604030504040204" pitchFamily="50" charset="-128"/>
                <a:ea typeface="メイリオ" panose="020B0604030504040204" pitchFamily="50" charset="-128"/>
              </a:rPr>
              <a:t>Python</a:t>
            </a:r>
            <a:r>
              <a:rPr kumimoji="1" lang="ja-JP" altLang="en-US" sz="2400" dirty="0" err="1" smtClean="0">
                <a:latin typeface="メイリオ" panose="020B0604030504040204" pitchFamily="50" charset="-128"/>
                <a:ea typeface="メイリオ" panose="020B0604030504040204" pitchFamily="50" charset="-128"/>
              </a:rPr>
              <a:t>で開</a:t>
            </a:r>
            <a:r>
              <a:rPr kumimoji="1" lang="ja-JP" altLang="en-US" sz="2400" dirty="0" smtClean="0">
                <a:latin typeface="メイリオ" panose="020B0604030504040204" pitchFamily="50" charset="-128"/>
                <a:ea typeface="メイリオ" panose="020B0604030504040204" pitchFamily="50" charset="-128"/>
              </a:rPr>
              <a:t>発されています。</a:t>
            </a:r>
          </a:p>
        </p:txBody>
      </p:sp>
      <p:graphicFrame>
        <p:nvGraphicFramePr>
          <p:cNvPr id="3" name="表 2"/>
          <p:cNvGraphicFramePr>
            <a:graphicFrameLocks noGrp="1"/>
          </p:cNvGraphicFramePr>
          <p:nvPr>
            <p:extLst>
              <p:ext uri="{D42A27DB-BD31-4B8C-83A1-F6EECF244321}">
                <p14:modId xmlns:p14="http://schemas.microsoft.com/office/powerpoint/2010/main" val="2376088267"/>
              </p:ext>
            </p:extLst>
          </p:nvPr>
        </p:nvGraphicFramePr>
        <p:xfrm>
          <a:off x="792480" y="2448238"/>
          <a:ext cx="7193280" cy="296672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3651104780"/>
                    </a:ext>
                  </a:extLst>
                </a:gridCol>
                <a:gridCol w="5440680">
                  <a:extLst>
                    <a:ext uri="{9D8B030D-6E8A-4147-A177-3AD203B41FA5}">
                      <a16:colId xmlns:a16="http://schemas.microsoft.com/office/drawing/2014/main" val="867147392"/>
                    </a:ext>
                  </a:extLst>
                </a:gridCol>
              </a:tblGrid>
              <a:tr h="370840">
                <a:tc>
                  <a:txBody>
                    <a:bodyPr/>
                    <a:lstStyle/>
                    <a:p>
                      <a:pPr algn="l" fontAlgn="ctr"/>
                      <a:r>
                        <a:rPr lang="en-US" sz="2000" b="0" i="0" u="none" strike="noStrike" dirty="0" smtClean="0">
                          <a:solidFill>
                            <a:srgbClr val="000000"/>
                          </a:solidFill>
                          <a:effectLst/>
                          <a:latin typeface="メイリオ" panose="020B0604030504040204" pitchFamily="50" charset="-128"/>
                          <a:ea typeface="メイリオ" panose="020B0604030504040204" pitchFamily="50" charset="-128"/>
                        </a:rPr>
                        <a:t> </a:t>
                      </a:r>
                      <a:r>
                        <a:rPr lang="en-US" sz="2000" b="0" i="0" u="none" strike="noStrike" dirty="0" err="1" smtClean="0">
                          <a:solidFill>
                            <a:srgbClr val="000000"/>
                          </a:solidFill>
                          <a:effectLst/>
                          <a:latin typeface="メイリオ" panose="020B0604030504040204" pitchFamily="50" charset="-128"/>
                          <a:ea typeface="メイリオ" panose="020B0604030504040204" pitchFamily="50" charset="-128"/>
                        </a:rPr>
                        <a:t>tensorflow</a:t>
                      </a:r>
                      <a:endParaRPr lang="en-US" sz="2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2000" b="0" i="0" u="none" strike="noStrike" dirty="0">
                          <a:solidFill>
                            <a:srgbClr val="000000"/>
                          </a:solidFill>
                          <a:effectLst/>
                          <a:latin typeface="メイリオ" panose="020B0604030504040204" pitchFamily="50" charset="-128"/>
                          <a:ea typeface="メイリオ" panose="020B0604030504040204" pitchFamily="50" charset="-128"/>
                        </a:rPr>
                        <a:t>ディープラーニングのフレームワーク</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16065034"/>
                  </a:ext>
                </a:extLst>
              </a:tr>
              <a:tr h="370840">
                <a:tc>
                  <a:txBody>
                    <a:bodyPr/>
                    <a:lstStyle/>
                    <a:p>
                      <a:pPr algn="l" fontAlgn="ctr"/>
                      <a:r>
                        <a:rPr lang="en-US" sz="2000" b="0" i="0" u="none" strike="noStrike" dirty="0" smtClean="0">
                          <a:solidFill>
                            <a:srgbClr val="000000"/>
                          </a:solidFill>
                          <a:effectLst/>
                          <a:latin typeface="メイリオ" panose="020B0604030504040204" pitchFamily="50" charset="-128"/>
                          <a:ea typeface="メイリオ" panose="020B0604030504040204" pitchFamily="50" charset="-128"/>
                        </a:rPr>
                        <a:t> </a:t>
                      </a:r>
                      <a:r>
                        <a:rPr lang="en-US" sz="2000" b="0" i="0" u="none" strike="noStrike" dirty="0" err="1" smtClean="0">
                          <a:solidFill>
                            <a:srgbClr val="000000"/>
                          </a:solidFill>
                          <a:effectLst/>
                          <a:latin typeface="メイリオ" panose="020B0604030504040204" pitchFamily="50" charset="-128"/>
                          <a:ea typeface="メイリオ" panose="020B0604030504040204" pitchFamily="50" charset="-128"/>
                        </a:rPr>
                        <a:t>keras</a:t>
                      </a:r>
                      <a:endParaRPr lang="en-US" sz="2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2000" b="0" i="0" u="none" strike="noStrike">
                          <a:solidFill>
                            <a:srgbClr val="000000"/>
                          </a:solidFill>
                          <a:effectLst/>
                          <a:latin typeface="メイリオ" panose="020B0604030504040204" pitchFamily="50" charset="-128"/>
                          <a:ea typeface="メイリオ" panose="020B0604030504040204" pitchFamily="50" charset="-128"/>
                        </a:rPr>
                        <a:t>ディープラーニングのフレームワーク</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50510012"/>
                  </a:ext>
                </a:extLst>
              </a:tr>
              <a:tr h="370840">
                <a:tc>
                  <a:txBody>
                    <a:bodyPr/>
                    <a:lstStyle/>
                    <a:p>
                      <a:pPr algn="l" fontAlgn="ctr"/>
                      <a:r>
                        <a:rPr lang="en-US" sz="2000" b="0" i="0" u="none" strike="noStrike" dirty="0" smtClean="0">
                          <a:solidFill>
                            <a:srgbClr val="000000"/>
                          </a:solidFill>
                          <a:effectLst/>
                          <a:latin typeface="メイリオ" panose="020B0604030504040204" pitchFamily="50" charset="-128"/>
                          <a:ea typeface="メイリオ" panose="020B0604030504040204" pitchFamily="50" charset="-128"/>
                        </a:rPr>
                        <a:t> </a:t>
                      </a:r>
                      <a:r>
                        <a:rPr lang="en-US" sz="2000" b="0" i="0" u="none" strike="noStrike" dirty="0" err="1" smtClean="0">
                          <a:solidFill>
                            <a:srgbClr val="000000"/>
                          </a:solidFill>
                          <a:effectLst/>
                          <a:latin typeface="メイリオ" panose="020B0604030504040204" pitchFamily="50" charset="-128"/>
                          <a:ea typeface="メイリオ" panose="020B0604030504040204" pitchFamily="50" charset="-128"/>
                        </a:rPr>
                        <a:t>Jupyter</a:t>
                      </a:r>
                      <a:endParaRPr lang="en-US" sz="2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altLang="ja-JP" sz="2000" b="0" i="0" u="none" strike="noStrike" dirty="0">
                          <a:solidFill>
                            <a:srgbClr val="000000"/>
                          </a:solidFill>
                          <a:effectLst/>
                          <a:latin typeface="メイリオ" panose="020B0604030504040204" pitchFamily="50" charset="-128"/>
                          <a:ea typeface="メイリオ" panose="020B0604030504040204" pitchFamily="50" charset="-128"/>
                        </a:rPr>
                        <a:t>Web</a:t>
                      </a:r>
                      <a:r>
                        <a:rPr lang="ja-JP" altLang="en-US" sz="2000" b="0" i="0" u="none" strike="noStrike" dirty="0">
                          <a:solidFill>
                            <a:srgbClr val="000000"/>
                          </a:solidFill>
                          <a:effectLst/>
                          <a:latin typeface="メイリオ" panose="020B0604030504040204" pitchFamily="50" charset="-128"/>
                          <a:ea typeface="メイリオ" panose="020B0604030504040204" pitchFamily="50" charset="-128"/>
                        </a:rPr>
                        <a:t>ブラウザ常で操作できる</a:t>
                      </a:r>
                      <a:r>
                        <a:rPr lang="en-US" altLang="ja-JP" sz="2000" b="0" i="0" u="none" strike="noStrike" dirty="0">
                          <a:solidFill>
                            <a:srgbClr val="000000"/>
                          </a:solidFill>
                          <a:effectLst/>
                          <a:latin typeface="メイリオ" panose="020B0604030504040204" pitchFamily="50" charset="-128"/>
                          <a:ea typeface="メイリオ" panose="020B0604030504040204" pitchFamily="50" charset="-128"/>
                        </a:rPr>
                        <a:t>Python</a:t>
                      </a:r>
                      <a:r>
                        <a:rPr lang="ja-JP" altLang="en-US" sz="2000" b="0" i="0" u="none" strike="noStrike" dirty="0">
                          <a:solidFill>
                            <a:srgbClr val="000000"/>
                          </a:solidFill>
                          <a:effectLst/>
                          <a:latin typeface="メイリオ" panose="020B0604030504040204" pitchFamily="50" charset="-128"/>
                          <a:ea typeface="メイリオ" panose="020B0604030504040204" pitchFamily="50" charset="-128"/>
                        </a:rPr>
                        <a:t>カーネル</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81330343"/>
                  </a:ext>
                </a:extLst>
              </a:tr>
              <a:tr h="370840">
                <a:tc>
                  <a:txBody>
                    <a:bodyPr/>
                    <a:lstStyle/>
                    <a:p>
                      <a:pPr algn="l" fontAlgn="ctr"/>
                      <a:r>
                        <a:rPr lang="en-US" sz="2000" b="0" i="0" u="none" strike="noStrike" dirty="0" smtClean="0">
                          <a:solidFill>
                            <a:srgbClr val="000000"/>
                          </a:solidFill>
                          <a:effectLst/>
                          <a:latin typeface="メイリオ" panose="020B0604030504040204" pitchFamily="50" charset="-128"/>
                          <a:ea typeface="メイリオ" panose="020B0604030504040204" pitchFamily="50" charset="-128"/>
                        </a:rPr>
                        <a:t> Flask</a:t>
                      </a:r>
                      <a:endParaRPr lang="en-US" sz="2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altLang="ja-JP" sz="2000" b="0" i="0" u="none" strike="noStrike">
                          <a:solidFill>
                            <a:srgbClr val="000000"/>
                          </a:solidFill>
                          <a:effectLst/>
                          <a:latin typeface="メイリオ" panose="020B0604030504040204" pitchFamily="50" charset="-128"/>
                          <a:ea typeface="メイリオ" panose="020B0604030504040204" pitchFamily="50" charset="-128"/>
                        </a:rPr>
                        <a:t>Web</a:t>
                      </a:r>
                      <a:r>
                        <a:rPr lang="ja-JP" altLang="en-US" sz="2000" b="0" i="0" u="none" strike="noStrike">
                          <a:solidFill>
                            <a:srgbClr val="000000"/>
                          </a:solidFill>
                          <a:effectLst/>
                          <a:latin typeface="メイリオ" panose="020B0604030504040204" pitchFamily="50" charset="-128"/>
                          <a:ea typeface="メイリオ" panose="020B0604030504040204" pitchFamily="50" charset="-128"/>
                        </a:rPr>
                        <a:t>アプリのフレームワーク</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28395753"/>
                  </a:ext>
                </a:extLst>
              </a:tr>
              <a:tr h="370840">
                <a:tc>
                  <a:txBody>
                    <a:bodyPr/>
                    <a:lstStyle/>
                    <a:p>
                      <a:pPr algn="l" fontAlgn="ctr"/>
                      <a:r>
                        <a:rPr lang="en-US" sz="2000" b="0" i="0" u="none" strike="noStrike" dirty="0" smtClean="0">
                          <a:solidFill>
                            <a:srgbClr val="000000"/>
                          </a:solidFill>
                          <a:effectLst/>
                          <a:latin typeface="メイリオ" panose="020B0604030504040204" pitchFamily="50" charset="-128"/>
                          <a:ea typeface="メイリオ" panose="020B0604030504040204" pitchFamily="50" charset="-128"/>
                        </a:rPr>
                        <a:t> Django</a:t>
                      </a:r>
                      <a:endParaRPr lang="en-US" sz="2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altLang="ja-JP" sz="2000" b="0" i="0" u="none" strike="noStrike" dirty="0">
                          <a:solidFill>
                            <a:srgbClr val="000000"/>
                          </a:solidFill>
                          <a:effectLst/>
                          <a:latin typeface="メイリオ" panose="020B0604030504040204" pitchFamily="50" charset="-128"/>
                          <a:ea typeface="メイリオ" panose="020B0604030504040204" pitchFamily="50" charset="-128"/>
                        </a:rPr>
                        <a:t>Web</a:t>
                      </a:r>
                      <a:r>
                        <a:rPr lang="ja-JP" altLang="en-US" sz="2000" b="0" i="0" u="none" strike="noStrike" dirty="0">
                          <a:solidFill>
                            <a:srgbClr val="000000"/>
                          </a:solidFill>
                          <a:effectLst/>
                          <a:latin typeface="メイリオ" panose="020B0604030504040204" pitchFamily="50" charset="-128"/>
                          <a:ea typeface="メイリオ" panose="020B0604030504040204" pitchFamily="50" charset="-128"/>
                        </a:rPr>
                        <a:t>アプリのフレームワーク</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81856311"/>
                  </a:ext>
                </a:extLst>
              </a:tr>
              <a:tr h="370840">
                <a:tc>
                  <a:txBody>
                    <a:bodyPr/>
                    <a:lstStyle/>
                    <a:p>
                      <a:pPr algn="l" fontAlgn="ctr"/>
                      <a:r>
                        <a:rPr lang="en-US" sz="2000" b="0" i="0" u="none" strike="noStrike" dirty="0" smtClean="0">
                          <a:solidFill>
                            <a:srgbClr val="000000"/>
                          </a:solidFill>
                          <a:effectLst/>
                          <a:latin typeface="メイリオ" panose="020B0604030504040204" pitchFamily="50" charset="-128"/>
                          <a:ea typeface="メイリオ" panose="020B0604030504040204" pitchFamily="50" charset="-128"/>
                        </a:rPr>
                        <a:t> requests</a:t>
                      </a:r>
                      <a:endParaRPr lang="en-US" sz="2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altLang="ja-JP" sz="2000" b="0" i="0" u="none" strike="noStrike">
                          <a:solidFill>
                            <a:srgbClr val="000000"/>
                          </a:solidFill>
                          <a:effectLst/>
                          <a:latin typeface="メイリオ" panose="020B0604030504040204" pitchFamily="50" charset="-128"/>
                          <a:ea typeface="メイリオ" panose="020B0604030504040204" pitchFamily="50" charset="-128"/>
                        </a:rPr>
                        <a:t>Web(HTTP)</a:t>
                      </a:r>
                      <a:r>
                        <a:rPr lang="ja-JP" altLang="en-US" sz="2000" b="0" i="0" u="none" strike="noStrike">
                          <a:solidFill>
                            <a:srgbClr val="000000"/>
                          </a:solidFill>
                          <a:effectLst/>
                          <a:latin typeface="メイリオ" panose="020B0604030504040204" pitchFamily="50" charset="-128"/>
                          <a:ea typeface="メイリオ" panose="020B0604030504040204" pitchFamily="50" charset="-128"/>
                        </a:rPr>
                        <a:t>ライブラリー</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40697387"/>
                  </a:ext>
                </a:extLst>
              </a:tr>
              <a:tr h="370840">
                <a:tc>
                  <a:txBody>
                    <a:bodyPr/>
                    <a:lstStyle/>
                    <a:p>
                      <a:pPr algn="l" fontAlgn="ctr"/>
                      <a:r>
                        <a:rPr lang="en-US" sz="2000" b="0" i="0" u="none" strike="noStrike" dirty="0" smtClean="0">
                          <a:solidFill>
                            <a:srgbClr val="000000"/>
                          </a:solidFill>
                          <a:effectLst/>
                          <a:latin typeface="メイリオ" panose="020B0604030504040204" pitchFamily="50" charset="-128"/>
                          <a:ea typeface="メイリオ" panose="020B0604030504040204" pitchFamily="50" charset="-128"/>
                        </a:rPr>
                        <a:t> </a:t>
                      </a:r>
                      <a:r>
                        <a:rPr lang="en-US" sz="2000" b="0" i="0" u="none" strike="noStrike" dirty="0" err="1" smtClean="0">
                          <a:solidFill>
                            <a:srgbClr val="000000"/>
                          </a:solidFill>
                          <a:effectLst/>
                          <a:latin typeface="メイリオ" panose="020B0604030504040204" pitchFamily="50" charset="-128"/>
                          <a:ea typeface="メイリオ" panose="020B0604030504040204" pitchFamily="50" charset="-128"/>
                        </a:rPr>
                        <a:t>scikit</a:t>
                      </a:r>
                      <a:r>
                        <a:rPr lang="en-US" sz="2000" b="0" i="0" u="none" strike="noStrike" dirty="0" smtClean="0">
                          <a:solidFill>
                            <a:srgbClr val="000000"/>
                          </a:solidFill>
                          <a:effectLst/>
                          <a:latin typeface="メイリオ" panose="020B0604030504040204" pitchFamily="50" charset="-128"/>
                          <a:ea typeface="メイリオ" panose="020B0604030504040204" pitchFamily="50" charset="-128"/>
                        </a:rPr>
                        <a:t>-lean</a:t>
                      </a:r>
                      <a:endParaRPr lang="en-US" sz="2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2000" b="0" i="0" u="none" strike="noStrike" dirty="0">
                          <a:solidFill>
                            <a:srgbClr val="000000"/>
                          </a:solidFill>
                          <a:effectLst/>
                          <a:latin typeface="メイリオ" panose="020B0604030504040204" pitchFamily="50" charset="-128"/>
                          <a:ea typeface="メイリオ" panose="020B0604030504040204" pitchFamily="50" charset="-128"/>
                        </a:rPr>
                        <a:t>機械学習ライブラリ</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13961877"/>
                  </a:ext>
                </a:extLst>
              </a:tr>
              <a:tr h="370840">
                <a:tc>
                  <a:txBody>
                    <a:bodyPr/>
                    <a:lstStyle/>
                    <a:p>
                      <a:pPr algn="l" fontAlgn="ctr"/>
                      <a:r>
                        <a:rPr lang="en-US" sz="2000" b="0" i="0" u="none" strike="noStrike" dirty="0" smtClean="0">
                          <a:solidFill>
                            <a:srgbClr val="000000"/>
                          </a:solidFill>
                          <a:effectLst/>
                          <a:latin typeface="メイリオ" panose="020B0604030504040204" pitchFamily="50" charset="-128"/>
                          <a:ea typeface="メイリオ" panose="020B0604030504040204" pitchFamily="50" charset="-128"/>
                        </a:rPr>
                        <a:t> </a:t>
                      </a:r>
                      <a:r>
                        <a:rPr lang="en-US" sz="2000" b="0" i="0" u="none" strike="noStrike" dirty="0" err="1" smtClean="0">
                          <a:solidFill>
                            <a:srgbClr val="000000"/>
                          </a:solidFill>
                          <a:effectLst/>
                          <a:latin typeface="メイリオ" panose="020B0604030504040204" pitchFamily="50" charset="-128"/>
                          <a:ea typeface="メイリオ" panose="020B0604030504040204" pitchFamily="50" charset="-128"/>
                        </a:rPr>
                        <a:t>matplotlib</a:t>
                      </a:r>
                      <a:endParaRPr lang="en-US" sz="2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2000" b="0" i="0" u="none" strike="noStrike" dirty="0">
                          <a:solidFill>
                            <a:srgbClr val="000000"/>
                          </a:solidFill>
                          <a:effectLst/>
                          <a:latin typeface="メイリオ" panose="020B0604030504040204" pitchFamily="50" charset="-128"/>
                          <a:ea typeface="メイリオ" panose="020B0604030504040204" pitchFamily="50" charset="-128"/>
                        </a:rPr>
                        <a:t>グラフライブラリー</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94717208"/>
                  </a:ext>
                </a:extLst>
              </a:tr>
            </a:tbl>
          </a:graphicData>
        </a:graphic>
      </p:graphicFrame>
      <p:sp>
        <p:nvSpPr>
          <p:cNvPr id="8" name="テキスト ボックス 7"/>
          <p:cNvSpPr txBox="1"/>
          <p:nvPr/>
        </p:nvSpPr>
        <p:spPr>
          <a:xfrm>
            <a:off x="518160" y="5829726"/>
            <a:ext cx="8168640" cy="830997"/>
          </a:xfrm>
          <a:prstGeom prst="rect">
            <a:avLst/>
          </a:prstGeom>
          <a:noFill/>
        </p:spPr>
        <p:txBody>
          <a:bodyPr wrap="square" rtlCol="0">
            <a:spAutoFit/>
          </a:bodyPr>
          <a:lstStyle/>
          <a:p>
            <a:pPr algn="l"/>
            <a:r>
              <a:rPr lang="ja-JP" altLang="en-US" sz="2400" dirty="0" smtClean="0">
                <a:latin typeface="メイリオ" panose="020B0604030504040204" pitchFamily="50" charset="-128"/>
                <a:ea typeface="メイリオ" panose="020B0604030504040204" pitchFamily="50" charset="-128"/>
              </a:rPr>
              <a:t>ただし、スマホアプリは</a:t>
            </a:r>
            <a:r>
              <a:rPr lang="en-US" altLang="ja-JP" sz="2400" dirty="0" smtClean="0">
                <a:latin typeface="メイリオ" panose="020B0604030504040204" pitchFamily="50" charset="-128"/>
                <a:ea typeface="メイリオ" panose="020B0604030504040204" pitchFamily="50" charset="-128"/>
              </a:rPr>
              <a:t>Java/JavaScript</a:t>
            </a:r>
            <a:r>
              <a:rPr lang="ja-JP" altLang="en-US" sz="2400" dirty="0" smtClean="0">
                <a:latin typeface="メイリオ" panose="020B0604030504040204" pitchFamily="50" charset="-128"/>
                <a:ea typeface="メイリオ" panose="020B0604030504040204" pitchFamily="50" charset="-128"/>
              </a:rPr>
              <a:t>が主流で、</a:t>
            </a:r>
            <a:r>
              <a:rPr lang="en-US" altLang="ja-JP" sz="2400" dirty="0" smtClean="0">
                <a:latin typeface="メイリオ" panose="020B0604030504040204" pitchFamily="50" charset="-128"/>
                <a:ea typeface="メイリオ" panose="020B0604030504040204" pitchFamily="50" charset="-128"/>
              </a:rPr>
              <a:t>Python</a:t>
            </a:r>
            <a:r>
              <a:rPr lang="ja-JP" altLang="en-US" sz="2400" dirty="0" smtClean="0">
                <a:latin typeface="メイリオ" panose="020B0604030504040204" pitchFamily="50" charset="-128"/>
                <a:ea typeface="メイリオ" panose="020B0604030504040204" pitchFamily="50" charset="-128"/>
              </a:rPr>
              <a:t>用のライブラリーは今後に期待されます</a:t>
            </a:r>
            <a:r>
              <a:rPr kumimoji="1" lang="ja-JP" altLang="en-US" sz="2400" dirty="0" smtClean="0">
                <a:latin typeface="メイリオ" panose="020B0604030504040204" pitchFamily="50" charset="-128"/>
                <a:ea typeface="メイリオ" panose="020B0604030504040204" pitchFamily="50" charset="-128"/>
              </a:rPr>
              <a:t>。</a:t>
            </a:r>
          </a:p>
        </p:txBody>
      </p:sp>
    </p:spTree>
    <p:extLst>
      <p:ext uri="{BB962C8B-B14F-4D97-AF65-F5344CB8AC3E}">
        <p14:creationId xmlns:p14="http://schemas.microsoft.com/office/powerpoint/2010/main" val="107127220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スライド番号プレースホルダー 3"/>
          <p:cNvSpPr>
            <a:spLocks noGrp="1"/>
          </p:cNvSpPr>
          <p:nvPr>
            <p:ph type="sldNum" sz="quarter" idx="12"/>
          </p:nvPr>
        </p:nvSpPr>
        <p:spPr/>
        <p:txBody>
          <a:bodyPr/>
          <a:lstStyle/>
          <a:p>
            <a:fld id="{62DBD3CD-46D6-4720-A087-C0545ECD6CA3}" type="slidenum">
              <a:rPr lang="en-US" altLang="ja-JP">
                <a:latin typeface="メイリオ" panose="020B0604030504040204" pitchFamily="50" charset="-128"/>
                <a:ea typeface="メイリオ" panose="020B0604030504040204" pitchFamily="50" charset="-128"/>
              </a:rPr>
              <a:pPr/>
              <a:t>20</a:t>
            </a:fld>
            <a:endParaRPr lang="en-US" altLang="ja-JP">
              <a:latin typeface="メイリオ" panose="020B0604030504040204" pitchFamily="50" charset="-128"/>
              <a:ea typeface="メイリオ" panose="020B0604030504040204" pitchFamily="50" charset="-128"/>
            </a:endParaRPr>
          </a:p>
        </p:txBody>
      </p:sp>
      <p:pic>
        <p:nvPicPr>
          <p:cNvPr id="102478" name="Picture 7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5624" y="5106987"/>
            <a:ext cx="1307651" cy="1562388"/>
          </a:xfrm>
          <a:prstGeom prst="rect">
            <a:avLst/>
          </a:prstGeom>
          <a:noFill/>
          <a:extLst>
            <a:ext uri="{909E8E84-426E-40DD-AFC4-6F175D3DCCD1}">
              <a14:hiddenFill xmlns:a14="http://schemas.microsoft.com/office/drawing/2010/main">
                <a:solidFill>
                  <a:srgbClr val="FFFFFF"/>
                </a:solidFill>
              </a14:hiddenFill>
            </a:ext>
          </a:extLst>
        </p:spPr>
      </p:pic>
      <p:sp>
        <p:nvSpPr>
          <p:cNvPr id="102402" name="Text Box 2"/>
          <p:cNvSpPr txBox="1">
            <a:spLocks noChangeArrowheads="1"/>
          </p:cNvSpPr>
          <p:nvPr/>
        </p:nvSpPr>
        <p:spPr bwMode="auto">
          <a:xfrm>
            <a:off x="338137" y="188913"/>
            <a:ext cx="8548687"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50000"/>
              </a:spcBef>
            </a:pPr>
            <a:r>
              <a:rPr lang="en-US" altLang="ja-JP" sz="2800" dirty="0">
                <a:latin typeface="メイリオ" panose="020B0604030504040204" pitchFamily="50" charset="-128"/>
                <a:ea typeface="メイリオ" panose="020B0604030504040204" pitchFamily="50" charset="-128"/>
              </a:rPr>
              <a:t>6</a:t>
            </a:r>
            <a:r>
              <a:rPr lang="en-US" altLang="ja-JP" sz="2800" dirty="0" smtClean="0">
                <a:latin typeface="メイリオ" panose="020B0604030504040204" pitchFamily="50" charset="-128"/>
                <a:ea typeface="メイリオ" panose="020B0604030504040204" pitchFamily="50" charset="-128"/>
              </a:rPr>
              <a:t>. </a:t>
            </a:r>
            <a:r>
              <a:rPr lang="ja-JP" altLang="en-US" sz="2800" dirty="0" smtClean="0">
                <a:latin typeface="メイリオ" panose="020B0604030504040204" pitchFamily="50" charset="-128"/>
                <a:ea typeface="メイリオ" panose="020B0604030504040204" pitchFamily="50" charset="-128"/>
              </a:rPr>
              <a:t>プログラム</a:t>
            </a:r>
            <a:r>
              <a:rPr lang="ja-JP" altLang="en-US" sz="2800" dirty="0">
                <a:latin typeface="メイリオ" panose="020B0604030504040204" pitchFamily="50" charset="-128"/>
                <a:ea typeface="メイリオ" panose="020B0604030504040204" pitchFamily="50" charset="-128"/>
              </a:rPr>
              <a:t>の構造</a:t>
            </a:r>
            <a:r>
              <a:rPr lang="en-US" altLang="ja-JP" sz="2800" dirty="0">
                <a:latin typeface="メイリオ" panose="020B0604030504040204" pitchFamily="50" charset="-128"/>
                <a:ea typeface="メイリオ" panose="020B0604030504040204" pitchFamily="50" charset="-128"/>
              </a:rPr>
              <a:t>/</a:t>
            </a:r>
            <a:r>
              <a:rPr lang="ja-JP" altLang="en-US" sz="2800" dirty="0" smtClean="0">
                <a:latin typeface="メイリオ" panose="020B0604030504040204" pitchFamily="50" charset="-128"/>
                <a:ea typeface="メイリオ" panose="020B0604030504040204" pitchFamily="50" charset="-128"/>
              </a:rPr>
              <a:t>フローチャートの復習</a:t>
            </a:r>
            <a:r>
              <a:rPr lang="en-US" altLang="ja-JP" sz="2800" dirty="0" smtClean="0">
                <a:latin typeface="メイリオ" panose="020B0604030504040204" pitchFamily="50" charset="-128"/>
                <a:ea typeface="メイリオ" panose="020B0604030504040204" pitchFamily="50" charset="-128"/>
              </a:rPr>
              <a:t>(1)</a:t>
            </a:r>
            <a:endParaRPr lang="ja-JP" altLang="en-US" sz="2800" dirty="0">
              <a:latin typeface="メイリオ" panose="020B0604030504040204" pitchFamily="50" charset="-128"/>
              <a:ea typeface="メイリオ" panose="020B0604030504040204" pitchFamily="50" charset="-128"/>
            </a:endParaRPr>
          </a:p>
        </p:txBody>
      </p:sp>
      <p:sp>
        <p:nvSpPr>
          <p:cNvPr id="102408" name="Text Box 8"/>
          <p:cNvSpPr txBox="1">
            <a:spLocks noChangeArrowheads="1"/>
          </p:cNvSpPr>
          <p:nvPr/>
        </p:nvSpPr>
        <p:spPr bwMode="auto">
          <a:xfrm>
            <a:off x="263525" y="721925"/>
            <a:ext cx="2632075"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ja-JP" altLang="en-US" sz="2000" dirty="0" smtClean="0">
                <a:solidFill>
                  <a:srgbClr val="FF0000"/>
                </a:solidFill>
                <a:latin typeface="メイリオ" panose="020B0604030504040204" pitchFamily="50" charset="-128"/>
                <a:ea typeface="メイリオ" panose="020B0604030504040204" pitchFamily="50" charset="-128"/>
              </a:rPr>
              <a:t>逐次構造</a:t>
            </a:r>
            <a:r>
              <a:rPr lang="en-US" altLang="ja-JP" sz="2000" dirty="0" smtClean="0">
                <a:solidFill>
                  <a:srgbClr val="FF0000"/>
                </a:solidFill>
                <a:latin typeface="メイリオ" panose="020B0604030504040204" pitchFamily="50" charset="-128"/>
                <a:ea typeface="メイリオ" panose="020B0604030504040204" pitchFamily="50" charset="-128"/>
              </a:rPr>
              <a:t>(</a:t>
            </a:r>
            <a:r>
              <a:rPr lang="ja-JP" altLang="en-US" sz="2000" dirty="0" smtClean="0">
                <a:solidFill>
                  <a:srgbClr val="FF0000"/>
                </a:solidFill>
                <a:latin typeface="メイリオ" panose="020B0604030504040204" pitchFamily="50" charset="-128"/>
                <a:ea typeface="メイリオ" panose="020B0604030504040204" pitchFamily="50" charset="-128"/>
              </a:rPr>
              <a:t>直線型</a:t>
            </a:r>
            <a:r>
              <a:rPr lang="en-US" altLang="ja-JP" sz="2000" dirty="0" smtClean="0">
                <a:solidFill>
                  <a:srgbClr val="FF0000"/>
                </a:solidFill>
                <a:latin typeface="メイリオ" panose="020B0604030504040204" pitchFamily="50" charset="-128"/>
                <a:ea typeface="メイリオ" panose="020B0604030504040204" pitchFamily="50" charset="-128"/>
              </a:rPr>
              <a:t>)</a:t>
            </a:r>
            <a:endParaRPr lang="en-US" altLang="ja-JP" sz="1600" dirty="0">
              <a:solidFill>
                <a:srgbClr val="FF0000"/>
              </a:solidFill>
              <a:latin typeface="メイリオ" panose="020B0604030504040204" pitchFamily="50" charset="-128"/>
              <a:ea typeface="メイリオ" panose="020B0604030504040204" pitchFamily="50" charset="-128"/>
            </a:endParaRPr>
          </a:p>
        </p:txBody>
      </p:sp>
      <p:sp>
        <p:nvSpPr>
          <p:cNvPr id="102409" name="Text Box 9"/>
          <p:cNvSpPr txBox="1">
            <a:spLocks noChangeArrowheads="1"/>
          </p:cNvSpPr>
          <p:nvPr/>
        </p:nvSpPr>
        <p:spPr bwMode="auto">
          <a:xfrm>
            <a:off x="3892550" y="699998"/>
            <a:ext cx="2117725"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ja-JP" altLang="en-US" sz="2000" dirty="0" smtClean="0">
                <a:solidFill>
                  <a:srgbClr val="FF0000"/>
                </a:solidFill>
                <a:latin typeface="メイリオ" panose="020B0604030504040204" pitchFamily="50" charset="-128"/>
                <a:ea typeface="メイリオ" panose="020B0604030504040204" pitchFamily="50" charset="-128"/>
              </a:rPr>
              <a:t>選択構造</a:t>
            </a:r>
            <a:r>
              <a:rPr lang="en-US" altLang="ja-JP" sz="2000" dirty="0" smtClean="0">
                <a:solidFill>
                  <a:srgbClr val="FF0000"/>
                </a:solidFill>
                <a:latin typeface="メイリオ" panose="020B0604030504040204" pitchFamily="50" charset="-128"/>
                <a:ea typeface="メイリオ" panose="020B0604030504040204" pitchFamily="50" charset="-128"/>
              </a:rPr>
              <a:t>:</a:t>
            </a:r>
            <a:r>
              <a:rPr lang="ja-JP" altLang="en-US" sz="2000" dirty="0" smtClean="0">
                <a:solidFill>
                  <a:srgbClr val="FF0000"/>
                </a:solidFill>
                <a:latin typeface="メイリオ" panose="020B0604030504040204" pitchFamily="50" charset="-128"/>
                <a:ea typeface="メイリオ" panose="020B0604030504040204" pitchFamily="50" charset="-128"/>
              </a:rPr>
              <a:t>分岐</a:t>
            </a:r>
            <a:endParaRPr lang="ja-JP" altLang="en-US" sz="2000" dirty="0">
              <a:solidFill>
                <a:srgbClr val="FF0000"/>
              </a:solidFill>
              <a:latin typeface="メイリオ" panose="020B0604030504040204" pitchFamily="50" charset="-128"/>
              <a:ea typeface="メイリオ" panose="020B0604030504040204" pitchFamily="50" charset="-128"/>
            </a:endParaRPr>
          </a:p>
        </p:txBody>
      </p:sp>
      <p:grpSp>
        <p:nvGrpSpPr>
          <p:cNvPr id="102410" name="Group 10"/>
          <p:cNvGrpSpPr>
            <a:grpSpLocks/>
          </p:cNvGrpSpPr>
          <p:nvPr/>
        </p:nvGrpSpPr>
        <p:grpSpPr bwMode="auto">
          <a:xfrm>
            <a:off x="1145653" y="1094582"/>
            <a:ext cx="1308100" cy="2036762"/>
            <a:chOff x="1328" y="948"/>
            <a:chExt cx="970" cy="1283"/>
          </a:xfrm>
        </p:grpSpPr>
        <p:sp>
          <p:nvSpPr>
            <p:cNvPr id="102411" name="AutoShape 11"/>
            <p:cNvSpPr>
              <a:spLocks noChangeArrowheads="1"/>
            </p:cNvSpPr>
            <p:nvPr/>
          </p:nvSpPr>
          <p:spPr bwMode="auto">
            <a:xfrm>
              <a:off x="1333" y="1454"/>
              <a:ext cx="960" cy="274"/>
            </a:xfrm>
            <a:prstGeom prst="flowChartProcess">
              <a:avLst/>
            </a:prstGeom>
            <a:solidFill>
              <a:schemeClr val="accent1"/>
            </a:solidFill>
            <a:ln w="9525" algn="ctr">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1600">
                  <a:latin typeface="メイリオ" panose="020B0604030504040204" pitchFamily="50" charset="-128"/>
                  <a:ea typeface="メイリオ" panose="020B0604030504040204" pitchFamily="50" charset="-128"/>
                </a:rPr>
                <a:t>処理</a:t>
              </a:r>
              <a:r>
                <a:rPr lang="en-US" altLang="ja-JP" sz="1600">
                  <a:latin typeface="メイリオ" panose="020B0604030504040204" pitchFamily="50" charset="-128"/>
                  <a:ea typeface="メイリオ" panose="020B0604030504040204" pitchFamily="50" charset="-128"/>
                </a:rPr>
                <a:t>2</a:t>
              </a:r>
            </a:p>
          </p:txBody>
        </p:sp>
        <p:sp>
          <p:nvSpPr>
            <p:cNvPr id="102412" name="Line 12"/>
            <p:cNvSpPr>
              <a:spLocks noChangeShapeType="1"/>
            </p:cNvSpPr>
            <p:nvPr/>
          </p:nvSpPr>
          <p:spPr bwMode="auto">
            <a:xfrm>
              <a:off x="1826" y="1363"/>
              <a:ext cx="1" cy="101"/>
            </a:xfrm>
            <a:prstGeom prst="line">
              <a:avLst/>
            </a:prstGeom>
            <a:noFill/>
            <a:ln w="9525">
              <a:solidFill>
                <a:srgbClr val="333333"/>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メイリオ" panose="020B0604030504040204" pitchFamily="50" charset="-128"/>
                <a:ea typeface="メイリオ" panose="020B0604030504040204" pitchFamily="50" charset="-128"/>
              </a:endParaRPr>
            </a:p>
          </p:txBody>
        </p:sp>
        <p:sp>
          <p:nvSpPr>
            <p:cNvPr id="102413" name="Line 13"/>
            <p:cNvSpPr>
              <a:spLocks noChangeShapeType="1"/>
            </p:cNvSpPr>
            <p:nvPr/>
          </p:nvSpPr>
          <p:spPr bwMode="auto">
            <a:xfrm>
              <a:off x="1831" y="1752"/>
              <a:ext cx="1" cy="101"/>
            </a:xfrm>
            <a:prstGeom prst="line">
              <a:avLst/>
            </a:prstGeom>
            <a:noFill/>
            <a:ln w="9525">
              <a:solidFill>
                <a:srgbClr val="333333"/>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メイリオ" panose="020B0604030504040204" pitchFamily="50" charset="-128"/>
                <a:ea typeface="メイリオ" panose="020B0604030504040204" pitchFamily="50" charset="-128"/>
              </a:endParaRPr>
            </a:p>
          </p:txBody>
        </p:sp>
        <p:sp>
          <p:nvSpPr>
            <p:cNvPr id="102414" name="AutoShape 14"/>
            <p:cNvSpPr>
              <a:spLocks noChangeArrowheads="1"/>
            </p:cNvSpPr>
            <p:nvPr/>
          </p:nvSpPr>
          <p:spPr bwMode="auto">
            <a:xfrm>
              <a:off x="1338" y="1057"/>
              <a:ext cx="960" cy="274"/>
            </a:xfrm>
            <a:prstGeom prst="flowChartProcess">
              <a:avLst/>
            </a:prstGeom>
            <a:solidFill>
              <a:schemeClr val="accent1"/>
            </a:solidFill>
            <a:ln w="9525" algn="ctr">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1600">
                  <a:latin typeface="メイリオ" panose="020B0604030504040204" pitchFamily="50" charset="-128"/>
                  <a:ea typeface="メイリオ" panose="020B0604030504040204" pitchFamily="50" charset="-128"/>
                </a:rPr>
                <a:t>処理</a:t>
              </a:r>
              <a:r>
                <a:rPr lang="en-US" altLang="ja-JP" sz="1600">
                  <a:latin typeface="メイリオ" panose="020B0604030504040204" pitchFamily="50" charset="-128"/>
                  <a:ea typeface="メイリオ" panose="020B0604030504040204" pitchFamily="50" charset="-128"/>
                </a:rPr>
                <a:t>1</a:t>
              </a:r>
            </a:p>
          </p:txBody>
        </p:sp>
        <p:sp>
          <p:nvSpPr>
            <p:cNvPr id="102415" name="Line 15"/>
            <p:cNvSpPr>
              <a:spLocks noChangeShapeType="1"/>
            </p:cNvSpPr>
            <p:nvPr/>
          </p:nvSpPr>
          <p:spPr bwMode="auto">
            <a:xfrm>
              <a:off x="1812" y="948"/>
              <a:ext cx="1" cy="101"/>
            </a:xfrm>
            <a:prstGeom prst="line">
              <a:avLst/>
            </a:prstGeom>
            <a:noFill/>
            <a:ln w="9525">
              <a:solidFill>
                <a:srgbClr val="333333"/>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メイリオ" panose="020B0604030504040204" pitchFamily="50" charset="-128"/>
                <a:ea typeface="メイリオ" panose="020B0604030504040204" pitchFamily="50" charset="-128"/>
              </a:endParaRPr>
            </a:p>
          </p:txBody>
        </p:sp>
        <p:sp>
          <p:nvSpPr>
            <p:cNvPr id="102416" name="AutoShape 16"/>
            <p:cNvSpPr>
              <a:spLocks noChangeArrowheads="1"/>
            </p:cNvSpPr>
            <p:nvPr/>
          </p:nvSpPr>
          <p:spPr bwMode="auto">
            <a:xfrm>
              <a:off x="1328" y="1851"/>
              <a:ext cx="960" cy="274"/>
            </a:xfrm>
            <a:prstGeom prst="flowChartProcess">
              <a:avLst/>
            </a:prstGeom>
            <a:solidFill>
              <a:schemeClr val="accent1"/>
            </a:solidFill>
            <a:ln w="9525" algn="ctr">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1600">
                  <a:latin typeface="メイリオ" panose="020B0604030504040204" pitchFamily="50" charset="-128"/>
                  <a:ea typeface="メイリオ" panose="020B0604030504040204" pitchFamily="50" charset="-128"/>
                </a:rPr>
                <a:t>処理</a:t>
              </a:r>
              <a:r>
                <a:rPr lang="en-US" altLang="ja-JP" sz="1600">
                  <a:latin typeface="メイリオ" panose="020B0604030504040204" pitchFamily="50" charset="-128"/>
                  <a:ea typeface="メイリオ" panose="020B0604030504040204" pitchFamily="50" charset="-128"/>
                </a:rPr>
                <a:t>3</a:t>
              </a:r>
            </a:p>
          </p:txBody>
        </p:sp>
        <p:sp>
          <p:nvSpPr>
            <p:cNvPr id="102417" name="Line 17"/>
            <p:cNvSpPr>
              <a:spLocks noChangeShapeType="1"/>
            </p:cNvSpPr>
            <p:nvPr/>
          </p:nvSpPr>
          <p:spPr bwMode="auto">
            <a:xfrm>
              <a:off x="1826" y="2130"/>
              <a:ext cx="1" cy="101"/>
            </a:xfrm>
            <a:prstGeom prst="line">
              <a:avLst/>
            </a:prstGeom>
            <a:noFill/>
            <a:ln w="9525">
              <a:solidFill>
                <a:srgbClr val="333333"/>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メイリオ" panose="020B0604030504040204" pitchFamily="50" charset="-128"/>
                <a:ea typeface="メイリオ" panose="020B0604030504040204" pitchFamily="50" charset="-128"/>
              </a:endParaRPr>
            </a:p>
          </p:txBody>
        </p:sp>
      </p:grpSp>
      <p:grpSp>
        <p:nvGrpSpPr>
          <p:cNvPr id="102418" name="Group 18"/>
          <p:cNvGrpSpPr>
            <a:grpSpLocks/>
          </p:cNvGrpSpPr>
          <p:nvPr/>
        </p:nvGrpSpPr>
        <p:grpSpPr bwMode="auto">
          <a:xfrm>
            <a:off x="3929063" y="1163281"/>
            <a:ext cx="1444625" cy="1755775"/>
            <a:chOff x="2546" y="934"/>
            <a:chExt cx="1102" cy="1106"/>
          </a:xfrm>
        </p:grpSpPr>
        <p:sp>
          <p:nvSpPr>
            <p:cNvPr id="102419" name="AutoShape 19"/>
            <p:cNvSpPr>
              <a:spLocks noChangeArrowheads="1"/>
            </p:cNvSpPr>
            <p:nvPr/>
          </p:nvSpPr>
          <p:spPr bwMode="auto">
            <a:xfrm>
              <a:off x="2546" y="1036"/>
              <a:ext cx="1005" cy="311"/>
            </a:xfrm>
            <a:prstGeom prst="flowChartDecision">
              <a:avLst/>
            </a:prstGeom>
            <a:solidFill>
              <a:schemeClr val="accent1"/>
            </a:solidFill>
            <a:ln w="9525" algn="ctr">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1600">
                  <a:latin typeface="メイリオ" panose="020B0604030504040204" pitchFamily="50" charset="-128"/>
                  <a:ea typeface="メイリオ" panose="020B0604030504040204" pitchFamily="50" charset="-128"/>
                </a:rPr>
                <a:t>条件</a:t>
              </a:r>
            </a:p>
          </p:txBody>
        </p:sp>
        <p:sp>
          <p:nvSpPr>
            <p:cNvPr id="102420" name="AutoShape 20"/>
            <p:cNvSpPr>
              <a:spLocks noChangeArrowheads="1"/>
            </p:cNvSpPr>
            <p:nvPr/>
          </p:nvSpPr>
          <p:spPr bwMode="auto">
            <a:xfrm>
              <a:off x="2571" y="1523"/>
              <a:ext cx="960" cy="274"/>
            </a:xfrm>
            <a:prstGeom prst="flowChartProcess">
              <a:avLst/>
            </a:prstGeom>
            <a:solidFill>
              <a:schemeClr val="accent1"/>
            </a:solidFill>
            <a:ln w="9525" algn="ctr">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600">
                  <a:latin typeface="メイリオ" panose="020B0604030504040204" pitchFamily="50" charset="-128"/>
                  <a:ea typeface="メイリオ" panose="020B0604030504040204" pitchFamily="50" charset="-128"/>
                </a:rPr>
                <a:t>Yes</a:t>
              </a:r>
              <a:r>
                <a:rPr lang="ja-JP" altLang="en-US" sz="1600">
                  <a:latin typeface="メイリオ" panose="020B0604030504040204" pitchFamily="50" charset="-128"/>
                  <a:ea typeface="メイリオ" panose="020B0604030504040204" pitchFamily="50" charset="-128"/>
                </a:rPr>
                <a:t>の処理</a:t>
              </a:r>
            </a:p>
          </p:txBody>
        </p:sp>
        <p:sp>
          <p:nvSpPr>
            <p:cNvPr id="102421" name="Line 21"/>
            <p:cNvSpPr>
              <a:spLocks noChangeShapeType="1"/>
            </p:cNvSpPr>
            <p:nvPr/>
          </p:nvSpPr>
          <p:spPr bwMode="auto">
            <a:xfrm>
              <a:off x="3055" y="1349"/>
              <a:ext cx="1" cy="183"/>
            </a:xfrm>
            <a:prstGeom prst="line">
              <a:avLst/>
            </a:prstGeom>
            <a:noFill/>
            <a:ln w="9525">
              <a:solidFill>
                <a:srgbClr val="333333"/>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メイリオ" panose="020B0604030504040204" pitchFamily="50" charset="-128"/>
                <a:ea typeface="メイリオ" panose="020B0604030504040204" pitchFamily="50" charset="-128"/>
              </a:endParaRPr>
            </a:p>
          </p:txBody>
        </p:sp>
        <p:sp>
          <p:nvSpPr>
            <p:cNvPr id="102422" name="Line 22"/>
            <p:cNvSpPr>
              <a:spLocks noChangeShapeType="1"/>
            </p:cNvSpPr>
            <p:nvPr/>
          </p:nvSpPr>
          <p:spPr bwMode="auto">
            <a:xfrm>
              <a:off x="3060" y="1811"/>
              <a:ext cx="1" cy="229"/>
            </a:xfrm>
            <a:prstGeom prst="line">
              <a:avLst/>
            </a:prstGeom>
            <a:noFill/>
            <a:ln w="9525">
              <a:solidFill>
                <a:srgbClr val="333333"/>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メイリオ" panose="020B0604030504040204" pitchFamily="50" charset="-128"/>
                <a:ea typeface="メイリオ" panose="020B0604030504040204" pitchFamily="50" charset="-128"/>
              </a:endParaRPr>
            </a:p>
          </p:txBody>
        </p:sp>
        <p:sp>
          <p:nvSpPr>
            <p:cNvPr id="102423" name="Line 23"/>
            <p:cNvSpPr>
              <a:spLocks noChangeShapeType="1"/>
            </p:cNvSpPr>
            <p:nvPr/>
          </p:nvSpPr>
          <p:spPr bwMode="auto">
            <a:xfrm>
              <a:off x="3041" y="934"/>
              <a:ext cx="1" cy="101"/>
            </a:xfrm>
            <a:prstGeom prst="line">
              <a:avLst/>
            </a:prstGeom>
            <a:noFill/>
            <a:ln w="9525">
              <a:solidFill>
                <a:srgbClr val="333333"/>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メイリオ" panose="020B0604030504040204" pitchFamily="50" charset="-128"/>
                <a:ea typeface="メイリオ" panose="020B0604030504040204" pitchFamily="50" charset="-128"/>
              </a:endParaRPr>
            </a:p>
          </p:txBody>
        </p:sp>
        <p:sp>
          <p:nvSpPr>
            <p:cNvPr id="102424" name="Text Box 24"/>
            <p:cNvSpPr txBox="1">
              <a:spLocks noChangeArrowheads="1"/>
            </p:cNvSpPr>
            <p:nvPr/>
          </p:nvSpPr>
          <p:spPr bwMode="auto">
            <a:xfrm>
              <a:off x="3036" y="1336"/>
              <a:ext cx="448"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ja-JP" sz="1400">
                  <a:latin typeface="メイリオ" panose="020B0604030504040204" pitchFamily="50" charset="-128"/>
                  <a:ea typeface="メイリオ" panose="020B0604030504040204" pitchFamily="50" charset="-128"/>
                </a:rPr>
                <a:t>Yes</a:t>
              </a:r>
            </a:p>
          </p:txBody>
        </p:sp>
        <p:sp>
          <p:nvSpPr>
            <p:cNvPr id="102425" name="Line 25"/>
            <p:cNvSpPr>
              <a:spLocks noChangeShapeType="1"/>
            </p:cNvSpPr>
            <p:nvPr/>
          </p:nvSpPr>
          <p:spPr bwMode="auto">
            <a:xfrm>
              <a:off x="3538" y="1180"/>
              <a:ext cx="110" cy="0"/>
            </a:xfrm>
            <a:prstGeom prst="line">
              <a:avLst/>
            </a:prstGeom>
            <a:noFill/>
            <a:ln w="9525">
              <a:solidFill>
                <a:srgbClr val="3333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メイリオ" panose="020B0604030504040204" pitchFamily="50" charset="-128"/>
                <a:ea typeface="メイリオ" panose="020B0604030504040204" pitchFamily="50" charset="-128"/>
              </a:endParaRPr>
            </a:p>
          </p:txBody>
        </p:sp>
        <p:sp>
          <p:nvSpPr>
            <p:cNvPr id="102426" name="Line 26"/>
            <p:cNvSpPr>
              <a:spLocks noChangeShapeType="1"/>
            </p:cNvSpPr>
            <p:nvPr/>
          </p:nvSpPr>
          <p:spPr bwMode="auto">
            <a:xfrm>
              <a:off x="3648" y="1180"/>
              <a:ext cx="0" cy="704"/>
            </a:xfrm>
            <a:prstGeom prst="line">
              <a:avLst/>
            </a:prstGeom>
            <a:noFill/>
            <a:ln w="9525">
              <a:solidFill>
                <a:srgbClr val="3333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メイリオ" panose="020B0604030504040204" pitchFamily="50" charset="-128"/>
                <a:ea typeface="メイリオ" panose="020B0604030504040204" pitchFamily="50" charset="-128"/>
              </a:endParaRPr>
            </a:p>
          </p:txBody>
        </p:sp>
        <p:sp>
          <p:nvSpPr>
            <p:cNvPr id="102427" name="Line 27"/>
            <p:cNvSpPr>
              <a:spLocks noChangeShapeType="1"/>
            </p:cNvSpPr>
            <p:nvPr/>
          </p:nvSpPr>
          <p:spPr bwMode="auto">
            <a:xfrm flipH="1">
              <a:off x="3053" y="1875"/>
              <a:ext cx="595" cy="0"/>
            </a:xfrm>
            <a:prstGeom prst="line">
              <a:avLst/>
            </a:prstGeom>
            <a:noFill/>
            <a:ln w="9525">
              <a:solidFill>
                <a:srgbClr val="333333"/>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メイリオ" panose="020B0604030504040204" pitchFamily="50" charset="-128"/>
                <a:ea typeface="メイリオ" panose="020B0604030504040204" pitchFamily="50" charset="-128"/>
              </a:endParaRPr>
            </a:p>
          </p:txBody>
        </p:sp>
      </p:grpSp>
      <p:sp>
        <p:nvSpPr>
          <p:cNvPr id="102428" name="Text Box 28"/>
          <p:cNvSpPr txBox="1">
            <a:spLocks noChangeArrowheads="1"/>
          </p:cNvSpPr>
          <p:nvPr/>
        </p:nvSpPr>
        <p:spPr bwMode="auto">
          <a:xfrm>
            <a:off x="4933951" y="1185506"/>
            <a:ext cx="711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ja-JP" sz="1400">
                <a:latin typeface="メイリオ" panose="020B0604030504040204" pitchFamily="50" charset="-128"/>
                <a:ea typeface="メイリオ" panose="020B0604030504040204" pitchFamily="50" charset="-128"/>
              </a:rPr>
              <a:t>No</a:t>
            </a:r>
          </a:p>
        </p:txBody>
      </p:sp>
      <p:sp>
        <p:nvSpPr>
          <p:cNvPr id="102429" name="AutoShape 29"/>
          <p:cNvSpPr>
            <a:spLocks noChangeArrowheads="1"/>
          </p:cNvSpPr>
          <p:nvPr/>
        </p:nvSpPr>
        <p:spPr bwMode="auto">
          <a:xfrm>
            <a:off x="5837238" y="1288693"/>
            <a:ext cx="1317625" cy="493713"/>
          </a:xfrm>
          <a:prstGeom prst="flowChartDecision">
            <a:avLst/>
          </a:prstGeom>
          <a:solidFill>
            <a:schemeClr val="accent1"/>
          </a:solidFill>
          <a:ln w="9525" algn="ctr">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1600">
                <a:latin typeface="メイリオ" panose="020B0604030504040204" pitchFamily="50" charset="-128"/>
                <a:ea typeface="メイリオ" panose="020B0604030504040204" pitchFamily="50" charset="-128"/>
              </a:rPr>
              <a:t>条件</a:t>
            </a:r>
          </a:p>
        </p:txBody>
      </p:sp>
      <p:sp>
        <p:nvSpPr>
          <p:cNvPr id="102430" name="AutoShape 30"/>
          <p:cNvSpPr>
            <a:spLocks noChangeArrowheads="1"/>
          </p:cNvSpPr>
          <p:nvPr/>
        </p:nvSpPr>
        <p:spPr bwMode="auto">
          <a:xfrm>
            <a:off x="5870576" y="2061806"/>
            <a:ext cx="1257300" cy="434975"/>
          </a:xfrm>
          <a:prstGeom prst="flowChartProcess">
            <a:avLst/>
          </a:prstGeom>
          <a:solidFill>
            <a:schemeClr val="accent1"/>
          </a:solidFill>
          <a:ln w="9525" algn="ctr">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600">
                <a:latin typeface="メイリオ" panose="020B0604030504040204" pitchFamily="50" charset="-128"/>
                <a:ea typeface="メイリオ" panose="020B0604030504040204" pitchFamily="50" charset="-128"/>
              </a:rPr>
              <a:t>Yes</a:t>
            </a:r>
            <a:r>
              <a:rPr lang="ja-JP" altLang="en-US" sz="1600">
                <a:latin typeface="メイリオ" panose="020B0604030504040204" pitchFamily="50" charset="-128"/>
                <a:ea typeface="メイリオ" panose="020B0604030504040204" pitchFamily="50" charset="-128"/>
              </a:rPr>
              <a:t>の処理</a:t>
            </a:r>
          </a:p>
        </p:txBody>
      </p:sp>
      <p:sp>
        <p:nvSpPr>
          <p:cNvPr id="102431" name="Line 31"/>
          <p:cNvSpPr>
            <a:spLocks noChangeShapeType="1"/>
          </p:cNvSpPr>
          <p:nvPr/>
        </p:nvSpPr>
        <p:spPr bwMode="auto">
          <a:xfrm>
            <a:off x="6503988" y="1785581"/>
            <a:ext cx="1588" cy="290512"/>
          </a:xfrm>
          <a:prstGeom prst="line">
            <a:avLst/>
          </a:prstGeom>
          <a:noFill/>
          <a:ln w="9525">
            <a:solidFill>
              <a:srgbClr val="333333"/>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メイリオ" panose="020B0604030504040204" pitchFamily="50" charset="-128"/>
              <a:ea typeface="メイリオ" panose="020B0604030504040204" pitchFamily="50" charset="-128"/>
            </a:endParaRPr>
          </a:p>
        </p:txBody>
      </p:sp>
      <p:sp>
        <p:nvSpPr>
          <p:cNvPr id="102432" name="Line 32"/>
          <p:cNvSpPr>
            <a:spLocks noChangeShapeType="1"/>
          </p:cNvSpPr>
          <p:nvPr/>
        </p:nvSpPr>
        <p:spPr bwMode="auto">
          <a:xfrm>
            <a:off x="6510338" y="2519006"/>
            <a:ext cx="1588" cy="363537"/>
          </a:xfrm>
          <a:prstGeom prst="line">
            <a:avLst/>
          </a:prstGeom>
          <a:noFill/>
          <a:ln w="9525">
            <a:solidFill>
              <a:srgbClr val="333333"/>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メイリオ" panose="020B0604030504040204" pitchFamily="50" charset="-128"/>
              <a:ea typeface="メイリオ" panose="020B0604030504040204" pitchFamily="50" charset="-128"/>
            </a:endParaRPr>
          </a:p>
        </p:txBody>
      </p:sp>
      <p:sp>
        <p:nvSpPr>
          <p:cNvPr id="102433" name="Line 33"/>
          <p:cNvSpPr>
            <a:spLocks noChangeShapeType="1"/>
          </p:cNvSpPr>
          <p:nvPr/>
        </p:nvSpPr>
        <p:spPr bwMode="auto">
          <a:xfrm>
            <a:off x="6486526" y="1126768"/>
            <a:ext cx="1587" cy="160338"/>
          </a:xfrm>
          <a:prstGeom prst="line">
            <a:avLst/>
          </a:prstGeom>
          <a:noFill/>
          <a:ln w="9525">
            <a:solidFill>
              <a:srgbClr val="333333"/>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メイリオ" panose="020B0604030504040204" pitchFamily="50" charset="-128"/>
              <a:ea typeface="メイリオ" panose="020B0604030504040204" pitchFamily="50" charset="-128"/>
            </a:endParaRPr>
          </a:p>
        </p:txBody>
      </p:sp>
      <p:sp>
        <p:nvSpPr>
          <p:cNvPr id="102434" name="Text Box 34"/>
          <p:cNvSpPr txBox="1">
            <a:spLocks noChangeArrowheads="1"/>
          </p:cNvSpPr>
          <p:nvPr/>
        </p:nvSpPr>
        <p:spPr bwMode="auto">
          <a:xfrm>
            <a:off x="6480176" y="1764943"/>
            <a:ext cx="5873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ja-JP" sz="1400">
                <a:latin typeface="メイリオ" panose="020B0604030504040204" pitchFamily="50" charset="-128"/>
                <a:ea typeface="メイリオ" panose="020B0604030504040204" pitchFamily="50" charset="-128"/>
              </a:rPr>
              <a:t>Yes</a:t>
            </a:r>
          </a:p>
        </p:txBody>
      </p:sp>
      <p:sp>
        <p:nvSpPr>
          <p:cNvPr id="102435" name="Line 35"/>
          <p:cNvSpPr>
            <a:spLocks noChangeShapeType="1"/>
          </p:cNvSpPr>
          <p:nvPr/>
        </p:nvSpPr>
        <p:spPr bwMode="auto">
          <a:xfrm>
            <a:off x="7137401" y="1531581"/>
            <a:ext cx="666750" cy="0"/>
          </a:xfrm>
          <a:prstGeom prst="line">
            <a:avLst/>
          </a:prstGeom>
          <a:noFill/>
          <a:ln w="9525">
            <a:solidFill>
              <a:srgbClr val="3333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メイリオ" panose="020B0604030504040204" pitchFamily="50" charset="-128"/>
              <a:ea typeface="メイリオ" panose="020B0604030504040204" pitchFamily="50" charset="-128"/>
            </a:endParaRPr>
          </a:p>
        </p:txBody>
      </p:sp>
      <p:sp>
        <p:nvSpPr>
          <p:cNvPr id="102436" name="Line 36"/>
          <p:cNvSpPr>
            <a:spLocks noChangeShapeType="1"/>
          </p:cNvSpPr>
          <p:nvPr/>
        </p:nvSpPr>
        <p:spPr bwMode="auto">
          <a:xfrm>
            <a:off x="7789863" y="1531581"/>
            <a:ext cx="0" cy="1117600"/>
          </a:xfrm>
          <a:prstGeom prst="line">
            <a:avLst/>
          </a:prstGeom>
          <a:noFill/>
          <a:ln w="9525">
            <a:solidFill>
              <a:srgbClr val="3333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メイリオ" panose="020B0604030504040204" pitchFamily="50" charset="-128"/>
              <a:ea typeface="メイリオ" panose="020B0604030504040204" pitchFamily="50" charset="-128"/>
            </a:endParaRPr>
          </a:p>
        </p:txBody>
      </p:sp>
      <p:sp>
        <p:nvSpPr>
          <p:cNvPr id="102437" name="Line 37"/>
          <p:cNvSpPr>
            <a:spLocks noChangeShapeType="1"/>
          </p:cNvSpPr>
          <p:nvPr/>
        </p:nvSpPr>
        <p:spPr bwMode="auto">
          <a:xfrm flipH="1">
            <a:off x="6502401" y="2620606"/>
            <a:ext cx="1273175" cy="0"/>
          </a:xfrm>
          <a:prstGeom prst="line">
            <a:avLst/>
          </a:prstGeom>
          <a:noFill/>
          <a:ln w="9525">
            <a:solidFill>
              <a:srgbClr val="333333"/>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メイリオ" panose="020B0604030504040204" pitchFamily="50" charset="-128"/>
              <a:ea typeface="メイリオ" panose="020B0604030504040204" pitchFamily="50" charset="-128"/>
            </a:endParaRPr>
          </a:p>
        </p:txBody>
      </p:sp>
      <p:sp>
        <p:nvSpPr>
          <p:cNvPr id="102438" name="Text Box 38"/>
          <p:cNvSpPr txBox="1">
            <a:spLocks noChangeArrowheads="1"/>
          </p:cNvSpPr>
          <p:nvPr/>
        </p:nvSpPr>
        <p:spPr bwMode="auto">
          <a:xfrm>
            <a:off x="6797676" y="1164868"/>
            <a:ext cx="711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ja-JP" sz="1400">
                <a:latin typeface="メイリオ" panose="020B0604030504040204" pitchFamily="50" charset="-128"/>
                <a:ea typeface="メイリオ" panose="020B0604030504040204" pitchFamily="50" charset="-128"/>
              </a:rPr>
              <a:t>No</a:t>
            </a:r>
          </a:p>
        </p:txBody>
      </p:sp>
      <p:sp>
        <p:nvSpPr>
          <p:cNvPr id="102439" name="AutoShape 39"/>
          <p:cNvSpPr>
            <a:spLocks noChangeArrowheads="1"/>
          </p:cNvSpPr>
          <p:nvPr/>
        </p:nvSpPr>
        <p:spPr bwMode="auto">
          <a:xfrm>
            <a:off x="7272338" y="2039581"/>
            <a:ext cx="1257300" cy="434975"/>
          </a:xfrm>
          <a:prstGeom prst="flowChartProcess">
            <a:avLst/>
          </a:prstGeom>
          <a:solidFill>
            <a:schemeClr val="accent1"/>
          </a:solidFill>
          <a:ln w="9525" algn="ctr">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600">
                <a:latin typeface="メイリオ" panose="020B0604030504040204" pitchFamily="50" charset="-128"/>
                <a:ea typeface="メイリオ" panose="020B0604030504040204" pitchFamily="50" charset="-128"/>
              </a:rPr>
              <a:t>No</a:t>
            </a:r>
            <a:r>
              <a:rPr lang="ja-JP" altLang="en-US" sz="1600">
                <a:latin typeface="メイリオ" panose="020B0604030504040204" pitchFamily="50" charset="-128"/>
                <a:ea typeface="メイリオ" panose="020B0604030504040204" pitchFamily="50" charset="-128"/>
              </a:rPr>
              <a:t>の処理</a:t>
            </a:r>
          </a:p>
        </p:txBody>
      </p:sp>
      <p:sp>
        <p:nvSpPr>
          <p:cNvPr id="102440" name="Text Box 40"/>
          <p:cNvSpPr txBox="1">
            <a:spLocks noChangeArrowheads="1"/>
          </p:cNvSpPr>
          <p:nvPr/>
        </p:nvSpPr>
        <p:spPr bwMode="auto">
          <a:xfrm>
            <a:off x="3680221" y="3481001"/>
            <a:ext cx="381555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ja-JP" altLang="en-US" sz="2000" dirty="0" smtClean="0">
                <a:solidFill>
                  <a:srgbClr val="FF0000"/>
                </a:solidFill>
                <a:latin typeface="メイリオ" panose="020B0604030504040204" pitchFamily="50" charset="-128"/>
                <a:ea typeface="メイリオ" panose="020B0604030504040204" pitchFamily="50" charset="-128"/>
              </a:rPr>
              <a:t>繰り返し構造</a:t>
            </a:r>
            <a:r>
              <a:rPr lang="en-US" altLang="ja-JP" sz="2000" dirty="0" smtClean="0">
                <a:solidFill>
                  <a:srgbClr val="FF0000"/>
                </a:solidFill>
                <a:latin typeface="メイリオ" panose="020B0604030504040204" pitchFamily="50" charset="-128"/>
                <a:ea typeface="メイリオ" panose="020B0604030504040204" pitchFamily="50" charset="-128"/>
              </a:rPr>
              <a:t>(</a:t>
            </a:r>
            <a:r>
              <a:rPr lang="ja-JP" altLang="en-US" sz="2000" dirty="0" smtClean="0">
                <a:solidFill>
                  <a:srgbClr val="FF0000"/>
                </a:solidFill>
                <a:latin typeface="メイリオ" panose="020B0604030504040204" pitchFamily="50" charset="-128"/>
                <a:ea typeface="メイリオ" panose="020B0604030504040204" pitchFamily="50" charset="-128"/>
              </a:rPr>
              <a:t>ループ</a:t>
            </a:r>
            <a:r>
              <a:rPr lang="en-US" altLang="ja-JP" sz="2000" dirty="0" smtClean="0">
                <a:solidFill>
                  <a:srgbClr val="FF0000"/>
                </a:solidFill>
                <a:latin typeface="メイリオ" panose="020B0604030504040204" pitchFamily="50" charset="-128"/>
                <a:ea typeface="メイリオ" panose="020B0604030504040204" pitchFamily="50" charset="-128"/>
              </a:rPr>
              <a:t>)</a:t>
            </a:r>
            <a:endParaRPr lang="en-US" altLang="ja-JP" sz="2000" dirty="0">
              <a:solidFill>
                <a:srgbClr val="FF0000"/>
              </a:solidFill>
              <a:latin typeface="メイリオ" panose="020B0604030504040204" pitchFamily="50" charset="-128"/>
              <a:ea typeface="メイリオ" panose="020B0604030504040204" pitchFamily="50" charset="-128"/>
            </a:endParaRPr>
          </a:p>
        </p:txBody>
      </p:sp>
      <p:grpSp>
        <p:nvGrpSpPr>
          <p:cNvPr id="102441" name="Group 41"/>
          <p:cNvGrpSpPr>
            <a:grpSpLocks/>
          </p:cNvGrpSpPr>
          <p:nvPr/>
        </p:nvGrpSpPr>
        <p:grpSpPr bwMode="auto">
          <a:xfrm>
            <a:off x="7126288" y="3897313"/>
            <a:ext cx="1760537" cy="2160587"/>
            <a:chOff x="4489" y="2455"/>
            <a:chExt cx="1109" cy="1361"/>
          </a:xfrm>
        </p:grpSpPr>
        <p:sp>
          <p:nvSpPr>
            <p:cNvPr id="102442" name="AutoShape 42"/>
            <p:cNvSpPr>
              <a:spLocks noChangeArrowheads="1"/>
            </p:cNvSpPr>
            <p:nvPr/>
          </p:nvSpPr>
          <p:spPr bwMode="auto">
            <a:xfrm>
              <a:off x="4571" y="2648"/>
              <a:ext cx="830" cy="311"/>
            </a:xfrm>
            <a:prstGeom prst="flowChartDecision">
              <a:avLst/>
            </a:prstGeom>
            <a:solidFill>
              <a:schemeClr val="accent1"/>
            </a:solidFill>
            <a:ln w="9525" algn="ctr">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1600">
                  <a:latin typeface="メイリオ" panose="020B0604030504040204" pitchFamily="50" charset="-128"/>
                  <a:ea typeface="メイリオ" panose="020B0604030504040204" pitchFamily="50" charset="-128"/>
                </a:rPr>
                <a:t>終了条件</a:t>
              </a:r>
            </a:p>
          </p:txBody>
        </p:sp>
        <p:sp>
          <p:nvSpPr>
            <p:cNvPr id="102443" name="AutoShape 43"/>
            <p:cNvSpPr>
              <a:spLocks noChangeArrowheads="1"/>
            </p:cNvSpPr>
            <p:nvPr/>
          </p:nvSpPr>
          <p:spPr bwMode="auto">
            <a:xfrm>
              <a:off x="4592" y="3135"/>
              <a:ext cx="792" cy="274"/>
            </a:xfrm>
            <a:prstGeom prst="flowChartProcess">
              <a:avLst/>
            </a:prstGeom>
            <a:solidFill>
              <a:schemeClr val="accent1"/>
            </a:solidFill>
            <a:ln w="9525" algn="ctr">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1600">
                  <a:latin typeface="メイリオ" panose="020B0604030504040204" pitchFamily="50" charset="-128"/>
                  <a:ea typeface="メイリオ" panose="020B0604030504040204" pitchFamily="50" charset="-128"/>
                </a:rPr>
                <a:t>ループの処理</a:t>
              </a:r>
            </a:p>
          </p:txBody>
        </p:sp>
        <p:sp>
          <p:nvSpPr>
            <p:cNvPr id="102444" name="Line 44"/>
            <p:cNvSpPr>
              <a:spLocks noChangeShapeType="1"/>
            </p:cNvSpPr>
            <p:nvPr/>
          </p:nvSpPr>
          <p:spPr bwMode="auto">
            <a:xfrm>
              <a:off x="4991" y="2961"/>
              <a:ext cx="1" cy="183"/>
            </a:xfrm>
            <a:prstGeom prst="line">
              <a:avLst/>
            </a:prstGeom>
            <a:noFill/>
            <a:ln w="9525">
              <a:solidFill>
                <a:srgbClr val="333333"/>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メイリオ" panose="020B0604030504040204" pitchFamily="50" charset="-128"/>
                <a:ea typeface="メイリオ" panose="020B0604030504040204" pitchFamily="50" charset="-128"/>
              </a:endParaRPr>
            </a:p>
          </p:txBody>
        </p:sp>
        <p:sp>
          <p:nvSpPr>
            <p:cNvPr id="102445" name="Line 45"/>
            <p:cNvSpPr>
              <a:spLocks noChangeShapeType="1"/>
            </p:cNvSpPr>
            <p:nvPr/>
          </p:nvSpPr>
          <p:spPr bwMode="auto">
            <a:xfrm>
              <a:off x="4995" y="3642"/>
              <a:ext cx="1" cy="174"/>
            </a:xfrm>
            <a:prstGeom prst="line">
              <a:avLst/>
            </a:prstGeom>
            <a:noFill/>
            <a:ln w="9525">
              <a:solidFill>
                <a:srgbClr val="333333"/>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メイリオ" panose="020B0604030504040204" pitchFamily="50" charset="-128"/>
                <a:ea typeface="メイリオ" panose="020B0604030504040204" pitchFamily="50" charset="-128"/>
              </a:endParaRPr>
            </a:p>
          </p:txBody>
        </p:sp>
        <p:sp>
          <p:nvSpPr>
            <p:cNvPr id="102446" name="Line 46"/>
            <p:cNvSpPr>
              <a:spLocks noChangeShapeType="1"/>
            </p:cNvSpPr>
            <p:nvPr/>
          </p:nvSpPr>
          <p:spPr bwMode="auto">
            <a:xfrm>
              <a:off x="4980" y="2455"/>
              <a:ext cx="1" cy="192"/>
            </a:xfrm>
            <a:prstGeom prst="line">
              <a:avLst/>
            </a:prstGeom>
            <a:noFill/>
            <a:ln w="9525">
              <a:solidFill>
                <a:srgbClr val="333333"/>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メイリオ" panose="020B0604030504040204" pitchFamily="50" charset="-128"/>
                <a:ea typeface="メイリオ" panose="020B0604030504040204" pitchFamily="50" charset="-128"/>
              </a:endParaRPr>
            </a:p>
          </p:txBody>
        </p:sp>
        <p:sp>
          <p:nvSpPr>
            <p:cNvPr id="102447" name="Text Box 47"/>
            <p:cNvSpPr txBox="1">
              <a:spLocks noChangeArrowheads="1"/>
            </p:cNvSpPr>
            <p:nvPr/>
          </p:nvSpPr>
          <p:spPr bwMode="auto">
            <a:xfrm>
              <a:off x="4976" y="2930"/>
              <a:ext cx="370"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ja-JP" sz="1400">
                  <a:latin typeface="メイリオ" panose="020B0604030504040204" pitchFamily="50" charset="-128"/>
                  <a:ea typeface="メイリオ" panose="020B0604030504040204" pitchFamily="50" charset="-128"/>
                </a:rPr>
                <a:t>No</a:t>
              </a:r>
            </a:p>
          </p:txBody>
        </p:sp>
        <p:sp>
          <p:nvSpPr>
            <p:cNvPr id="102448" name="Line 48"/>
            <p:cNvSpPr>
              <a:spLocks noChangeShapeType="1"/>
            </p:cNvSpPr>
            <p:nvPr/>
          </p:nvSpPr>
          <p:spPr bwMode="auto">
            <a:xfrm>
              <a:off x="5390" y="2792"/>
              <a:ext cx="91" cy="0"/>
            </a:xfrm>
            <a:prstGeom prst="line">
              <a:avLst/>
            </a:prstGeom>
            <a:noFill/>
            <a:ln w="9525">
              <a:solidFill>
                <a:srgbClr val="3333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メイリオ" panose="020B0604030504040204" pitchFamily="50" charset="-128"/>
                <a:ea typeface="メイリオ" panose="020B0604030504040204" pitchFamily="50" charset="-128"/>
              </a:endParaRPr>
            </a:p>
          </p:txBody>
        </p:sp>
        <p:sp>
          <p:nvSpPr>
            <p:cNvPr id="102449" name="Line 49"/>
            <p:cNvSpPr>
              <a:spLocks noChangeShapeType="1"/>
            </p:cNvSpPr>
            <p:nvPr/>
          </p:nvSpPr>
          <p:spPr bwMode="auto">
            <a:xfrm>
              <a:off x="5481" y="2792"/>
              <a:ext cx="0" cy="850"/>
            </a:xfrm>
            <a:prstGeom prst="line">
              <a:avLst/>
            </a:prstGeom>
            <a:noFill/>
            <a:ln w="9525">
              <a:solidFill>
                <a:srgbClr val="3333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メイリオ" panose="020B0604030504040204" pitchFamily="50" charset="-128"/>
                <a:ea typeface="メイリオ" panose="020B0604030504040204" pitchFamily="50" charset="-128"/>
              </a:endParaRPr>
            </a:p>
          </p:txBody>
        </p:sp>
        <p:sp>
          <p:nvSpPr>
            <p:cNvPr id="102450" name="Line 50"/>
            <p:cNvSpPr>
              <a:spLocks noChangeShapeType="1"/>
            </p:cNvSpPr>
            <p:nvPr/>
          </p:nvSpPr>
          <p:spPr bwMode="auto">
            <a:xfrm flipH="1">
              <a:off x="4981" y="3633"/>
              <a:ext cx="491" cy="0"/>
            </a:xfrm>
            <a:prstGeom prst="line">
              <a:avLst/>
            </a:prstGeom>
            <a:noFill/>
            <a:ln w="9525">
              <a:solidFill>
                <a:srgbClr val="3333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メイリオ" panose="020B0604030504040204" pitchFamily="50" charset="-128"/>
                <a:ea typeface="メイリオ" panose="020B0604030504040204" pitchFamily="50" charset="-128"/>
              </a:endParaRPr>
            </a:p>
          </p:txBody>
        </p:sp>
        <p:sp>
          <p:nvSpPr>
            <p:cNvPr id="102451" name="Text Box 51"/>
            <p:cNvSpPr txBox="1">
              <a:spLocks noChangeArrowheads="1"/>
            </p:cNvSpPr>
            <p:nvPr/>
          </p:nvSpPr>
          <p:spPr bwMode="auto">
            <a:xfrm>
              <a:off x="5228" y="2598"/>
              <a:ext cx="370"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ja-JP" sz="1400">
                  <a:latin typeface="メイリオ" panose="020B0604030504040204" pitchFamily="50" charset="-128"/>
                  <a:ea typeface="メイリオ" panose="020B0604030504040204" pitchFamily="50" charset="-128"/>
                </a:rPr>
                <a:t>Yes</a:t>
              </a:r>
            </a:p>
          </p:txBody>
        </p:sp>
        <p:sp>
          <p:nvSpPr>
            <p:cNvPr id="102452" name="Line 52"/>
            <p:cNvSpPr>
              <a:spLocks noChangeShapeType="1"/>
            </p:cNvSpPr>
            <p:nvPr/>
          </p:nvSpPr>
          <p:spPr bwMode="auto">
            <a:xfrm>
              <a:off x="4489" y="2560"/>
              <a:ext cx="484" cy="0"/>
            </a:xfrm>
            <a:prstGeom prst="line">
              <a:avLst/>
            </a:prstGeom>
            <a:noFill/>
            <a:ln w="9525">
              <a:solidFill>
                <a:srgbClr val="333333"/>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メイリオ" panose="020B0604030504040204" pitchFamily="50" charset="-128"/>
                <a:ea typeface="メイリオ" panose="020B0604030504040204" pitchFamily="50" charset="-128"/>
              </a:endParaRPr>
            </a:p>
          </p:txBody>
        </p:sp>
        <p:sp>
          <p:nvSpPr>
            <p:cNvPr id="102453" name="Line 53"/>
            <p:cNvSpPr>
              <a:spLocks noChangeShapeType="1"/>
            </p:cNvSpPr>
            <p:nvPr/>
          </p:nvSpPr>
          <p:spPr bwMode="auto">
            <a:xfrm>
              <a:off x="4498" y="2560"/>
              <a:ext cx="0" cy="969"/>
            </a:xfrm>
            <a:prstGeom prst="line">
              <a:avLst/>
            </a:prstGeom>
            <a:noFill/>
            <a:ln w="9525">
              <a:solidFill>
                <a:srgbClr val="3333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メイリオ" panose="020B0604030504040204" pitchFamily="50" charset="-128"/>
                <a:ea typeface="メイリオ" panose="020B0604030504040204" pitchFamily="50" charset="-128"/>
              </a:endParaRPr>
            </a:p>
          </p:txBody>
        </p:sp>
        <p:sp>
          <p:nvSpPr>
            <p:cNvPr id="102454" name="Line 54"/>
            <p:cNvSpPr>
              <a:spLocks noChangeShapeType="1"/>
            </p:cNvSpPr>
            <p:nvPr/>
          </p:nvSpPr>
          <p:spPr bwMode="auto">
            <a:xfrm>
              <a:off x="4507" y="3511"/>
              <a:ext cx="485" cy="0"/>
            </a:xfrm>
            <a:prstGeom prst="line">
              <a:avLst/>
            </a:prstGeom>
            <a:noFill/>
            <a:ln w="9525">
              <a:solidFill>
                <a:srgbClr val="3333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メイリオ" panose="020B0604030504040204" pitchFamily="50" charset="-128"/>
                <a:ea typeface="メイリオ" panose="020B0604030504040204" pitchFamily="50" charset="-128"/>
              </a:endParaRPr>
            </a:p>
          </p:txBody>
        </p:sp>
        <p:sp>
          <p:nvSpPr>
            <p:cNvPr id="102455" name="Line 55"/>
            <p:cNvSpPr>
              <a:spLocks noChangeShapeType="1"/>
            </p:cNvSpPr>
            <p:nvPr/>
          </p:nvSpPr>
          <p:spPr bwMode="auto">
            <a:xfrm>
              <a:off x="4982" y="3410"/>
              <a:ext cx="10" cy="100"/>
            </a:xfrm>
            <a:prstGeom prst="line">
              <a:avLst/>
            </a:prstGeom>
            <a:noFill/>
            <a:ln w="9525">
              <a:solidFill>
                <a:srgbClr val="3333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メイリオ" panose="020B0604030504040204" pitchFamily="50" charset="-128"/>
                <a:ea typeface="メイリオ" panose="020B0604030504040204" pitchFamily="50" charset="-128"/>
              </a:endParaRPr>
            </a:p>
          </p:txBody>
        </p:sp>
      </p:grpSp>
      <p:grpSp>
        <p:nvGrpSpPr>
          <p:cNvPr id="102456" name="Group 56"/>
          <p:cNvGrpSpPr>
            <a:grpSpLocks/>
          </p:cNvGrpSpPr>
          <p:nvPr/>
        </p:nvGrpSpPr>
        <p:grpSpPr bwMode="auto">
          <a:xfrm>
            <a:off x="5070475" y="3906838"/>
            <a:ext cx="1582738" cy="2160587"/>
            <a:chOff x="3121" y="2452"/>
            <a:chExt cx="997" cy="1361"/>
          </a:xfrm>
        </p:grpSpPr>
        <p:sp>
          <p:nvSpPr>
            <p:cNvPr id="102457" name="AutoShape 57"/>
            <p:cNvSpPr>
              <a:spLocks noChangeArrowheads="1"/>
            </p:cNvSpPr>
            <p:nvPr/>
          </p:nvSpPr>
          <p:spPr bwMode="auto">
            <a:xfrm>
              <a:off x="3288" y="3103"/>
              <a:ext cx="830" cy="311"/>
            </a:xfrm>
            <a:prstGeom prst="flowChartDecision">
              <a:avLst/>
            </a:prstGeom>
            <a:solidFill>
              <a:schemeClr val="accent1"/>
            </a:solidFill>
            <a:ln w="9525" algn="ctr">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1600">
                  <a:latin typeface="メイリオ" panose="020B0604030504040204" pitchFamily="50" charset="-128"/>
                  <a:ea typeface="メイリオ" panose="020B0604030504040204" pitchFamily="50" charset="-128"/>
                </a:rPr>
                <a:t>終了条件</a:t>
              </a:r>
            </a:p>
          </p:txBody>
        </p:sp>
        <p:sp>
          <p:nvSpPr>
            <p:cNvPr id="102458" name="AutoShape 58"/>
            <p:cNvSpPr>
              <a:spLocks noChangeArrowheads="1"/>
            </p:cNvSpPr>
            <p:nvPr/>
          </p:nvSpPr>
          <p:spPr bwMode="auto">
            <a:xfrm>
              <a:off x="3317" y="2639"/>
              <a:ext cx="792" cy="274"/>
            </a:xfrm>
            <a:prstGeom prst="flowChartProcess">
              <a:avLst/>
            </a:prstGeom>
            <a:solidFill>
              <a:schemeClr val="accent1"/>
            </a:solidFill>
            <a:ln w="9525" algn="ctr">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1600">
                  <a:latin typeface="メイリオ" panose="020B0604030504040204" pitchFamily="50" charset="-128"/>
                  <a:ea typeface="メイリオ" panose="020B0604030504040204" pitchFamily="50" charset="-128"/>
                </a:rPr>
                <a:t>ループの処理</a:t>
              </a:r>
            </a:p>
          </p:txBody>
        </p:sp>
        <p:sp>
          <p:nvSpPr>
            <p:cNvPr id="102459" name="Line 59"/>
            <p:cNvSpPr>
              <a:spLocks noChangeShapeType="1"/>
            </p:cNvSpPr>
            <p:nvPr/>
          </p:nvSpPr>
          <p:spPr bwMode="auto">
            <a:xfrm>
              <a:off x="3707" y="2931"/>
              <a:ext cx="1" cy="183"/>
            </a:xfrm>
            <a:prstGeom prst="line">
              <a:avLst/>
            </a:prstGeom>
            <a:noFill/>
            <a:ln w="9525">
              <a:solidFill>
                <a:srgbClr val="333333"/>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メイリオ" panose="020B0604030504040204" pitchFamily="50" charset="-128"/>
                <a:ea typeface="メイリオ" panose="020B0604030504040204" pitchFamily="50" charset="-128"/>
              </a:endParaRPr>
            </a:p>
          </p:txBody>
        </p:sp>
        <p:sp>
          <p:nvSpPr>
            <p:cNvPr id="102460" name="Line 60"/>
            <p:cNvSpPr>
              <a:spLocks noChangeShapeType="1"/>
            </p:cNvSpPr>
            <p:nvPr/>
          </p:nvSpPr>
          <p:spPr bwMode="auto">
            <a:xfrm>
              <a:off x="3694" y="3420"/>
              <a:ext cx="1" cy="393"/>
            </a:xfrm>
            <a:prstGeom prst="line">
              <a:avLst/>
            </a:prstGeom>
            <a:noFill/>
            <a:ln w="9525">
              <a:solidFill>
                <a:srgbClr val="333333"/>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メイリオ" panose="020B0604030504040204" pitchFamily="50" charset="-128"/>
                <a:ea typeface="メイリオ" panose="020B0604030504040204" pitchFamily="50" charset="-128"/>
              </a:endParaRPr>
            </a:p>
          </p:txBody>
        </p:sp>
        <p:sp>
          <p:nvSpPr>
            <p:cNvPr id="102461" name="Line 61"/>
            <p:cNvSpPr>
              <a:spLocks noChangeShapeType="1"/>
            </p:cNvSpPr>
            <p:nvPr/>
          </p:nvSpPr>
          <p:spPr bwMode="auto">
            <a:xfrm>
              <a:off x="3696" y="2452"/>
              <a:ext cx="1" cy="192"/>
            </a:xfrm>
            <a:prstGeom prst="line">
              <a:avLst/>
            </a:prstGeom>
            <a:noFill/>
            <a:ln w="9525">
              <a:solidFill>
                <a:srgbClr val="333333"/>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メイリオ" panose="020B0604030504040204" pitchFamily="50" charset="-128"/>
                <a:ea typeface="メイリオ" panose="020B0604030504040204" pitchFamily="50" charset="-128"/>
              </a:endParaRPr>
            </a:p>
          </p:txBody>
        </p:sp>
        <p:sp>
          <p:nvSpPr>
            <p:cNvPr id="102462" name="Line 62"/>
            <p:cNvSpPr>
              <a:spLocks noChangeShapeType="1"/>
            </p:cNvSpPr>
            <p:nvPr/>
          </p:nvSpPr>
          <p:spPr bwMode="auto">
            <a:xfrm>
              <a:off x="3205" y="2557"/>
              <a:ext cx="484" cy="0"/>
            </a:xfrm>
            <a:prstGeom prst="line">
              <a:avLst/>
            </a:prstGeom>
            <a:noFill/>
            <a:ln w="9525">
              <a:solidFill>
                <a:srgbClr val="333333"/>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メイリオ" panose="020B0604030504040204" pitchFamily="50" charset="-128"/>
                <a:ea typeface="メイリオ" panose="020B0604030504040204" pitchFamily="50" charset="-128"/>
              </a:endParaRPr>
            </a:p>
          </p:txBody>
        </p:sp>
        <p:sp>
          <p:nvSpPr>
            <p:cNvPr id="102463" name="Line 63"/>
            <p:cNvSpPr>
              <a:spLocks noChangeShapeType="1"/>
            </p:cNvSpPr>
            <p:nvPr/>
          </p:nvSpPr>
          <p:spPr bwMode="auto">
            <a:xfrm>
              <a:off x="3196" y="2557"/>
              <a:ext cx="0" cy="722"/>
            </a:xfrm>
            <a:prstGeom prst="line">
              <a:avLst/>
            </a:prstGeom>
            <a:noFill/>
            <a:ln w="9525">
              <a:solidFill>
                <a:srgbClr val="3333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メイリオ" panose="020B0604030504040204" pitchFamily="50" charset="-128"/>
                <a:ea typeface="メイリオ" panose="020B0604030504040204" pitchFamily="50" charset="-128"/>
              </a:endParaRPr>
            </a:p>
          </p:txBody>
        </p:sp>
        <p:sp>
          <p:nvSpPr>
            <p:cNvPr id="102464" name="Line 64"/>
            <p:cNvSpPr>
              <a:spLocks noChangeShapeType="1"/>
            </p:cNvSpPr>
            <p:nvPr/>
          </p:nvSpPr>
          <p:spPr bwMode="auto">
            <a:xfrm flipV="1">
              <a:off x="3195" y="3261"/>
              <a:ext cx="129" cy="0"/>
            </a:xfrm>
            <a:prstGeom prst="line">
              <a:avLst/>
            </a:prstGeom>
            <a:noFill/>
            <a:ln w="9525">
              <a:solidFill>
                <a:srgbClr val="3333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メイリオ" panose="020B0604030504040204" pitchFamily="50" charset="-128"/>
                <a:ea typeface="メイリオ" panose="020B0604030504040204" pitchFamily="50" charset="-128"/>
              </a:endParaRPr>
            </a:p>
          </p:txBody>
        </p:sp>
        <p:sp>
          <p:nvSpPr>
            <p:cNvPr id="102465" name="Text Box 65"/>
            <p:cNvSpPr txBox="1">
              <a:spLocks noChangeArrowheads="1"/>
            </p:cNvSpPr>
            <p:nvPr/>
          </p:nvSpPr>
          <p:spPr bwMode="auto">
            <a:xfrm>
              <a:off x="3121" y="3010"/>
              <a:ext cx="448"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ja-JP" sz="1400">
                  <a:latin typeface="メイリオ" panose="020B0604030504040204" pitchFamily="50" charset="-128"/>
                  <a:ea typeface="メイリオ" panose="020B0604030504040204" pitchFamily="50" charset="-128"/>
                </a:rPr>
                <a:t>No</a:t>
              </a:r>
            </a:p>
          </p:txBody>
        </p:sp>
        <p:sp>
          <p:nvSpPr>
            <p:cNvPr id="102466" name="Text Box 66"/>
            <p:cNvSpPr txBox="1">
              <a:spLocks noChangeArrowheads="1"/>
            </p:cNvSpPr>
            <p:nvPr/>
          </p:nvSpPr>
          <p:spPr bwMode="auto">
            <a:xfrm>
              <a:off x="3678" y="3462"/>
              <a:ext cx="370"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ja-JP" sz="1400">
                  <a:latin typeface="メイリオ" panose="020B0604030504040204" pitchFamily="50" charset="-128"/>
                  <a:ea typeface="メイリオ" panose="020B0604030504040204" pitchFamily="50" charset="-128"/>
                </a:rPr>
                <a:t>Yes</a:t>
              </a:r>
            </a:p>
          </p:txBody>
        </p:sp>
      </p:grpSp>
      <p:sp>
        <p:nvSpPr>
          <p:cNvPr id="102467" name="AutoShape 67"/>
          <p:cNvSpPr>
            <a:spLocks noChangeArrowheads="1"/>
          </p:cNvSpPr>
          <p:nvPr/>
        </p:nvSpPr>
        <p:spPr bwMode="auto">
          <a:xfrm>
            <a:off x="3609975" y="4519613"/>
            <a:ext cx="1257300" cy="434975"/>
          </a:xfrm>
          <a:prstGeom prst="flowChartProcess">
            <a:avLst/>
          </a:prstGeom>
          <a:solidFill>
            <a:schemeClr val="accent1"/>
          </a:solidFill>
          <a:ln w="9525" algn="ctr">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1600">
                <a:latin typeface="メイリオ" panose="020B0604030504040204" pitchFamily="50" charset="-128"/>
                <a:ea typeface="メイリオ" panose="020B0604030504040204" pitchFamily="50" charset="-128"/>
              </a:rPr>
              <a:t>ループの処理</a:t>
            </a:r>
          </a:p>
        </p:txBody>
      </p:sp>
      <p:sp>
        <p:nvSpPr>
          <p:cNvPr id="102468" name="Line 68"/>
          <p:cNvSpPr>
            <a:spLocks noChangeShapeType="1"/>
          </p:cNvSpPr>
          <p:nvPr/>
        </p:nvSpPr>
        <p:spPr bwMode="auto">
          <a:xfrm>
            <a:off x="4243388" y="4040188"/>
            <a:ext cx="1587" cy="493712"/>
          </a:xfrm>
          <a:prstGeom prst="line">
            <a:avLst/>
          </a:prstGeom>
          <a:noFill/>
          <a:ln w="9525">
            <a:solidFill>
              <a:srgbClr val="333333"/>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メイリオ" panose="020B0604030504040204" pitchFamily="50" charset="-128"/>
              <a:ea typeface="メイリオ" panose="020B0604030504040204" pitchFamily="50" charset="-128"/>
            </a:endParaRPr>
          </a:p>
        </p:txBody>
      </p:sp>
      <p:sp>
        <p:nvSpPr>
          <p:cNvPr id="102469" name="Line 69"/>
          <p:cNvSpPr>
            <a:spLocks noChangeShapeType="1"/>
          </p:cNvSpPr>
          <p:nvPr/>
        </p:nvSpPr>
        <p:spPr bwMode="auto">
          <a:xfrm>
            <a:off x="3475038" y="4244975"/>
            <a:ext cx="782637" cy="0"/>
          </a:xfrm>
          <a:prstGeom prst="line">
            <a:avLst/>
          </a:prstGeom>
          <a:noFill/>
          <a:ln w="9525">
            <a:solidFill>
              <a:srgbClr val="333333"/>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メイリオ" panose="020B0604030504040204" pitchFamily="50" charset="-128"/>
              <a:ea typeface="メイリオ" panose="020B0604030504040204" pitchFamily="50" charset="-128"/>
            </a:endParaRPr>
          </a:p>
        </p:txBody>
      </p:sp>
      <p:sp>
        <p:nvSpPr>
          <p:cNvPr id="102470" name="Line 70"/>
          <p:cNvSpPr>
            <a:spLocks noChangeShapeType="1"/>
          </p:cNvSpPr>
          <p:nvPr/>
        </p:nvSpPr>
        <p:spPr bwMode="auto">
          <a:xfrm>
            <a:off x="3460750" y="4202113"/>
            <a:ext cx="0" cy="942975"/>
          </a:xfrm>
          <a:prstGeom prst="line">
            <a:avLst/>
          </a:prstGeom>
          <a:noFill/>
          <a:ln w="9525">
            <a:solidFill>
              <a:srgbClr val="3333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メイリオ" panose="020B0604030504040204" pitchFamily="50" charset="-128"/>
              <a:ea typeface="メイリオ" panose="020B0604030504040204" pitchFamily="50" charset="-128"/>
            </a:endParaRPr>
          </a:p>
        </p:txBody>
      </p:sp>
      <p:sp>
        <p:nvSpPr>
          <p:cNvPr id="102471" name="Line 71"/>
          <p:cNvSpPr>
            <a:spLocks noChangeShapeType="1"/>
          </p:cNvSpPr>
          <p:nvPr/>
        </p:nvSpPr>
        <p:spPr bwMode="auto">
          <a:xfrm>
            <a:off x="3475038" y="5116513"/>
            <a:ext cx="769937" cy="0"/>
          </a:xfrm>
          <a:prstGeom prst="line">
            <a:avLst/>
          </a:prstGeom>
          <a:noFill/>
          <a:ln w="9525">
            <a:solidFill>
              <a:srgbClr val="3333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メイリオ" panose="020B0604030504040204" pitchFamily="50" charset="-128"/>
              <a:ea typeface="メイリオ" panose="020B0604030504040204" pitchFamily="50" charset="-128"/>
            </a:endParaRPr>
          </a:p>
        </p:txBody>
      </p:sp>
      <p:sp>
        <p:nvSpPr>
          <p:cNvPr id="102472" name="Line 72"/>
          <p:cNvSpPr>
            <a:spLocks noChangeShapeType="1"/>
          </p:cNvSpPr>
          <p:nvPr/>
        </p:nvSpPr>
        <p:spPr bwMode="auto">
          <a:xfrm>
            <a:off x="4229100" y="4956175"/>
            <a:ext cx="15875" cy="158750"/>
          </a:xfrm>
          <a:prstGeom prst="line">
            <a:avLst/>
          </a:prstGeom>
          <a:noFill/>
          <a:ln w="9525">
            <a:solidFill>
              <a:srgbClr val="3333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メイリオ" panose="020B0604030504040204" pitchFamily="50" charset="-128"/>
              <a:ea typeface="メイリオ" panose="020B0604030504040204" pitchFamily="50" charset="-128"/>
            </a:endParaRPr>
          </a:p>
        </p:txBody>
      </p:sp>
      <p:sp>
        <p:nvSpPr>
          <p:cNvPr id="102473" name="Text Box 73"/>
          <p:cNvSpPr txBox="1">
            <a:spLocks noChangeArrowheads="1"/>
          </p:cNvSpPr>
          <p:nvPr/>
        </p:nvSpPr>
        <p:spPr bwMode="auto">
          <a:xfrm>
            <a:off x="3372194" y="6123305"/>
            <a:ext cx="210185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ja-JP" altLang="en-US" sz="2000" dirty="0" smtClean="0">
                <a:latin typeface="メイリオ" panose="020B0604030504040204" pitchFamily="50" charset="-128"/>
                <a:ea typeface="メイリオ" panose="020B0604030504040204" pitchFamily="50" charset="-128"/>
              </a:rPr>
              <a:t>無限繰り返し型</a:t>
            </a:r>
            <a:endParaRPr lang="ja-JP" altLang="en-US" sz="2000" dirty="0">
              <a:latin typeface="メイリオ" panose="020B0604030504040204" pitchFamily="50" charset="-128"/>
              <a:ea typeface="メイリオ" panose="020B0604030504040204" pitchFamily="50" charset="-128"/>
            </a:endParaRPr>
          </a:p>
        </p:txBody>
      </p:sp>
      <p:sp>
        <p:nvSpPr>
          <p:cNvPr id="102474" name="Text Box 74"/>
          <p:cNvSpPr txBox="1">
            <a:spLocks noChangeArrowheads="1"/>
          </p:cNvSpPr>
          <p:nvPr/>
        </p:nvSpPr>
        <p:spPr bwMode="auto">
          <a:xfrm>
            <a:off x="5279681" y="6123305"/>
            <a:ext cx="16256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ja-JP" altLang="en-US" sz="2000" dirty="0" smtClean="0">
                <a:latin typeface="メイリオ" panose="020B0604030504040204" pitchFamily="50" charset="-128"/>
                <a:ea typeface="メイリオ" panose="020B0604030504040204" pitchFamily="50" charset="-128"/>
              </a:rPr>
              <a:t>後判定型</a:t>
            </a:r>
            <a:endParaRPr lang="ja-JP" altLang="en-US" sz="2000" dirty="0">
              <a:latin typeface="メイリオ" panose="020B0604030504040204" pitchFamily="50" charset="-128"/>
              <a:ea typeface="メイリオ" panose="020B0604030504040204" pitchFamily="50" charset="-128"/>
            </a:endParaRPr>
          </a:p>
        </p:txBody>
      </p:sp>
      <p:sp>
        <p:nvSpPr>
          <p:cNvPr id="102475" name="Text Box 75"/>
          <p:cNvSpPr txBox="1">
            <a:spLocks noChangeArrowheads="1"/>
          </p:cNvSpPr>
          <p:nvPr/>
        </p:nvSpPr>
        <p:spPr bwMode="auto">
          <a:xfrm>
            <a:off x="7126288" y="6108639"/>
            <a:ext cx="16256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ja-JP" altLang="en-US" sz="2000" dirty="0" smtClean="0">
                <a:latin typeface="メイリオ" panose="020B0604030504040204" pitchFamily="50" charset="-128"/>
                <a:ea typeface="メイリオ" panose="020B0604030504040204" pitchFamily="50" charset="-128"/>
              </a:rPr>
              <a:t>前判定型</a:t>
            </a:r>
            <a:endParaRPr lang="ja-JP" altLang="en-US" sz="2000" dirty="0">
              <a:latin typeface="メイリオ" panose="020B0604030504040204" pitchFamily="50" charset="-128"/>
              <a:ea typeface="メイリオ" panose="020B0604030504040204" pitchFamily="50" charset="-128"/>
            </a:endParaRPr>
          </a:p>
        </p:txBody>
      </p:sp>
      <p:sp>
        <p:nvSpPr>
          <p:cNvPr id="102477" name="AutoShape 77"/>
          <p:cNvSpPr>
            <a:spLocks noChangeArrowheads="1"/>
          </p:cNvSpPr>
          <p:nvPr/>
        </p:nvSpPr>
        <p:spPr bwMode="auto">
          <a:xfrm>
            <a:off x="263525" y="3139282"/>
            <a:ext cx="2830513" cy="1801017"/>
          </a:xfrm>
          <a:prstGeom prst="wedgeRectCallout">
            <a:avLst>
              <a:gd name="adj1" fmla="val 14116"/>
              <a:gd name="adj2" fmla="val 70222"/>
            </a:avLst>
          </a:prstGeom>
          <a:solidFill>
            <a:srgbClr val="FFFF99"/>
          </a:solidFill>
          <a:ln w="9525" algn="ctr">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r>
              <a:rPr lang="ja-JP" altLang="en-US" sz="2000" dirty="0">
                <a:latin typeface="メイリオ" panose="020B0604030504040204" pitchFamily="50" charset="-128"/>
                <a:ea typeface="メイリオ" panose="020B0604030504040204" pitchFamily="50" charset="-128"/>
              </a:rPr>
              <a:t>プログラムや人間の判断などのアルゴリズムは基本的に、</a:t>
            </a:r>
            <a:r>
              <a:rPr lang="ja-JP" altLang="en-US" sz="2000" dirty="0" smtClean="0">
                <a:latin typeface="メイリオ" panose="020B0604030504040204" pitchFamily="50" charset="-128"/>
                <a:ea typeface="メイリオ" panose="020B0604030504040204" pitchFamily="50" charset="-128"/>
              </a:rPr>
              <a:t>逐次、選択</a:t>
            </a:r>
            <a:r>
              <a:rPr lang="en-US" altLang="ja-JP" sz="2000" dirty="0" smtClean="0">
                <a:latin typeface="メイリオ" panose="020B0604030504040204" pitchFamily="50" charset="-128"/>
                <a:ea typeface="メイリオ" panose="020B0604030504040204" pitchFamily="50" charset="-128"/>
              </a:rPr>
              <a:t>:</a:t>
            </a:r>
            <a:r>
              <a:rPr lang="ja-JP" altLang="en-US" sz="2000" dirty="0" smtClean="0">
                <a:latin typeface="メイリオ" panose="020B0604030504040204" pitchFamily="50" charset="-128"/>
                <a:ea typeface="メイリオ" panose="020B0604030504040204" pitchFamily="50" charset="-128"/>
              </a:rPr>
              <a:t>分岐、繰り返し</a:t>
            </a:r>
            <a:r>
              <a:rPr lang="en-US" altLang="ja-JP" sz="2000" dirty="0" smtClean="0">
                <a:latin typeface="メイリオ" panose="020B0604030504040204" pitchFamily="50" charset="-128"/>
                <a:ea typeface="メイリオ" panose="020B0604030504040204" pitchFamily="50" charset="-128"/>
              </a:rPr>
              <a:t>(</a:t>
            </a:r>
            <a:r>
              <a:rPr lang="ja-JP" altLang="en-US" sz="2000" dirty="0" smtClean="0">
                <a:latin typeface="メイリオ" panose="020B0604030504040204" pitchFamily="50" charset="-128"/>
                <a:ea typeface="メイリオ" panose="020B0604030504040204" pitchFamily="50" charset="-128"/>
              </a:rPr>
              <a:t>ループ</a:t>
            </a:r>
            <a:r>
              <a:rPr lang="en-US" altLang="ja-JP" sz="2000" dirty="0" smtClean="0">
                <a:latin typeface="メイリオ" panose="020B0604030504040204" pitchFamily="50" charset="-128"/>
                <a:ea typeface="メイリオ" panose="020B0604030504040204" pitchFamily="50" charset="-128"/>
              </a:rPr>
              <a:t>)</a:t>
            </a:r>
            <a:r>
              <a:rPr lang="ja-JP" altLang="en-US" sz="2000" dirty="0" smtClean="0">
                <a:latin typeface="メイリオ" panose="020B0604030504040204" pitchFamily="50" charset="-128"/>
                <a:ea typeface="メイリオ" panose="020B0604030504040204" pitchFamily="50" charset="-128"/>
              </a:rPr>
              <a:t>の</a:t>
            </a:r>
            <a:r>
              <a:rPr lang="ja-JP" altLang="en-US" sz="2000" dirty="0">
                <a:latin typeface="メイリオ" panose="020B0604030504040204" pitchFamily="50" charset="-128"/>
                <a:ea typeface="メイリオ" panose="020B0604030504040204" pitchFamily="50" charset="-128"/>
              </a:rPr>
              <a:t>組み合わせで表現</a:t>
            </a:r>
            <a:r>
              <a:rPr lang="ja-JP" altLang="en-US" sz="2000" dirty="0" smtClean="0">
                <a:latin typeface="メイリオ" panose="020B0604030504040204" pitchFamily="50" charset="-128"/>
                <a:ea typeface="メイリオ" panose="020B0604030504040204" pitchFamily="50" charset="-128"/>
              </a:rPr>
              <a:t>できます。</a:t>
            </a:r>
            <a:endParaRPr lang="ja-JP" altLang="en-US" sz="20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99345209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a:picLocks noChangeAspect="1"/>
          </p:cNvPicPr>
          <p:nvPr/>
        </p:nvPicPr>
        <p:blipFill>
          <a:blip r:embed="rId2"/>
          <a:stretch>
            <a:fillRect/>
          </a:stretch>
        </p:blipFill>
        <p:spPr>
          <a:xfrm>
            <a:off x="3170927" y="2805114"/>
            <a:ext cx="1885950" cy="1066800"/>
          </a:xfrm>
          <a:prstGeom prst="rect">
            <a:avLst/>
          </a:prstGeom>
        </p:spPr>
      </p:pic>
      <p:sp>
        <p:nvSpPr>
          <p:cNvPr id="49" name="スライド番号プレースホルダー 3"/>
          <p:cNvSpPr>
            <a:spLocks noGrp="1"/>
          </p:cNvSpPr>
          <p:nvPr>
            <p:ph type="sldNum" sz="quarter" idx="12"/>
          </p:nvPr>
        </p:nvSpPr>
        <p:spPr/>
        <p:txBody>
          <a:bodyPr/>
          <a:lstStyle/>
          <a:p>
            <a:fld id="{656C4E39-4DD0-45E0-8DA6-343D5642CD20}" type="slidenum">
              <a:rPr lang="en-US" altLang="ja-JP" sz="2000">
                <a:latin typeface="メイリオ" panose="020B0604030504040204" pitchFamily="50" charset="-128"/>
                <a:ea typeface="メイリオ" panose="020B0604030504040204" pitchFamily="50" charset="-128"/>
              </a:rPr>
              <a:pPr/>
              <a:t>21</a:t>
            </a:fld>
            <a:endParaRPr lang="en-US" altLang="ja-JP" sz="2000">
              <a:latin typeface="メイリオ" panose="020B0604030504040204" pitchFamily="50" charset="-128"/>
              <a:ea typeface="メイリオ" panose="020B0604030504040204" pitchFamily="50" charset="-128"/>
            </a:endParaRPr>
          </a:p>
        </p:txBody>
      </p:sp>
      <p:sp>
        <p:nvSpPr>
          <p:cNvPr id="103427" name="Text Box 3"/>
          <p:cNvSpPr txBox="1">
            <a:spLocks noChangeArrowheads="1"/>
          </p:cNvSpPr>
          <p:nvPr/>
        </p:nvSpPr>
        <p:spPr bwMode="auto">
          <a:xfrm>
            <a:off x="407194" y="104905"/>
            <a:ext cx="8177133"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50000"/>
              </a:spcBef>
            </a:pPr>
            <a:r>
              <a:rPr lang="en-US" altLang="ja-JP" sz="2800" dirty="0">
                <a:latin typeface="メイリオ" panose="020B0604030504040204" pitchFamily="50" charset="-128"/>
                <a:ea typeface="メイリオ" panose="020B0604030504040204" pitchFamily="50" charset="-128"/>
              </a:rPr>
              <a:t>6</a:t>
            </a:r>
            <a:r>
              <a:rPr lang="en-US" altLang="ja-JP" sz="2800" dirty="0" smtClean="0">
                <a:latin typeface="メイリオ" panose="020B0604030504040204" pitchFamily="50" charset="-128"/>
                <a:ea typeface="メイリオ" panose="020B0604030504040204" pitchFamily="50" charset="-128"/>
              </a:rPr>
              <a:t>. </a:t>
            </a:r>
            <a:r>
              <a:rPr lang="ja-JP" altLang="en-US" sz="2800" dirty="0">
                <a:latin typeface="メイリオ" panose="020B0604030504040204" pitchFamily="50" charset="-128"/>
                <a:ea typeface="メイリオ" panose="020B0604030504040204" pitchFamily="50" charset="-128"/>
              </a:rPr>
              <a:t>プログラムの構造</a:t>
            </a:r>
            <a:r>
              <a:rPr lang="en-US" altLang="ja-JP" sz="2800" dirty="0">
                <a:latin typeface="メイリオ" panose="020B0604030504040204" pitchFamily="50" charset="-128"/>
                <a:ea typeface="メイリオ" panose="020B0604030504040204" pitchFamily="50" charset="-128"/>
              </a:rPr>
              <a:t>/</a:t>
            </a:r>
            <a:r>
              <a:rPr lang="ja-JP" altLang="en-US" sz="2800" dirty="0">
                <a:latin typeface="メイリオ" panose="020B0604030504040204" pitchFamily="50" charset="-128"/>
                <a:ea typeface="メイリオ" panose="020B0604030504040204" pitchFamily="50" charset="-128"/>
              </a:rPr>
              <a:t>フローチャートの復習</a:t>
            </a:r>
            <a:r>
              <a:rPr lang="en-US" altLang="ja-JP" sz="2800" dirty="0" smtClean="0">
                <a:latin typeface="メイリオ" panose="020B0604030504040204" pitchFamily="50" charset="-128"/>
                <a:ea typeface="メイリオ" panose="020B0604030504040204" pitchFamily="50" charset="-128"/>
              </a:rPr>
              <a:t>(2)</a:t>
            </a:r>
            <a:endParaRPr lang="ja-JP" altLang="en-US" sz="2800" dirty="0">
              <a:latin typeface="メイリオ" panose="020B0604030504040204" pitchFamily="50" charset="-128"/>
              <a:ea typeface="メイリオ" panose="020B0604030504040204" pitchFamily="50" charset="-128"/>
            </a:endParaRPr>
          </a:p>
        </p:txBody>
      </p:sp>
      <p:sp>
        <p:nvSpPr>
          <p:cNvPr id="103434" name="Text Box 10"/>
          <p:cNvSpPr txBox="1">
            <a:spLocks noChangeArrowheads="1"/>
          </p:cNvSpPr>
          <p:nvPr/>
        </p:nvSpPr>
        <p:spPr bwMode="auto">
          <a:xfrm>
            <a:off x="102394" y="503972"/>
            <a:ext cx="2117725"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ja-JP" altLang="en-US" sz="2000" dirty="0" smtClean="0">
                <a:solidFill>
                  <a:srgbClr val="FF0000"/>
                </a:solidFill>
                <a:latin typeface="メイリオ" panose="020B0604030504040204" pitchFamily="50" charset="-128"/>
                <a:ea typeface="メイリオ" panose="020B0604030504040204" pitchFamily="50" charset="-128"/>
              </a:rPr>
              <a:t>分岐</a:t>
            </a:r>
            <a:endParaRPr lang="ja-JP" altLang="en-US" sz="2000" dirty="0">
              <a:solidFill>
                <a:srgbClr val="FF0000"/>
              </a:solidFill>
              <a:latin typeface="メイリオ" panose="020B0604030504040204" pitchFamily="50" charset="-128"/>
              <a:ea typeface="メイリオ" panose="020B0604030504040204" pitchFamily="50" charset="-128"/>
            </a:endParaRPr>
          </a:p>
        </p:txBody>
      </p:sp>
      <p:grpSp>
        <p:nvGrpSpPr>
          <p:cNvPr id="103443" name="Group 19"/>
          <p:cNvGrpSpPr>
            <a:grpSpLocks/>
          </p:cNvGrpSpPr>
          <p:nvPr/>
        </p:nvGrpSpPr>
        <p:grpSpPr bwMode="auto">
          <a:xfrm>
            <a:off x="407194" y="891322"/>
            <a:ext cx="1444625" cy="1755775"/>
            <a:chOff x="2546" y="934"/>
            <a:chExt cx="1102" cy="1106"/>
          </a:xfrm>
        </p:grpSpPr>
        <p:sp>
          <p:nvSpPr>
            <p:cNvPr id="103444" name="AutoShape 20"/>
            <p:cNvSpPr>
              <a:spLocks noChangeArrowheads="1"/>
            </p:cNvSpPr>
            <p:nvPr/>
          </p:nvSpPr>
          <p:spPr bwMode="auto">
            <a:xfrm>
              <a:off x="2546" y="1036"/>
              <a:ext cx="1005" cy="311"/>
            </a:xfrm>
            <a:prstGeom prst="flowChartDecision">
              <a:avLst/>
            </a:prstGeom>
            <a:solidFill>
              <a:schemeClr val="accent1"/>
            </a:solidFill>
            <a:ln w="9525" algn="ctr">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2000">
                  <a:latin typeface="メイリオ" panose="020B0604030504040204" pitchFamily="50" charset="-128"/>
                  <a:ea typeface="メイリオ" panose="020B0604030504040204" pitchFamily="50" charset="-128"/>
                </a:rPr>
                <a:t>条件</a:t>
              </a:r>
            </a:p>
          </p:txBody>
        </p:sp>
        <p:sp>
          <p:nvSpPr>
            <p:cNvPr id="103445" name="AutoShape 21"/>
            <p:cNvSpPr>
              <a:spLocks noChangeArrowheads="1"/>
            </p:cNvSpPr>
            <p:nvPr/>
          </p:nvSpPr>
          <p:spPr bwMode="auto">
            <a:xfrm>
              <a:off x="2571" y="1523"/>
              <a:ext cx="960" cy="274"/>
            </a:xfrm>
            <a:prstGeom prst="flowChartProcess">
              <a:avLst/>
            </a:prstGeom>
            <a:solidFill>
              <a:schemeClr val="accent1"/>
            </a:solidFill>
            <a:ln w="9525" algn="ctr">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2000">
                  <a:latin typeface="メイリオ" panose="020B0604030504040204" pitchFamily="50" charset="-128"/>
                  <a:ea typeface="メイリオ" panose="020B0604030504040204" pitchFamily="50" charset="-128"/>
                </a:rPr>
                <a:t>処理</a:t>
              </a:r>
            </a:p>
          </p:txBody>
        </p:sp>
        <p:sp>
          <p:nvSpPr>
            <p:cNvPr id="103446" name="Line 22"/>
            <p:cNvSpPr>
              <a:spLocks noChangeShapeType="1"/>
            </p:cNvSpPr>
            <p:nvPr/>
          </p:nvSpPr>
          <p:spPr bwMode="auto">
            <a:xfrm>
              <a:off x="3055" y="1349"/>
              <a:ext cx="1" cy="183"/>
            </a:xfrm>
            <a:prstGeom prst="line">
              <a:avLst/>
            </a:prstGeom>
            <a:noFill/>
            <a:ln w="9525">
              <a:solidFill>
                <a:srgbClr val="333333"/>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2000">
                <a:latin typeface="メイリオ" panose="020B0604030504040204" pitchFamily="50" charset="-128"/>
                <a:ea typeface="メイリオ" panose="020B0604030504040204" pitchFamily="50" charset="-128"/>
              </a:endParaRPr>
            </a:p>
          </p:txBody>
        </p:sp>
        <p:sp>
          <p:nvSpPr>
            <p:cNvPr id="103447" name="Line 23"/>
            <p:cNvSpPr>
              <a:spLocks noChangeShapeType="1"/>
            </p:cNvSpPr>
            <p:nvPr/>
          </p:nvSpPr>
          <p:spPr bwMode="auto">
            <a:xfrm>
              <a:off x="3060" y="1811"/>
              <a:ext cx="1" cy="229"/>
            </a:xfrm>
            <a:prstGeom prst="line">
              <a:avLst/>
            </a:prstGeom>
            <a:noFill/>
            <a:ln w="9525">
              <a:solidFill>
                <a:srgbClr val="333333"/>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2000">
                <a:latin typeface="メイリオ" panose="020B0604030504040204" pitchFamily="50" charset="-128"/>
                <a:ea typeface="メイリオ" panose="020B0604030504040204" pitchFamily="50" charset="-128"/>
              </a:endParaRPr>
            </a:p>
          </p:txBody>
        </p:sp>
        <p:sp>
          <p:nvSpPr>
            <p:cNvPr id="103448" name="Line 24"/>
            <p:cNvSpPr>
              <a:spLocks noChangeShapeType="1"/>
            </p:cNvSpPr>
            <p:nvPr/>
          </p:nvSpPr>
          <p:spPr bwMode="auto">
            <a:xfrm>
              <a:off x="3041" y="934"/>
              <a:ext cx="1" cy="101"/>
            </a:xfrm>
            <a:prstGeom prst="line">
              <a:avLst/>
            </a:prstGeom>
            <a:noFill/>
            <a:ln w="9525">
              <a:solidFill>
                <a:srgbClr val="333333"/>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2000">
                <a:latin typeface="メイリオ" panose="020B0604030504040204" pitchFamily="50" charset="-128"/>
                <a:ea typeface="メイリオ" panose="020B0604030504040204" pitchFamily="50" charset="-128"/>
              </a:endParaRPr>
            </a:p>
          </p:txBody>
        </p:sp>
        <p:sp>
          <p:nvSpPr>
            <p:cNvPr id="103449" name="Text Box 25"/>
            <p:cNvSpPr txBox="1">
              <a:spLocks noChangeArrowheads="1"/>
            </p:cNvSpPr>
            <p:nvPr/>
          </p:nvSpPr>
          <p:spPr bwMode="auto">
            <a:xfrm>
              <a:off x="3036" y="1336"/>
              <a:ext cx="592" cy="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altLang="ja-JP" sz="2000" dirty="0">
                  <a:latin typeface="メイリオ" panose="020B0604030504040204" pitchFamily="50" charset="-128"/>
                  <a:ea typeface="メイリオ" panose="020B0604030504040204" pitchFamily="50" charset="-128"/>
                </a:rPr>
                <a:t>Yes</a:t>
              </a:r>
            </a:p>
          </p:txBody>
        </p:sp>
        <p:sp>
          <p:nvSpPr>
            <p:cNvPr id="103450" name="Line 26"/>
            <p:cNvSpPr>
              <a:spLocks noChangeShapeType="1"/>
            </p:cNvSpPr>
            <p:nvPr/>
          </p:nvSpPr>
          <p:spPr bwMode="auto">
            <a:xfrm>
              <a:off x="3538" y="1180"/>
              <a:ext cx="110" cy="0"/>
            </a:xfrm>
            <a:prstGeom prst="line">
              <a:avLst/>
            </a:prstGeom>
            <a:noFill/>
            <a:ln w="9525">
              <a:solidFill>
                <a:srgbClr val="3333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2000">
                <a:latin typeface="メイリオ" panose="020B0604030504040204" pitchFamily="50" charset="-128"/>
                <a:ea typeface="メイリオ" panose="020B0604030504040204" pitchFamily="50" charset="-128"/>
              </a:endParaRPr>
            </a:p>
          </p:txBody>
        </p:sp>
        <p:sp>
          <p:nvSpPr>
            <p:cNvPr id="103451" name="Line 27"/>
            <p:cNvSpPr>
              <a:spLocks noChangeShapeType="1"/>
            </p:cNvSpPr>
            <p:nvPr/>
          </p:nvSpPr>
          <p:spPr bwMode="auto">
            <a:xfrm>
              <a:off x="3648" y="1180"/>
              <a:ext cx="0" cy="704"/>
            </a:xfrm>
            <a:prstGeom prst="line">
              <a:avLst/>
            </a:prstGeom>
            <a:noFill/>
            <a:ln w="9525">
              <a:solidFill>
                <a:srgbClr val="3333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2000">
                <a:latin typeface="メイリオ" panose="020B0604030504040204" pitchFamily="50" charset="-128"/>
                <a:ea typeface="メイリオ" panose="020B0604030504040204" pitchFamily="50" charset="-128"/>
              </a:endParaRPr>
            </a:p>
          </p:txBody>
        </p:sp>
        <p:sp>
          <p:nvSpPr>
            <p:cNvPr id="103452" name="Line 28"/>
            <p:cNvSpPr>
              <a:spLocks noChangeShapeType="1"/>
            </p:cNvSpPr>
            <p:nvPr/>
          </p:nvSpPr>
          <p:spPr bwMode="auto">
            <a:xfrm flipH="1">
              <a:off x="3053" y="1875"/>
              <a:ext cx="595" cy="0"/>
            </a:xfrm>
            <a:prstGeom prst="line">
              <a:avLst/>
            </a:prstGeom>
            <a:noFill/>
            <a:ln w="9525">
              <a:solidFill>
                <a:srgbClr val="333333"/>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2000">
                <a:latin typeface="メイリオ" panose="020B0604030504040204" pitchFamily="50" charset="-128"/>
                <a:ea typeface="メイリオ" panose="020B0604030504040204" pitchFamily="50" charset="-128"/>
              </a:endParaRPr>
            </a:p>
          </p:txBody>
        </p:sp>
      </p:grpSp>
      <p:sp>
        <p:nvSpPr>
          <p:cNvPr id="103453" name="Text Box 29"/>
          <p:cNvSpPr txBox="1">
            <a:spLocks noChangeArrowheads="1"/>
          </p:cNvSpPr>
          <p:nvPr/>
        </p:nvSpPr>
        <p:spPr bwMode="auto">
          <a:xfrm>
            <a:off x="1412082" y="913547"/>
            <a:ext cx="7112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ja-JP" sz="2000">
                <a:latin typeface="メイリオ" panose="020B0604030504040204" pitchFamily="50" charset="-128"/>
                <a:ea typeface="メイリオ" panose="020B0604030504040204" pitchFamily="50" charset="-128"/>
              </a:rPr>
              <a:t>No</a:t>
            </a:r>
          </a:p>
        </p:txBody>
      </p:sp>
      <p:sp>
        <p:nvSpPr>
          <p:cNvPr id="103454" name="AutoShape 30"/>
          <p:cNvSpPr>
            <a:spLocks noChangeArrowheads="1"/>
          </p:cNvSpPr>
          <p:nvPr/>
        </p:nvSpPr>
        <p:spPr bwMode="auto">
          <a:xfrm>
            <a:off x="4078488" y="1033087"/>
            <a:ext cx="1317625" cy="493712"/>
          </a:xfrm>
          <a:prstGeom prst="flowChartDecision">
            <a:avLst/>
          </a:prstGeom>
          <a:solidFill>
            <a:schemeClr val="accent1"/>
          </a:solidFill>
          <a:ln w="9525" algn="ctr">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2000">
                <a:latin typeface="メイリオ" panose="020B0604030504040204" pitchFamily="50" charset="-128"/>
                <a:ea typeface="メイリオ" panose="020B0604030504040204" pitchFamily="50" charset="-128"/>
              </a:rPr>
              <a:t>条件</a:t>
            </a:r>
          </a:p>
        </p:txBody>
      </p:sp>
      <p:sp>
        <p:nvSpPr>
          <p:cNvPr id="103455" name="AutoShape 31"/>
          <p:cNvSpPr>
            <a:spLocks noChangeArrowheads="1"/>
          </p:cNvSpPr>
          <p:nvPr/>
        </p:nvSpPr>
        <p:spPr bwMode="auto">
          <a:xfrm>
            <a:off x="4111826" y="1806199"/>
            <a:ext cx="1257300" cy="434975"/>
          </a:xfrm>
          <a:prstGeom prst="flowChartProcess">
            <a:avLst/>
          </a:prstGeom>
          <a:solidFill>
            <a:schemeClr val="accent1"/>
          </a:solidFill>
          <a:ln w="9525" algn="ctr">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2000">
                <a:latin typeface="メイリオ" panose="020B0604030504040204" pitchFamily="50" charset="-128"/>
                <a:ea typeface="メイリオ" panose="020B0604030504040204" pitchFamily="50" charset="-128"/>
              </a:rPr>
              <a:t>処理</a:t>
            </a:r>
            <a:r>
              <a:rPr lang="en-US" altLang="ja-JP" sz="2000">
                <a:latin typeface="メイリオ" panose="020B0604030504040204" pitchFamily="50" charset="-128"/>
                <a:ea typeface="メイリオ" panose="020B0604030504040204" pitchFamily="50" charset="-128"/>
              </a:rPr>
              <a:t>1</a:t>
            </a:r>
          </a:p>
        </p:txBody>
      </p:sp>
      <p:sp>
        <p:nvSpPr>
          <p:cNvPr id="103456" name="Line 32"/>
          <p:cNvSpPr>
            <a:spLocks noChangeShapeType="1"/>
          </p:cNvSpPr>
          <p:nvPr/>
        </p:nvSpPr>
        <p:spPr bwMode="auto">
          <a:xfrm>
            <a:off x="4745238" y="1529974"/>
            <a:ext cx="1588" cy="290513"/>
          </a:xfrm>
          <a:prstGeom prst="line">
            <a:avLst/>
          </a:prstGeom>
          <a:noFill/>
          <a:ln w="9525">
            <a:solidFill>
              <a:srgbClr val="333333"/>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2000">
              <a:latin typeface="メイリオ" panose="020B0604030504040204" pitchFamily="50" charset="-128"/>
              <a:ea typeface="メイリオ" panose="020B0604030504040204" pitchFamily="50" charset="-128"/>
            </a:endParaRPr>
          </a:p>
        </p:txBody>
      </p:sp>
      <p:sp>
        <p:nvSpPr>
          <p:cNvPr id="103457" name="Line 33"/>
          <p:cNvSpPr>
            <a:spLocks noChangeShapeType="1"/>
          </p:cNvSpPr>
          <p:nvPr/>
        </p:nvSpPr>
        <p:spPr bwMode="auto">
          <a:xfrm>
            <a:off x="4751588" y="2263399"/>
            <a:ext cx="1588" cy="363538"/>
          </a:xfrm>
          <a:prstGeom prst="line">
            <a:avLst/>
          </a:prstGeom>
          <a:noFill/>
          <a:ln w="9525">
            <a:solidFill>
              <a:srgbClr val="333333"/>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2000">
              <a:latin typeface="メイリオ" panose="020B0604030504040204" pitchFamily="50" charset="-128"/>
              <a:ea typeface="メイリオ" panose="020B0604030504040204" pitchFamily="50" charset="-128"/>
            </a:endParaRPr>
          </a:p>
        </p:txBody>
      </p:sp>
      <p:sp>
        <p:nvSpPr>
          <p:cNvPr id="103458" name="Line 34"/>
          <p:cNvSpPr>
            <a:spLocks noChangeShapeType="1"/>
          </p:cNvSpPr>
          <p:nvPr/>
        </p:nvSpPr>
        <p:spPr bwMode="auto">
          <a:xfrm>
            <a:off x="4727776" y="871162"/>
            <a:ext cx="1587" cy="160337"/>
          </a:xfrm>
          <a:prstGeom prst="line">
            <a:avLst/>
          </a:prstGeom>
          <a:noFill/>
          <a:ln w="9525">
            <a:solidFill>
              <a:srgbClr val="333333"/>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2000">
              <a:latin typeface="メイリオ" panose="020B0604030504040204" pitchFamily="50" charset="-128"/>
              <a:ea typeface="メイリオ" panose="020B0604030504040204" pitchFamily="50" charset="-128"/>
            </a:endParaRPr>
          </a:p>
        </p:txBody>
      </p:sp>
      <p:sp>
        <p:nvSpPr>
          <p:cNvPr id="103459" name="Text Box 35"/>
          <p:cNvSpPr txBox="1">
            <a:spLocks noChangeArrowheads="1"/>
          </p:cNvSpPr>
          <p:nvPr/>
        </p:nvSpPr>
        <p:spPr bwMode="auto">
          <a:xfrm>
            <a:off x="4721426" y="1509337"/>
            <a:ext cx="819149"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altLang="ja-JP" sz="2000">
                <a:latin typeface="メイリオ" panose="020B0604030504040204" pitchFamily="50" charset="-128"/>
                <a:ea typeface="メイリオ" panose="020B0604030504040204" pitchFamily="50" charset="-128"/>
              </a:rPr>
              <a:t>Yes</a:t>
            </a:r>
          </a:p>
        </p:txBody>
      </p:sp>
      <p:sp>
        <p:nvSpPr>
          <p:cNvPr id="103460" name="Line 36"/>
          <p:cNvSpPr>
            <a:spLocks noChangeShapeType="1"/>
          </p:cNvSpPr>
          <p:nvPr/>
        </p:nvSpPr>
        <p:spPr bwMode="auto">
          <a:xfrm>
            <a:off x="5378651" y="1275974"/>
            <a:ext cx="666750" cy="0"/>
          </a:xfrm>
          <a:prstGeom prst="line">
            <a:avLst/>
          </a:prstGeom>
          <a:noFill/>
          <a:ln w="9525">
            <a:solidFill>
              <a:srgbClr val="3333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2000">
              <a:latin typeface="メイリオ" panose="020B0604030504040204" pitchFamily="50" charset="-128"/>
              <a:ea typeface="メイリオ" panose="020B0604030504040204" pitchFamily="50" charset="-128"/>
            </a:endParaRPr>
          </a:p>
        </p:txBody>
      </p:sp>
      <p:sp>
        <p:nvSpPr>
          <p:cNvPr id="103461" name="Line 37"/>
          <p:cNvSpPr>
            <a:spLocks noChangeShapeType="1"/>
          </p:cNvSpPr>
          <p:nvPr/>
        </p:nvSpPr>
        <p:spPr bwMode="auto">
          <a:xfrm>
            <a:off x="6031113" y="1275974"/>
            <a:ext cx="0" cy="1117600"/>
          </a:xfrm>
          <a:prstGeom prst="line">
            <a:avLst/>
          </a:prstGeom>
          <a:noFill/>
          <a:ln w="9525">
            <a:solidFill>
              <a:srgbClr val="3333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2000">
              <a:latin typeface="メイリオ" panose="020B0604030504040204" pitchFamily="50" charset="-128"/>
              <a:ea typeface="メイリオ" panose="020B0604030504040204" pitchFamily="50" charset="-128"/>
            </a:endParaRPr>
          </a:p>
        </p:txBody>
      </p:sp>
      <p:sp>
        <p:nvSpPr>
          <p:cNvPr id="103462" name="Line 38"/>
          <p:cNvSpPr>
            <a:spLocks noChangeShapeType="1"/>
          </p:cNvSpPr>
          <p:nvPr/>
        </p:nvSpPr>
        <p:spPr bwMode="auto">
          <a:xfrm flipH="1">
            <a:off x="4743651" y="2364999"/>
            <a:ext cx="1273175" cy="0"/>
          </a:xfrm>
          <a:prstGeom prst="line">
            <a:avLst/>
          </a:prstGeom>
          <a:noFill/>
          <a:ln w="9525">
            <a:solidFill>
              <a:srgbClr val="333333"/>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2000">
              <a:latin typeface="メイリオ" panose="020B0604030504040204" pitchFamily="50" charset="-128"/>
              <a:ea typeface="メイリオ" panose="020B0604030504040204" pitchFamily="50" charset="-128"/>
            </a:endParaRPr>
          </a:p>
        </p:txBody>
      </p:sp>
      <p:sp>
        <p:nvSpPr>
          <p:cNvPr id="103463" name="Text Box 39"/>
          <p:cNvSpPr txBox="1">
            <a:spLocks noChangeArrowheads="1"/>
          </p:cNvSpPr>
          <p:nvPr/>
        </p:nvSpPr>
        <p:spPr bwMode="auto">
          <a:xfrm>
            <a:off x="5038926" y="909262"/>
            <a:ext cx="7112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ja-JP" sz="2000">
                <a:latin typeface="メイリオ" panose="020B0604030504040204" pitchFamily="50" charset="-128"/>
                <a:ea typeface="メイリオ" panose="020B0604030504040204" pitchFamily="50" charset="-128"/>
              </a:rPr>
              <a:t>No</a:t>
            </a:r>
          </a:p>
        </p:txBody>
      </p:sp>
      <p:sp>
        <p:nvSpPr>
          <p:cNvPr id="103464" name="AutoShape 40"/>
          <p:cNvSpPr>
            <a:spLocks noChangeArrowheads="1"/>
          </p:cNvSpPr>
          <p:nvPr/>
        </p:nvSpPr>
        <p:spPr bwMode="auto">
          <a:xfrm>
            <a:off x="5513588" y="1783974"/>
            <a:ext cx="1257300" cy="434975"/>
          </a:xfrm>
          <a:prstGeom prst="flowChartProcess">
            <a:avLst/>
          </a:prstGeom>
          <a:solidFill>
            <a:schemeClr val="accent1"/>
          </a:solidFill>
          <a:ln w="9525" algn="ctr">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2000">
                <a:latin typeface="メイリオ" panose="020B0604030504040204" pitchFamily="50" charset="-128"/>
                <a:ea typeface="メイリオ" panose="020B0604030504040204" pitchFamily="50" charset="-128"/>
              </a:rPr>
              <a:t>処理</a:t>
            </a:r>
            <a:r>
              <a:rPr lang="en-US" altLang="ja-JP" sz="2000">
                <a:latin typeface="メイリオ" panose="020B0604030504040204" pitchFamily="50" charset="-128"/>
                <a:ea typeface="メイリオ" panose="020B0604030504040204" pitchFamily="50" charset="-128"/>
              </a:rPr>
              <a:t>2</a:t>
            </a:r>
          </a:p>
        </p:txBody>
      </p:sp>
      <p:sp>
        <p:nvSpPr>
          <p:cNvPr id="103465" name="Text Box 41"/>
          <p:cNvSpPr txBox="1">
            <a:spLocks noChangeArrowheads="1"/>
          </p:cNvSpPr>
          <p:nvPr/>
        </p:nvSpPr>
        <p:spPr bwMode="auto">
          <a:xfrm>
            <a:off x="242070" y="2771833"/>
            <a:ext cx="316706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50000"/>
              </a:spcBef>
            </a:pPr>
            <a:r>
              <a:rPr lang="ja-JP" altLang="en-US" sz="2000" dirty="0" smtClean="0">
                <a:solidFill>
                  <a:srgbClr val="FF0000"/>
                </a:solidFill>
                <a:latin typeface="メイリオ" panose="020B0604030504040204" pitchFamily="50" charset="-128"/>
                <a:ea typeface="メイリオ" panose="020B0604030504040204" pitchFamily="50" charset="-128"/>
              </a:rPr>
              <a:t>繰り返し</a:t>
            </a:r>
            <a:r>
              <a:rPr lang="en-US" altLang="ja-JP" sz="2000" dirty="0" smtClean="0">
                <a:solidFill>
                  <a:srgbClr val="FF0000"/>
                </a:solidFill>
                <a:latin typeface="メイリオ" panose="020B0604030504040204" pitchFamily="50" charset="-128"/>
                <a:ea typeface="メイリオ" panose="020B0604030504040204" pitchFamily="50" charset="-128"/>
              </a:rPr>
              <a:t>:</a:t>
            </a:r>
            <a:r>
              <a:rPr lang="ja-JP" altLang="en-US" sz="2000" dirty="0" smtClean="0">
                <a:solidFill>
                  <a:srgbClr val="FF0000"/>
                </a:solidFill>
                <a:latin typeface="メイリオ" panose="020B0604030504040204" pitchFamily="50" charset="-128"/>
                <a:ea typeface="メイリオ" panose="020B0604030504040204" pitchFamily="50" charset="-128"/>
              </a:rPr>
              <a:t>回数指定</a:t>
            </a:r>
            <a:endParaRPr lang="en-US" altLang="ja-JP" sz="2000" dirty="0">
              <a:solidFill>
                <a:srgbClr val="FF0000"/>
              </a:solidFill>
              <a:latin typeface="メイリオ" panose="020B0604030504040204" pitchFamily="50" charset="-128"/>
              <a:ea typeface="メイリオ" panose="020B0604030504040204" pitchFamily="50" charset="-128"/>
            </a:endParaRPr>
          </a:p>
        </p:txBody>
      </p:sp>
      <p:sp>
        <p:nvSpPr>
          <p:cNvPr id="103505" name="AutoShape 81"/>
          <p:cNvSpPr>
            <a:spLocks noChangeArrowheads="1"/>
          </p:cNvSpPr>
          <p:nvPr/>
        </p:nvSpPr>
        <p:spPr bwMode="auto">
          <a:xfrm>
            <a:off x="707469" y="3181427"/>
            <a:ext cx="2348730" cy="434975"/>
          </a:xfrm>
          <a:prstGeom prst="flowChartProcess">
            <a:avLst/>
          </a:prstGeom>
          <a:solidFill>
            <a:schemeClr val="accent1"/>
          </a:solidFill>
          <a:ln w="9525" algn="ctr">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2000" dirty="0" smtClean="0">
                <a:latin typeface="メイリオ" panose="020B0604030504040204" pitchFamily="50" charset="-128"/>
                <a:ea typeface="メイリオ" panose="020B0604030504040204" pitchFamily="50" charset="-128"/>
              </a:rPr>
              <a:t>(</a:t>
            </a:r>
            <a:r>
              <a:rPr lang="ja-JP" altLang="en-US" sz="2000" dirty="0" smtClean="0">
                <a:latin typeface="メイリオ" panose="020B0604030504040204" pitchFamily="50" charset="-128"/>
                <a:ea typeface="メイリオ" panose="020B0604030504040204" pitchFamily="50" charset="-128"/>
              </a:rPr>
              <a:t>カウンター</a:t>
            </a:r>
            <a:r>
              <a:rPr lang="en-US" altLang="ja-JP" sz="2000" dirty="0" smtClean="0">
                <a:latin typeface="メイリオ" panose="020B0604030504040204" pitchFamily="50" charset="-128"/>
                <a:ea typeface="メイリオ" panose="020B0604030504040204" pitchFamily="50" charset="-128"/>
              </a:rPr>
              <a:t>) </a:t>
            </a:r>
            <a:r>
              <a:rPr lang="en-US" altLang="ja-JP" sz="2000" dirty="0">
                <a:latin typeface="メイリオ" panose="020B0604030504040204" pitchFamily="50" charset="-128"/>
                <a:ea typeface="メイリオ" panose="020B0604030504040204" pitchFamily="50" charset="-128"/>
              </a:rPr>
              <a:t>= </a:t>
            </a:r>
            <a:r>
              <a:rPr lang="en-US" altLang="ja-JP" sz="2000" dirty="0" smtClean="0">
                <a:latin typeface="メイリオ" panose="020B0604030504040204" pitchFamily="50" charset="-128"/>
                <a:ea typeface="メイリオ" panose="020B0604030504040204" pitchFamily="50" charset="-128"/>
              </a:rPr>
              <a:t>0</a:t>
            </a:r>
            <a:endParaRPr lang="en-US" altLang="ja-JP" sz="2000" dirty="0">
              <a:latin typeface="メイリオ" panose="020B0604030504040204" pitchFamily="50" charset="-128"/>
              <a:ea typeface="メイリオ" panose="020B0604030504040204" pitchFamily="50" charset="-128"/>
            </a:endParaRPr>
          </a:p>
        </p:txBody>
      </p:sp>
      <p:sp>
        <p:nvSpPr>
          <p:cNvPr id="103467" name="AutoShape 43"/>
          <p:cNvSpPr>
            <a:spLocks noChangeArrowheads="1"/>
          </p:cNvSpPr>
          <p:nvPr/>
        </p:nvSpPr>
        <p:spPr bwMode="auto">
          <a:xfrm>
            <a:off x="485102" y="4691857"/>
            <a:ext cx="2906303" cy="493713"/>
          </a:xfrm>
          <a:prstGeom prst="flowChartDecision">
            <a:avLst/>
          </a:prstGeom>
          <a:solidFill>
            <a:schemeClr val="accent1"/>
          </a:solidFill>
          <a:ln w="9525" algn="ctr">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2000" dirty="0" smtClean="0">
                <a:latin typeface="メイリオ" panose="020B0604030504040204" pitchFamily="50" charset="-128"/>
                <a:ea typeface="メイリオ" panose="020B0604030504040204" pitchFamily="50" charset="-128"/>
              </a:rPr>
              <a:t>(</a:t>
            </a:r>
            <a:r>
              <a:rPr lang="ja-JP" altLang="en-US" sz="2000" dirty="0" smtClean="0">
                <a:latin typeface="メイリオ" panose="020B0604030504040204" pitchFamily="50" charset="-128"/>
                <a:ea typeface="メイリオ" panose="020B0604030504040204" pitchFamily="50" charset="-128"/>
              </a:rPr>
              <a:t>カウンタ</a:t>
            </a:r>
            <a:r>
              <a:rPr lang="en-US" altLang="ja-JP" sz="2000" dirty="0" smtClean="0">
                <a:latin typeface="メイリオ" panose="020B0604030504040204" pitchFamily="50" charset="-128"/>
                <a:ea typeface="メイリオ" panose="020B0604030504040204" pitchFamily="50" charset="-128"/>
              </a:rPr>
              <a:t>) &lt;= (</a:t>
            </a:r>
            <a:r>
              <a:rPr lang="ja-JP" altLang="en-US" sz="2000" dirty="0" smtClean="0">
                <a:latin typeface="メイリオ" panose="020B0604030504040204" pitchFamily="50" charset="-128"/>
                <a:ea typeface="メイリオ" panose="020B0604030504040204" pitchFamily="50" charset="-128"/>
              </a:rPr>
              <a:t>回数</a:t>
            </a:r>
            <a:r>
              <a:rPr lang="en-US" altLang="ja-JP" sz="2000" dirty="0" smtClean="0">
                <a:latin typeface="メイリオ" panose="020B0604030504040204" pitchFamily="50" charset="-128"/>
                <a:ea typeface="メイリオ" panose="020B0604030504040204" pitchFamily="50" charset="-128"/>
              </a:rPr>
              <a:t>)</a:t>
            </a:r>
            <a:endParaRPr lang="en-US" altLang="ja-JP" sz="2000" dirty="0">
              <a:latin typeface="メイリオ" panose="020B0604030504040204" pitchFamily="50" charset="-128"/>
              <a:ea typeface="メイリオ" panose="020B0604030504040204" pitchFamily="50" charset="-128"/>
            </a:endParaRPr>
          </a:p>
        </p:txBody>
      </p:sp>
      <p:sp>
        <p:nvSpPr>
          <p:cNvPr id="103468" name="AutoShape 44"/>
          <p:cNvSpPr>
            <a:spLocks noChangeArrowheads="1"/>
          </p:cNvSpPr>
          <p:nvPr/>
        </p:nvSpPr>
        <p:spPr bwMode="auto">
          <a:xfrm>
            <a:off x="509667" y="5402262"/>
            <a:ext cx="2644998" cy="434975"/>
          </a:xfrm>
          <a:prstGeom prst="flowChartProcess">
            <a:avLst/>
          </a:prstGeom>
          <a:solidFill>
            <a:schemeClr val="accent1"/>
          </a:solidFill>
          <a:ln w="9525" algn="ctr">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2000">
                <a:latin typeface="メイリオ" panose="020B0604030504040204" pitchFamily="50" charset="-128"/>
                <a:ea typeface="メイリオ" panose="020B0604030504040204" pitchFamily="50" charset="-128"/>
              </a:rPr>
              <a:t>処理</a:t>
            </a:r>
          </a:p>
        </p:txBody>
      </p:sp>
      <p:sp>
        <p:nvSpPr>
          <p:cNvPr id="103469" name="Line 45"/>
          <p:cNvSpPr>
            <a:spLocks noChangeShapeType="1"/>
          </p:cNvSpPr>
          <p:nvPr/>
        </p:nvSpPr>
        <p:spPr bwMode="auto">
          <a:xfrm>
            <a:off x="1918571" y="4408488"/>
            <a:ext cx="3339" cy="290512"/>
          </a:xfrm>
          <a:prstGeom prst="line">
            <a:avLst/>
          </a:prstGeom>
          <a:noFill/>
          <a:ln w="9525">
            <a:solidFill>
              <a:srgbClr val="333333"/>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2000">
              <a:latin typeface="メイリオ" panose="020B0604030504040204" pitchFamily="50" charset="-128"/>
              <a:ea typeface="メイリオ" panose="020B0604030504040204" pitchFamily="50" charset="-128"/>
            </a:endParaRPr>
          </a:p>
        </p:txBody>
      </p:sp>
      <p:sp>
        <p:nvSpPr>
          <p:cNvPr id="103470" name="Line 46"/>
          <p:cNvSpPr>
            <a:spLocks noChangeShapeType="1"/>
          </p:cNvSpPr>
          <p:nvPr/>
        </p:nvSpPr>
        <p:spPr bwMode="auto">
          <a:xfrm>
            <a:off x="1965326" y="6040438"/>
            <a:ext cx="3339" cy="276225"/>
          </a:xfrm>
          <a:prstGeom prst="line">
            <a:avLst/>
          </a:prstGeom>
          <a:noFill/>
          <a:ln w="9525">
            <a:solidFill>
              <a:srgbClr val="333333"/>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2000">
              <a:latin typeface="メイリオ" panose="020B0604030504040204" pitchFamily="50" charset="-128"/>
              <a:ea typeface="メイリオ" panose="020B0604030504040204" pitchFamily="50" charset="-128"/>
            </a:endParaRPr>
          </a:p>
        </p:txBody>
      </p:sp>
      <p:sp>
        <p:nvSpPr>
          <p:cNvPr id="103471" name="Line 47"/>
          <p:cNvSpPr>
            <a:spLocks noChangeShapeType="1"/>
          </p:cNvSpPr>
          <p:nvPr/>
        </p:nvSpPr>
        <p:spPr bwMode="auto">
          <a:xfrm>
            <a:off x="1881834" y="3605213"/>
            <a:ext cx="3341" cy="304800"/>
          </a:xfrm>
          <a:prstGeom prst="line">
            <a:avLst/>
          </a:prstGeom>
          <a:noFill/>
          <a:ln w="9525">
            <a:solidFill>
              <a:srgbClr val="333333"/>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2000">
              <a:latin typeface="メイリオ" panose="020B0604030504040204" pitchFamily="50" charset="-128"/>
              <a:ea typeface="メイリオ" panose="020B0604030504040204" pitchFamily="50" charset="-128"/>
            </a:endParaRPr>
          </a:p>
        </p:txBody>
      </p:sp>
      <p:sp>
        <p:nvSpPr>
          <p:cNvPr id="103472" name="Text Box 48"/>
          <p:cNvSpPr txBox="1">
            <a:spLocks noChangeArrowheads="1"/>
          </p:cNvSpPr>
          <p:nvPr/>
        </p:nvSpPr>
        <p:spPr bwMode="auto">
          <a:xfrm>
            <a:off x="2782677" y="3675003"/>
            <a:ext cx="148452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endParaRPr lang="en-US" altLang="ja-JP" sz="2000" dirty="0">
              <a:latin typeface="メイリオ" panose="020B0604030504040204" pitchFamily="50" charset="-128"/>
              <a:ea typeface="メイリオ" panose="020B0604030504040204" pitchFamily="50" charset="-128"/>
            </a:endParaRPr>
          </a:p>
        </p:txBody>
      </p:sp>
      <p:sp>
        <p:nvSpPr>
          <p:cNvPr id="103473" name="Line 49"/>
          <p:cNvSpPr>
            <a:spLocks noChangeShapeType="1"/>
          </p:cNvSpPr>
          <p:nvPr/>
        </p:nvSpPr>
        <p:spPr bwMode="auto">
          <a:xfrm>
            <a:off x="3263775" y="4938713"/>
            <a:ext cx="303909" cy="0"/>
          </a:xfrm>
          <a:prstGeom prst="line">
            <a:avLst/>
          </a:prstGeom>
          <a:noFill/>
          <a:ln w="9525">
            <a:solidFill>
              <a:srgbClr val="3333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2000">
              <a:latin typeface="メイリオ" panose="020B0604030504040204" pitchFamily="50" charset="-128"/>
              <a:ea typeface="メイリオ" panose="020B0604030504040204" pitchFamily="50" charset="-128"/>
            </a:endParaRPr>
          </a:p>
        </p:txBody>
      </p:sp>
      <p:sp>
        <p:nvSpPr>
          <p:cNvPr id="103474" name="Line 50"/>
          <p:cNvSpPr>
            <a:spLocks noChangeShapeType="1"/>
          </p:cNvSpPr>
          <p:nvPr/>
        </p:nvSpPr>
        <p:spPr bwMode="auto">
          <a:xfrm flipH="1">
            <a:off x="3554996" y="4945002"/>
            <a:ext cx="25377" cy="1111311"/>
          </a:xfrm>
          <a:prstGeom prst="line">
            <a:avLst/>
          </a:prstGeom>
          <a:noFill/>
          <a:ln w="9525">
            <a:solidFill>
              <a:srgbClr val="3333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2000">
              <a:latin typeface="メイリオ" panose="020B0604030504040204" pitchFamily="50" charset="-128"/>
              <a:ea typeface="メイリオ" panose="020B0604030504040204" pitchFamily="50" charset="-128"/>
            </a:endParaRPr>
          </a:p>
        </p:txBody>
      </p:sp>
      <p:sp>
        <p:nvSpPr>
          <p:cNvPr id="103475" name="Line 51"/>
          <p:cNvSpPr>
            <a:spLocks noChangeShapeType="1"/>
          </p:cNvSpPr>
          <p:nvPr/>
        </p:nvSpPr>
        <p:spPr bwMode="auto">
          <a:xfrm flipH="1">
            <a:off x="1918571" y="6026150"/>
            <a:ext cx="1639764" cy="0"/>
          </a:xfrm>
          <a:prstGeom prst="line">
            <a:avLst/>
          </a:prstGeom>
          <a:noFill/>
          <a:ln w="9525">
            <a:solidFill>
              <a:srgbClr val="3333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2000">
              <a:latin typeface="メイリオ" panose="020B0604030504040204" pitchFamily="50" charset="-128"/>
              <a:ea typeface="メイリオ" panose="020B0604030504040204" pitchFamily="50" charset="-128"/>
            </a:endParaRPr>
          </a:p>
        </p:txBody>
      </p:sp>
      <p:sp>
        <p:nvSpPr>
          <p:cNvPr id="103476" name="Text Box 52"/>
          <p:cNvSpPr txBox="1">
            <a:spLocks noChangeArrowheads="1"/>
          </p:cNvSpPr>
          <p:nvPr/>
        </p:nvSpPr>
        <p:spPr bwMode="auto">
          <a:xfrm>
            <a:off x="1584621" y="5068829"/>
            <a:ext cx="178504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altLang="ja-JP" sz="2000" dirty="0">
                <a:latin typeface="メイリオ" panose="020B0604030504040204" pitchFamily="50" charset="-128"/>
                <a:ea typeface="メイリオ" panose="020B0604030504040204" pitchFamily="50" charset="-128"/>
              </a:rPr>
              <a:t>Yes</a:t>
            </a:r>
          </a:p>
        </p:txBody>
      </p:sp>
      <p:sp>
        <p:nvSpPr>
          <p:cNvPr id="103477" name="Line 53"/>
          <p:cNvSpPr>
            <a:spLocks noChangeShapeType="1"/>
          </p:cNvSpPr>
          <p:nvPr/>
        </p:nvSpPr>
        <p:spPr bwMode="auto">
          <a:xfrm>
            <a:off x="242070" y="3771900"/>
            <a:ext cx="1616388" cy="0"/>
          </a:xfrm>
          <a:prstGeom prst="line">
            <a:avLst/>
          </a:prstGeom>
          <a:noFill/>
          <a:ln w="9525">
            <a:solidFill>
              <a:srgbClr val="333333"/>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2000">
              <a:latin typeface="メイリオ" panose="020B0604030504040204" pitchFamily="50" charset="-128"/>
              <a:ea typeface="メイリオ" panose="020B0604030504040204" pitchFamily="50" charset="-128"/>
            </a:endParaRPr>
          </a:p>
        </p:txBody>
      </p:sp>
      <p:sp>
        <p:nvSpPr>
          <p:cNvPr id="103478" name="Line 54"/>
          <p:cNvSpPr>
            <a:spLocks noChangeShapeType="1"/>
          </p:cNvSpPr>
          <p:nvPr/>
        </p:nvSpPr>
        <p:spPr bwMode="auto">
          <a:xfrm>
            <a:off x="272126" y="3771900"/>
            <a:ext cx="0" cy="2117725"/>
          </a:xfrm>
          <a:prstGeom prst="line">
            <a:avLst/>
          </a:prstGeom>
          <a:noFill/>
          <a:ln w="9525">
            <a:solidFill>
              <a:srgbClr val="3333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2000">
              <a:latin typeface="メイリオ" panose="020B0604030504040204" pitchFamily="50" charset="-128"/>
              <a:ea typeface="メイリオ" panose="020B0604030504040204" pitchFamily="50" charset="-128"/>
            </a:endParaRPr>
          </a:p>
        </p:txBody>
      </p:sp>
      <p:sp>
        <p:nvSpPr>
          <p:cNvPr id="103479" name="Line 55"/>
          <p:cNvSpPr>
            <a:spLocks noChangeShapeType="1"/>
          </p:cNvSpPr>
          <p:nvPr/>
        </p:nvSpPr>
        <p:spPr bwMode="auto">
          <a:xfrm>
            <a:off x="268787" y="5905500"/>
            <a:ext cx="1713236" cy="0"/>
          </a:xfrm>
          <a:prstGeom prst="line">
            <a:avLst/>
          </a:prstGeom>
          <a:noFill/>
          <a:ln w="9525">
            <a:solidFill>
              <a:srgbClr val="3333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2000">
              <a:latin typeface="メイリオ" panose="020B0604030504040204" pitchFamily="50" charset="-128"/>
              <a:ea typeface="メイリオ" panose="020B0604030504040204" pitchFamily="50" charset="-128"/>
            </a:endParaRPr>
          </a:p>
        </p:txBody>
      </p:sp>
      <p:sp>
        <p:nvSpPr>
          <p:cNvPr id="103480" name="Line 56"/>
          <p:cNvSpPr>
            <a:spLocks noChangeShapeType="1"/>
          </p:cNvSpPr>
          <p:nvPr/>
        </p:nvSpPr>
        <p:spPr bwMode="auto">
          <a:xfrm>
            <a:off x="1948627" y="5745163"/>
            <a:ext cx="33396" cy="158750"/>
          </a:xfrm>
          <a:prstGeom prst="line">
            <a:avLst/>
          </a:prstGeom>
          <a:noFill/>
          <a:ln w="9525">
            <a:solidFill>
              <a:srgbClr val="3333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2000">
              <a:latin typeface="メイリオ" panose="020B0604030504040204" pitchFamily="50" charset="-128"/>
              <a:ea typeface="メイリオ" panose="020B0604030504040204" pitchFamily="50" charset="-128"/>
            </a:endParaRPr>
          </a:p>
        </p:txBody>
      </p:sp>
      <p:sp>
        <p:nvSpPr>
          <p:cNvPr id="103506" name="AutoShape 82"/>
          <p:cNvSpPr>
            <a:spLocks noChangeArrowheads="1"/>
          </p:cNvSpPr>
          <p:nvPr/>
        </p:nvSpPr>
        <p:spPr bwMode="auto">
          <a:xfrm>
            <a:off x="495769" y="3879056"/>
            <a:ext cx="2994461" cy="434975"/>
          </a:xfrm>
          <a:prstGeom prst="flowChartProcess">
            <a:avLst/>
          </a:prstGeom>
          <a:solidFill>
            <a:schemeClr val="accent1"/>
          </a:solidFill>
          <a:ln w="9525" algn="ctr">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ja-JP" sz="2000" dirty="0">
                <a:latin typeface="メイリオ" panose="020B0604030504040204" pitchFamily="50" charset="-128"/>
                <a:ea typeface="メイリオ" panose="020B0604030504040204" pitchFamily="50" charset="-128"/>
              </a:rPr>
              <a:t>(</a:t>
            </a:r>
            <a:r>
              <a:rPr lang="ja-JP" altLang="en-US" sz="2000" dirty="0">
                <a:latin typeface="メイリオ" panose="020B0604030504040204" pitchFamily="50" charset="-128"/>
                <a:ea typeface="メイリオ" panose="020B0604030504040204" pitchFamily="50" charset="-128"/>
              </a:rPr>
              <a:t>カウンター</a:t>
            </a:r>
            <a:r>
              <a:rPr lang="en-US" altLang="ja-JP" sz="2000" dirty="0">
                <a:latin typeface="メイリオ" panose="020B0604030504040204" pitchFamily="50" charset="-128"/>
                <a:ea typeface="メイリオ" panose="020B0604030504040204" pitchFamily="50" charset="-128"/>
              </a:rPr>
              <a:t>) </a:t>
            </a:r>
            <a:r>
              <a:rPr lang="en-US" altLang="ja-JP" sz="2000" dirty="0" smtClean="0">
                <a:latin typeface="メイリオ" panose="020B0604030504040204" pitchFamily="50" charset="-128"/>
                <a:ea typeface="メイリオ" panose="020B0604030504040204" pitchFamily="50" charset="-128"/>
              </a:rPr>
              <a:t>1</a:t>
            </a:r>
            <a:r>
              <a:rPr lang="ja-JP" altLang="en-US" sz="2000" dirty="0" err="1" smtClean="0">
                <a:latin typeface="メイリオ" panose="020B0604030504040204" pitchFamily="50" charset="-128"/>
                <a:ea typeface="メイリオ" panose="020B0604030504040204" pitchFamily="50" charset="-128"/>
              </a:rPr>
              <a:t>づつ</a:t>
            </a:r>
            <a:r>
              <a:rPr lang="ja-JP" altLang="en-US" sz="2000" dirty="0" smtClean="0">
                <a:latin typeface="メイリオ" panose="020B0604030504040204" pitchFamily="50" charset="-128"/>
                <a:ea typeface="メイリオ" panose="020B0604030504040204" pitchFamily="50" charset="-128"/>
              </a:rPr>
              <a:t>変える</a:t>
            </a:r>
            <a:endParaRPr lang="en-US" altLang="ja-JP" sz="2000" dirty="0">
              <a:latin typeface="メイリオ" panose="020B0604030504040204" pitchFamily="50" charset="-128"/>
              <a:ea typeface="メイリオ" panose="020B0604030504040204" pitchFamily="50" charset="-128"/>
            </a:endParaRPr>
          </a:p>
        </p:txBody>
      </p:sp>
      <p:sp>
        <p:nvSpPr>
          <p:cNvPr id="103507" name="Line 83"/>
          <p:cNvSpPr>
            <a:spLocks noChangeShapeType="1"/>
          </p:cNvSpPr>
          <p:nvPr/>
        </p:nvSpPr>
        <p:spPr bwMode="auto">
          <a:xfrm>
            <a:off x="1931930" y="5097463"/>
            <a:ext cx="3339" cy="290512"/>
          </a:xfrm>
          <a:prstGeom prst="line">
            <a:avLst/>
          </a:prstGeom>
          <a:noFill/>
          <a:ln w="9525">
            <a:solidFill>
              <a:srgbClr val="333333"/>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2000">
              <a:latin typeface="メイリオ" panose="020B0604030504040204" pitchFamily="50" charset="-128"/>
              <a:ea typeface="メイリオ" panose="020B0604030504040204" pitchFamily="50" charset="-128"/>
            </a:endParaRPr>
          </a:p>
        </p:txBody>
      </p:sp>
      <p:pic>
        <p:nvPicPr>
          <p:cNvPr id="2" name="図 1"/>
          <p:cNvPicPr>
            <a:picLocks noChangeAspect="1"/>
          </p:cNvPicPr>
          <p:nvPr/>
        </p:nvPicPr>
        <p:blipFill>
          <a:blip r:embed="rId3"/>
          <a:stretch>
            <a:fillRect/>
          </a:stretch>
        </p:blipFill>
        <p:spPr>
          <a:xfrm>
            <a:off x="1953435" y="1266150"/>
            <a:ext cx="1971675" cy="1095375"/>
          </a:xfrm>
          <a:prstGeom prst="rect">
            <a:avLst/>
          </a:prstGeom>
        </p:spPr>
      </p:pic>
      <p:pic>
        <p:nvPicPr>
          <p:cNvPr id="3" name="図 2"/>
          <p:cNvPicPr>
            <a:picLocks noChangeAspect="1"/>
          </p:cNvPicPr>
          <p:nvPr/>
        </p:nvPicPr>
        <p:blipFill>
          <a:blip r:embed="rId4"/>
          <a:stretch>
            <a:fillRect/>
          </a:stretch>
        </p:blipFill>
        <p:spPr>
          <a:xfrm>
            <a:off x="6908925" y="1010861"/>
            <a:ext cx="1971675" cy="1590675"/>
          </a:xfrm>
          <a:prstGeom prst="rect">
            <a:avLst/>
          </a:prstGeom>
        </p:spPr>
      </p:pic>
      <p:sp>
        <p:nvSpPr>
          <p:cNvPr id="53" name="Text Box 52"/>
          <p:cNvSpPr txBox="1">
            <a:spLocks noChangeArrowheads="1"/>
          </p:cNvSpPr>
          <p:nvPr/>
        </p:nvSpPr>
        <p:spPr bwMode="auto">
          <a:xfrm>
            <a:off x="3123233" y="4888055"/>
            <a:ext cx="139346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altLang="ja-JP" sz="2000" dirty="0" smtClean="0">
                <a:latin typeface="メイリオ" panose="020B0604030504040204" pitchFamily="50" charset="-128"/>
                <a:ea typeface="メイリオ" panose="020B0604030504040204" pitchFamily="50" charset="-128"/>
              </a:rPr>
              <a:t>No</a:t>
            </a:r>
            <a:endParaRPr lang="en-US" altLang="ja-JP" sz="2000" dirty="0">
              <a:latin typeface="メイリオ" panose="020B0604030504040204" pitchFamily="50" charset="-128"/>
              <a:ea typeface="メイリオ" panose="020B0604030504040204" pitchFamily="50" charset="-128"/>
            </a:endParaRPr>
          </a:p>
        </p:txBody>
      </p:sp>
      <p:grpSp>
        <p:nvGrpSpPr>
          <p:cNvPr id="55" name="Group 41"/>
          <p:cNvGrpSpPr>
            <a:grpSpLocks/>
          </p:cNvGrpSpPr>
          <p:nvPr/>
        </p:nvGrpSpPr>
        <p:grpSpPr bwMode="auto">
          <a:xfrm>
            <a:off x="4295589" y="3915961"/>
            <a:ext cx="2715797" cy="2705100"/>
            <a:chOff x="4489" y="2455"/>
            <a:chExt cx="1109" cy="1361"/>
          </a:xfrm>
        </p:grpSpPr>
        <p:sp>
          <p:nvSpPr>
            <p:cNvPr id="56" name="AutoShape 42"/>
            <p:cNvSpPr>
              <a:spLocks noChangeArrowheads="1"/>
            </p:cNvSpPr>
            <p:nvPr/>
          </p:nvSpPr>
          <p:spPr bwMode="auto">
            <a:xfrm>
              <a:off x="4571" y="2648"/>
              <a:ext cx="830" cy="311"/>
            </a:xfrm>
            <a:prstGeom prst="flowChartDecision">
              <a:avLst/>
            </a:prstGeom>
            <a:solidFill>
              <a:schemeClr val="accent1"/>
            </a:solidFill>
            <a:ln w="9525" algn="ctr">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2000" dirty="0">
                  <a:latin typeface="メイリオ" panose="020B0604030504040204" pitchFamily="50" charset="-128"/>
                  <a:ea typeface="メイリオ" panose="020B0604030504040204" pitchFamily="50" charset="-128"/>
                </a:rPr>
                <a:t>終了</a:t>
              </a:r>
              <a:r>
                <a:rPr lang="ja-JP" altLang="en-US" sz="2000" dirty="0" smtClean="0">
                  <a:latin typeface="メイリオ" panose="020B0604030504040204" pitchFamily="50" charset="-128"/>
                  <a:ea typeface="メイリオ" panose="020B0604030504040204" pitchFamily="50" charset="-128"/>
                </a:rPr>
                <a:t>条件</a:t>
              </a:r>
              <a:endParaRPr lang="ja-JP" altLang="en-US" sz="2000" dirty="0">
                <a:latin typeface="メイリオ" panose="020B0604030504040204" pitchFamily="50" charset="-128"/>
                <a:ea typeface="メイリオ" panose="020B0604030504040204" pitchFamily="50" charset="-128"/>
              </a:endParaRPr>
            </a:p>
          </p:txBody>
        </p:sp>
        <p:sp>
          <p:nvSpPr>
            <p:cNvPr id="57" name="AutoShape 43"/>
            <p:cNvSpPr>
              <a:spLocks noChangeArrowheads="1"/>
            </p:cNvSpPr>
            <p:nvPr/>
          </p:nvSpPr>
          <p:spPr bwMode="auto">
            <a:xfrm>
              <a:off x="4592" y="3135"/>
              <a:ext cx="792" cy="274"/>
            </a:xfrm>
            <a:prstGeom prst="flowChartProcess">
              <a:avLst/>
            </a:prstGeom>
            <a:solidFill>
              <a:schemeClr val="accent1"/>
            </a:solidFill>
            <a:ln w="9525" algn="ctr">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2000">
                  <a:latin typeface="メイリオ" panose="020B0604030504040204" pitchFamily="50" charset="-128"/>
                  <a:ea typeface="メイリオ" panose="020B0604030504040204" pitchFamily="50" charset="-128"/>
                </a:rPr>
                <a:t>ループの処理</a:t>
              </a:r>
            </a:p>
          </p:txBody>
        </p:sp>
        <p:sp>
          <p:nvSpPr>
            <p:cNvPr id="58" name="Line 44"/>
            <p:cNvSpPr>
              <a:spLocks noChangeShapeType="1"/>
            </p:cNvSpPr>
            <p:nvPr/>
          </p:nvSpPr>
          <p:spPr bwMode="auto">
            <a:xfrm>
              <a:off x="4991" y="2961"/>
              <a:ext cx="1" cy="183"/>
            </a:xfrm>
            <a:prstGeom prst="line">
              <a:avLst/>
            </a:prstGeom>
            <a:noFill/>
            <a:ln w="9525">
              <a:solidFill>
                <a:srgbClr val="333333"/>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2000">
                <a:latin typeface="メイリオ" panose="020B0604030504040204" pitchFamily="50" charset="-128"/>
                <a:ea typeface="メイリオ" panose="020B0604030504040204" pitchFamily="50" charset="-128"/>
              </a:endParaRPr>
            </a:p>
          </p:txBody>
        </p:sp>
        <p:sp>
          <p:nvSpPr>
            <p:cNvPr id="59" name="Line 45"/>
            <p:cNvSpPr>
              <a:spLocks noChangeShapeType="1"/>
            </p:cNvSpPr>
            <p:nvPr/>
          </p:nvSpPr>
          <p:spPr bwMode="auto">
            <a:xfrm>
              <a:off x="4995" y="3642"/>
              <a:ext cx="1" cy="174"/>
            </a:xfrm>
            <a:prstGeom prst="line">
              <a:avLst/>
            </a:prstGeom>
            <a:noFill/>
            <a:ln w="9525">
              <a:solidFill>
                <a:srgbClr val="333333"/>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2000">
                <a:latin typeface="メイリオ" panose="020B0604030504040204" pitchFamily="50" charset="-128"/>
                <a:ea typeface="メイリオ" panose="020B0604030504040204" pitchFamily="50" charset="-128"/>
              </a:endParaRPr>
            </a:p>
          </p:txBody>
        </p:sp>
        <p:sp>
          <p:nvSpPr>
            <p:cNvPr id="60" name="Line 46"/>
            <p:cNvSpPr>
              <a:spLocks noChangeShapeType="1"/>
            </p:cNvSpPr>
            <p:nvPr/>
          </p:nvSpPr>
          <p:spPr bwMode="auto">
            <a:xfrm>
              <a:off x="4980" y="2455"/>
              <a:ext cx="1" cy="192"/>
            </a:xfrm>
            <a:prstGeom prst="line">
              <a:avLst/>
            </a:prstGeom>
            <a:noFill/>
            <a:ln w="9525">
              <a:solidFill>
                <a:srgbClr val="333333"/>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2000">
                <a:latin typeface="メイリオ" panose="020B0604030504040204" pitchFamily="50" charset="-128"/>
                <a:ea typeface="メイリオ" panose="020B0604030504040204" pitchFamily="50" charset="-128"/>
              </a:endParaRPr>
            </a:p>
          </p:txBody>
        </p:sp>
        <p:sp>
          <p:nvSpPr>
            <p:cNvPr id="61" name="Text Box 47"/>
            <p:cNvSpPr txBox="1">
              <a:spLocks noChangeArrowheads="1"/>
            </p:cNvSpPr>
            <p:nvPr/>
          </p:nvSpPr>
          <p:spPr bwMode="auto">
            <a:xfrm>
              <a:off x="4976" y="2930"/>
              <a:ext cx="370" cy="2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ja-JP" sz="2000" dirty="0" smtClean="0">
                  <a:latin typeface="メイリオ" panose="020B0604030504040204" pitchFamily="50" charset="-128"/>
                  <a:ea typeface="メイリオ" panose="020B0604030504040204" pitchFamily="50" charset="-128"/>
                </a:rPr>
                <a:t>No</a:t>
              </a:r>
              <a:endParaRPr lang="en-US" altLang="ja-JP" sz="2000" dirty="0">
                <a:latin typeface="メイリオ" panose="020B0604030504040204" pitchFamily="50" charset="-128"/>
                <a:ea typeface="メイリオ" panose="020B0604030504040204" pitchFamily="50" charset="-128"/>
              </a:endParaRPr>
            </a:p>
          </p:txBody>
        </p:sp>
        <p:sp>
          <p:nvSpPr>
            <p:cNvPr id="62" name="Line 48"/>
            <p:cNvSpPr>
              <a:spLocks noChangeShapeType="1"/>
            </p:cNvSpPr>
            <p:nvPr/>
          </p:nvSpPr>
          <p:spPr bwMode="auto">
            <a:xfrm>
              <a:off x="5390" y="2792"/>
              <a:ext cx="91" cy="0"/>
            </a:xfrm>
            <a:prstGeom prst="line">
              <a:avLst/>
            </a:prstGeom>
            <a:noFill/>
            <a:ln w="9525">
              <a:solidFill>
                <a:srgbClr val="3333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2000">
                <a:latin typeface="メイリオ" panose="020B0604030504040204" pitchFamily="50" charset="-128"/>
                <a:ea typeface="メイリオ" panose="020B0604030504040204" pitchFamily="50" charset="-128"/>
              </a:endParaRPr>
            </a:p>
          </p:txBody>
        </p:sp>
        <p:sp>
          <p:nvSpPr>
            <p:cNvPr id="63" name="Line 49"/>
            <p:cNvSpPr>
              <a:spLocks noChangeShapeType="1"/>
            </p:cNvSpPr>
            <p:nvPr/>
          </p:nvSpPr>
          <p:spPr bwMode="auto">
            <a:xfrm>
              <a:off x="5481" y="2792"/>
              <a:ext cx="0" cy="850"/>
            </a:xfrm>
            <a:prstGeom prst="line">
              <a:avLst/>
            </a:prstGeom>
            <a:noFill/>
            <a:ln w="9525">
              <a:solidFill>
                <a:srgbClr val="3333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2000">
                <a:latin typeface="メイリオ" panose="020B0604030504040204" pitchFamily="50" charset="-128"/>
                <a:ea typeface="メイリオ" panose="020B0604030504040204" pitchFamily="50" charset="-128"/>
              </a:endParaRPr>
            </a:p>
          </p:txBody>
        </p:sp>
        <p:sp>
          <p:nvSpPr>
            <p:cNvPr id="64" name="Line 50"/>
            <p:cNvSpPr>
              <a:spLocks noChangeShapeType="1"/>
            </p:cNvSpPr>
            <p:nvPr/>
          </p:nvSpPr>
          <p:spPr bwMode="auto">
            <a:xfrm flipH="1">
              <a:off x="4981" y="3633"/>
              <a:ext cx="491" cy="0"/>
            </a:xfrm>
            <a:prstGeom prst="line">
              <a:avLst/>
            </a:prstGeom>
            <a:noFill/>
            <a:ln w="9525">
              <a:solidFill>
                <a:srgbClr val="3333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2000">
                <a:latin typeface="メイリオ" panose="020B0604030504040204" pitchFamily="50" charset="-128"/>
                <a:ea typeface="メイリオ" panose="020B0604030504040204" pitchFamily="50" charset="-128"/>
              </a:endParaRPr>
            </a:p>
          </p:txBody>
        </p:sp>
        <p:sp>
          <p:nvSpPr>
            <p:cNvPr id="65" name="Text Box 51"/>
            <p:cNvSpPr txBox="1">
              <a:spLocks noChangeArrowheads="1"/>
            </p:cNvSpPr>
            <p:nvPr/>
          </p:nvSpPr>
          <p:spPr bwMode="auto">
            <a:xfrm>
              <a:off x="5228" y="2598"/>
              <a:ext cx="370" cy="2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ja-JP" sz="2000" dirty="0" smtClean="0">
                  <a:latin typeface="メイリオ" panose="020B0604030504040204" pitchFamily="50" charset="-128"/>
                  <a:ea typeface="メイリオ" panose="020B0604030504040204" pitchFamily="50" charset="-128"/>
                </a:rPr>
                <a:t>Yes</a:t>
              </a:r>
              <a:endParaRPr lang="en-US" altLang="ja-JP" sz="2000" dirty="0">
                <a:latin typeface="メイリオ" panose="020B0604030504040204" pitchFamily="50" charset="-128"/>
                <a:ea typeface="メイリオ" panose="020B0604030504040204" pitchFamily="50" charset="-128"/>
              </a:endParaRPr>
            </a:p>
          </p:txBody>
        </p:sp>
        <p:sp>
          <p:nvSpPr>
            <p:cNvPr id="66" name="Line 52"/>
            <p:cNvSpPr>
              <a:spLocks noChangeShapeType="1"/>
            </p:cNvSpPr>
            <p:nvPr/>
          </p:nvSpPr>
          <p:spPr bwMode="auto">
            <a:xfrm>
              <a:off x="4489" y="2560"/>
              <a:ext cx="484" cy="0"/>
            </a:xfrm>
            <a:prstGeom prst="line">
              <a:avLst/>
            </a:prstGeom>
            <a:noFill/>
            <a:ln w="9525">
              <a:solidFill>
                <a:srgbClr val="333333"/>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2000">
                <a:latin typeface="メイリオ" panose="020B0604030504040204" pitchFamily="50" charset="-128"/>
                <a:ea typeface="メイリオ" panose="020B0604030504040204" pitchFamily="50" charset="-128"/>
              </a:endParaRPr>
            </a:p>
          </p:txBody>
        </p:sp>
        <p:sp>
          <p:nvSpPr>
            <p:cNvPr id="67" name="Line 53"/>
            <p:cNvSpPr>
              <a:spLocks noChangeShapeType="1"/>
            </p:cNvSpPr>
            <p:nvPr/>
          </p:nvSpPr>
          <p:spPr bwMode="auto">
            <a:xfrm>
              <a:off x="4498" y="2560"/>
              <a:ext cx="0" cy="969"/>
            </a:xfrm>
            <a:prstGeom prst="line">
              <a:avLst/>
            </a:prstGeom>
            <a:noFill/>
            <a:ln w="9525">
              <a:solidFill>
                <a:srgbClr val="3333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2000">
                <a:latin typeface="メイリオ" panose="020B0604030504040204" pitchFamily="50" charset="-128"/>
                <a:ea typeface="メイリオ" panose="020B0604030504040204" pitchFamily="50" charset="-128"/>
              </a:endParaRPr>
            </a:p>
          </p:txBody>
        </p:sp>
        <p:sp>
          <p:nvSpPr>
            <p:cNvPr id="68" name="Line 54"/>
            <p:cNvSpPr>
              <a:spLocks noChangeShapeType="1"/>
            </p:cNvSpPr>
            <p:nvPr/>
          </p:nvSpPr>
          <p:spPr bwMode="auto">
            <a:xfrm>
              <a:off x="4507" y="3511"/>
              <a:ext cx="485" cy="0"/>
            </a:xfrm>
            <a:prstGeom prst="line">
              <a:avLst/>
            </a:prstGeom>
            <a:noFill/>
            <a:ln w="9525">
              <a:solidFill>
                <a:srgbClr val="3333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2000">
                <a:latin typeface="メイリオ" panose="020B0604030504040204" pitchFamily="50" charset="-128"/>
                <a:ea typeface="メイリオ" panose="020B0604030504040204" pitchFamily="50" charset="-128"/>
              </a:endParaRPr>
            </a:p>
          </p:txBody>
        </p:sp>
        <p:sp>
          <p:nvSpPr>
            <p:cNvPr id="69" name="Line 55"/>
            <p:cNvSpPr>
              <a:spLocks noChangeShapeType="1"/>
            </p:cNvSpPr>
            <p:nvPr/>
          </p:nvSpPr>
          <p:spPr bwMode="auto">
            <a:xfrm>
              <a:off x="4982" y="3410"/>
              <a:ext cx="10" cy="100"/>
            </a:xfrm>
            <a:prstGeom prst="line">
              <a:avLst/>
            </a:prstGeom>
            <a:noFill/>
            <a:ln w="9525">
              <a:solidFill>
                <a:srgbClr val="3333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2000">
                <a:latin typeface="メイリオ" panose="020B0604030504040204" pitchFamily="50" charset="-128"/>
                <a:ea typeface="メイリオ" panose="020B0604030504040204" pitchFamily="50" charset="-128"/>
              </a:endParaRPr>
            </a:p>
          </p:txBody>
        </p:sp>
      </p:grpSp>
      <p:pic>
        <p:nvPicPr>
          <p:cNvPr id="6" name="図 5"/>
          <p:cNvPicPr>
            <a:picLocks noChangeAspect="1"/>
          </p:cNvPicPr>
          <p:nvPr/>
        </p:nvPicPr>
        <p:blipFill>
          <a:blip r:embed="rId5"/>
          <a:stretch>
            <a:fillRect/>
          </a:stretch>
        </p:blipFill>
        <p:spPr>
          <a:xfrm>
            <a:off x="6787115" y="4705542"/>
            <a:ext cx="2314575" cy="1123950"/>
          </a:xfrm>
          <a:prstGeom prst="rect">
            <a:avLst/>
          </a:prstGeom>
        </p:spPr>
      </p:pic>
    </p:spTree>
    <p:extLst>
      <p:ext uri="{BB962C8B-B14F-4D97-AF65-F5344CB8AC3E}">
        <p14:creationId xmlns:p14="http://schemas.microsoft.com/office/powerpoint/2010/main" val="422923254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Text Box 2"/>
          <p:cNvSpPr txBox="1">
            <a:spLocks noChangeArrowheads="1"/>
          </p:cNvSpPr>
          <p:nvPr/>
        </p:nvSpPr>
        <p:spPr bwMode="auto">
          <a:xfrm>
            <a:off x="300038" y="246063"/>
            <a:ext cx="812768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50000"/>
              </a:spcBef>
            </a:pPr>
            <a:r>
              <a:rPr lang="en-US" altLang="ja-JP" sz="2800" dirty="0" smtClean="0">
                <a:latin typeface="メイリオ" panose="020B0604030504040204" pitchFamily="50" charset="-128"/>
                <a:ea typeface="メイリオ" panose="020B0604030504040204" pitchFamily="50" charset="-128"/>
              </a:rPr>
              <a:t>7. Python</a:t>
            </a:r>
            <a:r>
              <a:rPr lang="ja-JP" altLang="en-US" sz="2800" dirty="0" smtClean="0">
                <a:latin typeface="メイリオ" panose="020B0604030504040204" pitchFamily="50" charset="-128"/>
                <a:ea typeface="メイリオ" panose="020B0604030504040204" pitchFamily="50" charset="-128"/>
              </a:rPr>
              <a:t>の条件分岐</a:t>
            </a:r>
            <a:r>
              <a:rPr lang="en-US" altLang="ja-JP" sz="2800" dirty="0" smtClean="0">
                <a:latin typeface="メイリオ" panose="020B0604030504040204" pitchFamily="50" charset="-128"/>
                <a:ea typeface="メイリオ" panose="020B0604030504040204" pitchFamily="50" charset="-128"/>
              </a:rPr>
              <a:t>(1)</a:t>
            </a:r>
            <a:endParaRPr lang="en-US" altLang="ja-JP" sz="2800" dirty="0">
              <a:latin typeface="メイリオ" panose="020B0604030504040204" pitchFamily="50" charset="-128"/>
              <a:ea typeface="メイリオ" panose="020B0604030504040204" pitchFamily="50" charset="-128"/>
            </a:endParaRPr>
          </a:p>
        </p:txBody>
      </p:sp>
      <p:sp>
        <p:nvSpPr>
          <p:cNvPr id="24" name="テキスト ボックス 23"/>
          <p:cNvSpPr txBox="1"/>
          <p:nvPr/>
        </p:nvSpPr>
        <p:spPr>
          <a:xfrm>
            <a:off x="444896" y="766587"/>
            <a:ext cx="8640921" cy="461665"/>
          </a:xfrm>
          <a:prstGeom prst="rect">
            <a:avLst/>
          </a:prstGeom>
          <a:noFill/>
        </p:spPr>
        <p:txBody>
          <a:bodyPr wrap="square" rtlCol="0">
            <a:spAutoFit/>
          </a:bodyPr>
          <a:lstStyle/>
          <a:p>
            <a:pPr algn="l"/>
            <a:r>
              <a:rPr kumimoji="1" lang="en-US" altLang="ja-JP" sz="2400" dirty="0" smtClean="0">
                <a:latin typeface="メイリオ" panose="020B0604030504040204" pitchFamily="50" charset="-128"/>
                <a:ea typeface="メイリオ" panose="020B0604030504040204" pitchFamily="50" charset="-128"/>
              </a:rPr>
              <a:t>Scratch</a:t>
            </a:r>
            <a:r>
              <a:rPr kumimoji="1" lang="ja-JP" altLang="en-US" sz="2400" dirty="0" smtClean="0">
                <a:latin typeface="メイリオ" panose="020B0604030504040204" pitchFamily="50" charset="-128"/>
                <a:ea typeface="メイリオ" panose="020B0604030504040204" pitchFamily="50" charset="-128"/>
              </a:rPr>
              <a:t>と</a:t>
            </a:r>
            <a:r>
              <a:rPr kumimoji="1" lang="en-US" altLang="ja-JP" sz="2400" dirty="0" smtClean="0">
                <a:latin typeface="メイリオ" panose="020B0604030504040204" pitchFamily="50" charset="-128"/>
                <a:ea typeface="メイリオ" panose="020B0604030504040204" pitchFamily="50" charset="-128"/>
              </a:rPr>
              <a:t>Python</a:t>
            </a:r>
            <a:r>
              <a:rPr kumimoji="1" lang="ja-JP" altLang="en-US" sz="2400" dirty="0" smtClean="0">
                <a:latin typeface="メイリオ" panose="020B0604030504040204" pitchFamily="50" charset="-128"/>
                <a:ea typeface="メイリオ" panose="020B0604030504040204" pitchFamily="50" charset="-128"/>
              </a:rPr>
              <a:t>の条件分岐を比べてみました</a:t>
            </a:r>
            <a:endParaRPr kumimoji="1" lang="ja-JP" altLang="en-US" sz="2400" dirty="0">
              <a:latin typeface="メイリオ" panose="020B0604030504040204" pitchFamily="50" charset="-128"/>
              <a:ea typeface="メイリオ"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798610143"/>
              </p:ext>
            </p:extLst>
          </p:nvPr>
        </p:nvGraphicFramePr>
        <p:xfrm>
          <a:off x="178118" y="1176344"/>
          <a:ext cx="8737282" cy="4541520"/>
        </p:xfrm>
        <a:graphic>
          <a:graphicData uri="http://schemas.openxmlformats.org/drawingml/2006/table">
            <a:tbl>
              <a:tblPr firstRow="1" bandRow="1">
                <a:tableStyleId>{5C22544A-7EE6-4342-B048-85BDC9FD1C3A}</a:tableStyleId>
              </a:tblPr>
              <a:tblGrid>
                <a:gridCol w="4350421">
                  <a:extLst>
                    <a:ext uri="{9D8B030D-6E8A-4147-A177-3AD203B41FA5}">
                      <a16:colId xmlns:a16="http://schemas.microsoft.com/office/drawing/2014/main" val="1732305023"/>
                    </a:ext>
                  </a:extLst>
                </a:gridCol>
                <a:gridCol w="4386861">
                  <a:extLst>
                    <a:ext uri="{9D8B030D-6E8A-4147-A177-3AD203B41FA5}">
                      <a16:colId xmlns:a16="http://schemas.microsoft.com/office/drawing/2014/main" val="1788255425"/>
                    </a:ext>
                  </a:extLst>
                </a:gridCol>
              </a:tblGrid>
              <a:tr h="424432">
                <a:tc>
                  <a:txBody>
                    <a:bodyPr/>
                    <a:lstStyle/>
                    <a:p>
                      <a:pPr algn="ctr">
                        <a:lnSpc>
                          <a:spcPts val="2800"/>
                        </a:lnSpc>
                      </a:pPr>
                      <a:r>
                        <a:rPr kumimoji="1" lang="en-US" altLang="ja-JP" sz="2800" b="0" dirty="0" smtClean="0">
                          <a:solidFill>
                            <a:schemeClr val="tx1"/>
                          </a:solidFill>
                          <a:latin typeface="メイリオ" panose="020B0604030504040204" pitchFamily="50" charset="-128"/>
                          <a:ea typeface="メイリオ" panose="020B0604030504040204" pitchFamily="50" charset="-128"/>
                        </a:rPr>
                        <a:t>Scratch</a:t>
                      </a:r>
                      <a:endParaRPr kumimoji="1" lang="ja-JP" altLang="en-US" sz="2800" b="0" dirty="0">
                        <a:solidFill>
                          <a:schemeClr val="tx1"/>
                        </a:solidFill>
                        <a:latin typeface="メイリオ" panose="020B0604030504040204" pitchFamily="50" charset="-128"/>
                        <a:ea typeface="メイリオ"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2800"/>
                        </a:lnSpc>
                      </a:pPr>
                      <a:r>
                        <a:rPr kumimoji="1" lang="en-US" altLang="ja-JP" sz="2800" b="0" dirty="0" smtClean="0">
                          <a:solidFill>
                            <a:schemeClr val="tx1"/>
                          </a:solidFill>
                        </a:rPr>
                        <a:t>Python</a:t>
                      </a:r>
                      <a:endParaRPr kumimoji="1" lang="ja-JP" altLang="en-US" sz="28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49469891"/>
                  </a:ext>
                </a:extLst>
              </a:tr>
              <a:tr h="1437282">
                <a:tc>
                  <a:txBody>
                    <a:bodyPr/>
                    <a:lstStyle/>
                    <a:p>
                      <a:pPr>
                        <a:lnSpc>
                          <a:spcPts val="2800"/>
                        </a:lnSpc>
                      </a:pPr>
                      <a:endParaRPr kumimoji="1" lang="en-US" altLang="ja-JP" sz="2800" dirty="0" smtClean="0">
                        <a:solidFill>
                          <a:schemeClr val="tx1"/>
                        </a:solidFill>
                      </a:endParaRPr>
                    </a:p>
                    <a:p>
                      <a:pPr>
                        <a:lnSpc>
                          <a:spcPts val="2800"/>
                        </a:lnSpc>
                      </a:pPr>
                      <a:endParaRPr kumimoji="1" lang="en-US" altLang="ja-JP" sz="2800" dirty="0" smtClean="0">
                        <a:solidFill>
                          <a:schemeClr val="tx1"/>
                        </a:solidFill>
                      </a:endParaRPr>
                    </a:p>
                    <a:p>
                      <a:pPr>
                        <a:lnSpc>
                          <a:spcPts val="2800"/>
                        </a:lnSpc>
                      </a:pPr>
                      <a:endParaRPr kumimoji="1" lang="en-US" altLang="ja-JP" sz="2800" dirty="0" smtClean="0">
                        <a:solidFill>
                          <a:schemeClr val="tx1"/>
                        </a:solidFill>
                      </a:endParaRPr>
                    </a:p>
                    <a:p>
                      <a:pPr>
                        <a:lnSpc>
                          <a:spcPts val="2800"/>
                        </a:lnSpc>
                      </a:pPr>
                      <a:endParaRPr kumimoji="1" lang="ja-JP" altLang="en-US" sz="28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ts val="2800"/>
                        </a:lnSpc>
                      </a:pPr>
                      <a:r>
                        <a:rPr kumimoji="1" lang="en-US" altLang="ja-JP" sz="2800" dirty="0" smtClean="0">
                          <a:solidFill>
                            <a:srgbClr val="CC6600"/>
                          </a:solidFill>
                        </a:rPr>
                        <a:t>if</a:t>
                      </a:r>
                      <a:r>
                        <a:rPr kumimoji="1" lang="en-US" altLang="ja-JP" sz="2800" dirty="0" smtClean="0">
                          <a:solidFill>
                            <a:schemeClr val="tx1"/>
                          </a:solidFill>
                        </a:rPr>
                        <a:t> x &gt; 0:</a:t>
                      </a:r>
                    </a:p>
                    <a:p>
                      <a:pPr>
                        <a:lnSpc>
                          <a:spcPts val="2800"/>
                        </a:lnSpc>
                      </a:pPr>
                      <a:r>
                        <a:rPr kumimoji="1" lang="en-US" altLang="ja-JP" sz="2800" dirty="0" smtClean="0">
                          <a:solidFill>
                            <a:schemeClr val="tx1"/>
                          </a:solidFill>
                        </a:rPr>
                        <a:t>    </a:t>
                      </a:r>
                      <a:r>
                        <a:rPr kumimoji="1" lang="en-US" altLang="ja-JP" sz="2800" dirty="0" smtClean="0">
                          <a:solidFill>
                            <a:srgbClr val="7030A0"/>
                          </a:solidFill>
                        </a:rPr>
                        <a:t>print</a:t>
                      </a:r>
                      <a:r>
                        <a:rPr kumimoji="1" lang="en-US" altLang="ja-JP" sz="2800" dirty="0" smtClean="0">
                          <a:solidFill>
                            <a:schemeClr val="tx1"/>
                          </a:solidFill>
                        </a:rPr>
                        <a:t>("</a:t>
                      </a:r>
                      <a:r>
                        <a:rPr kumimoji="1" lang="ja-JP" altLang="en-US" sz="2800" dirty="0" smtClean="0">
                          <a:solidFill>
                            <a:srgbClr val="00B050"/>
                          </a:solidFill>
                        </a:rPr>
                        <a:t>正の数</a:t>
                      </a:r>
                      <a:r>
                        <a:rPr kumimoji="1" lang="en-US" altLang="ja-JP" sz="2800" dirty="0" smtClean="0">
                          <a:solidFill>
                            <a:schemeClr val="tx1"/>
                          </a:solidFill>
                        </a:rPr>
                        <a:t>")</a:t>
                      </a:r>
                      <a:endParaRPr kumimoji="1" lang="ja-JP" altLang="en-US" sz="28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18278200"/>
                  </a:ext>
                </a:extLst>
              </a:tr>
              <a:tr h="2450131">
                <a:tc>
                  <a:txBody>
                    <a:bodyPr/>
                    <a:lstStyle/>
                    <a:p>
                      <a:pPr>
                        <a:lnSpc>
                          <a:spcPts val="2800"/>
                        </a:lnSpc>
                      </a:pPr>
                      <a:endParaRPr kumimoji="1" lang="en-US" altLang="ja-JP" sz="2800" dirty="0" smtClean="0">
                        <a:solidFill>
                          <a:schemeClr val="tx1"/>
                        </a:solidFill>
                      </a:endParaRPr>
                    </a:p>
                    <a:p>
                      <a:pPr>
                        <a:lnSpc>
                          <a:spcPts val="2800"/>
                        </a:lnSpc>
                      </a:pPr>
                      <a:endParaRPr kumimoji="1" lang="en-US" altLang="ja-JP" sz="2800" dirty="0" smtClean="0">
                        <a:solidFill>
                          <a:schemeClr val="tx1"/>
                        </a:solidFill>
                      </a:endParaRPr>
                    </a:p>
                    <a:p>
                      <a:pPr>
                        <a:lnSpc>
                          <a:spcPts val="2800"/>
                        </a:lnSpc>
                      </a:pPr>
                      <a:endParaRPr kumimoji="1" lang="en-US" altLang="ja-JP" sz="2800" dirty="0" smtClean="0">
                        <a:solidFill>
                          <a:schemeClr val="tx1"/>
                        </a:solidFill>
                      </a:endParaRPr>
                    </a:p>
                    <a:p>
                      <a:pPr>
                        <a:lnSpc>
                          <a:spcPts val="2800"/>
                        </a:lnSpc>
                      </a:pPr>
                      <a:endParaRPr kumimoji="1" lang="en-US" altLang="ja-JP" sz="2800" dirty="0" smtClean="0">
                        <a:solidFill>
                          <a:schemeClr val="tx1"/>
                        </a:solidFill>
                      </a:endParaRPr>
                    </a:p>
                    <a:p>
                      <a:pPr>
                        <a:lnSpc>
                          <a:spcPts val="2800"/>
                        </a:lnSpc>
                      </a:pPr>
                      <a:endParaRPr kumimoji="1" lang="en-US" altLang="ja-JP" sz="2800" dirty="0" smtClean="0">
                        <a:solidFill>
                          <a:schemeClr val="tx1"/>
                        </a:solidFill>
                      </a:endParaRPr>
                    </a:p>
                    <a:p>
                      <a:pPr>
                        <a:lnSpc>
                          <a:spcPts val="2800"/>
                        </a:lnSpc>
                      </a:pPr>
                      <a:endParaRPr kumimoji="1" lang="en-US" altLang="ja-JP" sz="2800" dirty="0" smtClean="0">
                        <a:solidFill>
                          <a:schemeClr val="tx1"/>
                        </a:solidFill>
                      </a:endParaRPr>
                    </a:p>
                    <a:p>
                      <a:pPr>
                        <a:lnSpc>
                          <a:spcPts val="2800"/>
                        </a:lnSpc>
                      </a:pPr>
                      <a:endParaRPr kumimoji="1" lang="ja-JP" altLang="en-US" sz="28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ts val="2800"/>
                        </a:lnSpc>
                      </a:pPr>
                      <a:r>
                        <a:rPr kumimoji="1" lang="en-US" altLang="ja-JP" sz="2800" dirty="0" smtClean="0">
                          <a:solidFill>
                            <a:srgbClr val="CC6600"/>
                          </a:solidFill>
                        </a:rPr>
                        <a:t>if</a:t>
                      </a:r>
                      <a:r>
                        <a:rPr kumimoji="1" lang="en-US" altLang="ja-JP" sz="2800" dirty="0" smtClean="0">
                          <a:solidFill>
                            <a:schemeClr val="tx1"/>
                          </a:solidFill>
                        </a:rPr>
                        <a:t> x == 0:</a:t>
                      </a:r>
                    </a:p>
                    <a:p>
                      <a:pPr>
                        <a:lnSpc>
                          <a:spcPts val="2800"/>
                        </a:lnSpc>
                      </a:pPr>
                      <a:r>
                        <a:rPr kumimoji="1" lang="en-US" altLang="ja-JP" sz="2800" dirty="0" smtClean="0">
                          <a:solidFill>
                            <a:schemeClr val="tx1"/>
                          </a:solidFill>
                        </a:rPr>
                        <a:t>    </a:t>
                      </a:r>
                      <a:r>
                        <a:rPr kumimoji="1" lang="en-US" altLang="ja-JP" sz="2800" dirty="0" smtClean="0">
                          <a:solidFill>
                            <a:srgbClr val="7030A0"/>
                          </a:solidFill>
                        </a:rPr>
                        <a:t>print</a:t>
                      </a:r>
                      <a:r>
                        <a:rPr kumimoji="1" lang="en-US" altLang="ja-JP" sz="2800" dirty="0" smtClean="0">
                          <a:solidFill>
                            <a:schemeClr val="tx1"/>
                          </a:solidFill>
                        </a:rPr>
                        <a:t>("</a:t>
                      </a:r>
                      <a:r>
                        <a:rPr kumimoji="1" lang="en-US" altLang="ja-JP" sz="2800" dirty="0" smtClean="0">
                          <a:solidFill>
                            <a:srgbClr val="00B050"/>
                          </a:solidFill>
                        </a:rPr>
                        <a:t>0</a:t>
                      </a:r>
                      <a:r>
                        <a:rPr kumimoji="1" lang="ja-JP" altLang="en-US" sz="2800" dirty="0" err="1" smtClean="0">
                          <a:solidFill>
                            <a:srgbClr val="00B050"/>
                          </a:solidFill>
                        </a:rPr>
                        <a:t>です</a:t>
                      </a:r>
                      <a:r>
                        <a:rPr kumimoji="1" lang="en-US" altLang="ja-JP" sz="2800" dirty="0" smtClean="0">
                          <a:solidFill>
                            <a:schemeClr val="tx1"/>
                          </a:solidFill>
                        </a:rPr>
                        <a:t>")</a:t>
                      </a:r>
                    </a:p>
                    <a:p>
                      <a:pPr>
                        <a:lnSpc>
                          <a:spcPts val="2800"/>
                        </a:lnSpc>
                      </a:pPr>
                      <a:r>
                        <a:rPr kumimoji="1" lang="en-US" altLang="ja-JP" sz="2800" dirty="0" smtClean="0">
                          <a:solidFill>
                            <a:srgbClr val="CC6600"/>
                          </a:solidFill>
                        </a:rPr>
                        <a:t>else</a:t>
                      </a:r>
                      <a:r>
                        <a:rPr kumimoji="1" lang="en-US" altLang="ja-JP" sz="2800" dirty="0" smtClean="0">
                          <a:solidFill>
                            <a:schemeClr val="tx1"/>
                          </a:solidFill>
                        </a:rPr>
                        <a:t>:</a:t>
                      </a:r>
                    </a:p>
                    <a:p>
                      <a:pPr>
                        <a:lnSpc>
                          <a:spcPts val="2800"/>
                        </a:lnSpc>
                      </a:pPr>
                      <a:r>
                        <a:rPr kumimoji="1" lang="en-US" altLang="ja-JP" sz="2800" dirty="0" smtClean="0">
                          <a:solidFill>
                            <a:schemeClr val="tx1"/>
                          </a:solidFill>
                        </a:rPr>
                        <a:t>    </a:t>
                      </a:r>
                      <a:r>
                        <a:rPr kumimoji="1" lang="en-US" altLang="ja-JP" sz="2800" dirty="0" smtClean="0">
                          <a:solidFill>
                            <a:srgbClr val="7030A0"/>
                          </a:solidFill>
                        </a:rPr>
                        <a:t>print</a:t>
                      </a:r>
                      <a:r>
                        <a:rPr kumimoji="1" lang="en-US" altLang="ja-JP" sz="2800" dirty="0" smtClean="0">
                          <a:solidFill>
                            <a:schemeClr val="tx1"/>
                          </a:solidFill>
                        </a:rPr>
                        <a:t>("</a:t>
                      </a:r>
                      <a:r>
                        <a:rPr kumimoji="1" lang="en-US" altLang="ja-JP" sz="2800" dirty="0" smtClean="0">
                          <a:solidFill>
                            <a:srgbClr val="00B050"/>
                          </a:solidFill>
                        </a:rPr>
                        <a:t>0</a:t>
                      </a:r>
                      <a:r>
                        <a:rPr kumimoji="1" lang="ja-JP" altLang="en-US" sz="2800" dirty="0" smtClean="0">
                          <a:solidFill>
                            <a:srgbClr val="00B050"/>
                          </a:solidFill>
                        </a:rPr>
                        <a:t>以外の数です</a:t>
                      </a:r>
                      <a:r>
                        <a:rPr kumimoji="1" lang="en-US" altLang="ja-JP" sz="2800" dirty="0" smtClean="0">
                          <a:solidFill>
                            <a:schemeClr val="tx1"/>
                          </a:solidFill>
                        </a:rPr>
                        <a:t>") </a:t>
                      </a:r>
                      <a:endParaRPr kumimoji="1" lang="ja-JP" altLang="en-US" sz="28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2694686"/>
                  </a:ext>
                </a:extLst>
              </a:tr>
            </a:tbl>
          </a:graphicData>
        </a:graphic>
      </p:graphicFrame>
      <p:pic>
        <p:nvPicPr>
          <p:cNvPr id="4" name="図 3"/>
          <p:cNvPicPr>
            <a:picLocks noChangeAspect="1"/>
          </p:cNvPicPr>
          <p:nvPr/>
        </p:nvPicPr>
        <p:blipFill>
          <a:blip r:embed="rId2"/>
          <a:stretch>
            <a:fillRect/>
          </a:stretch>
        </p:blipFill>
        <p:spPr>
          <a:xfrm>
            <a:off x="1418272" y="1495659"/>
            <a:ext cx="2466975" cy="1447800"/>
          </a:xfrm>
          <a:prstGeom prst="rect">
            <a:avLst/>
          </a:prstGeom>
        </p:spPr>
      </p:pic>
      <p:pic>
        <p:nvPicPr>
          <p:cNvPr id="5" name="図 4"/>
          <p:cNvPicPr>
            <a:picLocks noChangeAspect="1"/>
          </p:cNvPicPr>
          <p:nvPr/>
        </p:nvPicPr>
        <p:blipFill>
          <a:blip r:embed="rId3"/>
          <a:stretch>
            <a:fillRect/>
          </a:stretch>
        </p:blipFill>
        <p:spPr>
          <a:xfrm>
            <a:off x="1446847" y="2976928"/>
            <a:ext cx="2438400" cy="2181225"/>
          </a:xfrm>
          <a:prstGeom prst="rect">
            <a:avLst/>
          </a:prstGeom>
        </p:spPr>
      </p:pic>
      <p:sp>
        <p:nvSpPr>
          <p:cNvPr id="12" name="テキスト ボックス 11"/>
          <p:cNvSpPr txBox="1"/>
          <p:nvPr/>
        </p:nvSpPr>
        <p:spPr>
          <a:xfrm>
            <a:off x="2205036" y="5257587"/>
            <a:ext cx="6710364" cy="1323439"/>
          </a:xfrm>
          <a:prstGeom prst="rect">
            <a:avLst/>
          </a:prstGeom>
          <a:noFill/>
          <a:ln>
            <a:solidFill>
              <a:srgbClr val="FF0000"/>
            </a:solidFill>
          </a:ln>
        </p:spPr>
        <p:txBody>
          <a:bodyPr wrap="square" rtlCol="0">
            <a:spAutoFit/>
          </a:bodyPr>
          <a:lstStyle/>
          <a:p>
            <a:pPr algn="l"/>
            <a:r>
              <a:rPr lang="ja-JP" altLang="en-US" sz="2000" dirty="0" smtClean="0">
                <a:solidFill>
                  <a:srgbClr val="FF0000"/>
                </a:solidFill>
                <a:latin typeface="メイリオ" panose="020B0604030504040204" pitchFamily="50" charset="-128"/>
                <a:ea typeface="メイリオ" panose="020B0604030504040204" pitchFamily="50" charset="-128"/>
              </a:rPr>
              <a:t>重要</a:t>
            </a:r>
            <a:r>
              <a:rPr lang="en-US" altLang="ja-JP" sz="2000" dirty="0" smtClean="0">
                <a:solidFill>
                  <a:srgbClr val="FF0000"/>
                </a:solidFill>
                <a:latin typeface="メイリオ" panose="020B0604030504040204" pitchFamily="50" charset="-128"/>
                <a:ea typeface="メイリオ" panose="020B0604030504040204" pitchFamily="50" charset="-128"/>
              </a:rPr>
              <a:t>:</a:t>
            </a:r>
          </a:p>
          <a:p>
            <a:pPr algn="l"/>
            <a:r>
              <a:rPr lang="ja-JP" altLang="en-US" sz="2000" dirty="0" smtClean="0">
                <a:solidFill>
                  <a:srgbClr val="FF0000"/>
                </a:solidFill>
                <a:latin typeface="メイリオ" panose="020B0604030504040204" pitchFamily="50" charset="-128"/>
                <a:ea typeface="メイリオ" panose="020B0604030504040204" pitchFamily="50" charset="-128"/>
              </a:rPr>
              <a:t>〇 </a:t>
            </a:r>
            <a:r>
              <a:rPr lang="en-US" altLang="ja-JP" sz="2000" dirty="0" smtClean="0">
                <a:latin typeface="メイリオ" panose="020B0604030504040204" pitchFamily="50" charset="-128"/>
                <a:ea typeface="メイリオ" panose="020B0604030504040204" pitchFamily="50" charset="-128"/>
              </a:rPr>
              <a:t>if</a:t>
            </a:r>
            <a:r>
              <a:rPr lang="ja-JP" altLang="en-US" sz="2000" dirty="0" smtClean="0">
                <a:latin typeface="メイリオ" panose="020B0604030504040204" pitchFamily="50" charset="-128"/>
                <a:ea typeface="メイリオ" panose="020B0604030504040204" pitchFamily="50" charset="-128"/>
              </a:rPr>
              <a:t>や</a:t>
            </a:r>
            <a:r>
              <a:rPr lang="en-US" altLang="ja-JP" sz="2000" dirty="0" smtClean="0">
                <a:latin typeface="メイリオ" panose="020B0604030504040204" pitchFamily="50" charset="-128"/>
                <a:ea typeface="メイリオ" panose="020B0604030504040204" pitchFamily="50" charset="-128"/>
              </a:rPr>
              <a:t>else</a:t>
            </a:r>
            <a:r>
              <a:rPr lang="ja-JP" altLang="en-US" sz="2000" dirty="0" smtClean="0">
                <a:latin typeface="メイリオ" panose="020B0604030504040204" pitchFamily="50" charset="-128"/>
                <a:ea typeface="メイリオ" panose="020B0604030504040204" pitchFamily="50" charset="-128"/>
              </a:rPr>
              <a:t>の行の最後は</a:t>
            </a:r>
            <a:r>
              <a:rPr lang="en-US" altLang="ja-JP" sz="2000" dirty="0" smtClean="0">
                <a:solidFill>
                  <a:srgbClr val="FF0000"/>
                </a:solidFill>
                <a:latin typeface="メイリオ" panose="020B0604030504040204" pitchFamily="50" charset="-128"/>
                <a:ea typeface="メイリオ" panose="020B0604030504040204" pitchFamily="50" charset="-128"/>
                <a:sym typeface="Wingdings" panose="05000000000000000000" pitchFamily="2" charset="2"/>
              </a:rPr>
              <a:t>: (</a:t>
            </a:r>
            <a:r>
              <a:rPr lang="ja-JP" altLang="en-US" sz="2000" dirty="0" smtClean="0">
                <a:solidFill>
                  <a:srgbClr val="FF0000"/>
                </a:solidFill>
                <a:latin typeface="メイリオ" panose="020B0604030504040204" pitchFamily="50" charset="-128"/>
                <a:ea typeface="メイリオ" panose="020B0604030504040204" pitchFamily="50" charset="-128"/>
                <a:sym typeface="Wingdings" panose="05000000000000000000" pitchFamily="2" charset="2"/>
              </a:rPr>
              <a:t>コロン</a:t>
            </a:r>
            <a:r>
              <a:rPr lang="en-US" altLang="ja-JP" sz="2000" dirty="0" smtClean="0">
                <a:solidFill>
                  <a:srgbClr val="FF0000"/>
                </a:solidFill>
                <a:latin typeface="メイリオ" panose="020B0604030504040204" pitchFamily="50" charset="-128"/>
                <a:ea typeface="メイリオ" panose="020B0604030504040204" pitchFamily="50" charset="-128"/>
                <a:sym typeface="Wingdings" panose="05000000000000000000" pitchFamily="2" charset="2"/>
              </a:rPr>
              <a:t>)</a:t>
            </a:r>
            <a:r>
              <a:rPr lang="ja-JP" altLang="en-US" sz="2000" dirty="0" smtClean="0">
                <a:latin typeface="メイリオ" panose="020B0604030504040204" pitchFamily="50" charset="-128"/>
                <a:ea typeface="メイリオ" panose="020B0604030504040204" pitchFamily="50" charset="-128"/>
                <a:sym typeface="Wingdings" panose="05000000000000000000" pitchFamily="2" charset="2"/>
              </a:rPr>
              <a:t>をつけて明確にする</a:t>
            </a:r>
            <a:endParaRPr lang="ja-JP" altLang="en-US" sz="2000" dirty="0" smtClean="0">
              <a:latin typeface="メイリオ" panose="020B0604030504040204" pitchFamily="50" charset="-128"/>
              <a:ea typeface="メイリオ" panose="020B0604030504040204" pitchFamily="50" charset="-128"/>
            </a:endParaRPr>
          </a:p>
          <a:p>
            <a:pPr algn="l"/>
            <a:r>
              <a:rPr lang="ja-JP" altLang="en-US" sz="2000" dirty="0" smtClean="0">
                <a:solidFill>
                  <a:srgbClr val="FF0000"/>
                </a:solidFill>
                <a:latin typeface="メイリオ" panose="020B0604030504040204" pitchFamily="50" charset="-128"/>
                <a:ea typeface="メイリオ" panose="020B0604030504040204" pitchFamily="50" charset="-128"/>
              </a:rPr>
              <a:t>〇 </a:t>
            </a:r>
            <a:r>
              <a:rPr lang="en-US" altLang="ja-JP" sz="2000" dirty="0" smtClean="0">
                <a:latin typeface="メイリオ" panose="020B0604030504040204" pitchFamily="50" charset="-128"/>
                <a:ea typeface="メイリオ" panose="020B0604030504040204" pitchFamily="50" charset="-128"/>
              </a:rPr>
              <a:t>if</a:t>
            </a:r>
            <a:r>
              <a:rPr lang="ja-JP" altLang="en-US" sz="2000" dirty="0" smtClean="0">
                <a:latin typeface="メイリオ" panose="020B0604030504040204" pitchFamily="50" charset="-128"/>
                <a:ea typeface="メイリオ" panose="020B0604030504040204" pitchFamily="50" charset="-128"/>
              </a:rPr>
              <a:t>や</a:t>
            </a:r>
            <a:r>
              <a:rPr lang="en-US" altLang="ja-JP" sz="2000" dirty="0" smtClean="0">
                <a:latin typeface="メイリオ" panose="020B0604030504040204" pitchFamily="50" charset="-128"/>
                <a:ea typeface="メイリオ" panose="020B0604030504040204" pitchFamily="50" charset="-128"/>
              </a:rPr>
              <a:t>else</a:t>
            </a:r>
            <a:r>
              <a:rPr lang="ja-JP" altLang="en-US" sz="2000" dirty="0" smtClean="0">
                <a:latin typeface="メイリオ" panose="020B0604030504040204" pitchFamily="50" charset="-128"/>
                <a:ea typeface="メイリオ" panose="020B0604030504040204" pitchFamily="50" charset="-128"/>
              </a:rPr>
              <a:t>の中で実行する命令は、</a:t>
            </a:r>
            <a:r>
              <a:rPr lang="en-US" altLang="ja-JP" sz="2000" dirty="0" smtClean="0">
                <a:latin typeface="メイリオ" panose="020B0604030504040204" pitchFamily="50" charset="-128"/>
                <a:ea typeface="メイリオ" panose="020B0604030504040204" pitchFamily="50" charset="-128"/>
              </a:rPr>
              <a:t>4</a:t>
            </a:r>
            <a:r>
              <a:rPr lang="ja-JP" altLang="en-US" sz="2000" dirty="0" smtClean="0">
                <a:latin typeface="メイリオ" panose="020B0604030504040204" pitchFamily="50" charset="-128"/>
                <a:ea typeface="メイリオ" panose="020B0604030504040204" pitchFamily="50" charset="-128"/>
              </a:rPr>
              <a:t>桁の字下げをする</a:t>
            </a:r>
            <a:br>
              <a:rPr lang="ja-JP" altLang="en-US" sz="2000" dirty="0" smtClean="0">
                <a:latin typeface="メイリオ" panose="020B0604030504040204" pitchFamily="50" charset="-128"/>
                <a:ea typeface="メイリオ" panose="020B0604030504040204" pitchFamily="50" charset="-128"/>
              </a:rPr>
            </a:br>
            <a:r>
              <a:rPr lang="ja-JP" altLang="en-US" sz="2000" dirty="0" smtClean="0">
                <a:latin typeface="メイリオ" panose="020B0604030504040204" pitchFamily="50" charset="-128"/>
                <a:ea typeface="メイリオ" panose="020B0604030504040204" pitchFamily="50" charset="-128"/>
              </a:rPr>
              <a:t>　　</a:t>
            </a:r>
            <a:r>
              <a:rPr lang="en-US" altLang="ja-JP" sz="2000" dirty="0" smtClean="0">
                <a:latin typeface="メイリオ" panose="020B0604030504040204" pitchFamily="50" charset="-128"/>
                <a:ea typeface="メイリオ" panose="020B0604030504040204" pitchFamily="50" charset="-128"/>
              </a:rPr>
              <a:t>(</a:t>
            </a:r>
            <a:r>
              <a:rPr lang="en-US" altLang="ja-JP" sz="2000" dirty="0" smtClean="0">
                <a:solidFill>
                  <a:srgbClr val="FF0000"/>
                </a:solidFill>
                <a:latin typeface="メイリオ" panose="020B0604030504040204" pitchFamily="50" charset="-128"/>
                <a:ea typeface="メイリオ" panose="020B0604030504040204" pitchFamily="50" charset="-128"/>
              </a:rPr>
              <a:t>python</a:t>
            </a:r>
            <a:r>
              <a:rPr lang="ja-JP" altLang="en-US" sz="2000" dirty="0" smtClean="0">
                <a:solidFill>
                  <a:srgbClr val="FF0000"/>
                </a:solidFill>
                <a:latin typeface="メイリオ" panose="020B0604030504040204" pitchFamily="50" charset="-128"/>
                <a:ea typeface="メイリオ" panose="020B0604030504040204" pitchFamily="50" charset="-128"/>
              </a:rPr>
              <a:t>の絶対的な</a:t>
            </a:r>
            <a:r>
              <a:rPr lang="ja-JP" altLang="en-US" sz="2000" dirty="0">
                <a:solidFill>
                  <a:srgbClr val="FF0000"/>
                </a:solidFill>
                <a:latin typeface="メイリオ" panose="020B0604030504040204" pitchFamily="50" charset="-128"/>
                <a:ea typeface="メイリオ" panose="020B0604030504040204" pitchFamily="50" charset="-128"/>
              </a:rPr>
              <a:t>ル</a:t>
            </a:r>
            <a:r>
              <a:rPr lang="ja-JP" altLang="en-US" sz="2000" dirty="0" smtClean="0">
                <a:solidFill>
                  <a:srgbClr val="FF0000"/>
                </a:solidFill>
                <a:latin typeface="メイリオ" panose="020B0604030504040204" pitchFamily="50" charset="-128"/>
                <a:ea typeface="メイリオ" panose="020B0604030504040204" pitchFamily="50" charset="-128"/>
              </a:rPr>
              <a:t>ール</a:t>
            </a:r>
            <a:r>
              <a:rPr lang="en-US" altLang="ja-JP" sz="2000" dirty="0" smtClean="0">
                <a:latin typeface="メイリオ" panose="020B0604030504040204" pitchFamily="50" charset="-128"/>
                <a:ea typeface="メイリオ" panose="020B0604030504040204" pitchFamily="50" charset="-128"/>
              </a:rPr>
              <a:t>)</a:t>
            </a:r>
            <a:endParaRPr lang="ja-JP" altLang="en-US" sz="2000" dirty="0" smtClean="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12197968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Text Box 2"/>
          <p:cNvSpPr txBox="1">
            <a:spLocks noChangeArrowheads="1"/>
          </p:cNvSpPr>
          <p:nvPr/>
        </p:nvSpPr>
        <p:spPr bwMode="auto">
          <a:xfrm>
            <a:off x="300038" y="246063"/>
            <a:ext cx="812768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50000"/>
              </a:spcBef>
            </a:pPr>
            <a:r>
              <a:rPr lang="en-US" altLang="ja-JP" sz="2800" dirty="0" smtClean="0">
                <a:latin typeface="メイリオ" panose="020B0604030504040204" pitchFamily="50" charset="-128"/>
                <a:ea typeface="メイリオ" panose="020B0604030504040204" pitchFamily="50" charset="-128"/>
              </a:rPr>
              <a:t>7. Python</a:t>
            </a:r>
            <a:r>
              <a:rPr lang="ja-JP" altLang="en-US" sz="2800" dirty="0" smtClean="0">
                <a:latin typeface="メイリオ" panose="020B0604030504040204" pitchFamily="50" charset="-128"/>
                <a:ea typeface="メイリオ" panose="020B0604030504040204" pitchFamily="50" charset="-128"/>
              </a:rPr>
              <a:t>の条件分岐</a:t>
            </a:r>
            <a:r>
              <a:rPr lang="en-US" altLang="ja-JP" sz="2800" dirty="0" smtClean="0">
                <a:latin typeface="メイリオ" panose="020B0604030504040204" pitchFamily="50" charset="-128"/>
                <a:ea typeface="メイリオ" panose="020B0604030504040204" pitchFamily="50" charset="-128"/>
              </a:rPr>
              <a:t>(2)</a:t>
            </a:r>
            <a:endParaRPr lang="en-US" altLang="ja-JP" sz="2800" dirty="0">
              <a:latin typeface="メイリオ" panose="020B0604030504040204" pitchFamily="50" charset="-128"/>
              <a:ea typeface="メイリオ" panose="020B0604030504040204" pitchFamily="50" charset="-128"/>
            </a:endParaRPr>
          </a:p>
        </p:txBody>
      </p:sp>
      <p:sp>
        <p:nvSpPr>
          <p:cNvPr id="24" name="テキスト ボックス 23"/>
          <p:cNvSpPr txBox="1"/>
          <p:nvPr/>
        </p:nvSpPr>
        <p:spPr>
          <a:xfrm>
            <a:off x="444896" y="766587"/>
            <a:ext cx="8640921" cy="461665"/>
          </a:xfrm>
          <a:prstGeom prst="rect">
            <a:avLst/>
          </a:prstGeom>
          <a:noFill/>
        </p:spPr>
        <p:txBody>
          <a:bodyPr wrap="square" rtlCol="0">
            <a:spAutoFit/>
          </a:bodyPr>
          <a:lstStyle/>
          <a:p>
            <a:pPr algn="l"/>
            <a:r>
              <a:rPr kumimoji="1" lang="ja-JP" altLang="en-US" sz="2400" dirty="0" smtClean="0">
                <a:latin typeface="メイリオ" panose="020B0604030504040204" pitchFamily="50" charset="-128"/>
                <a:ea typeface="メイリオ" panose="020B0604030504040204" pitchFamily="50" charset="-128"/>
              </a:rPr>
              <a:t>条件分岐で使う条件式を比べてみました</a:t>
            </a:r>
            <a:endParaRPr kumimoji="1" lang="ja-JP" altLang="en-US" sz="2400" dirty="0">
              <a:latin typeface="メイリオ" panose="020B0604030504040204" pitchFamily="50" charset="-128"/>
              <a:ea typeface="メイリオ"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1056890876"/>
              </p:ext>
            </p:extLst>
          </p:nvPr>
        </p:nvGraphicFramePr>
        <p:xfrm>
          <a:off x="178118" y="1176345"/>
          <a:ext cx="8737282" cy="5481320"/>
        </p:xfrm>
        <a:graphic>
          <a:graphicData uri="http://schemas.openxmlformats.org/drawingml/2006/table">
            <a:tbl>
              <a:tblPr firstRow="1" bandRow="1">
                <a:tableStyleId>{5C22544A-7EE6-4342-B048-85BDC9FD1C3A}</a:tableStyleId>
              </a:tblPr>
              <a:tblGrid>
                <a:gridCol w="4350421">
                  <a:extLst>
                    <a:ext uri="{9D8B030D-6E8A-4147-A177-3AD203B41FA5}">
                      <a16:colId xmlns:a16="http://schemas.microsoft.com/office/drawing/2014/main" val="1732305023"/>
                    </a:ext>
                  </a:extLst>
                </a:gridCol>
                <a:gridCol w="4386861">
                  <a:extLst>
                    <a:ext uri="{9D8B030D-6E8A-4147-A177-3AD203B41FA5}">
                      <a16:colId xmlns:a16="http://schemas.microsoft.com/office/drawing/2014/main" val="1788255425"/>
                    </a:ext>
                  </a:extLst>
                </a:gridCol>
              </a:tblGrid>
              <a:tr h="290280">
                <a:tc>
                  <a:txBody>
                    <a:bodyPr/>
                    <a:lstStyle/>
                    <a:p>
                      <a:pPr algn="ctr">
                        <a:lnSpc>
                          <a:spcPts val="3000"/>
                        </a:lnSpc>
                      </a:pPr>
                      <a:r>
                        <a:rPr kumimoji="1" lang="en-US" altLang="ja-JP" sz="2800" b="0" dirty="0" smtClean="0">
                          <a:solidFill>
                            <a:schemeClr val="tx1"/>
                          </a:solidFill>
                          <a:latin typeface="メイリオ" panose="020B0604030504040204" pitchFamily="50" charset="-128"/>
                          <a:ea typeface="メイリオ" panose="020B0604030504040204" pitchFamily="50" charset="-128"/>
                        </a:rPr>
                        <a:t>Scratch</a:t>
                      </a:r>
                      <a:endParaRPr kumimoji="1" lang="ja-JP" altLang="en-US" sz="2800" b="0" dirty="0">
                        <a:solidFill>
                          <a:schemeClr val="tx1"/>
                        </a:solidFill>
                        <a:latin typeface="メイリオ" panose="020B0604030504040204" pitchFamily="50" charset="-128"/>
                        <a:ea typeface="メイリオ"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3000"/>
                        </a:lnSpc>
                      </a:pPr>
                      <a:r>
                        <a:rPr kumimoji="1" lang="en-US" altLang="ja-JP" sz="2800" b="0" dirty="0" smtClean="0">
                          <a:solidFill>
                            <a:schemeClr val="tx1"/>
                          </a:solidFill>
                        </a:rPr>
                        <a:t>Python</a:t>
                      </a:r>
                      <a:endParaRPr kumimoji="1" lang="ja-JP" altLang="en-US" sz="28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49469891"/>
                  </a:ext>
                </a:extLst>
              </a:tr>
              <a:tr h="331994">
                <a:tc>
                  <a:txBody>
                    <a:bodyPr/>
                    <a:lstStyle/>
                    <a:p>
                      <a:pPr>
                        <a:lnSpc>
                          <a:spcPts val="4000"/>
                        </a:lnSpc>
                      </a:pPr>
                      <a:endParaRPr kumimoji="1" lang="ja-JP" altLang="en-US" sz="28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ts val="4000"/>
                        </a:lnSpc>
                      </a:pPr>
                      <a:r>
                        <a:rPr kumimoji="1" lang="ja-JP" altLang="en-US" sz="2800" dirty="0" smtClean="0">
                          <a:solidFill>
                            <a:schemeClr val="tx1"/>
                          </a:solidFill>
                        </a:rPr>
                        <a:t>　　</a:t>
                      </a:r>
                      <a:r>
                        <a:rPr kumimoji="1" lang="en-US" altLang="ja-JP" sz="2800" dirty="0" smtClean="0">
                          <a:solidFill>
                            <a:schemeClr val="tx1"/>
                          </a:solidFill>
                        </a:rPr>
                        <a:t>x == 0</a:t>
                      </a:r>
                      <a:endParaRPr kumimoji="1" lang="ja-JP" altLang="en-US" sz="28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18278200"/>
                  </a:ext>
                </a:extLst>
              </a:tr>
              <a:tr h="331994">
                <a:tc>
                  <a:txBody>
                    <a:bodyPr/>
                    <a:lstStyle/>
                    <a:p>
                      <a:pPr>
                        <a:lnSpc>
                          <a:spcPts val="4000"/>
                        </a:lnSpc>
                      </a:pPr>
                      <a:endParaRPr kumimoji="1" lang="ja-JP" altLang="en-US" sz="28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ts val="4000"/>
                        </a:lnSpc>
                      </a:pPr>
                      <a:r>
                        <a:rPr kumimoji="1" lang="en-US" altLang="ja-JP" sz="2800" dirty="0" smtClean="0">
                          <a:solidFill>
                            <a:schemeClr val="tx1"/>
                          </a:solidFill>
                        </a:rPr>
                        <a:t>     x &gt; 0</a:t>
                      </a:r>
                      <a:endParaRPr kumimoji="1" lang="ja-JP" altLang="en-US" sz="28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2694686"/>
                  </a:ext>
                </a:extLst>
              </a:tr>
              <a:tr h="331994">
                <a:tc>
                  <a:txBody>
                    <a:bodyPr/>
                    <a:lstStyle/>
                    <a:p>
                      <a:pPr>
                        <a:lnSpc>
                          <a:spcPts val="4000"/>
                        </a:lnSpc>
                      </a:pPr>
                      <a:endParaRPr kumimoji="1" lang="ja-JP" altLang="en-US" sz="28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ts val="4000"/>
                        </a:lnSpc>
                      </a:pPr>
                      <a:r>
                        <a:rPr kumimoji="1" lang="en-US" altLang="ja-JP" sz="2800" dirty="0" smtClean="0">
                          <a:solidFill>
                            <a:schemeClr val="tx1"/>
                          </a:solidFill>
                        </a:rPr>
                        <a:t>     x &lt; 50</a:t>
                      </a:r>
                      <a:endParaRPr kumimoji="1" lang="ja-JP" altLang="en-US" sz="28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46627591"/>
                  </a:ext>
                </a:extLst>
              </a:tr>
              <a:tr h="331994">
                <a:tc>
                  <a:txBody>
                    <a:bodyPr/>
                    <a:lstStyle/>
                    <a:p>
                      <a:pPr>
                        <a:lnSpc>
                          <a:spcPts val="5600"/>
                        </a:lnSpc>
                      </a:pPr>
                      <a:endParaRPr kumimoji="1" lang="ja-JP" altLang="en-US" sz="28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ts val="5600"/>
                        </a:lnSpc>
                      </a:pPr>
                      <a:r>
                        <a:rPr kumimoji="1" lang="en-US" altLang="ja-JP" sz="2800" dirty="0" smtClean="0">
                          <a:solidFill>
                            <a:schemeClr val="tx1"/>
                          </a:solidFill>
                        </a:rPr>
                        <a:t>     a == 0 and b == 0</a:t>
                      </a:r>
                      <a:endParaRPr kumimoji="1" lang="ja-JP" altLang="en-US" sz="28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54002419"/>
                  </a:ext>
                </a:extLst>
              </a:tr>
              <a:tr h="331994">
                <a:tc>
                  <a:txBody>
                    <a:bodyPr/>
                    <a:lstStyle/>
                    <a:p>
                      <a:pPr>
                        <a:lnSpc>
                          <a:spcPts val="5600"/>
                        </a:lnSpc>
                      </a:pPr>
                      <a:endParaRPr kumimoji="1" lang="ja-JP" altLang="en-US" sz="28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ts val="5600"/>
                        </a:lnSpc>
                      </a:pPr>
                      <a:r>
                        <a:rPr kumimoji="1" lang="en-US" altLang="ja-JP" sz="2800" dirty="0" smtClean="0">
                          <a:solidFill>
                            <a:schemeClr val="tx1"/>
                          </a:solidFill>
                        </a:rPr>
                        <a:t>     a == 0 or b == 0</a:t>
                      </a:r>
                      <a:endParaRPr kumimoji="1" lang="ja-JP" altLang="en-US" sz="28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5914062"/>
                  </a:ext>
                </a:extLst>
              </a:tr>
              <a:tr h="331994">
                <a:tc>
                  <a:txBody>
                    <a:bodyPr/>
                    <a:lstStyle/>
                    <a:p>
                      <a:pPr>
                        <a:lnSpc>
                          <a:spcPts val="5600"/>
                        </a:lnSpc>
                      </a:pPr>
                      <a:endParaRPr kumimoji="1" lang="ja-JP" altLang="en-US" sz="28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ts val="5600"/>
                        </a:lnSpc>
                      </a:pPr>
                      <a:r>
                        <a:rPr kumimoji="1" lang="en-US" altLang="ja-JP" sz="2800" dirty="0" smtClean="0">
                          <a:solidFill>
                            <a:schemeClr val="tx1"/>
                          </a:solidFill>
                        </a:rPr>
                        <a:t>      not x == 0  </a:t>
                      </a:r>
                      <a:endParaRPr kumimoji="1" lang="ja-JP" altLang="en-US" sz="28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71211766"/>
                  </a:ext>
                </a:extLst>
              </a:tr>
              <a:tr h="331994">
                <a:tc>
                  <a:txBody>
                    <a:bodyPr/>
                    <a:lstStyle/>
                    <a:p>
                      <a:pPr>
                        <a:lnSpc>
                          <a:spcPts val="5600"/>
                        </a:lnSpc>
                      </a:pPr>
                      <a:endParaRPr kumimoji="1" lang="ja-JP" altLang="en-US" sz="28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ts val="5600"/>
                        </a:lnSpc>
                      </a:pPr>
                      <a:r>
                        <a:rPr kumimoji="1" lang="en-US" altLang="ja-JP" sz="2800" dirty="0" smtClean="0">
                          <a:solidFill>
                            <a:schemeClr val="tx1"/>
                          </a:solidFill>
                        </a:rPr>
                        <a:t>      x</a:t>
                      </a:r>
                      <a:r>
                        <a:rPr kumimoji="1" lang="en-US" altLang="ja-JP" sz="2800" baseline="0" dirty="0" smtClean="0">
                          <a:solidFill>
                            <a:schemeClr val="tx1"/>
                          </a:solidFill>
                        </a:rPr>
                        <a:t> != 0</a:t>
                      </a:r>
                      <a:endParaRPr kumimoji="1" lang="ja-JP" altLang="en-US" sz="28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33345423"/>
                  </a:ext>
                </a:extLst>
              </a:tr>
            </a:tbl>
          </a:graphicData>
        </a:graphic>
      </p:graphicFrame>
      <p:pic>
        <p:nvPicPr>
          <p:cNvPr id="2" name="図 1"/>
          <p:cNvPicPr>
            <a:picLocks noChangeAspect="1"/>
          </p:cNvPicPr>
          <p:nvPr/>
        </p:nvPicPr>
        <p:blipFill>
          <a:blip r:embed="rId2"/>
          <a:stretch>
            <a:fillRect/>
          </a:stretch>
        </p:blipFill>
        <p:spPr>
          <a:xfrm>
            <a:off x="1572577" y="1681033"/>
            <a:ext cx="1609725" cy="495300"/>
          </a:xfrm>
          <a:prstGeom prst="rect">
            <a:avLst/>
          </a:prstGeom>
        </p:spPr>
      </p:pic>
      <p:pic>
        <p:nvPicPr>
          <p:cNvPr id="6" name="図 5"/>
          <p:cNvPicPr>
            <a:picLocks noChangeAspect="1"/>
          </p:cNvPicPr>
          <p:nvPr/>
        </p:nvPicPr>
        <p:blipFill>
          <a:blip r:embed="rId3"/>
          <a:stretch>
            <a:fillRect/>
          </a:stretch>
        </p:blipFill>
        <p:spPr>
          <a:xfrm>
            <a:off x="1622107" y="2305265"/>
            <a:ext cx="1590675" cy="495300"/>
          </a:xfrm>
          <a:prstGeom prst="rect">
            <a:avLst/>
          </a:prstGeom>
        </p:spPr>
      </p:pic>
      <p:pic>
        <p:nvPicPr>
          <p:cNvPr id="7" name="図 6"/>
          <p:cNvPicPr>
            <a:picLocks noChangeAspect="1"/>
          </p:cNvPicPr>
          <p:nvPr/>
        </p:nvPicPr>
        <p:blipFill>
          <a:blip r:embed="rId4"/>
          <a:stretch>
            <a:fillRect/>
          </a:stretch>
        </p:blipFill>
        <p:spPr>
          <a:xfrm>
            <a:off x="1582102" y="2929497"/>
            <a:ext cx="1600200" cy="485775"/>
          </a:xfrm>
          <a:prstGeom prst="rect">
            <a:avLst/>
          </a:prstGeom>
        </p:spPr>
      </p:pic>
      <p:pic>
        <p:nvPicPr>
          <p:cNvPr id="8" name="図 7"/>
          <p:cNvPicPr>
            <a:picLocks noChangeAspect="1"/>
          </p:cNvPicPr>
          <p:nvPr/>
        </p:nvPicPr>
        <p:blipFill>
          <a:blip r:embed="rId5"/>
          <a:stretch>
            <a:fillRect/>
          </a:stretch>
        </p:blipFill>
        <p:spPr>
          <a:xfrm>
            <a:off x="802480" y="3553729"/>
            <a:ext cx="3571875" cy="590550"/>
          </a:xfrm>
          <a:prstGeom prst="rect">
            <a:avLst/>
          </a:prstGeom>
        </p:spPr>
      </p:pic>
      <p:pic>
        <p:nvPicPr>
          <p:cNvPr id="9" name="図 8"/>
          <p:cNvPicPr>
            <a:picLocks noChangeAspect="1"/>
          </p:cNvPicPr>
          <p:nvPr/>
        </p:nvPicPr>
        <p:blipFill>
          <a:blip r:embed="rId6"/>
          <a:stretch>
            <a:fillRect/>
          </a:stretch>
        </p:blipFill>
        <p:spPr>
          <a:xfrm>
            <a:off x="721517" y="4442362"/>
            <a:ext cx="3733800" cy="571500"/>
          </a:xfrm>
          <a:prstGeom prst="rect">
            <a:avLst/>
          </a:prstGeom>
        </p:spPr>
      </p:pic>
      <p:pic>
        <p:nvPicPr>
          <p:cNvPr id="10" name="図 9"/>
          <p:cNvPicPr>
            <a:picLocks noChangeAspect="1"/>
          </p:cNvPicPr>
          <p:nvPr/>
        </p:nvPicPr>
        <p:blipFill>
          <a:blip r:embed="rId7"/>
          <a:stretch>
            <a:fillRect/>
          </a:stretch>
        </p:blipFill>
        <p:spPr>
          <a:xfrm>
            <a:off x="1345404" y="5144091"/>
            <a:ext cx="2486025" cy="628650"/>
          </a:xfrm>
          <a:prstGeom prst="rect">
            <a:avLst/>
          </a:prstGeom>
        </p:spPr>
      </p:pic>
    </p:spTree>
    <p:extLst>
      <p:ext uri="{BB962C8B-B14F-4D97-AF65-F5344CB8AC3E}">
        <p14:creationId xmlns:p14="http://schemas.microsoft.com/office/powerpoint/2010/main" val="388424476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stretch>
            <a:fillRect/>
          </a:stretch>
        </p:blipFill>
        <p:spPr>
          <a:xfrm>
            <a:off x="300038" y="1129888"/>
            <a:ext cx="4195762" cy="3394908"/>
          </a:xfrm>
          <a:prstGeom prst="rect">
            <a:avLst/>
          </a:prstGeom>
        </p:spPr>
      </p:pic>
      <p:sp>
        <p:nvSpPr>
          <p:cNvPr id="95234" name="Text Box 2"/>
          <p:cNvSpPr txBox="1">
            <a:spLocks noChangeArrowheads="1"/>
          </p:cNvSpPr>
          <p:nvPr/>
        </p:nvSpPr>
        <p:spPr bwMode="auto">
          <a:xfrm>
            <a:off x="300038" y="246063"/>
            <a:ext cx="812768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50000"/>
              </a:spcBef>
            </a:pPr>
            <a:r>
              <a:rPr lang="en-US" altLang="ja-JP" sz="2800" dirty="0">
                <a:latin typeface="メイリオ" panose="020B0604030504040204" pitchFamily="50" charset="-128"/>
                <a:ea typeface="メイリオ" panose="020B0604030504040204" pitchFamily="50" charset="-128"/>
              </a:rPr>
              <a:t>7. Python</a:t>
            </a:r>
            <a:r>
              <a:rPr lang="ja-JP" altLang="en-US" sz="2800" dirty="0">
                <a:latin typeface="メイリオ" panose="020B0604030504040204" pitchFamily="50" charset="-128"/>
                <a:ea typeface="メイリオ" panose="020B0604030504040204" pitchFamily="50" charset="-128"/>
              </a:rPr>
              <a:t>の条件分岐</a:t>
            </a:r>
            <a:r>
              <a:rPr lang="en-US" altLang="ja-JP" sz="2800" dirty="0" smtClean="0">
                <a:latin typeface="メイリオ" panose="020B0604030504040204" pitchFamily="50" charset="-128"/>
                <a:ea typeface="メイリオ" panose="020B0604030504040204" pitchFamily="50" charset="-128"/>
              </a:rPr>
              <a:t>(3)</a:t>
            </a:r>
            <a:endParaRPr lang="en-US" altLang="ja-JP" sz="2800" dirty="0">
              <a:latin typeface="メイリオ" panose="020B0604030504040204" pitchFamily="50" charset="-128"/>
              <a:ea typeface="メイリオ" panose="020B0604030504040204" pitchFamily="50" charset="-128"/>
            </a:endParaRPr>
          </a:p>
        </p:txBody>
      </p:sp>
      <p:sp>
        <p:nvSpPr>
          <p:cNvPr id="22" name="テキスト ボックス 21"/>
          <p:cNvSpPr txBox="1"/>
          <p:nvPr/>
        </p:nvSpPr>
        <p:spPr>
          <a:xfrm>
            <a:off x="300038" y="1588857"/>
            <a:ext cx="4195761" cy="2677656"/>
          </a:xfrm>
          <a:prstGeom prst="rect">
            <a:avLst/>
          </a:prstGeom>
          <a:noFill/>
          <a:ln w="19050">
            <a:noFill/>
          </a:ln>
        </p:spPr>
        <p:txBody>
          <a:bodyPr wrap="square" rtlCol="0">
            <a:spAutoFit/>
          </a:bodyPr>
          <a:lstStyle/>
          <a:p>
            <a:pPr algn="l"/>
            <a:r>
              <a:rPr lang="en-US" altLang="ja-JP" sz="2400" dirty="0">
                <a:latin typeface="メイリオ" panose="020B0604030504040204" pitchFamily="50" charset="-128"/>
                <a:ea typeface="メイリオ" panose="020B0604030504040204" pitchFamily="50" charset="-128"/>
              </a:rPr>
              <a:t>if x == 0:</a:t>
            </a:r>
          </a:p>
          <a:p>
            <a:pPr algn="l"/>
            <a:r>
              <a:rPr lang="en-US" altLang="ja-JP" sz="2400" dirty="0">
                <a:latin typeface="メイリオ" panose="020B0604030504040204" pitchFamily="50" charset="-128"/>
                <a:ea typeface="メイリオ" panose="020B0604030504040204" pitchFamily="50" charset="-128"/>
              </a:rPr>
              <a:t>    print("0</a:t>
            </a:r>
            <a:r>
              <a:rPr lang="ja-JP" altLang="en-US" sz="2400" dirty="0" err="1">
                <a:latin typeface="メイリオ" panose="020B0604030504040204" pitchFamily="50" charset="-128"/>
                <a:ea typeface="メイリオ" panose="020B0604030504040204" pitchFamily="50" charset="-128"/>
              </a:rPr>
              <a:t>です</a:t>
            </a:r>
            <a:r>
              <a:rPr lang="en-US" altLang="ja-JP" sz="2400" dirty="0">
                <a:latin typeface="メイリオ" panose="020B0604030504040204" pitchFamily="50" charset="-128"/>
                <a:ea typeface="メイリオ" panose="020B0604030504040204" pitchFamily="50" charset="-128"/>
              </a:rPr>
              <a:t>")</a:t>
            </a:r>
          </a:p>
          <a:p>
            <a:pPr algn="l"/>
            <a:r>
              <a:rPr lang="en-US" altLang="ja-JP" sz="2400" dirty="0">
                <a:latin typeface="メイリオ" panose="020B0604030504040204" pitchFamily="50" charset="-128"/>
                <a:ea typeface="メイリオ" panose="020B0604030504040204" pitchFamily="50" charset="-128"/>
              </a:rPr>
              <a:t>    a = x</a:t>
            </a:r>
          </a:p>
          <a:p>
            <a:pPr algn="l"/>
            <a:r>
              <a:rPr lang="en-US" altLang="ja-JP" sz="2400" dirty="0">
                <a:latin typeface="メイリオ" panose="020B0604030504040204" pitchFamily="50" charset="-128"/>
                <a:ea typeface="メイリオ" panose="020B0604030504040204" pitchFamily="50" charset="-128"/>
              </a:rPr>
              <a:t>else:</a:t>
            </a:r>
          </a:p>
          <a:p>
            <a:pPr algn="l"/>
            <a:r>
              <a:rPr lang="en-US" altLang="ja-JP" sz="2400" dirty="0">
                <a:latin typeface="メイリオ" panose="020B0604030504040204" pitchFamily="50" charset="-128"/>
                <a:ea typeface="メイリオ" panose="020B0604030504040204" pitchFamily="50" charset="-128"/>
              </a:rPr>
              <a:t>    print("0</a:t>
            </a:r>
            <a:r>
              <a:rPr lang="ja-JP" altLang="en-US" sz="2400" dirty="0">
                <a:latin typeface="メイリオ" panose="020B0604030504040204" pitchFamily="50" charset="-128"/>
                <a:ea typeface="メイリオ" panose="020B0604030504040204" pitchFamily="50" charset="-128"/>
              </a:rPr>
              <a:t>以外の数です</a:t>
            </a:r>
            <a:r>
              <a:rPr lang="en-US" altLang="ja-JP" sz="2400" dirty="0">
                <a:latin typeface="メイリオ" panose="020B0604030504040204" pitchFamily="50" charset="-128"/>
                <a:ea typeface="メイリオ" panose="020B0604030504040204" pitchFamily="50" charset="-128"/>
              </a:rPr>
              <a:t>")</a:t>
            </a:r>
          </a:p>
          <a:p>
            <a:pPr algn="l"/>
            <a:r>
              <a:rPr lang="en-US" altLang="ja-JP" sz="2400" dirty="0">
                <a:latin typeface="メイリオ" panose="020B0604030504040204" pitchFamily="50" charset="-128"/>
                <a:ea typeface="メイリオ" panose="020B0604030504040204" pitchFamily="50" charset="-128"/>
              </a:rPr>
              <a:t>    b =  x</a:t>
            </a:r>
          </a:p>
          <a:p>
            <a:pPr algn="l"/>
            <a:r>
              <a:rPr lang="en-US" altLang="ja-JP" sz="2400" dirty="0">
                <a:latin typeface="メイリオ" panose="020B0604030504040204" pitchFamily="50" charset="-128"/>
                <a:ea typeface="メイリオ" panose="020B0604030504040204" pitchFamily="50" charset="-128"/>
              </a:rPr>
              <a:t>print(x)</a:t>
            </a:r>
            <a:endParaRPr lang="en-US" altLang="ja-JP" sz="2400" dirty="0" smtClean="0">
              <a:latin typeface="メイリオ" panose="020B0604030504040204" pitchFamily="50" charset="-128"/>
              <a:ea typeface="メイリオ" panose="020B0604030504040204" pitchFamily="50" charset="-128"/>
            </a:endParaRPr>
          </a:p>
        </p:txBody>
      </p:sp>
      <p:sp>
        <p:nvSpPr>
          <p:cNvPr id="24" name="テキスト ボックス 23"/>
          <p:cNvSpPr txBox="1"/>
          <p:nvPr/>
        </p:nvSpPr>
        <p:spPr>
          <a:xfrm>
            <a:off x="444896" y="766587"/>
            <a:ext cx="8640921" cy="461665"/>
          </a:xfrm>
          <a:prstGeom prst="rect">
            <a:avLst/>
          </a:prstGeom>
          <a:noFill/>
        </p:spPr>
        <p:txBody>
          <a:bodyPr wrap="square" rtlCol="0">
            <a:spAutoFit/>
          </a:bodyPr>
          <a:lstStyle/>
          <a:p>
            <a:pPr algn="l"/>
            <a:r>
              <a:rPr lang="en-US" altLang="ja-JP" sz="2400" dirty="0" smtClean="0">
                <a:latin typeface="メイリオ" panose="020B0604030504040204" pitchFamily="50" charset="-128"/>
                <a:ea typeface="メイリオ" panose="020B0604030504040204" pitchFamily="50" charset="-128"/>
              </a:rPr>
              <a:t>if</a:t>
            </a:r>
            <a:r>
              <a:rPr lang="ja-JP" altLang="en-US" sz="2400" dirty="0" smtClean="0">
                <a:latin typeface="メイリオ" panose="020B0604030504040204" pitchFamily="50" charset="-128"/>
                <a:ea typeface="メイリオ" panose="020B0604030504040204" pitchFamily="50" charset="-128"/>
              </a:rPr>
              <a:t>文のいろいろな書き方</a:t>
            </a:r>
            <a:endParaRPr kumimoji="1" lang="ja-JP" altLang="en-US" sz="2400" dirty="0">
              <a:latin typeface="メイリオ" panose="020B0604030504040204" pitchFamily="50" charset="-128"/>
              <a:ea typeface="メイリオ" panose="020B0604030504040204" pitchFamily="50" charset="-128"/>
            </a:endParaRPr>
          </a:p>
        </p:txBody>
      </p:sp>
      <p:pic>
        <p:nvPicPr>
          <p:cNvPr id="19" name="図 18"/>
          <p:cNvPicPr>
            <a:picLocks noChangeAspect="1"/>
          </p:cNvPicPr>
          <p:nvPr/>
        </p:nvPicPr>
        <p:blipFill>
          <a:blip r:embed="rId2"/>
          <a:stretch>
            <a:fillRect/>
          </a:stretch>
        </p:blipFill>
        <p:spPr>
          <a:xfrm>
            <a:off x="4724021" y="1166067"/>
            <a:ext cx="4089081" cy="3358729"/>
          </a:xfrm>
          <a:prstGeom prst="rect">
            <a:avLst/>
          </a:prstGeom>
        </p:spPr>
      </p:pic>
      <p:sp>
        <p:nvSpPr>
          <p:cNvPr id="21" name="テキスト ボックス 20"/>
          <p:cNvSpPr txBox="1"/>
          <p:nvPr/>
        </p:nvSpPr>
        <p:spPr>
          <a:xfrm>
            <a:off x="4724020" y="1672462"/>
            <a:ext cx="4089082" cy="2677656"/>
          </a:xfrm>
          <a:prstGeom prst="rect">
            <a:avLst/>
          </a:prstGeom>
          <a:noFill/>
          <a:ln w="19050">
            <a:noFill/>
          </a:ln>
        </p:spPr>
        <p:txBody>
          <a:bodyPr wrap="square" rtlCol="0">
            <a:spAutoFit/>
          </a:bodyPr>
          <a:lstStyle/>
          <a:p>
            <a:pPr algn="l"/>
            <a:r>
              <a:rPr lang="en-US" altLang="ja-JP" sz="2400" dirty="0">
                <a:latin typeface="メイリオ" panose="020B0604030504040204" pitchFamily="50" charset="-128"/>
                <a:ea typeface="メイリオ" panose="020B0604030504040204" pitchFamily="50" charset="-128"/>
              </a:rPr>
              <a:t>if x == 0:</a:t>
            </a:r>
          </a:p>
          <a:p>
            <a:pPr algn="l"/>
            <a:r>
              <a:rPr lang="en-US" altLang="ja-JP" sz="2400" dirty="0">
                <a:latin typeface="メイリオ" panose="020B0604030504040204" pitchFamily="50" charset="-128"/>
                <a:ea typeface="メイリオ" panose="020B0604030504040204" pitchFamily="50" charset="-128"/>
              </a:rPr>
              <a:t>    print("0</a:t>
            </a:r>
            <a:r>
              <a:rPr lang="ja-JP" altLang="en-US" sz="2400" dirty="0" err="1">
                <a:latin typeface="メイリオ" panose="020B0604030504040204" pitchFamily="50" charset="-128"/>
                <a:ea typeface="メイリオ" panose="020B0604030504040204" pitchFamily="50" charset="-128"/>
              </a:rPr>
              <a:t>です</a:t>
            </a:r>
            <a:r>
              <a:rPr lang="en-US" altLang="ja-JP" sz="2400" dirty="0">
                <a:latin typeface="メイリオ" panose="020B0604030504040204" pitchFamily="50" charset="-128"/>
                <a:ea typeface="メイリオ" panose="020B0604030504040204" pitchFamily="50" charset="-128"/>
              </a:rPr>
              <a:t>")</a:t>
            </a:r>
          </a:p>
          <a:p>
            <a:pPr algn="l"/>
            <a:r>
              <a:rPr lang="en-US" altLang="ja-JP" sz="2400" dirty="0">
                <a:latin typeface="メイリオ" panose="020B0604030504040204" pitchFamily="50" charset="-128"/>
                <a:ea typeface="メイリオ" panose="020B0604030504040204" pitchFamily="50" charset="-128"/>
              </a:rPr>
              <a:t>else:</a:t>
            </a:r>
          </a:p>
          <a:p>
            <a:pPr algn="l"/>
            <a:r>
              <a:rPr lang="en-US" altLang="ja-JP" sz="2400" dirty="0">
                <a:latin typeface="メイリオ" panose="020B0604030504040204" pitchFamily="50" charset="-128"/>
                <a:ea typeface="メイリオ" panose="020B0604030504040204" pitchFamily="50" charset="-128"/>
              </a:rPr>
              <a:t>    if x &gt; 0:</a:t>
            </a:r>
          </a:p>
          <a:p>
            <a:pPr algn="l"/>
            <a:r>
              <a:rPr lang="en-US" altLang="ja-JP" sz="2400" dirty="0">
                <a:latin typeface="メイリオ" panose="020B0604030504040204" pitchFamily="50" charset="-128"/>
                <a:ea typeface="メイリオ" panose="020B0604030504040204" pitchFamily="50" charset="-128"/>
              </a:rPr>
              <a:t>        print("</a:t>
            </a:r>
            <a:r>
              <a:rPr lang="ja-JP" altLang="en-US" sz="2400" dirty="0">
                <a:latin typeface="メイリオ" panose="020B0604030504040204" pitchFamily="50" charset="-128"/>
                <a:ea typeface="メイリオ" panose="020B0604030504040204" pitchFamily="50" charset="-128"/>
              </a:rPr>
              <a:t>正の数です</a:t>
            </a:r>
            <a:r>
              <a:rPr lang="en-US" altLang="ja-JP" sz="2400" dirty="0">
                <a:latin typeface="メイリオ" panose="020B0604030504040204" pitchFamily="50" charset="-128"/>
                <a:ea typeface="メイリオ" panose="020B0604030504040204" pitchFamily="50" charset="-128"/>
              </a:rPr>
              <a:t>")</a:t>
            </a:r>
          </a:p>
          <a:p>
            <a:pPr algn="l"/>
            <a:r>
              <a:rPr lang="en-US" altLang="ja-JP" sz="2400" dirty="0">
                <a:latin typeface="メイリオ" panose="020B0604030504040204" pitchFamily="50" charset="-128"/>
                <a:ea typeface="メイリオ" panose="020B0604030504040204" pitchFamily="50" charset="-128"/>
              </a:rPr>
              <a:t>    else:</a:t>
            </a:r>
          </a:p>
          <a:p>
            <a:pPr algn="l"/>
            <a:r>
              <a:rPr lang="en-US" altLang="ja-JP" sz="2400" dirty="0">
                <a:latin typeface="メイリオ" panose="020B0604030504040204" pitchFamily="50" charset="-128"/>
                <a:ea typeface="メイリオ" panose="020B0604030504040204" pitchFamily="50" charset="-128"/>
              </a:rPr>
              <a:t>        print("</a:t>
            </a:r>
            <a:r>
              <a:rPr lang="ja-JP" altLang="en-US" sz="2400" dirty="0">
                <a:latin typeface="メイリオ" panose="020B0604030504040204" pitchFamily="50" charset="-128"/>
                <a:ea typeface="メイリオ" panose="020B0604030504040204" pitchFamily="50" charset="-128"/>
              </a:rPr>
              <a:t>負の数です</a:t>
            </a:r>
            <a:r>
              <a:rPr lang="en-US" altLang="ja-JP" sz="2400" dirty="0">
                <a:latin typeface="メイリオ" panose="020B0604030504040204" pitchFamily="50" charset="-128"/>
                <a:ea typeface="メイリオ" panose="020B0604030504040204" pitchFamily="50" charset="-128"/>
              </a:rPr>
              <a:t>")</a:t>
            </a:r>
            <a:endParaRPr lang="en-US" altLang="ja-JP" sz="2400" dirty="0" smtClean="0">
              <a:latin typeface="メイリオ" panose="020B0604030504040204" pitchFamily="50" charset="-128"/>
              <a:ea typeface="メイリオ" panose="020B0604030504040204" pitchFamily="50" charset="-128"/>
            </a:endParaRPr>
          </a:p>
        </p:txBody>
      </p:sp>
      <p:sp>
        <p:nvSpPr>
          <p:cNvPr id="9" name="テキスト ボックス 8"/>
          <p:cNvSpPr txBox="1"/>
          <p:nvPr/>
        </p:nvSpPr>
        <p:spPr>
          <a:xfrm>
            <a:off x="300037" y="4627118"/>
            <a:ext cx="4195761" cy="1631216"/>
          </a:xfrm>
          <a:prstGeom prst="rect">
            <a:avLst/>
          </a:prstGeom>
          <a:noFill/>
          <a:ln>
            <a:solidFill>
              <a:srgbClr val="FF0000"/>
            </a:solidFill>
          </a:ln>
        </p:spPr>
        <p:txBody>
          <a:bodyPr wrap="square" rtlCol="0">
            <a:spAutoFit/>
          </a:bodyPr>
          <a:lstStyle/>
          <a:p>
            <a:pPr algn="l"/>
            <a:r>
              <a:rPr lang="ja-JP" altLang="en-US" sz="2000" dirty="0" smtClean="0">
                <a:solidFill>
                  <a:srgbClr val="FF0000"/>
                </a:solidFill>
                <a:latin typeface="メイリオ" panose="020B0604030504040204" pitchFamily="50" charset="-128"/>
                <a:ea typeface="メイリオ" panose="020B0604030504040204" pitchFamily="50" charset="-128"/>
              </a:rPr>
              <a:t>重要</a:t>
            </a:r>
            <a:r>
              <a:rPr lang="en-US" altLang="ja-JP" sz="2000" dirty="0" smtClean="0">
                <a:solidFill>
                  <a:srgbClr val="FF0000"/>
                </a:solidFill>
                <a:latin typeface="メイリオ" panose="020B0604030504040204" pitchFamily="50" charset="-128"/>
                <a:ea typeface="メイリオ" panose="020B0604030504040204" pitchFamily="50" charset="-128"/>
              </a:rPr>
              <a:t>:</a:t>
            </a:r>
          </a:p>
          <a:p>
            <a:pPr algn="l"/>
            <a:r>
              <a:rPr lang="en-US" altLang="ja-JP" sz="2000" dirty="0" smtClean="0">
                <a:latin typeface="メイリオ" panose="020B0604030504040204" pitchFamily="50" charset="-128"/>
                <a:ea typeface="メイリオ" panose="020B0604030504040204" pitchFamily="50" charset="-128"/>
              </a:rPr>
              <a:t>if</a:t>
            </a:r>
            <a:r>
              <a:rPr lang="ja-JP" altLang="en-US" sz="2000" dirty="0" smtClean="0">
                <a:latin typeface="メイリオ" panose="020B0604030504040204" pitchFamily="50" charset="-128"/>
                <a:ea typeface="メイリオ" panose="020B0604030504040204" pitchFamily="50" charset="-128"/>
              </a:rPr>
              <a:t>や</a:t>
            </a:r>
            <a:r>
              <a:rPr lang="en-US" altLang="ja-JP" sz="2000" dirty="0" smtClean="0">
                <a:latin typeface="メイリオ" panose="020B0604030504040204" pitchFamily="50" charset="-128"/>
                <a:ea typeface="メイリオ" panose="020B0604030504040204" pitchFamily="50" charset="-128"/>
              </a:rPr>
              <a:t>else</a:t>
            </a:r>
            <a:r>
              <a:rPr lang="ja-JP" altLang="en-US" sz="2000" dirty="0" smtClean="0">
                <a:latin typeface="メイリオ" panose="020B0604030504040204" pitchFamily="50" charset="-128"/>
                <a:ea typeface="メイリオ" panose="020B0604030504040204" pitchFamily="50" charset="-128"/>
              </a:rPr>
              <a:t>の中で複数の命令を実行 </a:t>
            </a:r>
            <a:r>
              <a:rPr lang="en-US" altLang="ja-JP" sz="2000" dirty="0" smtClean="0">
                <a:latin typeface="メイリオ" panose="020B0604030504040204" pitchFamily="50" charset="-128"/>
                <a:ea typeface="メイリオ" panose="020B0604030504040204" pitchFamily="50" charset="-128"/>
              </a:rPr>
              <a:t>= 4</a:t>
            </a:r>
            <a:r>
              <a:rPr lang="ja-JP" altLang="en-US" sz="2000" dirty="0" smtClean="0">
                <a:latin typeface="メイリオ" panose="020B0604030504040204" pitchFamily="50" charset="-128"/>
                <a:ea typeface="メイリオ" panose="020B0604030504040204" pitchFamily="50" charset="-128"/>
              </a:rPr>
              <a:t>桁の字下げしたままにする。</a:t>
            </a:r>
            <a:br>
              <a:rPr lang="ja-JP" altLang="en-US" sz="2000" dirty="0" smtClean="0">
                <a:latin typeface="メイリオ" panose="020B0604030504040204" pitchFamily="50" charset="-128"/>
                <a:ea typeface="メイリオ" panose="020B0604030504040204" pitchFamily="50" charset="-128"/>
              </a:rPr>
            </a:br>
            <a:r>
              <a:rPr lang="en-US" altLang="ja-JP" sz="2000" dirty="0" smtClean="0">
                <a:latin typeface="メイリオ" panose="020B0604030504040204" pitchFamily="50" charset="-128"/>
                <a:ea typeface="メイリオ" panose="020B0604030504040204" pitchFamily="50" charset="-128"/>
              </a:rPr>
              <a:t>(</a:t>
            </a:r>
            <a:r>
              <a:rPr lang="ja-JP" altLang="en-US" sz="2000" dirty="0" smtClean="0">
                <a:solidFill>
                  <a:srgbClr val="FF0000"/>
                </a:solidFill>
                <a:latin typeface="メイリオ" panose="020B0604030504040204" pitchFamily="50" charset="-128"/>
                <a:ea typeface="メイリオ" panose="020B0604030504040204" pitchFamily="50" charset="-128"/>
              </a:rPr>
              <a:t>字</a:t>
            </a:r>
            <a:r>
              <a:rPr lang="ja-JP" altLang="en-US" sz="2000" dirty="0">
                <a:solidFill>
                  <a:srgbClr val="FF0000"/>
                </a:solidFill>
                <a:latin typeface="メイリオ" panose="020B0604030504040204" pitchFamily="50" charset="-128"/>
                <a:ea typeface="メイリオ" panose="020B0604030504040204" pitchFamily="50" charset="-128"/>
              </a:rPr>
              <a:t>下</a:t>
            </a:r>
            <a:r>
              <a:rPr lang="ja-JP" altLang="en-US" sz="2000" dirty="0" smtClean="0">
                <a:solidFill>
                  <a:srgbClr val="FF0000"/>
                </a:solidFill>
                <a:latin typeface="メイリオ" panose="020B0604030504040204" pitchFamily="50" charset="-128"/>
                <a:ea typeface="メイリオ" panose="020B0604030504040204" pitchFamily="50" charset="-128"/>
              </a:rPr>
              <a:t>げをやめると</a:t>
            </a:r>
            <a:r>
              <a:rPr lang="en-US" altLang="ja-JP" sz="2000" dirty="0" smtClean="0">
                <a:solidFill>
                  <a:srgbClr val="FF0000"/>
                </a:solidFill>
                <a:latin typeface="メイリオ" panose="020B0604030504040204" pitchFamily="50" charset="-128"/>
                <a:ea typeface="メイリオ" panose="020B0604030504040204" pitchFamily="50" charset="-128"/>
              </a:rPr>
              <a:t>if</a:t>
            </a:r>
            <a:r>
              <a:rPr lang="ja-JP" altLang="en-US" sz="2000" dirty="0" smtClean="0">
                <a:solidFill>
                  <a:srgbClr val="FF0000"/>
                </a:solidFill>
                <a:latin typeface="メイリオ" panose="020B0604030504040204" pitchFamily="50" charset="-128"/>
                <a:ea typeface="メイリオ" panose="020B0604030504040204" pitchFamily="50" charset="-128"/>
              </a:rPr>
              <a:t>や</a:t>
            </a:r>
            <a:r>
              <a:rPr lang="en-US" altLang="ja-JP" sz="2000" dirty="0" smtClean="0">
                <a:solidFill>
                  <a:srgbClr val="FF0000"/>
                </a:solidFill>
                <a:latin typeface="メイリオ" panose="020B0604030504040204" pitchFamily="50" charset="-128"/>
                <a:ea typeface="メイリオ" panose="020B0604030504040204" pitchFamily="50" charset="-128"/>
              </a:rPr>
              <a:t>else</a:t>
            </a:r>
            <a:r>
              <a:rPr lang="ja-JP" altLang="en-US" sz="2000" dirty="0" smtClean="0">
                <a:solidFill>
                  <a:srgbClr val="FF0000"/>
                </a:solidFill>
                <a:latin typeface="メイリオ" panose="020B0604030504040204" pitchFamily="50" charset="-128"/>
                <a:ea typeface="メイリオ" panose="020B0604030504040204" pitchFamily="50" charset="-128"/>
              </a:rPr>
              <a:t>の中ではない</a:t>
            </a:r>
            <a:r>
              <a:rPr lang="en-US" altLang="ja-JP" sz="2000" dirty="0" smtClean="0">
                <a:latin typeface="メイリオ" panose="020B0604030504040204" pitchFamily="50" charset="-128"/>
                <a:ea typeface="メイリオ" panose="020B0604030504040204" pitchFamily="50" charset="-128"/>
              </a:rPr>
              <a:t>)</a:t>
            </a:r>
            <a:endParaRPr lang="ja-JP" altLang="en-US" sz="2000" dirty="0" smtClean="0">
              <a:latin typeface="メイリオ" panose="020B0604030504040204" pitchFamily="50" charset="-128"/>
              <a:ea typeface="メイリオ" panose="020B0604030504040204" pitchFamily="50" charset="-128"/>
            </a:endParaRPr>
          </a:p>
        </p:txBody>
      </p:sp>
      <p:sp>
        <p:nvSpPr>
          <p:cNvPr id="10" name="テキスト ボックス 9"/>
          <p:cNvSpPr txBox="1"/>
          <p:nvPr/>
        </p:nvSpPr>
        <p:spPr>
          <a:xfrm>
            <a:off x="4724021" y="4627118"/>
            <a:ext cx="3932300" cy="1015663"/>
          </a:xfrm>
          <a:prstGeom prst="rect">
            <a:avLst/>
          </a:prstGeom>
          <a:noFill/>
          <a:ln>
            <a:solidFill>
              <a:srgbClr val="FF0000"/>
            </a:solidFill>
          </a:ln>
        </p:spPr>
        <p:txBody>
          <a:bodyPr wrap="square" rtlCol="0">
            <a:spAutoFit/>
          </a:bodyPr>
          <a:lstStyle/>
          <a:p>
            <a:pPr algn="l"/>
            <a:r>
              <a:rPr lang="ja-JP" altLang="en-US" sz="2000" dirty="0" smtClean="0">
                <a:solidFill>
                  <a:srgbClr val="FF0000"/>
                </a:solidFill>
                <a:latin typeface="メイリオ" panose="020B0604030504040204" pitchFamily="50" charset="-128"/>
                <a:ea typeface="メイリオ" panose="020B0604030504040204" pitchFamily="50" charset="-128"/>
              </a:rPr>
              <a:t>重要</a:t>
            </a:r>
            <a:r>
              <a:rPr lang="en-US" altLang="ja-JP" sz="2000" dirty="0" smtClean="0">
                <a:solidFill>
                  <a:srgbClr val="FF0000"/>
                </a:solidFill>
                <a:latin typeface="メイリオ" panose="020B0604030504040204" pitchFamily="50" charset="-128"/>
                <a:ea typeface="メイリオ" panose="020B0604030504040204" pitchFamily="50" charset="-128"/>
              </a:rPr>
              <a:t>:</a:t>
            </a:r>
          </a:p>
          <a:p>
            <a:pPr algn="l"/>
            <a:r>
              <a:rPr lang="en-US" altLang="ja-JP" sz="2000" dirty="0" smtClean="0">
                <a:latin typeface="メイリオ" panose="020B0604030504040204" pitchFamily="50" charset="-128"/>
                <a:ea typeface="メイリオ" panose="020B0604030504040204" pitchFamily="50" charset="-128"/>
              </a:rPr>
              <a:t>if</a:t>
            </a:r>
            <a:r>
              <a:rPr lang="ja-JP" altLang="en-US" sz="2000" dirty="0" smtClean="0">
                <a:latin typeface="メイリオ" panose="020B0604030504040204" pitchFamily="50" charset="-128"/>
                <a:ea typeface="メイリオ" panose="020B0604030504040204" pitchFamily="50" charset="-128"/>
              </a:rPr>
              <a:t>や</a:t>
            </a:r>
            <a:r>
              <a:rPr lang="en-US" altLang="ja-JP" sz="2000" dirty="0" smtClean="0">
                <a:latin typeface="メイリオ" panose="020B0604030504040204" pitchFamily="50" charset="-128"/>
                <a:ea typeface="メイリオ" panose="020B0604030504040204" pitchFamily="50" charset="-128"/>
              </a:rPr>
              <a:t>else</a:t>
            </a:r>
            <a:r>
              <a:rPr lang="ja-JP" altLang="en-US" sz="2000" dirty="0" smtClean="0">
                <a:latin typeface="メイリオ" panose="020B0604030504040204" pitchFamily="50" charset="-128"/>
                <a:ea typeface="メイリオ" panose="020B0604030504040204" pitchFamily="50" charset="-128"/>
              </a:rPr>
              <a:t>の中に</a:t>
            </a:r>
            <a:r>
              <a:rPr lang="en-US" altLang="ja-JP" sz="2000" dirty="0" smtClean="0">
                <a:latin typeface="メイリオ" panose="020B0604030504040204" pitchFamily="50" charset="-128"/>
                <a:ea typeface="メイリオ" panose="020B0604030504040204" pitchFamily="50" charset="-128"/>
              </a:rPr>
              <a:t>if</a:t>
            </a:r>
            <a:r>
              <a:rPr lang="ja-JP" altLang="en-US" sz="2000" dirty="0" smtClean="0">
                <a:latin typeface="メイリオ" panose="020B0604030504040204" pitchFamily="50" charset="-128"/>
                <a:ea typeface="メイリオ" panose="020B0604030504040204" pitchFamily="50" charset="-128"/>
              </a:rPr>
              <a:t>文を入れる </a:t>
            </a:r>
            <a:r>
              <a:rPr lang="en-US" altLang="ja-JP" sz="2000" dirty="0" smtClean="0">
                <a:latin typeface="メイリオ" panose="020B0604030504040204" pitchFamily="50" charset="-128"/>
                <a:ea typeface="メイリオ" panose="020B0604030504040204" pitchFamily="50" charset="-128"/>
              </a:rPr>
              <a:t>= </a:t>
            </a:r>
            <a:r>
              <a:rPr lang="ja-JP" altLang="en-US" sz="2000" dirty="0" smtClean="0">
                <a:latin typeface="メイリオ" panose="020B0604030504040204" pitchFamily="50" charset="-128"/>
                <a:ea typeface="メイリオ" panose="020B0604030504040204" pitchFamily="50" charset="-128"/>
              </a:rPr>
              <a:t/>
            </a:r>
            <a:br>
              <a:rPr lang="ja-JP" altLang="en-US" sz="2000" dirty="0" smtClean="0">
                <a:latin typeface="メイリオ" panose="020B0604030504040204" pitchFamily="50" charset="-128"/>
                <a:ea typeface="メイリオ" panose="020B0604030504040204" pitchFamily="50" charset="-128"/>
              </a:rPr>
            </a:br>
            <a:r>
              <a:rPr lang="en-US" altLang="ja-JP" sz="2000" dirty="0" smtClean="0">
                <a:latin typeface="メイリオ" panose="020B0604030504040204" pitchFamily="50" charset="-128"/>
                <a:ea typeface="メイリオ" panose="020B0604030504040204" pitchFamily="50" charset="-128"/>
              </a:rPr>
              <a:t>4</a:t>
            </a:r>
            <a:r>
              <a:rPr lang="ja-JP" altLang="en-US" sz="2000" dirty="0" smtClean="0">
                <a:latin typeface="メイリオ" panose="020B0604030504040204" pitchFamily="50" charset="-128"/>
                <a:ea typeface="メイリオ" panose="020B0604030504040204" pitchFamily="50" charset="-128"/>
              </a:rPr>
              <a:t>桁の字下げしたままにする。</a:t>
            </a:r>
          </a:p>
        </p:txBody>
      </p:sp>
      <p:sp>
        <p:nvSpPr>
          <p:cNvPr id="11" name="テキスト ボックス 10"/>
          <p:cNvSpPr txBox="1"/>
          <p:nvPr/>
        </p:nvSpPr>
        <p:spPr>
          <a:xfrm>
            <a:off x="4001888" y="828142"/>
            <a:ext cx="1859280" cy="461665"/>
          </a:xfrm>
          <a:prstGeom prst="rect">
            <a:avLst/>
          </a:prstGeom>
          <a:solidFill>
            <a:schemeClr val="bg1"/>
          </a:solidFill>
          <a:ln w="38100">
            <a:solidFill>
              <a:srgbClr val="FF0000"/>
            </a:solidFill>
          </a:ln>
        </p:spPr>
        <p:txBody>
          <a:bodyPr wrap="square" rtlCol="0">
            <a:spAutoFit/>
          </a:bodyPr>
          <a:lstStyle/>
          <a:p>
            <a:r>
              <a:rPr kumimoji="1" lang="ja-JP" altLang="en-US" sz="2400" dirty="0" smtClean="0">
                <a:solidFill>
                  <a:srgbClr val="FF0000"/>
                </a:solidFill>
              </a:rPr>
              <a:t>確認・実行</a:t>
            </a:r>
            <a:endParaRPr kumimoji="1" lang="ja-JP" altLang="en-US" sz="2400" dirty="0">
              <a:solidFill>
                <a:srgbClr val="FF0000"/>
              </a:solidFill>
            </a:endParaRPr>
          </a:p>
        </p:txBody>
      </p:sp>
    </p:spTree>
    <p:extLst>
      <p:ext uri="{BB962C8B-B14F-4D97-AF65-F5344CB8AC3E}">
        <p14:creationId xmlns:p14="http://schemas.microsoft.com/office/powerpoint/2010/main" val="330911164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スライド番号プレースホルダー 3"/>
          <p:cNvSpPr>
            <a:spLocks noGrp="1"/>
          </p:cNvSpPr>
          <p:nvPr>
            <p:ph type="sldNum" sz="quarter" idx="12"/>
          </p:nvPr>
        </p:nvSpPr>
        <p:spPr>
          <a:noFill/>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3F9188D1-E56F-4BC6-BB33-6ADF419BC48F}" type="slidenum">
              <a:rPr kumimoji="0" lang="en-US" altLang="ja-JP" sz="1400" smtClean="0">
                <a:solidFill>
                  <a:srgbClr val="000000"/>
                </a:solidFill>
              </a:rPr>
              <a:pPr>
                <a:spcBef>
                  <a:spcPct val="0"/>
                </a:spcBef>
                <a:buFontTx/>
                <a:buNone/>
              </a:pPr>
              <a:t>25</a:t>
            </a:fld>
            <a:endParaRPr kumimoji="0" lang="en-US" altLang="ja-JP" sz="1400" dirty="0" smtClean="0">
              <a:solidFill>
                <a:srgbClr val="000000"/>
              </a:solidFill>
            </a:endParaRPr>
          </a:p>
        </p:txBody>
      </p:sp>
      <p:sp>
        <p:nvSpPr>
          <p:cNvPr id="7171" name="Text Box 3"/>
          <p:cNvSpPr txBox="1">
            <a:spLocks noChangeArrowheads="1"/>
          </p:cNvSpPr>
          <p:nvPr/>
        </p:nvSpPr>
        <p:spPr bwMode="auto">
          <a:xfrm>
            <a:off x="304800" y="391180"/>
            <a:ext cx="62484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l" eaLnBrk="1" hangingPunct="1">
              <a:spcBef>
                <a:spcPct val="50000"/>
              </a:spcBef>
              <a:buFontTx/>
              <a:buNone/>
            </a:pPr>
            <a:r>
              <a:rPr lang="en-US" altLang="ja-JP" sz="2800" dirty="0" smtClean="0">
                <a:solidFill>
                  <a:schemeClr val="accent6"/>
                </a:solidFill>
                <a:latin typeface="メイリオ" panose="020B0604030504040204" pitchFamily="50" charset="-128"/>
                <a:ea typeface="メイリオ" panose="020B0604030504040204" pitchFamily="50" charset="-128"/>
              </a:rPr>
              <a:t>8.</a:t>
            </a:r>
            <a:r>
              <a:rPr lang="ja-JP" altLang="en-US" sz="2800" dirty="0" smtClean="0">
                <a:solidFill>
                  <a:schemeClr val="accent6"/>
                </a:solidFill>
                <a:latin typeface="メイリオ" panose="020B0604030504040204" pitchFamily="50" charset="-128"/>
                <a:ea typeface="メイリオ" panose="020B0604030504040204" pitchFamily="50" charset="-128"/>
              </a:rPr>
              <a:t>　チャレンジ</a:t>
            </a:r>
            <a:r>
              <a:rPr lang="en-US" altLang="ja-JP" sz="2800" dirty="0" smtClean="0">
                <a:solidFill>
                  <a:schemeClr val="accent6"/>
                </a:solidFill>
                <a:latin typeface="メイリオ" panose="020B0604030504040204" pitchFamily="50" charset="-128"/>
                <a:ea typeface="メイリオ" panose="020B0604030504040204" pitchFamily="50" charset="-128"/>
              </a:rPr>
              <a:t>: </a:t>
            </a:r>
            <a:r>
              <a:rPr lang="ja-JP" altLang="en-US" sz="2800" dirty="0" smtClean="0">
                <a:solidFill>
                  <a:srgbClr val="000000"/>
                </a:solidFill>
                <a:latin typeface="メイリオ" panose="020B0604030504040204" pitchFamily="50" charset="-128"/>
                <a:ea typeface="メイリオ" panose="020B0604030504040204" pitchFamily="50" charset="-128"/>
              </a:rPr>
              <a:t>正三角形の判断</a:t>
            </a:r>
            <a:r>
              <a:rPr lang="en-US" altLang="ja-JP" sz="2800" dirty="0" smtClean="0">
                <a:solidFill>
                  <a:srgbClr val="000000"/>
                </a:solidFill>
                <a:latin typeface="メイリオ" panose="020B0604030504040204" pitchFamily="50" charset="-128"/>
                <a:ea typeface="メイリオ" panose="020B0604030504040204" pitchFamily="50" charset="-128"/>
              </a:rPr>
              <a:t>(1)</a:t>
            </a:r>
            <a:endParaRPr lang="ja-JP" altLang="en-US" sz="1800" dirty="0">
              <a:solidFill>
                <a:srgbClr val="000000"/>
              </a:solidFill>
            </a:endParaRPr>
          </a:p>
        </p:txBody>
      </p:sp>
      <p:sp>
        <p:nvSpPr>
          <p:cNvPr id="35" name="Text Box 52"/>
          <p:cNvSpPr txBox="1">
            <a:spLocks noChangeArrowheads="1"/>
          </p:cNvSpPr>
          <p:nvPr/>
        </p:nvSpPr>
        <p:spPr bwMode="auto">
          <a:xfrm>
            <a:off x="457200" y="1295400"/>
            <a:ext cx="5575300" cy="3785652"/>
          </a:xfrm>
          <a:prstGeom prst="rect">
            <a:avLst/>
          </a:prstGeom>
          <a:solidFill>
            <a:srgbClr val="FFFF99"/>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l" eaLnBrk="1" hangingPunct="1">
              <a:spcBef>
                <a:spcPct val="50000"/>
              </a:spcBef>
              <a:buFontTx/>
              <a:buNone/>
            </a:pPr>
            <a:r>
              <a:rPr lang="en-US" altLang="ja-JP" sz="2400" dirty="0" smtClean="0">
                <a:latin typeface="メイリオ" panose="020B0604030504040204" pitchFamily="50" charset="-128"/>
                <a:ea typeface="メイリオ" panose="020B0604030504040204" pitchFamily="50" charset="-128"/>
              </a:rPr>
              <a:t>a, b, c</a:t>
            </a:r>
            <a:r>
              <a:rPr lang="ja-JP" altLang="en-US" sz="2400" dirty="0" smtClean="0">
                <a:latin typeface="メイリオ" panose="020B0604030504040204" pitchFamily="50" charset="-128"/>
                <a:ea typeface="メイリオ" panose="020B0604030504040204" pitchFamily="50" charset="-128"/>
              </a:rPr>
              <a:t>の</a:t>
            </a:r>
            <a:r>
              <a:rPr lang="en-US" altLang="ja-JP" sz="2400" dirty="0" smtClean="0">
                <a:latin typeface="メイリオ" panose="020B0604030504040204" pitchFamily="50" charset="-128"/>
                <a:ea typeface="メイリオ" panose="020B0604030504040204" pitchFamily="50" charset="-128"/>
              </a:rPr>
              <a:t>3</a:t>
            </a:r>
            <a:r>
              <a:rPr lang="ja-JP" altLang="en-US" sz="2400" dirty="0" smtClean="0">
                <a:latin typeface="メイリオ" panose="020B0604030504040204" pitchFamily="50" charset="-128"/>
                <a:ea typeface="メイリオ" panose="020B0604030504040204" pitchFamily="50" charset="-128"/>
              </a:rPr>
              <a:t>個の三辺の値を入力して、すべての値が同じ場合に、「正三角形」、そうでない場合は「正三角形じゃない」と表示するプログラムを作ってみよう。</a:t>
            </a:r>
          </a:p>
          <a:p>
            <a:pPr algn="l" eaLnBrk="1" hangingPunct="1">
              <a:spcBef>
                <a:spcPct val="50000"/>
              </a:spcBef>
              <a:buFontTx/>
              <a:buNone/>
            </a:pPr>
            <a:r>
              <a:rPr lang="ja-JP" altLang="en-US" sz="2400" dirty="0" smtClean="0">
                <a:latin typeface="メイリオ" panose="020B0604030504040204" pitchFamily="50" charset="-128"/>
                <a:ea typeface="メイリオ" panose="020B0604030504040204" pitchFamily="50" charset="-128"/>
              </a:rPr>
              <a:t>フローチャートは作っても、作らなくてもいいです。</a:t>
            </a:r>
          </a:p>
          <a:p>
            <a:pPr algn="l" eaLnBrk="1" hangingPunct="1">
              <a:spcBef>
                <a:spcPct val="50000"/>
              </a:spcBef>
              <a:buFontTx/>
              <a:buNone/>
            </a:pPr>
            <a:r>
              <a:rPr lang="ja-JP" altLang="en-US" sz="2400" dirty="0" smtClean="0">
                <a:latin typeface="メイリオ" panose="020B0604030504040204" pitchFamily="50" charset="-128"/>
                <a:ea typeface="メイリオ" panose="020B0604030504040204" pitchFamily="50" charset="-128"/>
              </a:rPr>
              <a:t>・</a:t>
            </a:r>
            <a:r>
              <a:rPr lang="en-US" altLang="ja-JP" sz="2400" dirty="0" err="1" smtClean="0">
                <a:latin typeface="メイリオ" panose="020B0604030504040204" pitchFamily="50" charset="-128"/>
                <a:ea typeface="メイリオ" panose="020B0604030504040204" pitchFamily="50" charset="-128"/>
              </a:rPr>
              <a:t>a,b,c</a:t>
            </a:r>
            <a:r>
              <a:rPr lang="ja-JP" altLang="en-US" sz="2400" dirty="0" smtClean="0">
                <a:latin typeface="メイリオ" panose="020B0604030504040204" pitchFamily="50" charset="-128"/>
                <a:ea typeface="メイリオ" panose="020B0604030504040204" pitchFamily="50" charset="-128"/>
              </a:rPr>
              <a:t>は</a:t>
            </a:r>
            <a:r>
              <a:rPr lang="en-US" altLang="ja-JP" sz="2400" dirty="0" smtClean="0">
                <a:latin typeface="メイリオ" panose="020B0604030504040204" pitchFamily="50" charset="-128"/>
                <a:ea typeface="メイリオ" panose="020B0604030504040204" pitchFamily="50" charset="-128"/>
              </a:rPr>
              <a:t>1</a:t>
            </a:r>
            <a:r>
              <a:rPr lang="ja-JP" altLang="en-US" sz="2400" dirty="0" smtClean="0">
                <a:latin typeface="メイリオ" panose="020B0604030504040204" pitchFamily="50" charset="-128"/>
                <a:ea typeface="メイリオ" panose="020B0604030504040204" pitchFamily="50" charset="-128"/>
              </a:rPr>
              <a:t>以上の整数を入力する前提で作っていいです。</a:t>
            </a:r>
            <a:endParaRPr lang="ja-JP" altLang="en-US" sz="2400" dirty="0">
              <a:latin typeface="メイリオ" panose="020B0604030504040204" pitchFamily="50" charset="-128"/>
              <a:ea typeface="メイリオ" panose="020B0604030504040204" pitchFamily="50" charset="-128"/>
            </a:endParaRPr>
          </a:p>
        </p:txBody>
      </p:sp>
      <p:pic>
        <p:nvPicPr>
          <p:cNvPr id="37" name="Picture 13" descr="A21_Seika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48450" y="1981200"/>
            <a:ext cx="2038350" cy="2562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752022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スライド番号プレースホルダー 3"/>
          <p:cNvSpPr>
            <a:spLocks noGrp="1"/>
          </p:cNvSpPr>
          <p:nvPr>
            <p:ph type="sldNum" sz="quarter" idx="12"/>
          </p:nvPr>
        </p:nvSpPr>
        <p:spPr>
          <a:noFill/>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3F9188D1-E56F-4BC6-BB33-6ADF419BC48F}" type="slidenum">
              <a:rPr kumimoji="0" lang="en-US" altLang="ja-JP" sz="1400" smtClean="0">
                <a:solidFill>
                  <a:srgbClr val="000000"/>
                </a:solidFill>
              </a:rPr>
              <a:pPr>
                <a:spcBef>
                  <a:spcPct val="0"/>
                </a:spcBef>
                <a:buFontTx/>
                <a:buNone/>
              </a:pPr>
              <a:t>26</a:t>
            </a:fld>
            <a:endParaRPr kumimoji="0" lang="en-US" altLang="ja-JP" sz="1400" dirty="0" smtClean="0">
              <a:solidFill>
                <a:srgbClr val="000000"/>
              </a:solidFill>
            </a:endParaRPr>
          </a:p>
        </p:txBody>
      </p:sp>
      <p:sp>
        <p:nvSpPr>
          <p:cNvPr id="7171" name="Text Box 3"/>
          <p:cNvSpPr txBox="1">
            <a:spLocks noChangeArrowheads="1"/>
          </p:cNvSpPr>
          <p:nvPr/>
        </p:nvSpPr>
        <p:spPr bwMode="auto">
          <a:xfrm>
            <a:off x="304800" y="391180"/>
            <a:ext cx="62484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l" eaLnBrk="1" hangingPunct="1">
              <a:spcBef>
                <a:spcPct val="50000"/>
              </a:spcBef>
              <a:buFontTx/>
              <a:buNone/>
            </a:pPr>
            <a:r>
              <a:rPr lang="en-US" altLang="ja-JP" sz="2800" dirty="0" smtClean="0">
                <a:solidFill>
                  <a:schemeClr val="accent6"/>
                </a:solidFill>
                <a:latin typeface="メイリオ" panose="020B0604030504040204" pitchFamily="50" charset="-128"/>
                <a:ea typeface="メイリオ" panose="020B0604030504040204" pitchFamily="50" charset="-128"/>
              </a:rPr>
              <a:t>8.</a:t>
            </a:r>
            <a:r>
              <a:rPr lang="ja-JP" altLang="en-US" sz="2800" dirty="0" smtClean="0">
                <a:solidFill>
                  <a:schemeClr val="accent6"/>
                </a:solidFill>
                <a:latin typeface="メイリオ" panose="020B0604030504040204" pitchFamily="50" charset="-128"/>
                <a:ea typeface="メイリオ" panose="020B0604030504040204" pitchFamily="50" charset="-128"/>
              </a:rPr>
              <a:t>　チャレンジ</a:t>
            </a:r>
            <a:r>
              <a:rPr lang="en-US" altLang="ja-JP" sz="2800" dirty="0" smtClean="0">
                <a:solidFill>
                  <a:schemeClr val="accent6"/>
                </a:solidFill>
                <a:latin typeface="メイリオ" panose="020B0604030504040204" pitchFamily="50" charset="-128"/>
                <a:ea typeface="メイリオ" panose="020B0604030504040204" pitchFamily="50" charset="-128"/>
              </a:rPr>
              <a:t>: </a:t>
            </a:r>
            <a:r>
              <a:rPr lang="ja-JP" altLang="en-US" sz="2800" dirty="0" smtClean="0">
                <a:solidFill>
                  <a:srgbClr val="000000"/>
                </a:solidFill>
                <a:latin typeface="メイリオ" panose="020B0604030504040204" pitchFamily="50" charset="-128"/>
                <a:ea typeface="メイリオ" panose="020B0604030504040204" pitchFamily="50" charset="-128"/>
              </a:rPr>
              <a:t>正三角形の判断</a:t>
            </a:r>
            <a:r>
              <a:rPr lang="en-US" altLang="ja-JP" sz="2800" dirty="0" smtClean="0">
                <a:solidFill>
                  <a:srgbClr val="000000"/>
                </a:solidFill>
                <a:latin typeface="メイリオ" panose="020B0604030504040204" pitchFamily="50" charset="-128"/>
                <a:ea typeface="メイリオ" panose="020B0604030504040204" pitchFamily="50" charset="-128"/>
              </a:rPr>
              <a:t>(2)</a:t>
            </a:r>
            <a:endParaRPr lang="ja-JP" altLang="en-US" sz="1800" dirty="0">
              <a:solidFill>
                <a:srgbClr val="000000"/>
              </a:solidFill>
            </a:endParaRPr>
          </a:p>
        </p:txBody>
      </p:sp>
      <p:pic>
        <p:nvPicPr>
          <p:cNvPr id="37" name="Picture 13" descr="A21_Seika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89110" y="1125864"/>
            <a:ext cx="2038350" cy="2562225"/>
          </a:xfrm>
          <a:prstGeom prst="rect">
            <a:avLst/>
          </a:prstGeom>
          <a:noFill/>
          <a:extLst>
            <a:ext uri="{909E8E84-426E-40DD-AFC4-6F175D3DCCD1}">
              <a14:hiddenFill xmlns:a14="http://schemas.microsoft.com/office/drawing/2010/main">
                <a:solidFill>
                  <a:srgbClr val="FFFFFF"/>
                </a:solidFill>
              </a14:hiddenFill>
            </a:ext>
          </a:extLst>
        </p:spPr>
      </p:pic>
      <p:pic>
        <p:nvPicPr>
          <p:cNvPr id="2" name="図 1"/>
          <p:cNvPicPr>
            <a:picLocks noChangeAspect="1"/>
          </p:cNvPicPr>
          <p:nvPr/>
        </p:nvPicPr>
        <p:blipFill>
          <a:blip r:embed="rId3"/>
          <a:stretch>
            <a:fillRect/>
          </a:stretch>
        </p:blipFill>
        <p:spPr>
          <a:xfrm>
            <a:off x="516255" y="1019175"/>
            <a:ext cx="2562225" cy="5838825"/>
          </a:xfrm>
          <a:prstGeom prst="rect">
            <a:avLst/>
          </a:prstGeom>
        </p:spPr>
      </p:pic>
      <p:sp>
        <p:nvSpPr>
          <p:cNvPr id="3" name="角丸四角形吹き出し 2"/>
          <p:cNvSpPr/>
          <p:nvPr/>
        </p:nvSpPr>
        <p:spPr bwMode="auto">
          <a:xfrm>
            <a:off x="3243015" y="1382410"/>
            <a:ext cx="2225040" cy="1127760"/>
          </a:xfrm>
          <a:prstGeom prst="wedgeRoundRectCallout">
            <a:avLst>
              <a:gd name="adj1" fmla="val 86540"/>
              <a:gd name="adj2" fmla="val 18743"/>
              <a:gd name="adj3" fmla="val 16667"/>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altLang="ja-JP" sz="20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Scratch</a:t>
            </a:r>
            <a:r>
              <a:rPr kumimoji="1" lang="ja-JP" altLang="en-US" sz="20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で作った場合を参考にしてください。</a:t>
            </a:r>
          </a:p>
        </p:txBody>
      </p:sp>
      <p:sp>
        <p:nvSpPr>
          <p:cNvPr id="4" name="テキスト ボックス 3"/>
          <p:cNvSpPr txBox="1"/>
          <p:nvPr/>
        </p:nvSpPr>
        <p:spPr>
          <a:xfrm>
            <a:off x="3078480" y="3051322"/>
            <a:ext cx="3139440" cy="830997"/>
          </a:xfrm>
          <a:prstGeom prst="rect">
            <a:avLst/>
          </a:prstGeom>
          <a:noFill/>
          <a:ln>
            <a:solidFill>
              <a:srgbClr val="FF0000"/>
            </a:solidFill>
          </a:ln>
        </p:spPr>
        <p:txBody>
          <a:bodyPr wrap="square" rtlCol="0">
            <a:spAutoFit/>
          </a:bodyPr>
          <a:lstStyle/>
          <a:p>
            <a:pPr algn="l"/>
            <a:r>
              <a:rPr lang="ja-JP" altLang="en-US" sz="2400" dirty="0">
                <a:solidFill>
                  <a:srgbClr val="FF0000"/>
                </a:solidFill>
                <a:latin typeface="メイリオ" panose="020B0604030504040204" pitchFamily="50" charset="-128"/>
                <a:ea typeface="メイリオ" panose="020B0604030504040204" pitchFamily="50" charset="-128"/>
              </a:rPr>
              <a:t>次</a:t>
            </a:r>
            <a:r>
              <a:rPr lang="ja-JP" altLang="en-US" sz="2400" dirty="0" smtClean="0">
                <a:solidFill>
                  <a:srgbClr val="FF0000"/>
                </a:solidFill>
                <a:latin typeface="メイリオ" panose="020B0604030504040204" pitchFamily="50" charset="-128"/>
                <a:ea typeface="メイリオ" panose="020B0604030504040204" pitchFamily="50" charset="-128"/>
              </a:rPr>
              <a:t>のスライドに</a:t>
            </a:r>
            <a:br>
              <a:rPr lang="ja-JP" altLang="en-US" sz="2400" dirty="0" smtClean="0">
                <a:solidFill>
                  <a:srgbClr val="FF0000"/>
                </a:solidFill>
                <a:latin typeface="メイリオ" panose="020B0604030504040204" pitchFamily="50" charset="-128"/>
                <a:ea typeface="メイリオ" panose="020B0604030504040204" pitchFamily="50" charset="-128"/>
              </a:rPr>
            </a:br>
            <a:r>
              <a:rPr lang="ja-JP" altLang="en-US" sz="2400" dirty="0" smtClean="0">
                <a:solidFill>
                  <a:srgbClr val="FF0000"/>
                </a:solidFill>
                <a:latin typeface="メイリオ" panose="020B0604030504040204" pitchFamily="50" charset="-128"/>
                <a:ea typeface="メイリオ" panose="020B0604030504040204" pitchFamily="50" charset="-128"/>
              </a:rPr>
              <a:t>ヒントがあります</a:t>
            </a:r>
            <a:r>
              <a:rPr lang="ja-JP" altLang="en-US" sz="2400" dirty="0" smtClean="0">
                <a:latin typeface="メイリオ" panose="020B0604030504040204" pitchFamily="50" charset="-128"/>
                <a:ea typeface="メイリオ" panose="020B0604030504040204" pitchFamily="50" charset="-128"/>
              </a:rPr>
              <a:t>。</a:t>
            </a:r>
            <a:endParaRPr kumimoji="1" lang="ja-JP" altLang="en-US" sz="2400" dirty="0">
              <a:latin typeface="メイリオ" panose="020B0604030504040204" pitchFamily="50" charset="-128"/>
              <a:ea typeface="メイリオ" panose="020B0604030504040204" pitchFamily="50" charset="-128"/>
            </a:endParaRPr>
          </a:p>
        </p:txBody>
      </p:sp>
      <p:sp>
        <p:nvSpPr>
          <p:cNvPr id="8" name="テキスト ボックス 7"/>
          <p:cNvSpPr txBox="1"/>
          <p:nvPr/>
        </p:nvSpPr>
        <p:spPr>
          <a:xfrm>
            <a:off x="3573075" y="4401790"/>
            <a:ext cx="2485529" cy="461665"/>
          </a:xfrm>
          <a:prstGeom prst="rect">
            <a:avLst/>
          </a:prstGeom>
          <a:solidFill>
            <a:schemeClr val="bg1"/>
          </a:solidFill>
          <a:ln w="38100">
            <a:solidFill>
              <a:srgbClr val="FF0000"/>
            </a:solidFill>
          </a:ln>
        </p:spPr>
        <p:txBody>
          <a:bodyPr wrap="square" rtlCol="0">
            <a:spAutoFit/>
          </a:bodyPr>
          <a:lstStyle/>
          <a:p>
            <a:r>
              <a:rPr kumimoji="1" lang="ja-JP" altLang="en-US" sz="2400" dirty="0" smtClean="0">
                <a:solidFill>
                  <a:srgbClr val="FF0000"/>
                </a:solidFill>
                <a:latin typeface="メイリオ" panose="020B0604030504040204" pitchFamily="50" charset="-128"/>
                <a:ea typeface="メイリオ" panose="020B0604030504040204" pitchFamily="50" charset="-128"/>
              </a:rPr>
              <a:t>ファイル提出</a:t>
            </a:r>
            <a:endParaRPr kumimoji="1" lang="ja-JP" altLang="en-US" sz="2400" dirty="0">
              <a:solidFill>
                <a:srgbClr val="FF0000"/>
              </a:solidFill>
              <a:latin typeface="メイリオ" panose="020B0604030504040204" pitchFamily="50" charset="-128"/>
              <a:ea typeface="メイリオ" panose="020B0604030504040204" pitchFamily="50" charset="-128"/>
            </a:endParaRPr>
          </a:p>
        </p:txBody>
      </p:sp>
      <p:sp>
        <p:nvSpPr>
          <p:cNvPr id="9" name="テキスト ボックス 8"/>
          <p:cNvSpPr txBox="1"/>
          <p:nvPr/>
        </p:nvSpPr>
        <p:spPr>
          <a:xfrm>
            <a:off x="3429000" y="5188244"/>
            <a:ext cx="5015370" cy="830997"/>
          </a:xfrm>
          <a:prstGeom prst="rect">
            <a:avLst/>
          </a:prstGeom>
          <a:solidFill>
            <a:schemeClr val="bg1"/>
          </a:solidFill>
          <a:ln w="38100">
            <a:solidFill>
              <a:srgbClr val="FF0000"/>
            </a:solidFill>
          </a:ln>
        </p:spPr>
        <p:txBody>
          <a:bodyPr wrap="square" rtlCol="0">
            <a:spAutoFit/>
          </a:bodyPr>
          <a:lstStyle/>
          <a:p>
            <a:pPr algn="l"/>
            <a:r>
              <a:rPr kumimoji="1" lang="ja-JP" altLang="en-US" sz="2400" dirty="0" smtClean="0">
                <a:latin typeface="メイリオ" panose="020B0604030504040204" pitchFamily="50" charset="-128"/>
                <a:ea typeface="メイリオ" panose="020B0604030504040204" pitchFamily="50" charset="-128"/>
              </a:rPr>
              <a:t>提出ファイル名</a:t>
            </a:r>
          </a:p>
          <a:p>
            <a:pPr algn="l"/>
            <a:r>
              <a:rPr kumimoji="1" lang="en-US" altLang="ja-JP" sz="2400" dirty="0" smtClean="0">
                <a:latin typeface="メイリオ" panose="020B0604030504040204" pitchFamily="50" charset="-128"/>
                <a:ea typeface="メイリオ" panose="020B0604030504040204" pitchFamily="50" charset="-128"/>
              </a:rPr>
              <a:t>xxC08.py  (xx</a:t>
            </a:r>
            <a:r>
              <a:rPr kumimoji="1" lang="ja-JP" altLang="en-US" sz="2400" dirty="0" smtClean="0">
                <a:latin typeface="メイリオ" panose="020B0604030504040204" pitchFamily="50" charset="-128"/>
                <a:ea typeface="メイリオ" panose="020B0604030504040204" pitchFamily="50" charset="-128"/>
              </a:rPr>
              <a:t>は出席番号</a:t>
            </a:r>
            <a:r>
              <a:rPr kumimoji="1" lang="en-US" altLang="ja-JP" sz="2400" dirty="0" smtClean="0">
                <a:latin typeface="メイリオ" panose="020B0604030504040204" pitchFamily="50" charset="-128"/>
                <a:ea typeface="メイリオ" panose="020B0604030504040204" pitchFamily="50" charset="-128"/>
              </a:rPr>
              <a:t>)</a:t>
            </a:r>
            <a:endParaRPr kumimoji="1" lang="ja-JP" altLang="en-US" sz="2400" dirty="0">
              <a:solidFill>
                <a:srgbClr val="FF0000"/>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92992928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スライド番号プレースホルダー 3"/>
          <p:cNvSpPr>
            <a:spLocks noGrp="1"/>
          </p:cNvSpPr>
          <p:nvPr>
            <p:ph type="sldNum" sz="quarter" idx="12"/>
          </p:nvPr>
        </p:nvSpPr>
        <p:spPr>
          <a:noFill/>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3F9188D1-E56F-4BC6-BB33-6ADF419BC48F}" type="slidenum">
              <a:rPr kumimoji="0" lang="en-US" altLang="ja-JP" sz="1400" smtClean="0">
                <a:solidFill>
                  <a:srgbClr val="000000"/>
                </a:solidFill>
              </a:rPr>
              <a:pPr>
                <a:spcBef>
                  <a:spcPct val="0"/>
                </a:spcBef>
                <a:buFontTx/>
                <a:buNone/>
              </a:pPr>
              <a:t>27</a:t>
            </a:fld>
            <a:endParaRPr kumimoji="0" lang="en-US" altLang="ja-JP" sz="1400" dirty="0" smtClean="0">
              <a:solidFill>
                <a:srgbClr val="000000"/>
              </a:solidFill>
            </a:endParaRPr>
          </a:p>
        </p:txBody>
      </p:sp>
      <p:sp>
        <p:nvSpPr>
          <p:cNvPr id="7171" name="Text Box 3"/>
          <p:cNvSpPr txBox="1">
            <a:spLocks noChangeArrowheads="1"/>
          </p:cNvSpPr>
          <p:nvPr/>
        </p:nvSpPr>
        <p:spPr bwMode="auto">
          <a:xfrm>
            <a:off x="304800" y="391180"/>
            <a:ext cx="83820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l" eaLnBrk="1" hangingPunct="1">
              <a:spcBef>
                <a:spcPct val="50000"/>
              </a:spcBef>
              <a:buFontTx/>
              <a:buNone/>
            </a:pPr>
            <a:r>
              <a:rPr lang="en-US" altLang="ja-JP" sz="2800" dirty="0" smtClean="0">
                <a:solidFill>
                  <a:schemeClr val="accent6"/>
                </a:solidFill>
                <a:latin typeface="メイリオ" panose="020B0604030504040204" pitchFamily="50" charset="-128"/>
                <a:ea typeface="メイリオ" panose="020B0604030504040204" pitchFamily="50" charset="-128"/>
              </a:rPr>
              <a:t>8.</a:t>
            </a:r>
            <a:r>
              <a:rPr lang="ja-JP" altLang="en-US" sz="2800" dirty="0" smtClean="0">
                <a:solidFill>
                  <a:schemeClr val="accent6"/>
                </a:solidFill>
                <a:latin typeface="メイリオ" panose="020B0604030504040204" pitchFamily="50" charset="-128"/>
                <a:ea typeface="メイリオ" panose="020B0604030504040204" pitchFamily="50" charset="-128"/>
              </a:rPr>
              <a:t>　チャレンジ</a:t>
            </a:r>
            <a:r>
              <a:rPr lang="en-US" altLang="ja-JP" sz="2800" dirty="0" smtClean="0">
                <a:solidFill>
                  <a:schemeClr val="accent6"/>
                </a:solidFill>
                <a:latin typeface="メイリオ" panose="020B0604030504040204" pitchFamily="50" charset="-128"/>
                <a:ea typeface="メイリオ" panose="020B0604030504040204" pitchFamily="50" charset="-128"/>
              </a:rPr>
              <a:t>: </a:t>
            </a:r>
            <a:r>
              <a:rPr lang="ja-JP" altLang="en-US" sz="2800" dirty="0" smtClean="0">
                <a:solidFill>
                  <a:srgbClr val="000000"/>
                </a:solidFill>
                <a:latin typeface="メイリオ" panose="020B0604030504040204" pitchFamily="50" charset="-128"/>
                <a:ea typeface="メイリオ" panose="020B0604030504040204" pitchFamily="50" charset="-128"/>
              </a:rPr>
              <a:t>正三角形の判断</a:t>
            </a:r>
            <a:r>
              <a:rPr lang="en-US" altLang="ja-JP" sz="2800" dirty="0" smtClean="0">
                <a:solidFill>
                  <a:srgbClr val="000000"/>
                </a:solidFill>
                <a:latin typeface="メイリオ" panose="020B0604030504040204" pitchFamily="50" charset="-128"/>
                <a:ea typeface="メイリオ" panose="020B0604030504040204" pitchFamily="50" charset="-128"/>
              </a:rPr>
              <a:t>(3):</a:t>
            </a:r>
            <a:r>
              <a:rPr lang="ja-JP" altLang="en-US" sz="2800" dirty="0" smtClean="0">
                <a:solidFill>
                  <a:srgbClr val="000000"/>
                </a:solidFill>
                <a:latin typeface="メイリオ" panose="020B0604030504040204" pitchFamily="50" charset="-128"/>
                <a:ea typeface="メイリオ" panose="020B0604030504040204" pitchFamily="50" charset="-128"/>
              </a:rPr>
              <a:t>ヒント</a:t>
            </a:r>
            <a:endParaRPr lang="ja-JP" altLang="en-US" sz="1800" dirty="0">
              <a:solidFill>
                <a:srgbClr val="000000"/>
              </a:solidFill>
            </a:endParaRPr>
          </a:p>
        </p:txBody>
      </p:sp>
      <p:pic>
        <p:nvPicPr>
          <p:cNvPr id="2" name="図 1"/>
          <p:cNvPicPr>
            <a:picLocks noChangeAspect="1"/>
          </p:cNvPicPr>
          <p:nvPr/>
        </p:nvPicPr>
        <p:blipFill>
          <a:blip r:embed="rId2"/>
          <a:stretch>
            <a:fillRect/>
          </a:stretch>
        </p:blipFill>
        <p:spPr>
          <a:xfrm>
            <a:off x="812483" y="988695"/>
            <a:ext cx="2562225" cy="5838825"/>
          </a:xfrm>
          <a:prstGeom prst="rect">
            <a:avLst/>
          </a:prstGeom>
        </p:spPr>
      </p:pic>
      <p:sp>
        <p:nvSpPr>
          <p:cNvPr id="8" name="テキスト ボックス 7"/>
          <p:cNvSpPr txBox="1"/>
          <p:nvPr/>
        </p:nvSpPr>
        <p:spPr>
          <a:xfrm>
            <a:off x="4094798" y="1312001"/>
            <a:ext cx="3525202" cy="3734356"/>
          </a:xfrm>
          <a:prstGeom prst="rect">
            <a:avLst/>
          </a:prstGeom>
          <a:noFill/>
          <a:ln w="19050">
            <a:noFill/>
          </a:ln>
        </p:spPr>
        <p:txBody>
          <a:bodyPr wrap="square" rtlCol="0">
            <a:spAutoFit/>
          </a:bodyPr>
          <a:lstStyle/>
          <a:p>
            <a:pPr algn="l"/>
            <a:r>
              <a:rPr lang="en-US" altLang="ja-JP" sz="2400" dirty="0" smtClean="0">
                <a:latin typeface="メイリオ" panose="020B0604030504040204" pitchFamily="50" charset="-128"/>
                <a:ea typeface="メイリオ" panose="020B0604030504040204" pitchFamily="50" charset="-128"/>
              </a:rPr>
              <a:t>ta </a:t>
            </a:r>
            <a:r>
              <a:rPr lang="en-US" altLang="ja-JP" sz="2400" dirty="0">
                <a:latin typeface="メイリオ" panose="020B0604030504040204" pitchFamily="50" charset="-128"/>
                <a:ea typeface="メイリオ" panose="020B0604030504040204" pitchFamily="50" charset="-128"/>
              </a:rPr>
              <a:t>= </a:t>
            </a:r>
            <a:r>
              <a:rPr lang="en-US" altLang="ja-JP" sz="2400" dirty="0">
                <a:solidFill>
                  <a:srgbClr val="7030A0"/>
                </a:solidFill>
                <a:latin typeface="メイリオ" panose="020B0604030504040204" pitchFamily="50" charset="-128"/>
                <a:ea typeface="メイリオ" panose="020B0604030504040204" pitchFamily="50" charset="-128"/>
              </a:rPr>
              <a:t>input</a:t>
            </a:r>
            <a:r>
              <a:rPr lang="en-US" altLang="ja-JP" sz="2400" dirty="0">
                <a:latin typeface="メイリオ" panose="020B0604030504040204" pitchFamily="50" charset="-128"/>
                <a:ea typeface="メイリオ" panose="020B0604030504040204" pitchFamily="50" charset="-128"/>
              </a:rPr>
              <a:t> </a:t>
            </a:r>
            <a:r>
              <a:rPr lang="en-US" altLang="ja-JP" sz="2400" dirty="0" smtClean="0">
                <a:latin typeface="メイリオ" panose="020B0604030504040204" pitchFamily="50" charset="-128"/>
                <a:ea typeface="メイリオ" panose="020B0604030504040204" pitchFamily="50" charset="-128"/>
              </a:rPr>
              <a:t>(</a:t>
            </a:r>
            <a:r>
              <a:rPr lang="en-US" altLang="ja-JP" sz="2400" dirty="0" smtClean="0">
                <a:solidFill>
                  <a:srgbClr val="00B050"/>
                </a:solidFill>
                <a:latin typeface="メイリオ" panose="020B0604030504040204" pitchFamily="50" charset="-128"/>
                <a:ea typeface="メイリオ" panose="020B0604030504040204" pitchFamily="50" charset="-128"/>
              </a:rPr>
              <a:t>“A</a:t>
            </a:r>
            <a:r>
              <a:rPr lang="ja-JP" altLang="en-US" sz="2400" dirty="0" smtClean="0">
                <a:solidFill>
                  <a:srgbClr val="00B050"/>
                </a:solidFill>
                <a:latin typeface="メイリオ" panose="020B0604030504040204" pitchFamily="50" charset="-128"/>
                <a:ea typeface="メイリオ" panose="020B0604030504040204" pitchFamily="50" charset="-128"/>
              </a:rPr>
              <a:t>の値は</a:t>
            </a:r>
            <a:r>
              <a:rPr lang="en-US" altLang="ja-JP" sz="2400" dirty="0" smtClean="0">
                <a:solidFill>
                  <a:srgbClr val="00B050"/>
                </a:solidFill>
                <a:latin typeface="メイリオ" panose="020B0604030504040204" pitchFamily="50" charset="-128"/>
                <a:ea typeface="メイリオ" panose="020B0604030504040204" pitchFamily="50" charset="-128"/>
              </a:rPr>
              <a:t>"</a:t>
            </a:r>
            <a:r>
              <a:rPr lang="en-US" altLang="ja-JP" sz="2400" dirty="0" smtClean="0">
                <a:latin typeface="メイリオ" panose="020B0604030504040204" pitchFamily="50" charset="-128"/>
                <a:ea typeface="メイリオ" panose="020B0604030504040204" pitchFamily="50" charset="-128"/>
              </a:rPr>
              <a:t>) </a:t>
            </a:r>
            <a:endParaRPr lang="en-US" altLang="ja-JP" sz="2400" dirty="0">
              <a:latin typeface="メイリオ" panose="020B0604030504040204" pitchFamily="50" charset="-128"/>
              <a:ea typeface="メイリオ" panose="020B0604030504040204" pitchFamily="50" charset="-128"/>
            </a:endParaRPr>
          </a:p>
          <a:p>
            <a:pPr algn="l"/>
            <a:r>
              <a:rPr lang="en-US" altLang="ja-JP" sz="2400" dirty="0" smtClean="0">
                <a:latin typeface="メイリオ" panose="020B0604030504040204" pitchFamily="50" charset="-128"/>
                <a:ea typeface="メイリオ" panose="020B0604030504040204" pitchFamily="50" charset="-128"/>
              </a:rPr>
              <a:t>a = </a:t>
            </a:r>
            <a:r>
              <a:rPr lang="en-US" altLang="ja-JP" sz="2400" dirty="0" err="1" smtClean="0">
                <a:latin typeface="メイリオ" panose="020B0604030504040204" pitchFamily="50" charset="-128"/>
                <a:ea typeface="メイリオ" panose="020B0604030504040204" pitchFamily="50" charset="-128"/>
              </a:rPr>
              <a:t>int</a:t>
            </a:r>
            <a:r>
              <a:rPr lang="en-US" altLang="ja-JP" sz="2400" dirty="0" smtClean="0">
                <a:latin typeface="メイリオ" panose="020B0604030504040204" pitchFamily="50" charset="-128"/>
                <a:ea typeface="メイリオ" panose="020B0604030504040204" pitchFamily="50" charset="-128"/>
              </a:rPr>
              <a:t>(ta)</a:t>
            </a:r>
            <a:endParaRPr lang="ja-JP" altLang="en-US" sz="2400" dirty="0" smtClean="0">
              <a:latin typeface="メイリオ" panose="020B0604030504040204" pitchFamily="50" charset="-128"/>
              <a:ea typeface="メイリオ" panose="020B0604030504040204" pitchFamily="50" charset="-128"/>
            </a:endParaRPr>
          </a:p>
          <a:p>
            <a:pPr algn="l"/>
            <a:endParaRPr lang="ja-JP" altLang="en-US" sz="2400" dirty="0">
              <a:latin typeface="メイリオ" panose="020B0604030504040204" pitchFamily="50" charset="-128"/>
              <a:ea typeface="メイリオ" panose="020B0604030504040204" pitchFamily="50" charset="-128"/>
            </a:endParaRPr>
          </a:p>
          <a:p>
            <a:pPr algn="l"/>
            <a:endParaRPr lang="ja-JP" altLang="en-US" sz="2400" dirty="0" smtClean="0">
              <a:latin typeface="メイリオ" panose="020B0604030504040204" pitchFamily="50" charset="-128"/>
              <a:ea typeface="メイリオ" panose="020B0604030504040204" pitchFamily="50" charset="-128"/>
            </a:endParaRPr>
          </a:p>
          <a:p>
            <a:pPr>
              <a:lnSpc>
                <a:spcPts val="2800"/>
              </a:lnSpc>
            </a:pPr>
            <a:endParaRPr lang="ja-JP" altLang="en-US" sz="2400" dirty="0" smtClean="0">
              <a:latin typeface="メイリオ" panose="020B0604030504040204" pitchFamily="50" charset="-128"/>
              <a:ea typeface="メイリオ" panose="020B0604030504040204" pitchFamily="50" charset="-128"/>
            </a:endParaRPr>
          </a:p>
          <a:p>
            <a:pPr>
              <a:lnSpc>
                <a:spcPts val="2800"/>
              </a:lnSpc>
            </a:pPr>
            <a:endParaRPr lang="ja-JP" altLang="en-US" sz="2400" dirty="0">
              <a:solidFill>
                <a:srgbClr val="CC6600"/>
              </a:solidFill>
              <a:latin typeface="メイリオ" panose="020B0604030504040204" pitchFamily="50" charset="-128"/>
              <a:ea typeface="メイリオ" panose="020B0604030504040204" pitchFamily="50" charset="-128"/>
            </a:endParaRPr>
          </a:p>
          <a:p>
            <a:pPr algn="l">
              <a:lnSpc>
                <a:spcPts val="2800"/>
              </a:lnSpc>
            </a:pPr>
            <a:r>
              <a:rPr lang="ja-JP" altLang="en-US" sz="2400" dirty="0" smtClean="0">
                <a:solidFill>
                  <a:srgbClr val="CC6600"/>
                </a:solidFill>
              </a:rPr>
              <a:t/>
            </a:r>
            <a:br>
              <a:rPr lang="ja-JP" altLang="en-US" sz="2400" dirty="0" smtClean="0">
                <a:solidFill>
                  <a:srgbClr val="CC6600"/>
                </a:solidFill>
              </a:rPr>
            </a:br>
            <a:r>
              <a:rPr lang="en-US" altLang="ja-JP" sz="2400" dirty="0" smtClean="0">
                <a:solidFill>
                  <a:srgbClr val="CC6600"/>
                </a:solidFill>
              </a:rPr>
              <a:t>if</a:t>
            </a:r>
            <a:r>
              <a:rPr lang="en-US" altLang="ja-JP" sz="2400" dirty="0" smtClean="0"/>
              <a:t> a </a:t>
            </a:r>
            <a:r>
              <a:rPr lang="en-US" altLang="ja-JP" sz="2400" dirty="0"/>
              <a:t>== </a:t>
            </a:r>
            <a:r>
              <a:rPr lang="en-US" altLang="ja-JP" sz="2400" dirty="0" smtClean="0"/>
              <a:t>b:</a:t>
            </a:r>
          </a:p>
          <a:p>
            <a:pPr algn="l">
              <a:lnSpc>
                <a:spcPts val="2800"/>
              </a:lnSpc>
            </a:pPr>
            <a:r>
              <a:rPr lang="ja-JP" altLang="en-US" sz="2400" dirty="0"/>
              <a:t>　</a:t>
            </a:r>
            <a:endParaRPr lang="en-US" altLang="ja-JP" sz="2400" dirty="0"/>
          </a:p>
          <a:p>
            <a:pPr algn="l"/>
            <a:endParaRPr lang="en-US" altLang="ja-JP" sz="2400" dirty="0" smtClean="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27893902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Text Box 2"/>
          <p:cNvSpPr txBox="1">
            <a:spLocks noChangeArrowheads="1"/>
          </p:cNvSpPr>
          <p:nvPr/>
        </p:nvSpPr>
        <p:spPr bwMode="auto">
          <a:xfrm>
            <a:off x="300038" y="246063"/>
            <a:ext cx="812768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50000"/>
              </a:spcBef>
            </a:pPr>
            <a:r>
              <a:rPr lang="en-US" altLang="ja-JP" sz="2800" dirty="0" smtClean="0">
                <a:latin typeface="メイリオ" panose="020B0604030504040204" pitchFamily="50" charset="-128"/>
                <a:ea typeface="メイリオ" panose="020B0604030504040204" pitchFamily="50" charset="-128"/>
              </a:rPr>
              <a:t>9. Python</a:t>
            </a:r>
            <a:r>
              <a:rPr lang="ja-JP" altLang="en-US" sz="2800" dirty="0" smtClean="0">
                <a:latin typeface="メイリオ" panose="020B0604030504040204" pitchFamily="50" charset="-128"/>
                <a:ea typeface="メイリオ" panose="020B0604030504040204" pitchFamily="50" charset="-128"/>
              </a:rPr>
              <a:t>の繰り返し</a:t>
            </a:r>
            <a:r>
              <a:rPr lang="en-US" altLang="ja-JP" sz="2800" dirty="0" smtClean="0">
                <a:latin typeface="メイリオ" panose="020B0604030504040204" pitchFamily="50" charset="-128"/>
                <a:ea typeface="メイリオ" panose="020B0604030504040204" pitchFamily="50" charset="-128"/>
              </a:rPr>
              <a:t>[for</a:t>
            </a:r>
            <a:r>
              <a:rPr lang="ja-JP" altLang="en-US" sz="2800" dirty="0" smtClean="0">
                <a:latin typeface="メイリオ" panose="020B0604030504040204" pitchFamily="50" charset="-128"/>
                <a:ea typeface="メイリオ" panose="020B0604030504040204" pitchFamily="50" charset="-128"/>
              </a:rPr>
              <a:t>文</a:t>
            </a:r>
            <a:r>
              <a:rPr lang="en-US" altLang="ja-JP" sz="2800" dirty="0" smtClean="0">
                <a:latin typeface="メイリオ" panose="020B0604030504040204" pitchFamily="50" charset="-128"/>
                <a:ea typeface="メイリオ" panose="020B0604030504040204" pitchFamily="50" charset="-128"/>
              </a:rPr>
              <a:t>](1)</a:t>
            </a:r>
            <a:endParaRPr lang="en-US" altLang="ja-JP" sz="2800" dirty="0">
              <a:latin typeface="メイリオ" panose="020B0604030504040204" pitchFamily="50" charset="-128"/>
              <a:ea typeface="メイリオ" panose="020B0604030504040204" pitchFamily="50" charset="-128"/>
            </a:endParaRPr>
          </a:p>
        </p:txBody>
      </p:sp>
      <p:sp>
        <p:nvSpPr>
          <p:cNvPr id="24" name="テキスト ボックス 23"/>
          <p:cNvSpPr txBox="1"/>
          <p:nvPr/>
        </p:nvSpPr>
        <p:spPr>
          <a:xfrm>
            <a:off x="494387" y="718717"/>
            <a:ext cx="8348583" cy="830997"/>
          </a:xfrm>
          <a:prstGeom prst="rect">
            <a:avLst/>
          </a:prstGeom>
          <a:noFill/>
        </p:spPr>
        <p:txBody>
          <a:bodyPr wrap="square" rtlCol="0">
            <a:spAutoFit/>
          </a:bodyPr>
          <a:lstStyle/>
          <a:p>
            <a:pPr algn="l"/>
            <a:r>
              <a:rPr kumimoji="1" lang="en-US" altLang="ja-JP" sz="2400" dirty="0" smtClean="0">
                <a:latin typeface="メイリオ" panose="020B0604030504040204" pitchFamily="50" charset="-128"/>
                <a:ea typeface="メイリオ" panose="020B0604030504040204" pitchFamily="50" charset="-128"/>
              </a:rPr>
              <a:t>Scratch</a:t>
            </a:r>
            <a:r>
              <a:rPr kumimoji="1" lang="ja-JP" altLang="en-US" sz="2400" dirty="0" smtClean="0">
                <a:latin typeface="メイリオ" panose="020B0604030504040204" pitchFamily="50" charset="-128"/>
                <a:ea typeface="メイリオ" panose="020B0604030504040204" pitchFamily="50" charset="-128"/>
              </a:rPr>
              <a:t>と</a:t>
            </a:r>
            <a:r>
              <a:rPr kumimoji="1" lang="en-US" altLang="ja-JP" sz="2400" dirty="0" smtClean="0">
                <a:latin typeface="メイリオ" panose="020B0604030504040204" pitchFamily="50" charset="-128"/>
                <a:ea typeface="メイリオ" panose="020B0604030504040204" pitchFamily="50" charset="-128"/>
              </a:rPr>
              <a:t>Python</a:t>
            </a:r>
            <a:r>
              <a:rPr kumimoji="1" lang="ja-JP" altLang="en-US" sz="2400" dirty="0" smtClean="0">
                <a:latin typeface="メイリオ" panose="020B0604030504040204" pitchFamily="50" charset="-128"/>
                <a:ea typeface="メイリオ" panose="020B0604030504040204" pitchFamily="50" charset="-128"/>
              </a:rPr>
              <a:t>の</a:t>
            </a:r>
            <a:r>
              <a:rPr lang="ja-JP" altLang="en-US" sz="2400" dirty="0" smtClean="0">
                <a:latin typeface="メイリオ" panose="020B0604030504040204" pitchFamily="50" charset="-128"/>
                <a:ea typeface="メイリオ" panose="020B0604030504040204" pitchFamily="50" charset="-128"/>
              </a:rPr>
              <a:t>繰り返し</a:t>
            </a:r>
            <a:r>
              <a:rPr lang="en-US" altLang="ja-JP" sz="2400" dirty="0" smtClean="0">
                <a:latin typeface="メイリオ" panose="020B0604030504040204" pitchFamily="50" charset="-128"/>
                <a:ea typeface="メイリオ" panose="020B0604030504040204" pitchFamily="50" charset="-128"/>
              </a:rPr>
              <a:t>(</a:t>
            </a:r>
            <a:r>
              <a:rPr lang="ja-JP" altLang="en-US" sz="2400" dirty="0" smtClean="0">
                <a:latin typeface="メイリオ" panose="020B0604030504040204" pitchFamily="50" charset="-128"/>
                <a:ea typeface="メイリオ" panose="020B0604030504040204" pitchFamily="50" charset="-128"/>
              </a:rPr>
              <a:t>似たような動作</a:t>
            </a:r>
            <a:r>
              <a:rPr lang="en-US" altLang="ja-JP" sz="2400" dirty="0" smtClean="0">
                <a:latin typeface="メイリオ" panose="020B0604030504040204" pitchFamily="50" charset="-128"/>
                <a:ea typeface="メイリオ" panose="020B0604030504040204" pitchFamily="50" charset="-128"/>
              </a:rPr>
              <a:t>)</a:t>
            </a:r>
            <a:r>
              <a:rPr kumimoji="1" lang="ja-JP" altLang="en-US" sz="2400" dirty="0" smtClean="0">
                <a:latin typeface="メイリオ" panose="020B0604030504040204" pitchFamily="50" charset="-128"/>
                <a:ea typeface="メイリオ" panose="020B0604030504040204" pitchFamily="50" charset="-128"/>
              </a:rPr>
              <a:t>を比べてみました</a:t>
            </a:r>
            <a:r>
              <a:rPr lang="ja-JP" altLang="en-US" sz="2400" dirty="0">
                <a:latin typeface="メイリオ" panose="020B0604030504040204" pitchFamily="50" charset="-128"/>
                <a:ea typeface="メイリオ" panose="020B0604030504040204" pitchFamily="50" charset="-128"/>
              </a:rPr>
              <a:t>。</a:t>
            </a:r>
            <a:r>
              <a:rPr kumimoji="1" lang="ja-JP" altLang="en-US" sz="2400" dirty="0" smtClean="0">
                <a:latin typeface="メイリオ" panose="020B0604030504040204" pitchFamily="50" charset="-128"/>
                <a:ea typeface="メイリオ" panose="020B0604030504040204" pitchFamily="50" charset="-128"/>
              </a:rPr>
              <a:t> </a:t>
            </a:r>
            <a:r>
              <a:rPr kumimoji="1" lang="en-US" altLang="ja-JP" sz="2400" dirty="0" smtClean="0">
                <a:solidFill>
                  <a:srgbClr val="FF0000"/>
                </a:solidFill>
                <a:latin typeface="メイリオ" panose="020B0604030504040204" pitchFamily="50" charset="-128"/>
                <a:ea typeface="メイリオ" panose="020B0604030504040204" pitchFamily="50" charset="-128"/>
              </a:rPr>
              <a:t>Python</a:t>
            </a:r>
            <a:r>
              <a:rPr kumimoji="1" lang="ja-JP" altLang="en-US" sz="2400" dirty="0" smtClean="0">
                <a:solidFill>
                  <a:srgbClr val="FF0000"/>
                </a:solidFill>
                <a:latin typeface="メイリオ" panose="020B0604030504040204" pitchFamily="50" charset="-128"/>
                <a:ea typeface="メイリオ" panose="020B0604030504040204" pitchFamily="50" charset="-128"/>
              </a:rPr>
              <a:t>のプログラムを実行して確認してみよう</a:t>
            </a:r>
            <a:endParaRPr kumimoji="1" lang="ja-JP" altLang="en-US" sz="2400" dirty="0">
              <a:solidFill>
                <a:srgbClr val="FF0000"/>
              </a:solidFill>
              <a:latin typeface="メイリオ" panose="020B0604030504040204" pitchFamily="50" charset="-128"/>
              <a:ea typeface="メイリオ"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3195374919"/>
              </p:ext>
            </p:extLst>
          </p:nvPr>
        </p:nvGraphicFramePr>
        <p:xfrm>
          <a:off x="300038" y="1500551"/>
          <a:ext cx="8737282" cy="5210129"/>
        </p:xfrm>
        <a:graphic>
          <a:graphicData uri="http://schemas.openxmlformats.org/drawingml/2006/table">
            <a:tbl>
              <a:tblPr firstRow="1" bandRow="1">
                <a:tableStyleId>{5C22544A-7EE6-4342-B048-85BDC9FD1C3A}</a:tableStyleId>
              </a:tblPr>
              <a:tblGrid>
                <a:gridCol w="4350421">
                  <a:extLst>
                    <a:ext uri="{9D8B030D-6E8A-4147-A177-3AD203B41FA5}">
                      <a16:colId xmlns:a16="http://schemas.microsoft.com/office/drawing/2014/main" val="1732305023"/>
                    </a:ext>
                  </a:extLst>
                </a:gridCol>
                <a:gridCol w="4386861">
                  <a:extLst>
                    <a:ext uri="{9D8B030D-6E8A-4147-A177-3AD203B41FA5}">
                      <a16:colId xmlns:a16="http://schemas.microsoft.com/office/drawing/2014/main" val="1788255425"/>
                    </a:ext>
                  </a:extLst>
                </a:gridCol>
              </a:tblGrid>
              <a:tr h="424432">
                <a:tc>
                  <a:txBody>
                    <a:bodyPr/>
                    <a:lstStyle/>
                    <a:p>
                      <a:pPr algn="ctr">
                        <a:lnSpc>
                          <a:spcPts val="2800"/>
                        </a:lnSpc>
                      </a:pPr>
                      <a:r>
                        <a:rPr kumimoji="1" lang="en-US" altLang="ja-JP" sz="2800" b="0" dirty="0" smtClean="0">
                          <a:solidFill>
                            <a:schemeClr val="tx1"/>
                          </a:solidFill>
                          <a:latin typeface="メイリオ" panose="020B0604030504040204" pitchFamily="50" charset="-128"/>
                          <a:ea typeface="メイリオ" panose="020B0604030504040204" pitchFamily="50" charset="-128"/>
                        </a:rPr>
                        <a:t>Scratch</a:t>
                      </a:r>
                      <a:endParaRPr kumimoji="1" lang="ja-JP" altLang="en-US" sz="2800" b="0" dirty="0">
                        <a:solidFill>
                          <a:schemeClr val="tx1"/>
                        </a:solidFill>
                        <a:latin typeface="メイリオ" panose="020B0604030504040204" pitchFamily="50" charset="-128"/>
                        <a:ea typeface="メイリオ"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2800"/>
                        </a:lnSpc>
                      </a:pPr>
                      <a:r>
                        <a:rPr kumimoji="1" lang="en-US" altLang="ja-JP" sz="2800" b="0" dirty="0" smtClean="0">
                          <a:solidFill>
                            <a:schemeClr val="tx1"/>
                          </a:solidFill>
                        </a:rPr>
                        <a:t>Python</a:t>
                      </a:r>
                      <a:endParaRPr kumimoji="1" lang="ja-JP" altLang="en-US" sz="28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49469891"/>
                  </a:ext>
                </a:extLst>
              </a:tr>
              <a:tr h="2182449">
                <a:tc>
                  <a:txBody>
                    <a:bodyPr/>
                    <a:lstStyle/>
                    <a:p>
                      <a:pPr>
                        <a:lnSpc>
                          <a:spcPts val="2800"/>
                        </a:lnSpc>
                      </a:pPr>
                      <a:endParaRPr kumimoji="1" lang="en-US" altLang="ja-JP" sz="2800" dirty="0" smtClean="0">
                        <a:solidFill>
                          <a:schemeClr val="tx1"/>
                        </a:solidFill>
                      </a:endParaRPr>
                    </a:p>
                    <a:p>
                      <a:pPr>
                        <a:lnSpc>
                          <a:spcPts val="2800"/>
                        </a:lnSpc>
                      </a:pPr>
                      <a:endParaRPr kumimoji="1" lang="en-US" altLang="ja-JP" sz="2800" dirty="0" smtClean="0">
                        <a:solidFill>
                          <a:schemeClr val="tx1"/>
                        </a:solidFill>
                      </a:endParaRPr>
                    </a:p>
                    <a:p>
                      <a:pPr>
                        <a:lnSpc>
                          <a:spcPts val="2800"/>
                        </a:lnSpc>
                      </a:pPr>
                      <a:endParaRPr kumimoji="1" lang="en-US" altLang="ja-JP" sz="2800" dirty="0" smtClean="0">
                        <a:solidFill>
                          <a:schemeClr val="tx1"/>
                        </a:solidFill>
                      </a:endParaRPr>
                    </a:p>
                    <a:p>
                      <a:pPr>
                        <a:lnSpc>
                          <a:spcPts val="2800"/>
                        </a:lnSpc>
                      </a:pPr>
                      <a:endParaRPr kumimoji="1" lang="ja-JP" altLang="en-US" sz="28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ts val="2800"/>
                        </a:lnSpc>
                      </a:pPr>
                      <a:r>
                        <a:rPr kumimoji="1" lang="en-US" altLang="ja-JP" sz="2800" dirty="0" smtClean="0">
                          <a:solidFill>
                            <a:srgbClr val="CC6600"/>
                          </a:solidFill>
                        </a:rPr>
                        <a:t>for </a:t>
                      </a:r>
                      <a:r>
                        <a:rPr kumimoji="1" lang="en-US" altLang="ja-JP" sz="2800" dirty="0" smtClean="0">
                          <a:solidFill>
                            <a:schemeClr val="tx1"/>
                          </a:solidFill>
                        </a:rPr>
                        <a:t>x in range(10):</a:t>
                      </a:r>
                    </a:p>
                    <a:p>
                      <a:pPr>
                        <a:lnSpc>
                          <a:spcPts val="2800"/>
                        </a:lnSpc>
                      </a:pPr>
                      <a:r>
                        <a:rPr kumimoji="1" lang="en-US" altLang="ja-JP" sz="2800" dirty="0" smtClean="0">
                          <a:solidFill>
                            <a:srgbClr val="CC6600"/>
                          </a:solidFill>
                        </a:rPr>
                        <a:t>    </a:t>
                      </a:r>
                      <a:r>
                        <a:rPr kumimoji="1" lang="en-US" altLang="ja-JP" sz="2800" dirty="0" smtClean="0">
                          <a:solidFill>
                            <a:srgbClr val="7030A0"/>
                          </a:solidFill>
                        </a:rPr>
                        <a:t>print</a:t>
                      </a:r>
                      <a:r>
                        <a:rPr kumimoji="1" lang="en-US" altLang="ja-JP" sz="2800" dirty="0" smtClean="0">
                          <a:solidFill>
                            <a:srgbClr val="CC6600"/>
                          </a:solidFill>
                        </a:rPr>
                        <a:t>(x)</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18278200"/>
                  </a:ext>
                </a:extLst>
              </a:tr>
              <a:tr h="1234440">
                <a:tc>
                  <a:txBody>
                    <a:bodyPr/>
                    <a:lstStyle/>
                    <a:p>
                      <a:pPr>
                        <a:lnSpc>
                          <a:spcPts val="2800"/>
                        </a:lnSpc>
                      </a:pPr>
                      <a:endParaRPr kumimoji="1" lang="ja-JP" altLang="en-US" sz="2800" dirty="0" smtClean="0">
                        <a:solidFill>
                          <a:schemeClr val="tx1"/>
                        </a:solidFill>
                      </a:endParaRPr>
                    </a:p>
                    <a:p>
                      <a:pPr>
                        <a:lnSpc>
                          <a:spcPts val="2800"/>
                        </a:lnSpc>
                      </a:pPr>
                      <a:endParaRPr kumimoji="1" lang="ja-JP" altLang="en-US" sz="2800" dirty="0" smtClean="0">
                        <a:solidFill>
                          <a:schemeClr val="tx1"/>
                        </a:solidFill>
                      </a:endParaRPr>
                    </a:p>
                    <a:p>
                      <a:pPr>
                        <a:lnSpc>
                          <a:spcPts val="2800"/>
                        </a:lnSpc>
                      </a:pPr>
                      <a:endParaRPr kumimoji="1" lang="ja-JP" altLang="en-US" sz="2800" dirty="0" smtClean="0">
                        <a:solidFill>
                          <a:schemeClr val="tx1"/>
                        </a:solidFill>
                      </a:endParaRPr>
                    </a:p>
                    <a:p>
                      <a:pPr>
                        <a:lnSpc>
                          <a:spcPts val="2800"/>
                        </a:lnSpc>
                      </a:pPr>
                      <a:endParaRPr kumimoji="1" lang="ja-JP" altLang="en-US" sz="2800" dirty="0" smtClean="0">
                        <a:solidFill>
                          <a:schemeClr val="tx1"/>
                        </a:solidFill>
                      </a:endParaRPr>
                    </a:p>
                    <a:p>
                      <a:pPr>
                        <a:lnSpc>
                          <a:spcPts val="2800"/>
                        </a:lnSpc>
                      </a:pPr>
                      <a:endParaRPr kumimoji="1" lang="ja-JP" altLang="en-US" sz="2800" dirty="0" smtClean="0">
                        <a:solidFill>
                          <a:schemeClr val="tx1"/>
                        </a:solidFill>
                      </a:endParaRPr>
                    </a:p>
                    <a:p>
                      <a:pPr>
                        <a:lnSpc>
                          <a:spcPts val="2800"/>
                        </a:lnSpc>
                      </a:pPr>
                      <a:endParaRPr kumimoji="1" lang="ja-JP" altLang="en-US" sz="2800" dirty="0" smtClean="0">
                        <a:solidFill>
                          <a:schemeClr val="tx1"/>
                        </a:solidFill>
                      </a:endParaRPr>
                    </a:p>
                    <a:p>
                      <a:pPr>
                        <a:lnSpc>
                          <a:spcPts val="2800"/>
                        </a:lnSpc>
                      </a:pPr>
                      <a:endParaRPr kumimoji="1" lang="ja-JP" altLang="en-US" sz="28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ts val="2800"/>
                        </a:lnSpc>
                      </a:pPr>
                      <a:r>
                        <a:rPr kumimoji="1" lang="en-US" altLang="ja-JP" sz="2800" dirty="0" smtClean="0">
                          <a:solidFill>
                            <a:srgbClr val="CC6600"/>
                          </a:solidFill>
                        </a:rPr>
                        <a:t>for </a:t>
                      </a:r>
                      <a:r>
                        <a:rPr kumimoji="1" lang="en-US" altLang="ja-JP" sz="2800" dirty="0" smtClean="0">
                          <a:solidFill>
                            <a:schemeClr val="tx1"/>
                          </a:solidFill>
                        </a:rPr>
                        <a:t>x in range(1,11):</a:t>
                      </a:r>
                    </a:p>
                    <a:p>
                      <a:pPr>
                        <a:lnSpc>
                          <a:spcPts val="2800"/>
                        </a:lnSpc>
                      </a:pPr>
                      <a:r>
                        <a:rPr kumimoji="1" lang="en-US" altLang="ja-JP" sz="2800" dirty="0" smtClean="0">
                          <a:solidFill>
                            <a:srgbClr val="CC6600"/>
                          </a:solidFill>
                        </a:rPr>
                        <a:t>    </a:t>
                      </a:r>
                      <a:r>
                        <a:rPr kumimoji="1" lang="en-US" altLang="ja-JP" sz="2800" dirty="0" smtClean="0">
                          <a:solidFill>
                            <a:srgbClr val="7030A0"/>
                          </a:solidFill>
                        </a:rPr>
                        <a:t>print</a:t>
                      </a:r>
                      <a:r>
                        <a:rPr kumimoji="1" lang="en-US" altLang="ja-JP" sz="2800" dirty="0" smtClean="0">
                          <a:solidFill>
                            <a:srgbClr val="CC6600"/>
                          </a:solidFill>
                        </a:rPr>
                        <a:t>(x)</a:t>
                      </a:r>
                    </a:p>
                    <a:p>
                      <a:pPr>
                        <a:lnSpc>
                          <a:spcPts val="2800"/>
                        </a:lnSpc>
                      </a:pPr>
                      <a:endParaRPr kumimoji="1" lang="ja-JP" altLang="en-US" sz="28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2694686"/>
                  </a:ext>
                </a:extLst>
              </a:tr>
            </a:tbl>
          </a:graphicData>
        </a:graphic>
      </p:graphicFrame>
      <p:pic>
        <p:nvPicPr>
          <p:cNvPr id="6" name="図 5"/>
          <p:cNvPicPr>
            <a:picLocks noChangeAspect="1"/>
          </p:cNvPicPr>
          <p:nvPr/>
        </p:nvPicPr>
        <p:blipFill>
          <a:blip r:embed="rId2"/>
          <a:stretch>
            <a:fillRect/>
          </a:stretch>
        </p:blipFill>
        <p:spPr>
          <a:xfrm>
            <a:off x="1331120" y="1946363"/>
            <a:ext cx="2571530" cy="2137958"/>
          </a:xfrm>
          <a:prstGeom prst="rect">
            <a:avLst/>
          </a:prstGeom>
        </p:spPr>
      </p:pic>
      <p:pic>
        <p:nvPicPr>
          <p:cNvPr id="7" name="図 6"/>
          <p:cNvPicPr>
            <a:picLocks noChangeAspect="1"/>
          </p:cNvPicPr>
          <p:nvPr/>
        </p:nvPicPr>
        <p:blipFill>
          <a:blip r:embed="rId3"/>
          <a:stretch>
            <a:fillRect/>
          </a:stretch>
        </p:blipFill>
        <p:spPr>
          <a:xfrm>
            <a:off x="1331120" y="4152628"/>
            <a:ext cx="2722720" cy="2260830"/>
          </a:xfrm>
          <a:prstGeom prst="rect">
            <a:avLst/>
          </a:prstGeom>
        </p:spPr>
      </p:pic>
      <p:sp>
        <p:nvSpPr>
          <p:cNvPr id="11" name="テキスト ボックス 10"/>
          <p:cNvSpPr txBox="1"/>
          <p:nvPr/>
        </p:nvSpPr>
        <p:spPr>
          <a:xfrm>
            <a:off x="4933732" y="3015342"/>
            <a:ext cx="3932300" cy="1015663"/>
          </a:xfrm>
          <a:prstGeom prst="rect">
            <a:avLst/>
          </a:prstGeom>
          <a:noFill/>
          <a:ln>
            <a:solidFill>
              <a:srgbClr val="FF0000"/>
            </a:solidFill>
          </a:ln>
        </p:spPr>
        <p:txBody>
          <a:bodyPr wrap="square" rtlCol="0">
            <a:spAutoFit/>
          </a:bodyPr>
          <a:lstStyle/>
          <a:p>
            <a:pPr algn="l"/>
            <a:r>
              <a:rPr lang="ja-JP" altLang="en-US" sz="2000" dirty="0" smtClean="0">
                <a:solidFill>
                  <a:srgbClr val="FF0000"/>
                </a:solidFill>
                <a:latin typeface="メイリオ" panose="020B0604030504040204" pitchFamily="50" charset="-128"/>
                <a:ea typeface="メイリオ" panose="020B0604030504040204" pitchFamily="50" charset="-128"/>
              </a:rPr>
              <a:t>重要</a:t>
            </a:r>
            <a:r>
              <a:rPr lang="en-US" altLang="ja-JP" sz="2000" dirty="0" smtClean="0">
                <a:solidFill>
                  <a:srgbClr val="FF0000"/>
                </a:solidFill>
                <a:latin typeface="メイリオ" panose="020B0604030504040204" pitchFamily="50" charset="-128"/>
                <a:ea typeface="メイリオ" panose="020B0604030504040204" pitchFamily="50" charset="-128"/>
              </a:rPr>
              <a:t>:</a:t>
            </a:r>
            <a:r>
              <a:rPr lang="en-US" altLang="ja-JP" sz="2000" dirty="0" smtClean="0">
                <a:latin typeface="メイリオ" panose="020B0604030504040204" pitchFamily="50" charset="-128"/>
                <a:ea typeface="メイリオ" panose="020B0604030504040204" pitchFamily="50" charset="-128"/>
              </a:rPr>
              <a:t>range(10)</a:t>
            </a:r>
            <a:endParaRPr lang="en-US" altLang="ja-JP" sz="2000" dirty="0" smtClean="0">
              <a:solidFill>
                <a:srgbClr val="FF0000"/>
              </a:solidFill>
              <a:latin typeface="メイリオ" panose="020B0604030504040204" pitchFamily="50" charset="-128"/>
              <a:ea typeface="メイリオ" panose="020B0604030504040204" pitchFamily="50" charset="-128"/>
            </a:endParaRPr>
          </a:p>
          <a:p>
            <a:pPr algn="l"/>
            <a:r>
              <a:rPr lang="en-US" altLang="ja-JP" sz="2000" dirty="0" smtClean="0">
                <a:latin typeface="メイリオ" panose="020B0604030504040204" pitchFamily="50" charset="-128"/>
                <a:ea typeface="メイリオ" panose="020B0604030504040204" pitchFamily="50" charset="-128"/>
              </a:rPr>
              <a:t>0</a:t>
            </a:r>
            <a:r>
              <a:rPr lang="ja-JP" altLang="en-US" sz="2000" dirty="0" smtClean="0">
                <a:latin typeface="メイリオ" panose="020B0604030504040204" pitchFamily="50" charset="-128"/>
                <a:ea typeface="メイリオ" panose="020B0604030504040204" pitchFamily="50" charset="-128"/>
              </a:rPr>
              <a:t>から</a:t>
            </a:r>
            <a:r>
              <a:rPr lang="en-US" altLang="ja-JP" sz="2000" dirty="0" smtClean="0">
                <a:latin typeface="メイリオ" panose="020B0604030504040204" pitchFamily="50" charset="-128"/>
                <a:ea typeface="メイリオ" panose="020B0604030504040204" pitchFamily="50" charset="-128"/>
              </a:rPr>
              <a:t>10</a:t>
            </a:r>
            <a:r>
              <a:rPr lang="ja-JP" altLang="en-US" sz="2000" dirty="0">
                <a:latin typeface="メイリオ" panose="020B0604030504040204" pitchFamily="50" charset="-128"/>
                <a:ea typeface="メイリオ" panose="020B0604030504040204" pitchFamily="50" charset="-128"/>
              </a:rPr>
              <a:t>未満</a:t>
            </a:r>
            <a:r>
              <a:rPr lang="ja-JP" altLang="en-US" sz="2000" dirty="0" smtClean="0">
                <a:latin typeface="メイリオ" panose="020B0604030504040204" pitchFamily="50" charset="-128"/>
                <a:ea typeface="メイリオ" panose="020B0604030504040204" pitchFamily="50" charset="-128"/>
              </a:rPr>
              <a:t>の</a:t>
            </a:r>
            <a:r>
              <a:rPr lang="en-US" altLang="ja-JP" sz="2000" dirty="0" smtClean="0">
                <a:latin typeface="メイリオ" panose="020B0604030504040204" pitchFamily="50" charset="-128"/>
                <a:ea typeface="メイリオ" panose="020B0604030504040204" pitchFamily="50" charset="-128"/>
              </a:rPr>
              <a:t>+1</a:t>
            </a:r>
            <a:r>
              <a:rPr lang="ja-JP" altLang="en-US" sz="2000" dirty="0" err="1" smtClean="0">
                <a:latin typeface="メイリオ" panose="020B0604030504040204" pitchFamily="50" charset="-128"/>
                <a:ea typeface="メイリオ" panose="020B0604030504040204" pitchFamily="50" charset="-128"/>
              </a:rPr>
              <a:t>づつの</a:t>
            </a:r>
            <a:r>
              <a:rPr lang="ja-JP" altLang="en-US" sz="2000" dirty="0" smtClean="0">
                <a:latin typeface="メイリオ" panose="020B0604030504040204" pitchFamily="50" charset="-128"/>
                <a:ea typeface="メイリオ" panose="020B0604030504040204" pitchFamily="50" charset="-128"/>
              </a:rPr>
              <a:t>整数を生成する</a:t>
            </a:r>
          </a:p>
        </p:txBody>
      </p:sp>
      <p:sp>
        <p:nvSpPr>
          <p:cNvPr id="13" name="テキスト ボックス 12"/>
          <p:cNvSpPr txBox="1"/>
          <p:nvPr/>
        </p:nvSpPr>
        <p:spPr>
          <a:xfrm>
            <a:off x="4933732" y="5083627"/>
            <a:ext cx="3932300" cy="1015663"/>
          </a:xfrm>
          <a:prstGeom prst="rect">
            <a:avLst/>
          </a:prstGeom>
          <a:noFill/>
          <a:ln>
            <a:solidFill>
              <a:srgbClr val="FF0000"/>
            </a:solidFill>
          </a:ln>
        </p:spPr>
        <p:txBody>
          <a:bodyPr wrap="square" rtlCol="0">
            <a:spAutoFit/>
          </a:bodyPr>
          <a:lstStyle/>
          <a:p>
            <a:pPr algn="l"/>
            <a:r>
              <a:rPr lang="ja-JP" altLang="en-US" sz="2000" dirty="0" smtClean="0">
                <a:solidFill>
                  <a:srgbClr val="FF0000"/>
                </a:solidFill>
                <a:latin typeface="メイリオ" panose="020B0604030504040204" pitchFamily="50" charset="-128"/>
                <a:ea typeface="メイリオ" panose="020B0604030504040204" pitchFamily="50" charset="-128"/>
              </a:rPr>
              <a:t>重要</a:t>
            </a:r>
            <a:r>
              <a:rPr lang="en-US" altLang="ja-JP" sz="2000" dirty="0" smtClean="0">
                <a:solidFill>
                  <a:srgbClr val="FF0000"/>
                </a:solidFill>
                <a:latin typeface="メイリオ" panose="020B0604030504040204" pitchFamily="50" charset="-128"/>
                <a:ea typeface="メイリオ" panose="020B0604030504040204" pitchFamily="50" charset="-128"/>
              </a:rPr>
              <a:t>:</a:t>
            </a:r>
            <a:r>
              <a:rPr lang="en-US" altLang="ja-JP" sz="2000" dirty="0" smtClean="0">
                <a:latin typeface="メイリオ" panose="020B0604030504040204" pitchFamily="50" charset="-128"/>
                <a:ea typeface="メイリオ" panose="020B0604030504040204" pitchFamily="50" charset="-128"/>
              </a:rPr>
              <a:t>range(1,11)</a:t>
            </a:r>
            <a:endParaRPr lang="en-US" altLang="ja-JP" sz="2000" dirty="0" smtClean="0">
              <a:solidFill>
                <a:srgbClr val="FF0000"/>
              </a:solidFill>
              <a:latin typeface="メイリオ" panose="020B0604030504040204" pitchFamily="50" charset="-128"/>
              <a:ea typeface="メイリオ" panose="020B0604030504040204" pitchFamily="50" charset="-128"/>
            </a:endParaRPr>
          </a:p>
          <a:p>
            <a:pPr algn="l"/>
            <a:r>
              <a:rPr lang="en-US" altLang="ja-JP" sz="2000" dirty="0">
                <a:latin typeface="メイリオ" panose="020B0604030504040204" pitchFamily="50" charset="-128"/>
                <a:ea typeface="メイリオ" panose="020B0604030504040204" pitchFamily="50" charset="-128"/>
              </a:rPr>
              <a:t>1</a:t>
            </a:r>
            <a:r>
              <a:rPr lang="ja-JP" altLang="en-US" sz="2000" dirty="0" smtClean="0">
                <a:latin typeface="メイリオ" panose="020B0604030504040204" pitchFamily="50" charset="-128"/>
                <a:ea typeface="メイリオ" panose="020B0604030504040204" pitchFamily="50" charset="-128"/>
              </a:rPr>
              <a:t>から</a:t>
            </a:r>
            <a:r>
              <a:rPr lang="en-US" altLang="ja-JP" sz="2000" dirty="0" smtClean="0">
                <a:latin typeface="メイリオ" panose="020B0604030504040204" pitchFamily="50" charset="-128"/>
                <a:ea typeface="メイリオ" panose="020B0604030504040204" pitchFamily="50" charset="-128"/>
              </a:rPr>
              <a:t>11</a:t>
            </a:r>
            <a:r>
              <a:rPr lang="ja-JP" altLang="en-US" sz="2000" dirty="0" smtClean="0">
                <a:latin typeface="メイリオ" panose="020B0604030504040204" pitchFamily="50" charset="-128"/>
                <a:ea typeface="メイリオ" panose="020B0604030504040204" pitchFamily="50" charset="-128"/>
              </a:rPr>
              <a:t>未満の</a:t>
            </a:r>
            <a:r>
              <a:rPr lang="en-US" altLang="ja-JP" sz="2000" dirty="0" smtClean="0">
                <a:latin typeface="メイリオ" panose="020B0604030504040204" pitchFamily="50" charset="-128"/>
                <a:ea typeface="メイリオ" panose="020B0604030504040204" pitchFamily="50" charset="-128"/>
              </a:rPr>
              <a:t>+1</a:t>
            </a:r>
            <a:r>
              <a:rPr lang="ja-JP" altLang="en-US" sz="2000" dirty="0" err="1" smtClean="0">
                <a:latin typeface="メイリオ" panose="020B0604030504040204" pitchFamily="50" charset="-128"/>
                <a:ea typeface="メイリオ" panose="020B0604030504040204" pitchFamily="50" charset="-128"/>
              </a:rPr>
              <a:t>づつの</a:t>
            </a:r>
            <a:r>
              <a:rPr lang="ja-JP" altLang="en-US" sz="2000" dirty="0" smtClean="0">
                <a:latin typeface="メイリオ" panose="020B0604030504040204" pitchFamily="50" charset="-128"/>
                <a:ea typeface="メイリオ" panose="020B0604030504040204" pitchFamily="50" charset="-128"/>
              </a:rPr>
              <a:t>整数を生成する</a:t>
            </a:r>
          </a:p>
        </p:txBody>
      </p:sp>
      <p:sp>
        <p:nvSpPr>
          <p:cNvPr id="9" name="テキスト ボックス 8"/>
          <p:cNvSpPr txBox="1"/>
          <p:nvPr/>
        </p:nvSpPr>
        <p:spPr>
          <a:xfrm>
            <a:off x="3488551" y="1500551"/>
            <a:ext cx="1859280" cy="461665"/>
          </a:xfrm>
          <a:prstGeom prst="rect">
            <a:avLst/>
          </a:prstGeom>
          <a:solidFill>
            <a:schemeClr val="bg1"/>
          </a:solidFill>
          <a:ln w="38100">
            <a:solidFill>
              <a:srgbClr val="FF0000"/>
            </a:solidFill>
          </a:ln>
        </p:spPr>
        <p:txBody>
          <a:bodyPr wrap="square" rtlCol="0">
            <a:spAutoFit/>
          </a:bodyPr>
          <a:lstStyle/>
          <a:p>
            <a:r>
              <a:rPr kumimoji="1" lang="ja-JP" altLang="en-US" sz="2400" dirty="0" smtClean="0">
                <a:solidFill>
                  <a:srgbClr val="FF0000"/>
                </a:solidFill>
              </a:rPr>
              <a:t>確認・実行</a:t>
            </a:r>
            <a:endParaRPr kumimoji="1" lang="ja-JP" altLang="en-US" sz="2400" dirty="0">
              <a:solidFill>
                <a:srgbClr val="FF0000"/>
              </a:solidFill>
            </a:endParaRPr>
          </a:p>
        </p:txBody>
      </p:sp>
    </p:spTree>
    <p:extLst>
      <p:ext uri="{BB962C8B-B14F-4D97-AF65-F5344CB8AC3E}">
        <p14:creationId xmlns:p14="http://schemas.microsoft.com/office/powerpoint/2010/main" val="194051000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Text Box 2"/>
          <p:cNvSpPr txBox="1">
            <a:spLocks noChangeArrowheads="1"/>
          </p:cNvSpPr>
          <p:nvPr/>
        </p:nvSpPr>
        <p:spPr bwMode="auto">
          <a:xfrm>
            <a:off x="300038" y="246063"/>
            <a:ext cx="812768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50000"/>
              </a:spcBef>
            </a:pPr>
            <a:r>
              <a:rPr lang="en-US" altLang="ja-JP" sz="2800" dirty="0" smtClean="0">
                <a:latin typeface="メイリオ" panose="020B0604030504040204" pitchFamily="50" charset="-128"/>
                <a:ea typeface="メイリオ" panose="020B0604030504040204" pitchFamily="50" charset="-128"/>
              </a:rPr>
              <a:t>9. Python</a:t>
            </a:r>
            <a:r>
              <a:rPr lang="ja-JP" altLang="en-US" sz="2800" dirty="0" smtClean="0">
                <a:latin typeface="メイリオ" panose="020B0604030504040204" pitchFamily="50" charset="-128"/>
                <a:ea typeface="メイリオ" panose="020B0604030504040204" pitchFamily="50" charset="-128"/>
              </a:rPr>
              <a:t>の繰り返し</a:t>
            </a:r>
            <a:r>
              <a:rPr lang="en-US" altLang="ja-JP" sz="2800" dirty="0" smtClean="0">
                <a:latin typeface="メイリオ" panose="020B0604030504040204" pitchFamily="50" charset="-128"/>
                <a:ea typeface="メイリオ" panose="020B0604030504040204" pitchFamily="50" charset="-128"/>
              </a:rPr>
              <a:t>[for</a:t>
            </a:r>
            <a:r>
              <a:rPr lang="ja-JP" altLang="en-US" sz="2800" dirty="0" smtClean="0">
                <a:latin typeface="メイリオ" panose="020B0604030504040204" pitchFamily="50" charset="-128"/>
                <a:ea typeface="メイリオ" panose="020B0604030504040204" pitchFamily="50" charset="-128"/>
              </a:rPr>
              <a:t>文</a:t>
            </a:r>
            <a:r>
              <a:rPr lang="en-US" altLang="ja-JP" sz="2800" dirty="0" smtClean="0">
                <a:latin typeface="メイリオ" panose="020B0604030504040204" pitchFamily="50" charset="-128"/>
                <a:ea typeface="メイリオ" panose="020B0604030504040204" pitchFamily="50" charset="-128"/>
              </a:rPr>
              <a:t>](2)</a:t>
            </a:r>
            <a:endParaRPr lang="en-US" altLang="ja-JP" sz="2800" dirty="0">
              <a:latin typeface="メイリオ" panose="020B0604030504040204" pitchFamily="50" charset="-128"/>
              <a:ea typeface="メイリオ" panose="020B0604030504040204" pitchFamily="50" charset="-128"/>
            </a:endParaRPr>
          </a:p>
        </p:txBody>
      </p:sp>
      <p:sp>
        <p:nvSpPr>
          <p:cNvPr id="24" name="テキスト ボックス 23"/>
          <p:cNvSpPr txBox="1"/>
          <p:nvPr/>
        </p:nvSpPr>
        <p:spPr>
          <a:xfrm>
            <a:off x="479147" y="822286"/>
            <a:ext cx="8348583" cy="4893647"/>
          </a:xfrm>
          <a:prstGeom prst="rect">
            <a:avLst/>
          </a:prstGeom>
          <a:noFill/>
        </p:spPr>
        <p:txBody>
          <a:bodyPr wrap="square" rtlCol="0">
            <a:spAutoFit/>
          </a:bodyPr>
          <a:lstStyle/>
          <a:p>
            <a:pPr algn="l"/>
            <a:r>
              <a:rPr kumimoji="1" lang="en-US" altLang="ja-JP" sz="2400" dirty="0" smtClean="0">
                <a:latin typeface="メイリオ" panose="020B0604030504040204" pitchFamily="50" charset="-128"/>
                <a:ea typeface="メイリオ" panose="020B0604030504040204" pitchFamily="50" charset="-128"/>
              </a:rPr>
              <a:t>range()</a:t>
            </a:r>
            <a:r>
              <a:rPr kumimoji="1" lang="ja-JP" altLang="en-US" sz="2400" dirty="0" smtClean="0">
                <a:latin typeface="メイリオ" panose="020B0604030504040204" pitchFamily="50" charset="-128"/>
                <a:ea typeface="メイリオ" panose="020B0604030504040204" pitchFamily="50" charset="-128"/>
              </a:rPr>
              <a:t>をもっと詳しく見てみます。</a:t>
            </a:r>
          </a:p>
          <a:p>
            <a:pPr algn="l"/>
            <a:endParaRPr lang="ja-JP" altLang="en-US" sz="2400" dirty="0">
              <a:solidFill>
                <a:srgbClr val="FF0000"/>
              </a:solidFill>
              <a:latin typeface="メイリオ" panose="020B0604030504040204" pitchFamily="50" charset="-128"/>
              <a:ea typeface="メイリオ" panose="020B0604030504040204" pitchFamily="50" charset="-128"/>
            </a:endParaRPr>
          </a:p>
          <a:p>
            <a:pPr algn="l"/>
            <a:r>
              <a:rPr kumimoji="1" lang="ja-JP" altLang="en-US" sz="2400" dirty="0" smtClean="0">
                <a:solidFill>
                  <a:srgbClr val="FF0000"/>
                </a:solidFill>
                <a:latin typeface="メイリオ" panose="020B0604030504040204" pitchFamily="50" charset="-128"/>
                <a:ea typeface="メイリオ" panose="020B0604030504040204" pitchFamily="50" charset="-128"/>
              </a:rPr>
              <a:t>一般形　</a:t>
            </a:r>
            <a:r>
              <a:rPr kumimoji="1" lang="en-US" altLang="ja-JP" sz="2400" dirty="0" smtClean="0">
                <a:latin typeface="メイリオ" panose="020B0604030504040204" pitchFamily="50" charset="-128"/>
                <a:ea typeface="メイリオ" panose="020B0604030504040204" pitchFamily="50" charset="-128"/>
              </a:rPr>
              <a:t>range(</a:t>
            </a:r>
            <a:r>
              <a:rPr kumimoji="1" lang="ja-JP" altLang="en-US" sz="2400" dirty="0" smtClean="0">
                <a:latin typeface="メイリオ" panose="020B0604030504040204" pitchFamily="50" charset="-128"/>
                <a:ea typeface="メイリオ" panose="020B0604030504040204" pitchFamily="50" charset="-128"/>
              </a:rPr>
              <a:t>開始値</a:t>
            </a:r>
            <a:r>
              <a:rPr kumimoji="1" lang="en-US" altLang="ja-JP" sz="2400" dirty="0" smtClean="0">
                <a:latin typeface="メイリオ" panose="020B0604030504040204" pitchFamily="50" charset="-128"/>
                <a:ea typeface="メイリオ" panose="020B0604030504040204" pitchFamily="50" charset="-128"/>
              </a:rPr>
              <a:t>, </a:t>
            </a:r>
            <a:r>
              <a:rPr kumimoji="1" lang="ja-JP" altLang="en-US" sz="2400" dirty="0" smtClean="0">
                <a:latin typeface="メイリオ" panose="020B0604030504040204" pitchFamily="50" charset="-128"/>
                <a:ea typeface="メイリオ" panose="020B0604030504040204" pitchFamily="50" charset="-128"/>
              </a:rPr>
              <a:t>終了値</a:t>
            </a:r>
            <a:r>
              <a:rPr kumimoji="1" lang="en-US" altLang="ja-JP" sz="2400" dirty="0" smtClean="0">
                <a:latin typeface="メイリオ" panose="020B0604030504040204" pitchFamily="50" charset="-128"/>
                <a:ea typeface="メイリオ" panose="020B0604030504040204" pitchFamily="50" charset="-128"/>
              </a:rPr>
              <a:t>, </a:t>
            </a:r>
            <a:r>
              <a:rPr kumimoji="1" lang="ja-JP" altLang="en-US" sz="2400" dirty="0" smtClean="0">
                <a:latin typeface="メイリオ" panose="020B0604030504040204" pitchFamily="50" charset="-128"/>
                <a:ea typeface="メイリオ" panose="020B0604030504040204" pitchFamily="50" charset="-128"/>
              </a:rPr>
              <a:t>増分</a:t>
            </a:r>
            <a:r>
              <a:rPr kumimoji="1" lang="en-US" altLang="ja-JP" sz="2400" dirty="0" smtClean="0">
                <a:latin typeface="メイリオ" panose="020B0604030504040204" pitchFamily="50" charset="-128"/>
                <a:ea typeface="メイリオ" panose="020B0604030504040204" pitchFamily="50" charset="-128"/>
              </a:rPr>
              <a:t>)</a:t>
            </a:r>
          </a:p>
          <a:p>
            <a:pPr algn="l"/>
            <a:r>
              <a:rPr lang="en-US" altLang="ja-JP" sz="2400" dirty="0">
                <a:latin typeface="メイリオ" panose="020B0604030504040204" pitchFamily="50" charset="-128"/>
                <a:ea typeface="メイリオ" panose="020B0604030504040204" pitchFamily="50" charset="-128"/>
              </a:rPr>
              <a:t> </a:t>
            </a:r>
            <a:r>
              <a:rPr lang="en-US" altLang="ja-JP" sz="2400" dirty="0" smtClean="0">
                <a:latin typeface="メイリオ" panose="020B0604030504040204" pitchFamily="50" charset="-128"/>
                <a:ea typeface="メイリオ" panose="020B0604030504040204" pitchFamily="50" charset="-128"/>
              </a:rPr>
              <a:t>                 </a:t>
            </a:r>
            <a:r>
              <a:rPr lang="ja-JP" altLang="en-US" sz="2400" dirty="0" smtClean="0">
                <a:latin typeface="メイリオ" panose="020B0604030504040204" pitchFamily="50" charset="-128"/>
                <a:ea typeface="メイリオ" panose="020B0604030504040204" pitchFamily="50" charset="-128"/>
              </a:rPr>
              <a:t>開始値</a:t>
            </a:r>
            <a:r>
              <a:rPr lang="en-US" altLang="ja-JP" sz="2400" dirty="0" smtClean="0">
                <a:latin typeface="メイリオ" panose="020B0604030504040204" pitchFamily="50" charset="-128"/>
                <a:ea typeface="メイリオ" panose="020B0604030504040204" pitchFamily="50" charset="-128"/>
              </a:rPr>
              <a:t>: </a:t>
            </a:r>
            <a:r>
              <a:rPr lang="ja-JP" altLang="en-US" sz="2400" dirty="0" smtClean="0">
                <a:latin typeface="メイリオ" panose="020B0604030504040204" pitchFamily="50" charset="-128"/>
                <a:ea typeface="メイリオ" panose="020B0604030504040204" pitchFamily="50" charset="-128"/>
              </a:rPr>
              <a:t>省略時 </a:t>
            </a:r>
            <a:r>
              <a:rPr lang="en-US" altLang="ja-JP" sz="2400" dirty="0" smtClean="0">
                <a:latin typeface="メイリオ" panose="020B0604030504040204" pitchFamily="50" charset="-128"/>
                <a:ea typeface="メイリオ" panose="020B0604030504040204" pitchFamily="50" charset="-128"/>
              </a:rPr>
              <a:t>0, </a:t>
            </a:r>
            <a:r>
              <a:rPr lang="ja-JP" altLang="en-US" sz="2400" dirty="0" smtClean="0">
                <a:latin typeface="メイリオ" panose="020B0604030504040204" pitchFamily="50" charset="-128"/>
                <a:ea typeface="メイリオ" panose="020B0604030504040204" pitchFamily="50" charset="-128"/>
              </a:rPr>
              <a:t>増分</a:t>
            </a:r>
            <a:r>
              <a:rPr lang="en-US" altLang="ja-JP" sz="2400" dirty="0" smtClean="0">
                <a:latin typeface="メイリオ" panose="020B0604030504040204" pitchFamily="50" charset="-128"/>
                <a:ea typeface="メイリオ" panose="020B0604030504040204" pitchFamily="50" charset="-128"/>
              </a:rPr>
              <a:t>: </a:t>
            </a:r>
            <a:r>
              <a:rPr lang="ja-JP" altLang="en-US" sz="2400" dirty="0" smtClean="0">
                <a:latin typeface="メイリオ" panose="020B0604030504040204" pitchFamily="50" charset="-128"/>
                <a:ea typeface="メイリオ" panose="020B0604030504040204" pitchFamily="50" charset="-128"/>
              </a:rPr>
              <a:t>省略時 </a:t>
            </a:r>
            <a:r>
              <a:rPr lang="en-US" altLang="ja-JP" sz="2400" dirty="0" smtClean="0">
                <a:latin typeface="メイリオ" panose="020B0604030504040204" pitchFamily="50" charset="-128"/>
                <a:ea typeface="メイリオ" panose="020B0604030504040204" pitchFamily="50" charset="-128"/>
              </a:rPr>
              <a:t>1</a:t>
            </a:r>
          </a:p>
          <a:p>
            <a:pPr algn="l"/>
            <a:endParaRPr kumimoji="1" lang="en-US" altLang="ja-JP" sz="2400" dirty="0">
              <a:latin typeface="メイリオ" panose="020B0604030504040204" pitchFamily="50" charset="-128"/>
              <a:ea typeface="メイリオ" panose="020B0604030504040204" pitchFamily="50" charset="-128"/>
            </a:endParaRPr>
          </a:p>
          <a:p>
            <a:pPr algn="l"/>
            <a:r>
              <a:rPr kumimoji="1" lang="ja-JP" altLang="en-US" sz="2400" dirty="0" smtClean="0">
                <a:latin typeface="メイリオ" panose="020B0604030504040204" pitchFamily="50" charset="-128"/>
                <a:ea typeface="メイリオ" panose="020B0604030504040204" pitchFamily="50" charset="-128"/>
              </a:rPr>
              <a:t>例 </a:t>
            </a:r>
            <a:r>
              <a:rPr kumimoji="1" lang="en-US" altLang="ja-JP" sz="2400" dirty="0" smtClean="0">
                <a:latin typeface="メイリオ" panose="020B0604030504040204" pitchFamily="50" charset="-128"/>
                <a:ea typeface="メイリオ" panose="020B0604030504040204" pitchFamily="50" charset="-128"/>
              </a:rPr>
              <a:t>range(5) :</a:t>
            </a:r>
            <a:r>
              <a:rPr lang="ja-JP" altLang="en-US" sz="2400" dirty="0">
                <a:latin typeface="メイリオ" panose="020B0604030504040204" pitchFamily="50" charset="-128"/>
                <a:ea typeface="メイリオ" panose="020B0604030504040204" pitchFamily="50" charset="-128"/>
              </a:rPr>
              <a:t>開始値</a:t>
            </a:r>
            <a:r>
              <a:rPr lang="en-US" altLang="ja-JP" sz="2400" dirty="0" smtClean="0">
                <a:latin typeface="メイリオ" panose="020B0604030504040204" pitchFamily="50" charset="-128"/>
                <a:ea typeface="メイリオ" panose="020B0604030504040204" pitchFamily="50" charset="-128"/>
              </a:rPr>
              <a:t>:</a:t>
            </a:r>
            <a:r>
              <a:rPr lang="ja-JP" altLang="en-US" sz="2400" dirty="0" smtClean="0">
                <a:latin typeface="メイリオ" panose="020B0604030504040204" pitchFamily="50" charset="-128"/>
                <a:ea typeface="メイリオ" panose="020B0604030504040204" pitchFamily="50" charset="-128"/>
              </a:rPr>
              <a:t>省略 </a:t>
            </a:r>
            <a:r>
              <a:rPr lang="en-US" altLang="ja-JP" sz="2400" dirty="0">
                <a:latin typeface="メイリオ" panose="020B0604030504040204" pitchFamily="50" charset="-128"/>
                <a:ea typeface="メイリオ" panose="020B0604030504040204" pitchFamily="50" charset="-128"/>
              </a:rPr>
              <a:t>0, </a:t>
            </a:r>
            <a:r>
              <a:rPr lang="ja-JP" altLang="en-US" sz="2400" dirty="0">
                <a:latin typeface="メイリオ" panose="020B0604030504040204" pitchFamily="50" charset="-128"/>
                <a:ea typeface="メイリオ" panose="020B0604030504040204" pitchFamily="50" charset="-128"/>
              </a:rPr>
              <a:t>増分</a:t>
            </a:r>
            <a:r>
              <a:rPr lang="en-US" altLang="ja-JP" sz="2400" dirty="0">
                <a:latin typeface="メイリオ" panose="020B0604030504040204" pitchFamily="50" charset="-128"/>
                <a:ea typeface="メイリオ" panose="020B0604030504040204" pitchFamily="50" charset="-128"/>
              </a:rPr>
              <a:t>: </a:t>
            </a:r>
            <a:r>
              <a:rPr lang="ja-JP" altLang="en-US" sz="2400" dirty="0" smtClean="0">
                <a:latin typeface="メイリオ" panose="020B0604030504040204" pitchFamily="50" charset="-128"/>
                <a:ea typeface="メイリオ" panose="020B0604030504040204" pitchFamily="50" charset="-128"/>
              </a:rPr>
              <a:t>省略 </a:t>
            </a:r>
            <a:r>
              <a:rPr lang="en-US" altLang="ja-JP" sz="2400" dirty="0" smtClean="0">
                <a:latin typeface="メイリオ" panose="020B0604030504040204" pitchFamily="50" charset="-128"/>
                <a:ea typeface="メイリオ" panose="020B0604030504040204" pitchFamily="50" charset="-128"/>
              </a:rPr>
              <a:t>1</a:t>
            </a:r>
            <a:endParaRPr lang="ja-JP" altLang="en-US" sz="2400" dirty="0" smtClean="0">
              <a:latin typeface="メイリオ" panose="020B0604030504040204" pitchFamily="50" charset="-128"/>
              <a:ea typeface="メイリオ" panose="020B0604030504040204" pitchFamily="50" charset="-128"/>
            </a:endParaRPr>
          </a:p>
          <a:p>
            <a:pPr algn="l"/>
            <a:r>
              <a:rPr lang="ja-JP" altLang="en-US" sz="2400" dirty="0">
                <a:latin typeface="メイリオ" panose="020B0604030504040204" pitchFamily="50" charset="-128"/>
                <a:ea typeface="メイリオ" panose="020B0604030504040204" pitchFamily="50" charset="-128"/>
              </a:rPr>
              <a:t>　</a:t>
            </a:r>
            <a:r>
              <a:rPr lang="ja-JP" altLang="en-US" sz="2400" dirty="0" smtClean="0">
                <a:latin typeface="メイリオ" panose="020B0604030504040204" pitchFamily="50" charset="-128"/>
                <a:ea typeface="メイリオ" panose="020B0604030504040204" pitchFamily="50" charset="-128"/>
              </a:rPr>
              <a:t>　</a:t>
            </a:r>
            <a:r>
              <a:rPr lang="en-US" altLang="ja-JP" sz="2400" dirty="0" smtClean="0">
                <a:latin typeface="メイリオ" panose="020B0604030504040204" pitchFamily="50" charset="-128"/>
                <a:ea typeface="メイリオ" panose="020B0604030504040204" pitchFamily="50" charset="-128"/>
              </a:rPr>
              <a:t>0, 1, 2, 3, 4</a:t>
            </a:r>
          </a:p>
          <a:p>
            <a:pPr algn="l"/>
            <a:r>
              <a:rPr lang="ja-JP" altLang="en-US" sz="2400" dirty="0" smtClean="0">
                <a:latin typeface="メイリオ" panose="020B0604030504040204" pitchFamily="50" charset="-128"/>
                <a:ea typeface="メイリオ" panose="020B0604030504040204" pitchFamily="50" charset="-128"/>
              </a:rPr>
              <a:t>　　　</a:t>
            </a:r>
            <a:endParaRPr lang="en-US" altLang="ja-JP" sz="2400" dirty="0">
              <a:latin typeface="メイリオ" panose="020B0604030504040204" pitchFamily="50" charset="-128"/>
              <a:ea typeface="メイリオ" panose="020B0604030504040204" pitchFamily="50" charset="-128"/>
            </a:endParaRPr>
          </a:p>
          <a:p>
            <a:pPr algn="l"/>
            <a:r>
              <a:rPr kumimoji="1" lang="ja-JP" altLang="en-US" sz="2400" dirty="0" smtClean="0">
                <a:latin typeface="メイリオ" panose="020B0604030504040204" pitchFamily="50" charset="-128"/>
                <a:ea typeface="メイリオ" panose="020B0604030504040204" pitchFamily="50" charset="-128"/>
              </a:rPr>
              <a:t>例 </a:t>
            </a:r>
            <a:r>
              <a:rPr kumimoji="1" lang="en-US" altLang="ja-JP" sz="2400" dirty="0" smtClean="0">
                <a:latin typeface="メイリオ" panose="020B0604030504040204" pitchFamily="50" charset="-128"/>
                <a:ea typeface="メイリオ" panose="020B0604030504040204" pitchFamily="50" charset="-128"/>
              </a:rPr>
              <a:t>range(1,5) :</a:t>
            </a:r>
            <a:r>
              <a:rPr lang="ja-JP" altLang="en-US" sz="2400" dirty="0">
                <a:latin typeface="メイリオ" panose="020B0604030504040204" pitchFamily="50" charset="-128"/>
                <a:ea typeface="メイリオ" panose="020B0604030504040204" pitchFamily="50" charset="-128"/>
              </a:rPr>
              <a:t>増分</a:t>
            </a:r>
            <a:r>
              <a:rPr lang="en-US" altLang="ja-JP" sz="2400" dirty="0">
                <a:latin typeface="メイリオ" panose="020B0604030504040204" pitchFamily="50" charset="-128"/>
                <a:ea typeface="メイリオ" panose="020B0604030504040204" pitchFamily="50" charset="-128"/>
              </a:rPr>
              <a:t>: </a:t>
            </a:r>
            <a:r>
              <a:rPr lang="ja-JP" altLang="en-US" sz="2400" dirty="0">
                <a:latin typeface="メイリオ" panose="020B0604030504040204" pitchFamily="50" charset="-128"/>
                <a:ea typeface="メイリオ" panose="020B0604030504040204" pitchFamily="50" charset="-128"/>
              </a:rPr>
              <a:t>省略 </a:t>
            </a:r>
            <a:r>
              <a:rPr lang="en-US" altLang="ja-JP" sz="2400" dirty="0">
                <a:latin typeface="メイリオ" panose="020B0604030504040204" pitchFamily="50" charset="-128"/>
                <a:ea typeface="メイリオ" panose="020B0604030504040204" pitchFamily="50" charset="-128"/>
              </a:rPr>
              <a:t>1</a:t>
            </a:r>
            <a:endParaRPr lang="ja-JP" altLang="en-US" sz="2400" dirty="0">
              <a:latin typeface="メイリオ" panose="020B0604030504040204" pitchFamily="50" charset="-128"/>
              <a:ea typeface="メイリオ" panose="020B0604030504040204" pitchFamily="50" charset="-128"/>
            </a:endParaRPr>
          </a:p>
          <a:p>
            <a:pPr algn="l"/>
            <a:r>
              <a:rPr kumimoji="1" lang="en-US" altLang="ja-JP" sz="2400" dirty="0" smtClean="0">
                <a:latin typeface="メイリオ" panose="020B0604030504040204" pitchFamily="50" charset="-128"/>
                <a:ea typeface="メイリオ" panose="020B0604030504040204" pitchFamily="50" charset="-128"/>
              </a:rPr>
              <a:t>      1, 2, 3, 4</a:t>
            </a:r>
          </a:p>
          <a:p>
            <a:pPr algn="l"/>
            <a:endParaRPr lang="en-US" altLang="ja-JP" sz="2400" dirty="0">
              <a:latin typeface="メイリオ" panose="020B0604030504040204" pitchFamily="50" charset="-128"/>
              <a:ea typeface="メイリオ" panose="020B0604030504040204" pitchFamily="50" charset="-128"/>
            </a:endParaRPr>
          </a:p>
          <a:p>
            <a:pPr algn="l"/>
            <a:r>
              <a:rPr lang="ja-JP" altLang="en-US" sz="2400" dirty="0" smtClean="0">
                <a:latin typeface="メイリオ" panose="020B0604030504040204" pitchFamily="50" charset="-128"/>
                <a:ea typeface="メイリオ" panose="020B0604030504040204" pitchFamily="50" charset="-128"/>
              </a:rPr>
              <a:t>例 </a:t>
            </a:r>
            <a:r>
              <a:rPr lang="en-US" altLang="ja-JP" sz="2400" dirty="0">
                <a:latin typeface="メイリオ" panose="020B0604030504040204" pitchFamily="50" charset="-128"/>
                <a:ea typeface="メイリオ" panose="020B0604030504040204" pitchFamily="50" charset="-128"/>
              </a:rPr>
              <a:t>range(1</a:t>
            </a:r>
            <a:r>
              <a:rPr lang="en-US" altLang="ja-JP" sz="2400" dirty="0" smtClean="0">
                <a:latin typeface="メイリオ" panose="020B0604030504040204" pitchFamily="50" charset="-128"/>
                <a:ea typeface="メイリオ" panose="020B0604030504040204" pitchFamily="50" charset="-128"/>
              </a:rPr>
              <a:t>,</a:t>
            </a:r>
            <a:r>
              <a:rPr lang="ja-JP" altLang="en-US" sz="2400" dirty="0" smtClean="0">
                <a:latin typeface="メイリオ" panose="020B0604030504040204" pitchFamily="50" charset="-128"/>
                <a:ea typeface="メイリオ" panose="020B0604030504040204" pitchFamily="50" charset="-128"/>
              </a:rPr>
              <a:t> </a:t>
            </a:r>
            <a:r>
              <a:rPr lang="en-US" altLang="ja-JP" sz="2400" dirty="0" smtClean="0">
                <a:latin typeface="メイリオ" panose="020B0604030504040204" pitchFamily="50" charset="-128"/>
                <a:ea typeface="メイリオ" panose="020B0604030504040204" pitchFamily="50" charset="-128"/>
              </a:rPr>
              <a:t>5, 2)</a:t>
            </a:r>
          </a:p>
          <a:p>
            <a:pPr algn="l"/>
            <a:r>
              <a:rPr lang="en-US" altLang="ja-JP" sz="2400" dirty="0">
                <a:latin typeface="メイリオ" panose="020B0604030504040204" pitchFamily="50" charset="-128"/>
                <a:ea typeface="メイリオ" panose="020B0604030504040204" pitchFamily="50" charset="-128"/>
              </a:rPr>
              <a:t> </a:t>
            </a:r>
            <a:r>
              <a:rPr lang="en-US" altLang="ja-JP" sz="2400" dirty="0" smtClean="0">
                <a:latin typeface="メイリオ" panose="020B0604030504040204" pitchFamily="50" charset="-128"/>
                <a:ea typeface="メイリオ" panose="020B0604030504040204" pitchFamily="50" charset="-128"/>
              </a:rPr>
              <a:t>     1, 3 </a:t>
            </a:r>
            <a:endParaRPr kumimoji="1" lang="ja-JP" altLang="en-US" sz="24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42932771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スライド番号プレースホルダー 3"/>
          <p:cNvSpPr>
            <a:spLocks noGrp="1"/>
          </p:cNvSpPr>
          <p:nvPr>
            <p:ph type="sldNum" sz="quarter" idx="12"/>
          </p:nvPr>
        </p:nvSpPr>
        <p:spPr/>
        <p:txBody>
          <a:bodyPr/>
          <a:lstStyle/>
          <a:p>
            <a:fld id="{0C4A9A6A-4A03-472C-9A19-0DAB97A53450}" type="slidenum">
              <a:rPr lang="en-US" altLang="ja-JP"/>
              <a:pPr/>
              <a:t>3</a:t>
            </a:fld>
            <a:endParaRPr lang="en-US" altLang="ja-JP"/>
          </a:p>
        </p:txBody>
      </p:sp>
      <p:sp>
        <p:nvSpPr>
          <p:cNvPr id="46082" name="Text Box 2"/>
          <p:cNvSpPr txBox="1">
            <a:spLocks noChangeArrowheads="1"/>
          </p:cNvSpPr>
          <p:nvPr/>
        </p:nvSpPr>
        <p:spPr bwMode="auto">
          <a:xfrm>
            <a:off x="777240" y="330079"/>
            <a:ext cx="697992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50000"/>
              </a:spcBef>
            </a:pPr>
            <a:r>
              <a:rPr lang="ja-JP" altLang="en-US" sz="2800" dirty="0" smtClean="0">
                <a:latin typeface="メイリオ" panose="020B0604030504040204" pitchFamily="50" charset="-128"/>
                <a:ea typeface="メイリオ" panose="020B0604030504040204" pitchFamily="50" charset="-128"/>
              </a:rPr>
              <a:t>どうして</a:t>
            </a:r>
            <a:r>
              <a:rPr lang="en-US" altLang="ja-JP" sz="2800" dirty="0" smtClean="0">
                <a:latin typeface="メイリオ" panose="020B0604030504040204" pitchFamily="50" charset="-128"/>
                <a:ea typeface="メイリオ" panose="020B0604030504040204" pitchFamily="50" charset="-128"/>
              </a:rPr>
              <a:t>Python(2)</a:t>
            </a:r>
            <a:endParaRPr lang="en-US" altLang="ja-JP" sz="2800" dirty="0">
              <a:latin typeface="メイリオ" panose="020B0604030504040204" pitchFamily="50" charset="-128"/>
              <a:ea typeface="メイリオ" panose="020B0604030504040204" pitchFamily="50" charset="-128"/>
            </a:endParaRPr>
          </a:p>
        </p:txBody>
      </p:sp>
      <p:sp>
        <p:nvSpPr>
          <p:cNvPr id="15" name="テキスト ボックス 14"/>
          <p:cNvSpPr txBox="1"/>
          <p:nvPr/>
        </p:nvSpPr>
        <p:spPr>
          <a:xfrm>
            <a:off x="518160" y="5224345"/>
            <a:ext cx="8458200" cy="523220"/>
          </a:xfrm>
          <a:prstGeom prst="rect">
            <a:avLst/>
          </a:prstGeom>
          <a:noFill/>
        </p:spPr>
        <p:txBody>
          <a:bodyPr wrap="square" rtlCol="0">
            <a:spAutoFit/>
          </a:bodyPr>
          <a:lstStyle/>
          <a:p>
            <a:pPr algn="l"/>
            <a:endParaRPr kumimoji="1" lang="ja-JP" altLang="en-US" sz="2800" dirty="0">
              <a:solidFill>
                <a:srgbClr val="FF0000"/>
              </a:solidFill>
              <a:latin typeface="メイリオ" panose="020B0604030504040204" pitchFamily="50" charset="-128"/>
              <a:ea typeface="メイリオ" panose="020B0604030504040204" pitchFamily="50" charset="-128"/>
            </a:endParaRPr>
          </a:p>
        </p:txBody>
      </p:sp>
      <p:sp>
        <p:nvSpPr>
          <p:cNvPr id="2" name="テキスト ボックス 1"/>
          <p:cNvSpPr txBox="1"/>
          <p:nvPr/>
        </p:nvSpPr>
        <p:spPr>
          <a:xfrm>
            <a:off x="304800" y="853299"/>
            <a:ext cx="8168640" cy="4524315"/>
          </a:xfrm>
          <a:prstGeom prst="rect">
            <a:avLst/>
          </a:prstGeom>
          <a:noFill/>
        </p:spPr>
        <p:txBody>
          <a:bodyPr wrap="square" rtlCol="0">
            <a:spAutoFit/>
          </a:bodyPr>
          <a:lstStyle/>
          <a:p>
            <a:pPr algn="l"/>
            <a:r>
              <a:rPr lang="ja-JP" altLang="en-US" sz="2400" dirty="0" smtClean="0">
                <a:latin typeface="メイリオ" panose="020B0604030504040204" pitchFamily="50" charset="-128"/>
                <a:ea typeface="メイリオ" panose="020B0604030504040204" pitchFamily="50" charset="-128"/>
              </a:rPr>
              <a:t>〇世界レベルの</a:t>
            </a:r>
            <a:r>
              <a:rPr lang="en-US" altLang="ja-JP" sz="2400" dirty="0" smtClean="0">
                <a:latin typeface="メイリオ" panose="020B0604030504040204" pitchFamily="50" charset="-128"/>
                <a:ea typeface="メイリオ" panose="020B0604030504040204" pitchFamily="50" charset="-128"/>
              </a:rPr>
              <a:t>IEEE</a:t>
            </a:r>
            <a:r>
              <a:rPr lang="ja-JP" altLang="en-US" sz="2400" dirty="0" smtClean="0">
                <a:latin typeface="メイリオ" panose="020B0604030504040204" pitchFamily="50" charset="-128"/>
                <a:ea typeface="メイリオ" panose="020B0604030504040204" pitchFamily="50" charset="-128"/>
              </a:rPr>
              <a:t>の</a:t>
            </a:r>
            <a:r>
              <a:rPr lang="en-US" altLang="ja-JP" sz="2400" dirty="0" smtClean="0">
                <a:latin typeface="メイリオ" panose="020B0604030504040204" pitchFamily="50" charset="-128"/>
                <a:ea typeface="メイリオ" panose="020B0604030504040204" pitchFamily="50" charset="-128"/>
              </a:rPr>
              <a:t>2018</a:t>
            </a:r>
            <a:r>
              <a:rPr lang="ja-JP" altLang="en-US" sz="2400" dirty="0" smtClean="0">
                <a:latin typeface="メイリオ" panose="020B0604030504040204" pitchFamily="50" charset="-128"/>
                <a:ea typeface="メイリオ" panose="020B0604030504040204" pitchFamily="50" charset="-128"/>
              </a:rPr>
              <a:t>年のプログラミング言語ランキングで</a:t>
            </a:r>
            <a:r>
              <a:rPr lang="en-US" altLang="ja-JP" sz="2400" dirty="0" smtClean="0">
                <a:latin typeface="メイリオ" panose="020B0604030504040204" pitchFamily="50" charset="-128"/>
                <a:ea typeface="メイリオ" panose="020B0604030504040204" pitchFamily="50" charset="-128"/>
              </a:rPr>
              <a:t>1</a:t>
            </a:r>
            <a:r>
              <a:rPr lang="ja-JP" altLang="en-US" sz="2400" dirty="0" smtClean="0">
                <a:latin typeface="メイリオ" panose="020B0604030504040204" pitchFamily="50" charset="-128"/>
                <a:ea typeface="メイリオ" panose="020B0604030504040204" pitchFamily="50" charset="-128"/>
              </a:rPr>
              <a:t>位です。</a:t>
            </a:r>
            <a:endParaRPr lang="en-US" altLang="ja-JP" sz="2400" dirty="0" smtClean="0">
              <a:latin typeface="メイリオ" panose="020B0604030504040204" pitchFamily="50" charset="-128"/>
              <a:ea typeface="メイリオ" panose="020B0604030504040204" pitchFamily="50" charset="-128"/>
            </a:endParaRPr>
          </a:p>
          <a:p>
            <a:pPr algn="l"/>
            <a:r>
              <a:rPr lang="ja-JP" altLang="en-US" sz="2400" dirty="0" smtClean="0">
                <a:latin typeface="メイリオ" panose="020B0604030504040204" pitchFamily="50" charset="-128"/>
                <a:ea typeface="メイリオ" panose="020B0604030504040204" pitchFamily="50" charset="-128"/>
              </a:rPr>
              <a:t>〇特に</a:t>
            </a:r>
            <a:r>
              <a:rPr lang="en-US" altLang="ja-JP" sz="2400" dirty="0" smtClean="0">
                <a:latin typeface="メイリオ" panose="020B0604030504040204" pitchFamily="50" charset="-128"/>
                <a:ea typeface="メイリオ" panose="020B0604030504040204" pitchFamily="50" charset="-128"/>
              </a:rPr>
              <a:t>AI</a:t>
            </a:r>
            <a:r>
              <a:rPr lang="ja-JP" altLang="en-US" sz="2400" dirty="0" smtClean="0">
                <a:latin typeface="メイリオ" panose="020B0604030504040204" pitchFamily="50" charset="-128"/>
                <a:ea typeface="メイリオ" panose="020B0604030504040204" pitchFamily="50" charset="-128"/>
              </a:rPr>
              <a:t>分野で</a:t>
            </a:r>
            <a:r>
              <a:rPr lang="en-US" altLang="ja-JP" sz="2400" dirty="0" smtClean="0">
                <a:latin typeface="メイリオ" panose="020B0604030504040204" pitchFamily="50" charset="-128"/>
                <a:ea typeface="メイリオ" panose="020B0604030504040204" pitchFamily="50" charset="-128"/>
              </a:rPr>
              <a:t>Python</a:t>
            </a:r>
            <a:r>
              <a:rPr lang="ja-JP" altLang="en-US" sz="2400" dirty="0" smtClean="0">
                <a:latin typeface="メイリオ" panose="020B0604030504040204" pitchFamily="50" charset="-128"/>
                <a:ea typeface="メイリオ" panose="020B0604030504040204" pitchFamily="50" charset="-128"/>
              </a:rPr>
              <a:t>が使われるため、高収入プログラム言語になっています。</a:t>
            </a:r>
          </a:p>
          <a:p>
            <a:pPr algn="l"/>
            <a:r>
              <a:rPr lang="ja-JP" altLang="en-US" sz="2400" dirty="0" smtClean="0">
                <a:latin typeface="メイリオ" panose="020B0604030504040204" pitchFamily="50" charset="-128"/>
                <a:ea typeface="メイリオ" panose="020B0604030504040204" pitchFamily="50" charset="-128"/>
              </a:rPr>
              <a:t>〇海外の大学・中学・高校での学習用プログラミング言語のトップです。他のプログラムより読みやすくて、動かしやすい。</a:t>
            </a:r>
          </a:p>
          <a:p>
            <a:pPr algn="l"/>
            <a:endParaRPr lang="ja-JP" altLang="en-US" sz="2400" dirty="0">
              <a:latin typeface="メイリオ" panose="020B0604030504040204" pitchFamily="50" charset="-128"/>
              <a:ea typeface="メイリオ" panose="020B0604030504040204" pitchFamily="50" charset="-128"/>
            </a:endParaRPr>
          </a:p>
          <a:p>
            <a:pPr algn="l"/>
            <a:endParaRPr lang="ja-JP" altLang="en-US" sz="2400" dirty="0" smtClean="0">
              <a:latin typeface="メイリオ" panose="020B0604030504040204" pitchFamily="50" charset="-128"/>
              <a:ea typeface="メイリオ" panose="020B0604030504040204" pitchFamily="50" charset="-128"/>
            </a:endParaRPr>
          </a:p>
          <a:p>
            <a:pPr algn="l"/>
            <a:r>
              <a:rPr lang="ja-JP" altLang="en-US" sz="2400" dirty="0">
                <a:latin typeface="メイリオ" panose="020B0604030504040204" pitchFamily="50" charset="-128"/>
                <a:ea typeface="メイリオ" panose="020B0604030504040204" pitchFamily="50" charset="-128"/>
              </a:rPr>
              <a:t>国内</a:t>
            </a:r>
            <a:r>
              <a:rPr lang="ja-JP" altLang="en-US" sz="2400" dirty="0" smtClean="0">
                <a:latin typeface="メイリオ" panose="020B0604030504040204" pitchFamily="50" charset="-128"/>
                <a:ea typeface="メイリオ" panose="020B0604030504040204" pitchFamily="50" charset="-128"/>
              </a:rPr>
              <a:t>では海外に比べて</a:t>
            </a:r>
            <a:r>
              <a:rPr lang="en-US" altLang="ja-JP" sz="2400" dirty="0" smtClean="0">
                <a:latin typeface="メイリオ" panose="020B0604030504040204" pitchFamily="50" charset="-128"/>
                <a:ea typeface="メイリオ" panose="020B0604030504040204" pitchFamily="50" charset="-128"/>
              </a:rPr>
              <a:t>AI</a:t>
            </a:r>
            <a:r>
              <a:rPr lang="ja-JP" altLang="en-US" sz="2400" dirty="0" smtClean="0">
                <a:latin typeface="メイリオ" panose="020B0604030504040204" pitchFamily="50" charset="-128"/>
                <a:ea typeface="メイリオ" panose="020B0604030504040204" pitchFamily="50" charset="-128"/>
              </a:rPr>
              <a:t>等が遅れているため、まだまだ</a:t>
            </a:r>
            <a:r>
              <a:rPr lang="en-US" altLang="ja-JP" sz="2400" dirty="0" smtClean="0">
                <a:latin typeface="メイリオ" panose="020B0604030504040204" pitchFamily="50" charset="-128"/>
                <a:ea typeface="メイリオ" panose="020B0604030504040204" pitchFamily="50" charset="-128"/>
              </a:rPr>
              <a:t>Python</a:t>
            </a:r>
            <a:r>
              <a:rPr lang="ja-JP" altLang="en-US" sz="2400" dirty="0" smtClean="0">
                <a:latin typeface="メイリオ" panose="020B0604030504040204" pitchFamily="50" charset="-128"/>
                <a:ea typeface="メイリオ" panose="020B0604030504040204" pitchFamily="50" charset="-128"/>
              </a:rPr>
              <a:t>のエンジニアが不足しています。</a:t>
            </a:r>
          </a:p>
          <a:p>
            <a:pPr algn="l"/>
            <a:endParaRPr kumimoji="1" lang="ja-JP" altLang="en-US" sz="2400" dirty="0" smtClean="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28841679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スライド番号プレースホルダー 3"/>
          <p:cNvSpPr>
            <a:spLocks noGrp="1"/>
          </p:cNvSpPr>
          <p:nvPr>
            <p:ph type="sldNum" sz="quarter" idx="12"/>
          </p:nvPr>
        </p:nvSpPr>
        <p:spPr>
          <a:noFill/>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3F9188D1-E56F-4BC6-BB33-6ADF419BC48F}" type="slidenum">
              <a:rPr kumimoji="0" lang="en-US" altLang="ja-JP" sz="1400" smtClean="0">
                <a:solidFill>
                  <a:srgbClr val="000000"/>
                </a:solidFill>
              </a:rPr>
              <a:pPr>
                <a:spcBef>
                  <a:spcPct val="0"/>
                </a:spcBef>
                <a:buFontTx/>
                <a:buNone/>
              </a:pPr>
              <a:t>30</a:t>
            </a:fld>
            <a:endParaRPr kumimoji="0" lang="en-US" altLang="ja-JP" sz="1400" dirty="0" smtClean="0">
              <a:solidFill>
                <a:srgbClr val="000000"/>
              </a:solidFill>
            </a:endParaRPr>
          </a:p>
        </p:txBody>
      </p:sp>
      <p:sp>
        <p:nvSpPr>
          <p:cNvPr id="7171" name="Text Box 3"/>
          <p:cNvSpPr txBox="1">
            <a:spLocks noChangeArrowheads="1"/>
          </p:cNvSpPr>
          <p:nvPr/>
        </p:nvSpPr>
        <p:spPr bwMode="auto">
          <a:xfrm>
            <a:off x="304800" y="391180"/>
            <a:ext cx="749808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l" eaLnBrk="1" hangingPunct="1">
              <a:spcBef>
                <a:spcPct val="50000"/>
              </a:spcBef>
              <a:buFontTx/>
              <a:buNone/>
            </a:pPr>
            <a:r>
              <a:rPr lang="en-US" altLang="ja-JP" sz="2800" dirty="0" smtClean="0">
                <a:solidFill>
                  <a:schemeClr val="accent6"/>
                </a:solidFill>
                <a:latin typeface="メイリオ" panose="020B0604030504040204" pitchFamily="50" charset="-128"/>
                <a:ea typeface="メイリオ" panose="020B0604030504040204" pitchFamily="50" charset="-128"/>
              </a:rPr>
              <a:t>1</a:t>
            </a:r>
            <a:r>
              <a:rPr lang="en-US" altLang="ja-JP" sz="2800" dirty="0">
                <a:solidFill>
                  <a:schemeClr val="accent6"/>
                </a:solidFill>
                <a:latin typeface="メイリオ" panose="020B0604030504040204" pitchFamily="50" charset="-128"/>
                <a:ea typeface="メイリオ" panose="020B0604030504040204" pitchFamily="50" charset="-128"/>
              </a:rPr>
              <a:t>0</a:t>
            </a:r>
            <a:r>
              <a:rPr lang="en-US" altLang="ja-JP" sz="2800" dirty="0" smtClean="0">
                <a:solidFill>
                  <a:schemeClr val="accent6"/>
                </a:solidFill>
                <a:latin typeface="メイリオ" panose="020B0604030504040204" pitchFamily="50" charset="-128"/>
                <a:ea typeface="メイリオ" panose="020B0604030504040204" pitchFamily="50" charset="-128"/>
              </a:rPr>
              <a:t>.</a:t>
            </a:r>
            <a:r>
              <a:rPr lang="ja-JP" altLang="en-US" sz="2800" dirty="0" smtClean="0">
                <a:solidFill>
                  <a:schemeClr val="accent6"/>
                </a:solidFill>
                <a:latin typeface="メイリオ" panose="020B0604030504040204" pitchFamily="50" charset="-128"/>
                <a:ea typeface="メイリオ" panose="020B0604030504040204" pitchFamily="50" charset="-128"/>
              </a:rPr>
              <a:t>　チャレンジ</a:t>
            </a:r>
            <a:r>
              <a:rPr lang="en-US" altLang="ja-JP" sz="2800" dirty="0" smtClean="0">
                <a:solidFill>
                  <a:schemeClr val="accent6"/>
                </a:solidFill>
                <a:latin typeface="メイリオ" panose="020B0604030504040204" pitchFamily="50" charset="-128"/>
                <a:ea typeface="メイリオ" panose="020B0604030504040204" pitchFamily="50" charset="-128"/>
              </a:rPr>
              <a:t>: </a:t>
            </a:r>
            <a:r>
              <a:rPr lang="en-US" altLang="ja-JP" sz="2800" dirty="0" smtClean="0">
                <a:solidFill>
                  <a:srgbClr val="000000"/>
                </a:solidFill>
                <a:latin typeface="メイリオ" panose="020B0604030504040204" pitchFamily="50" charset="-128"/>
                <a:ea typeface="メイリオ" panose="020B0604030504040204" pitchFamily="50" charset="-128"/>
              </a:rPr>
              <a:t>1 </a:t>
            </a:r>
            <a:r>
              <a:rPr lang="ja-JP" altLang="en-US" sz="2800" dirty="0" smtClean="0">
                <a:solidFill>
                  <a:srgbClr val="000000"/>
                </a:solidFill>
                <a:latin typeface="メイリオ" panose="020B0604030504040204" pitchFamily="50" charset="-128"/>
                <a:ea typeface="メイリオ" panose="020B0604030504040204" pitchFamily="50" charset="-128"/>
              </a:rPr>
              <a:t>から </a:t>
            </a:r>
            <a:r>
              <a:rPr lang="en-US" altLang="ja-JP" sz="2800" dirty="0" smtClean="0">
                <a:solidFill>
                  <a:srgbClr val="000000"/>
                </a:solidFill>
                <a:latin typeface="メイリオ" panose="020B0604030504040204" pitchFamily="50" charset="-128"/>
                <a:ea typeface="メイリオ" panose="020B0604030504040204" pitchFamily="50" charset="-128"/>
              </a:rPr>
              <a:t>10</a:t>
            </a:r>
            <a:r>
              <a:rPr lang="ja-JP" altLang="en-US" sz="2800" dirty="0" err="1" smtClean="0">
                <a:solidFill>
                  <a:srgbClr val="000000"/>
                </a:solidFill>
                <a:latin typeface="メイリオ" panose="020B0604030504040204" pitchFamily="50" charset="-128"/>
                <a:ea typeface="メイリオ" panose="020B0604030504040204" pitchFamily="50" charset="-128"/>
              </a:rPr>
              <a:t>までの</a:t>
            </a:r>
            <a:r>
              <a:rPr lang="ja-JP" altLang="en-US" sz="2800" dirty="0" smtClean="0">
                <a:solidFill>
                  <a:srgbClr val="000000"/>
                </a:solidFill>
                <a:latin typeface="メイリオ" panose="020B0604030504040204" pitchFamily="50" charset="-128"/>
                <a:ea typeface="メイリオ" panose="020B0604030504040204" pitchFamily="50" charset="-128"/>
              </a:rPr>
              <a:t>合計</a:t>
            </a:r>
            <a:endParaRPr lang="ja-JP" altLang="en-US" sz="1800" dirty="0">
              <a:solidFill>
                <a:srgbClr val="000000"/>
              </a:solidFill>
            </a:endParaRPr>
          </a:p>
        </p:txBody>
      </p:sp>
      <p:sp>
        <p:nvSpPr>
          <p:cNvPr id="7" name="テキスト ボックス 6"/>
          <p:cNvSpPr txBox="1"/>
          <p:nvPr/>
        </p:nvSpPr>
        <p:spPr>
          <a:xfrm>
            <a:off x="566817" y="1244898"/>
            <a:ext cx="8348583" cy="3416320"/>
          </a:xfrm>
          <a:prstGeom prst="rect">
            <a:avLst/>
          </a:prstGeom>
          <a:noFill/>
        </p:spPr>
        <p:txBody>
          <a:bodyPr wrap="square" rtlCol="0">
            <a:spAutoFit/>
          </a:bodyPr>
          <a:lstStyle/>
          <a:p>
            <a:pPr algn="l"/>
            <a:r>
              <a:rPr lang="ja-JP" altLang="en-US" sz="2400" dirty="0" smtClean="0">
                <a:latin typeface="メイリオ" panose="020B0604030504040204" pitchFamily="50" charset="-128"/>
                <a:ea typeface="メイリオ" panose="020B0604030504040204" pitchFamily="50" charset="-128"/>
              </a:rPr>
              <a:t>チャレンジ</a:t>
            </a:r>
            <a:r>
              <a:rPr lang="en-US" altLang="ja-JP" sz="2400" dirty="0" smtClean="0">
                <a:latin typeface="メイリオ" panose="020B0604030504040204" pitchFamily="50" charset="-128"/>
                <a:ea typeface="メイリオ" panose="020B0604030504040204" pitchFamily="50" charset="-128"/>
              </a:rPr>
              <a:t>a</a:t>
            </a:r>
          </a:p>
          <a:p>
            <a:pPr algn="l"/>
            <a:r>
              <a:rPr kumimoji="1" lang="en-US" altLang="ja-JP" sz="2400" dirty="0">
                <a:latin typeface="メイリオ" panose="020B0604030504040204" pitchFamily="50" charset="-128"/>
                <a:ea typeface="メイリオ" panose="020B0604030504040204" pitchFamily="50" charset="-128"/>
              </a:rPr>
              <a:t> </a:t>
            </a:r>
            <a:r>
              <a:rPr kumimoji="1" lang="en-US" altLang="ja-JP" sz="2400" dirty="0" smtClean="0">
                <a:latin typeface="メイリオ" panose="020B0604030504040204" pitchFamily="50" charset="-128"/>
                <a:ea typeface="メイリオ" panose="020B0604030504040204" pitchFamily="50" charset="-128"/>
              </a:rPr>
              <a:t>  1 </a:t>
            </a:r>
            <a:r>
              <a:rPr kumimoji="1" lang="ja-JP" altLang="en-US" sz="2400" dirty="0" smtClean="0">
                <a:latin typeface="メイリオ" panose="020B0604030504040204" pitchFamily="50" charset="-128"/>
                <a:ea typeface="メイリオ" panose="020B0604030504040204" pitchFamily="50" charset="-128"/>
              </a:rPr>
              <a:t>から </a:t>
            </a:r>
            <a:r>
              <a:rPr kumimoji="1" lang="en-US" altLang="ja-JP" sz="2400" dirty="0" smtClean="0">
                <a:latin typeface="メイリオ" panose="020B0604030504040204" pitchFamily="50" charset="-128"/>
                <a:ea typeface="メイリオ" panose="020B0604030504040204" pitchFamily="50" charset="-128"/>
              </a:rPr>
              <a:t>10</a:t>
            </a:r>
            <a:r>
              <a:rPr kumimoji="1" lang="ja-JP" altLang="en-US" sz="2400" dirty="0" err="1" smtClean="0">
                <a:latin typeface="メイリオ" panose="020B0604030504040204" pitchFamily="50" charset="-128"/>
                <a:ea typeface="メイリオ" panose="020B0604030504040204" pitchFamily="50" charset="-128"/>
              </a:rPr>
              <a:t>までの</a:t>
            </a:r>
            <a:r>
              <a:rPr kumimoji="1" lang="ja-JP" altLang="en-US" sz="2400" dirty="0" smtClean="0">
                <a:latin typeface="メイリオ" panose="020B0604030504040204" pitchFamily="50" charset="-128"/>
                <a:ea typeface="メイリオ" panose="020B0604030504040204" pitchFamily="50" charset="-128"/>
              </a:rPr>
              <a:t>合計を</a:t>
            </a:r>
            <a:r>
              <a:rPr kumimoji="1" lang="en-US" altLang="ja-JP" sz="2400" dirty="0" smtClean="0">
                <a:latin typeface="メイリオ" panose="020B0604030504040204" pitchFamily="50" charset="-128"/>
                <a:ea typeface="メイリオ" panose="020B0604030504040204" pitchFamily="50" charset="-128"/>
              </a:rPr>
              <a:t>for</a:t>
            </a:r>
            <a:r>
              <a:rPr kumimoji="1" lang="ja-JP" altLang="en-US" sz="2400" dirty="0" smtClean="0">
                <a:latin typeface="メイリオ" panose="020B0604030504040204" pitchFamily="50" charset="-128"/>
                <a:ea typeface="メイリオ" panose="020B0604030504040204" pitchFamily="50" charset="-128"/>
              </a:rPr>
              <a:t>文を使って計算する</a:t>
            </a:r>
          </a:p>
          <a:p>
            <a:pPr algn="l"/>
            <a:r>
              <a:rPr lang="ja-JP" altLang="en-US" sz="2400" dirty="0" smtClean="0">
                <a:latin typeface="メイリオ" panose="020B0604030504040204" pitchFamily="50" charset="-128"/>
                <a:ea typeface="メイリオ" panose="020B0604030504040204" pitchFamily="50" charset="-128"/>
              </a:rPr>
              <a:t>プログラムを作ってください。</a:t>
            </a:r>
          </a:p>
          <a:p>
            <a:pPr algn="l"/>
            <a:endParaRPr kumimoji="1" lang="ja-JP" altLang="en-US" sz="2400" dirty="0">
              <a:latin typeface="メイリオ" panose="020B0604030504040204" pitchFamily="50" charset="-128"/>
              <a:ea typeface="メイリオ" panose="020B0604030504040204" pitchFamily="50" charset="-128"/>
            </a:endParaRPr>
          </a:p>
          <a:p>
            <a:pPr algn="l"/>
            <a:r>
              <a:rPr lang="ja-JP" altLang="en-US" sz="2400" dirty="0" smtClean="0">
                <a:latin typeface="メイリオ" panose="020B0604030504040204" pitchFamily="50" charset="-128"/>
                <a:ea typeface="メイリオ" panose="020B0604030504040204" pitchFamily="50" charset="-128"/>
              </a:rPr>
              <a:t>チャレンジ</a:t>
            </a:r>
            <a:r>
              <a:rPr lang="en-US" altLang="ja-JP" sz="2400" dirty="0" smtClean="0">
                <a:latin typeface="メイリオ" panose="020B0604030504040204" pitchFamily="50" charset="-128"/>
                <a:ea typeface="メイリオ" panose="020B0604030504040204" pitchFamily="50" charset="-128"/>
              </a:rPr>
              <a:t>b</a:t>
            </a:r>
            <a:endParaRPr lang="en-US" altLang="ja-JP" sz="2400" dirty="0">
              <a:latin typeface="メイリオ" panose="020B0604030504040204" pitchFamily="50" charset="-128"/>
              <a:ea typeface="メイリオ" panose="020B0604030504040204" pitchFamily="50" charset="-128"/>
            </a:endParaRPr>
          </a:p>
          <a:p>
            <a:pPr algn="l"/>
            <a:r>
              <a:rPr lang="en-US" altLang="ja-JP" sz="2400" dirty="0">
                <a:latin typeface="メイリオ" panose="020B0604030504040204" pitchFamily="50" charset="-128"/>
                <a:ea typeface="メイリオ" panose="020B0604030504040204" pitchFamily="50" charset="-128"/>
              </a:rPr>
              <a:t>   </a:t>
            </a:r>
            <a:r>
              <a:rPr lang="en-US" altLang="ja-JP" sz="2400" dirty="0" smtClean="0">
                <a:latin typeface="メイリオ" panose="020B0604030504040204" pitchFamily="50" charset="-128"/>
                <a:ea typeface="メイリオ" panose="020B0604030504040204" pitchFamily="50" charset="-128"/>
              </a:rPr>
              <a:t>2</a:t>
            </a:r>
            <a:r>
              <a:rPr lang="ja-JP" altLang="en-US" sz="2400" dirty="0" smtClean="0">
                <a:latin typeface="メイリオ" panose="020B0604030504040204" pitchFamily="50" charset="-128"/>
                <a:ea typeface="メイリオ" panose="020B0604030504040204" pitchFamily="50" charset="-128"/>
              </a:rPr>
              <a:t>から </a:t>
            </a:r>
            <a:r>
              <a:rPr lang="en-US" altLang="ja-JP" sz="2400" dirty="0">
                <a:latin typeface="メイリオ" panose="020B0604030504040204" pitchFamily="50" charset="-128"/>
                <a:ea typeface="メイリオ" panose="020B0604030504040204" pitchFamily="50" charset="-128"/>
              </a:rPr>
              <a:t>10</a:t>
            </a:r>
            <a:r>
              <a:rPr lang="ja-JP" altLang="en-US" sz="2400" dirty="0" err="1" smtClean="0">
                <a:latin typeface="メイリオ" panose="020B0604030504040204" pitchFamily="50" charset="-128"/>
                <a:ea typeface="メイリオ" panose="020B0604030504040204" pitchFamily="50" charset="-128"/>
              </a:rPr>
              <a:t>までの</a:t>
            </a:r>
            <a:r>
              <a:rPr lang="ja-JP" altLang="en-US" sz="2400" dirty="0">
                <a:latin typeface="メイリオ" panose="020B0604030504040204" pitchFamily="50" charset="-128"/>
                <a:ea typeface="メイリオ" panose="020B0604030504040204" pitchFamily="50" charset="-128"/>
              </a:rPr>
              <a:t>偶数</a:t>
            </a:r>
            <a:r>
              <a:rPr lang="ja-JP" altLang="en-US" sz="2400" dirty="0" smtClean="0">
                <a:latin typeface="メイリオ" panose="020B0604030504040204" pitchFamily="50" charset="-128"/>
                <a:ea typeface="メイリオ" panose="020B0604030504040204" pitchFamily="50" charset="-128"/>
              </a:rPr>
              <a:t>の合計</a:t>
            </a:r>
            <a:r>
              <a:rPr lang="ja-JP" altLang="en-US" sz="2400" dirty="0">
                <a:latin typeface="メイリオ" panose="020B0604030504040204" pitchFamily="50" charset="-128"/>
                <a:ea typeface="メイリオ" panose="020B0604030504040204" pitchFamily="50" charset="-128"/>
              </a:rPr>
              <a:t>を</a:t>
            </a:r>
            <a:r>
              <a:rPr lang="en-US" altLang="ja-JP" sz="2400" dirty="0">
                <a:latin typeface="メイリオ" panose="020B0604030504040204" pitchFamily="50" charset="-128"/>
                <a:ea typeface="メイリオ" panose="020B0604030504040204" pitchFamily="50" charset="-128"/>
              </a:rPr>
              <a:t>for</a:t>
            </a:r>
            <a:r>
              <a:rPr lang="ja-JP" altLang="en-US" sz="2400" dirty="0">
                <a:latin typeface="メイリオ" panose="020B0604030504040204" pitchFamily="50" charset="-128"/>
                <a:ea typeface="メイリオ" panose="020B0604030504040204" pitchFamily="50" charset="-128"/>
              </a:rPr>
              <a:t>文を使って計算する</a:t>
            </a:r>
          </a:p>
          <a:p>
            <a:pPr algn="l"/>
            <a:r>
              <a:rPr lang="ja-JP" altLang="en-US" sz="2400" dirty="0">
                <a:latin typeface="メイリオ" panose="020B0604030504040204" pitchFamily="50" charset="-128"/>
                <a:ea typeface="メイリオ" panose="020B0604030504040204" pitchFamily="50" charset="-128"/>
              </a:rPr>
              <a:t>プログラムを作ってください。</a:t>
            </a:r>
          </a:p>
          <a:p>
            <a:pPr algn="l"/>
            <a:endParaRPr lang="ja-JP" altLang="en-US" sz="2400" dirty="0" smtClean="0">
              <a:latin typeface="メイリオ" panose="020B0604030504040204" pitchFamily="50" charset="-128"/>
              <a:ea typeface="メイリオ" panose="020B0604030504040204" pitchFamily="50" charset="-128"/>
            </a:endParaRPr>
          </a:p>
          <a:p>
            <a:pPr algn="l"/>
            <a:endParaRPr kumimoji="1" lang="ja-JP" altLang="en-US" sz="2400" dirty="0">
              <a:latin typeface="メイリオ" panose="020B0604030504040204" pitchFamily="50" charset="-128"/>
              <a:ea typeface="メイリオ" panose="020B0604030504040204" pitchFamily="50" charset="-128"/>
            </a:endParaRPr>
          </a:p>
        </p:txBody>
      </p:sp>
      <p:sp>
        <p:nvSpPr>
          <p:cNvPr id="5" name="テキスト ボックス 4"/>
          <p:cNvSpPr txBox="1"/>
          <p:nvPr/>
        </p:nvSpPr>
        <p:spPr>
          <a:xfrm>
            <a:off x="3671430" y="3910289"/>
            <a:ext cx="4725810" cy="461665"/>
          </a:xfrm>
          <a:prstGeom prst="rect">
            <a:avLst/>
          </a:prstGeom>
          <a:solidFill>
            <a:schemeClr val="bg1"/>
          </a:solidFill>
          <a:ln w="38100">
            <a:solidFill>
              <a:srgbClr val="FF0000"/>
            </a:solidFill>
          </a:ln>
        </p:spPr>
        <p:txBody>
          <a:bodyPr wrap="square" rtlCol="0">
            <a:spAutoFit/>
          </a:bodyPr>
          <a:lstStyle/>
          <a:p>
            <a:r>
              <a:rPr lang="ja-JP" altLang="en-US" sz="2400" dirty="0" smtClean="0">
                <a:solidFill>
                  <a:srgbClr val="FF0000"/>
                </a:solidFill>
                <a:latin typeface="メイリオ" panose="020B0604030504040204" pitchFamily="50" charset="-128"/>
                <a:ea typeface="メイリオ" panose="020B0604030504040204" pitchFamily="50" charset="-128"/>
              </a:rPr>
              <a:t>チャレンジ</a:t>
            </a:r>
            <a:r>
              <a:rPr lang="en-US" altLang="ja-JP" sz="2400" dirty="0" smtClean="0">
                <a:solidFill>
                  <a:srgbClr val="FF0000"/>
                </a:solidFill>
                <a:latin typeface="メイリオ" panose="020B0604030504040204" pitchFamily="50" charset="-128"/>
                <a:ea typeface="メイリオ" panose="020B0604030504040204" pitchFamily="50" charset="-128"/>
              </a:rPr>
              <a:t>b</a:t>
            </a:r>
            <a:r>
              <a:rPr lang="ja-JP" altLang="en-US" sz="2400" dirty="0" smtClean="0">
                <a:solidFill>
                  <a:srgbClr val="FF0000"/>
                </a:solidFill>
                <a:latin typeface="メイリオ" panose="020B0604030504040204" pitchFamily="50" charset="-128"/>
                <a:ea typeface="メイリオ" panose="020B0604030504040204" pitchFamily="50" charset="-128"/>
              </a:rPr>
              <a:t>のみ</a:t>
            </a:r>
            <a:r>
              <a:rPr kumimoji="1" lang="ja-JP" altLang="en-US" sz="2400" dirty="0" smtClean="0">
                <a:solidFill>
                  <a:srgbClr val="FF0000"/>
                </a:solidFill>
                <a:latin typeface="メイリオ" panose="020B0604030504040204" pitchFamily="50" charset="-128"/>
                <a:ea typeface="メイリオ" panose="020B0604030504040204" pitchFamily="50" charset="-128"/>
              </a:rPr>
              <a:t>ファイル提出</a:t>
            </a:r>
            <a:endParaRPr kumimoji="1" lang="ja-JP" altLang="en-US" sz="2400" dirty="0">
              <a:solidFill>
                <a:srgbClr val="FF0000"/>
              </a:solidFill>
              <a:latin typeface="メイリオ" panose="020B0604030504040204" pitchFamily="50" charset="-128"/>
              <a:ea typeface="メイリオ" panose="020B0604030504040204" pitchFamily="50" charset="-128"/>
            </a:endParaRPr>
          </a:p>
        </p:txBody>
      </p:sp>
      <p:sp>
        <p:nvSpPr>
          <p:cNvPr id="6" name="テキスト ボックス 5"/>
          <p:cNvSpPr txBox="1"/>
          <p:nvPr/>
        </p:nvSpPr>
        <p:spPr>
          <a:xfrm>
            <a:off x="3671430" y="4658743"/>
            <a:ext cx="5015370" cy="830997"/>
          </a:xfrm>
          <a:prstGeom prst="rect">
            <a:avLst/>
          </a:prstGeom>
          <a:solidFill>
            <a:schemeClr val="bg1"/>
          </a:solidFill>
          <a:ln w="38100">
            <a:solidFill>
              <a:srgbClr val="FF0000"/>
            </a:solidFill>
          </a:ln>
        </p:spPr>
        <p:txBody>
          <a:bodyPr wrap="square" rtlCol="0">
            <a:spAutoFit/>
          </a:bodyPr>
          <a:lstStyle/>
          <a:p>
            <a:pPr algn="l"/>
            <a:r>
              <a:rPr kumimoji="1" lang="ja-JP" altLang="en-US" sz="2400" dirty="0" smtClean="0">
                <a:latin typeface="メイリオ" panose="020B0604030504040204" pitchFamily="50" charset="-128"/>
                <a:ea typeface="メイリオ" panose="020B0604030504040204" pitchFamily="50" charset="-128"/>
              </a:rPr>
              <a:t>提出ファイル名</a:t>
            </a:r>
          </a:p>
          <a:p>
            <a:pPr algn="l"/>
            <a:r>
              <a:rPr kumimoji="1" lang="en-US" altLang="ja-JP" sz="2400" dirty="0" smtClean="0">
                <a:latin typeface="メイリオ" panose="020B0604030504040204" pitchFamily="50" charset="-128"/>
                <a:ea typeface="メイリオ" panose="020B0604030504040204" pitchFamily="50" charset="-128"/>
              </a:rPr>
              <a:t>xxC10.py  (xx</a:t>
            </a:r>
            <a:r>
              <a:rPr kumimoji="1" lang="ja-JP" altLang="en-US" sz="2400" dirty="0" smtClean="0">
                <a:latin typeface="メイリオ" panose="020B0604030504040204" pitchFamily="50" charset="-128"/>
                <a:ea typeface="メイリオ" panose="020B0604030504040204" pitchFamily="50" charset="-128"/>
              </a:rPr>
              <a:t>は出席番号</a:t>
            </a:r>
            <a:r>
              <a:rPr kumimoji="1" lang="en-US" altLang="ja-JP" sz="2400" dirty="0" smtClean="0">
                <a:latin typeface="メイリオ" panose="020B0604030504040204" pitchFamily="50" charset="-128"/>
                <a:ea typeface="メイリオ" panose="020B0604030504040204" pitchFamily="50" charset="-128"/>
              </a:rPr>
              <a:t>)</a:t>
            </a:r>
            <a:endParaRPr kumimoji="1" lang="ja-JP" altLang="en-US" sz="2400" dirty="0">
              <a:solidFill>
                <a:srgbClr val="FF0000"/>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58566843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Text Box 2"/>
          <p:cNvSpPr txBox="1">
            <a:spLocks noChangeArrowheads="1"/>
          </p:cNvSpPr>
          <p:nvPr/>
        </p:nvSpPr>
        <p:spPr bwMode="auto">
          <a:xfrm>
            <a:off x="300038" y="246063"/>
            <a:ext cx="812768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50000"/>
              </a:spcBef>
            </a:pPr>
            <a:r>
              <a:rPr lang="en-US" altLang="ja-JP" sz="2800" dirty="0" smtClean="0">
                <a:latin typeface="メイリオ" panose="020B0604030504040204" pitchFamily="50" charset="-128"/>
                <a:ea typeface="メイリオ" panose="020B0604030504040204" pitchFamily="50" charset="-128"/>
              </a:rPr>
              <a:t>1</a:t>
            </a:r>
            <a:r>
              <a:rPr lang="en-US" altLang="ja-JP" sz="2800" dirty="0">
                <a:latin typeface="メイリオ" panose="020B0604030504040204" pitchFamily="50" charset="-128"/>
                <a:ea typeface="メイリオ" panose="020B0604030504040204" pitchFamily="50" charset="-128"/>
              </a:rPr>
              <a:t>1</a:t>
            </a:r>
            <a:r>
              <a:rPr lang="en-US" altLang="ja-JP" sz="2800" dirty="0" smtClean="0">
                <a:latin typeface="メイリオ" panose="020B0604030504040204" pitchFamily="50" charset="-128"/>
                <a:ea typeface="メイリオ" panose="020B0604030504040204" pitchFamily="50" charset="-128"/>
              </a:rPr>
              <a:t>. </a:t>
            </a:r>
            <a:r>
              <a:rPr lang="ja-JP" altLang="en-US" sz="2800" dirty="0" smtClean="0">
                <a:latin typeface="メイリオ" panose="020B0604030504040204" pitchFamily="50" charset="-128"/>
                <a:ea typeface="メイリオ" panose="020B0604030504040204" pitchFamily="50" charset="-128"/>
              </a:rPr>
              <a:t>リスト</a:t>
            </a:r>
            <a:r>
              <a:rPr lang="en-US" altLang="ja-JP" sz="2800" dirty="0" smtClean="0">
                <a:latin typeface="メイリオ" panose="020B0604030504040204" pitchFamily="50" charset="-128"/>
                <a:ea typeface="メイリオ" panose="020B0604030504040204" pitchFamily="50" charset="-128"/>
              </a:rPr>
              <a:t>(</a:t>
            </a:r>
            <a:r>
              <a:rPr lang="ja-JP" altLang="en-US" sz="2800" dirty="0" smtClean="0">
                <a:latin typeface="メイリオ" panose="020B0604030504040204" pitchFamily="50" charset="-128"/>
                <a:ea typeface="メイリオ" panose="020B0604030504040204" pitchFamily="50" charset="-128"/>
              </a:rPr>
              <a:t>配列</a:t>
            </a:r>
            <a:r>
              <a:rPr lang="en-US" altLang="ja-JP" sz="2800" dirty="0" smtClean="0">
                <a:latin typeface="メイリオ" panose="020B0604030504040204" pitchFamily="50" charset="-128"/>
                <a:ea typeface="メイリオ" panose="020B0604030504040204" pitchFamily="50" charset="-128"/>
              </a:rPr>
              <a:t>)(1)</a:t>
            </a:r>
            <a:endParaRPr lang="en-US" altLang="ja-JP" sz="2800" dirty="0">
              <a:latin typeface="メイリオ" panose="020B0604030504040204" pitchFamily="50" charset="-128"/>
              <a:ea typeface="メイリオ" panose="020B0604030504040204" pitchFamily="50" charset="-128"/>
            </a:endParaRPr>
          </a:p>
        </p:txBody>
      </p:sp>
      <p:sp>
        <p:nvSpPr>
          <p:cNvPr id="24" name="テキスト ボックス 23"/>
          <p:cNvSpPr txBox="1"/>
          <p:nvPr/>
        </p:nvSpPr>
        <p:spPr>
          <a:xfrm>
            <a:off x="494387" y="718717"/>
            <a:ext cx="8348583" cy="461665"/>
          </a:xfrm>
          <a:prstGeom prst="rect">
            <a:avLst/>
          </a:prstGeom>
          <a:noFill/>
        </p:spPr>
        <p:txBody>
          <a:bodyPr wrap="square" rtlCol="0">
            <a:spAutoFit/>
          </a:bodyPr>
          <a:lstStyle/>
          <a:p>
            <a:pPr algn="l"/>
            <a:r>
              <a:rPr kumimoji="1" lang="en-US" altLang="ja-JP" sz="2400" dirty="0" smtClean="0">
                <a:latin typeface="メイリオ" panose="020B0604030504040204" pitchFamily="50" charset="-128"/>
                <a:ea typeface="メイリオ" panose="020B0604030504040204" pitchFamily="50" charset="-128"/>
              </a:rPr>
              <a:t>Python</a:t>
            </a:r>
            <a:r>
              <a:rPr kumimoji="1" lang="ja-JP" altLang="en-US" sz="2400" dirty="0" smtClean="0">
                <a:latin typeface="メイリオ" panose="020B0604030504040204" pitchFamily="50" charset="-128"/>
                <a:ea typeface="メイリオ" panose="020B0604030504040204" pitchFamily="50" charset="-128"/>
              </a:rPr>
              <a:t>も</a:t>
            </a:r>
            <a:r>
              <a:rPr kumimoji="1" lang="en-US" altLang="ja-JP" sz="2400" dirty="0" smtClean="0">
                <a:latin typeface="メイリオ" panose="020B0604030504040204" pitchFamily="50" charset="-128"/>
                <a:ea typeface="メイリオ" panose="020B0604030504040204" pitchFamily="50" charset="-128"/>
              </a:rPr>
              <a:t>Scratch</a:t>
            </a:r>
            <a:r>
              <a:rPr kumimoji="1" lang="ja-JP" altLang="en-US" sz="2400" dirty="0" smtClean="0">
                <a:latin typeface="メイリオ" panose="020B0604030504040204" pitchFamily="50" charset="-128"/>
                <a:ea typeface="メイリオ" panose="020B0604030504040204" pitchFamily="50" charset="-128"/>
              </a:rPr>
              <a:t>と同じようにリストが使えます</a:t>
            </a:r>
            <a:endParaRPr kumimoji="1" lang="ja-JP" altLang="en-US" sz="2400" dirty="0">
              <a:solidFill>
                <a:srgbClr val="FF0000"/>
              </a:solidFill>
              <a:latin typeface="メイリオ" panose="020B0604030504040204" pitchFamily="50" charset="-128"/>
              <a:ea typeface="メイリオ"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1591724064"/>
              </p:ext>
            </p:extLst>
          </p:nvPr>
        </p:nvGraphicFramePr>
        <p:xfrm>
          <a:off x="300038" y="1180382"/>
          <a:ext cx="8737282" cy="5652218"/>
        </p:xfrm>
        <a:graphic>
          <a:graphicData uri="http://schemas.openxmlformats.org/drawingml/2006/table">
            <a:tbl>
              <a:tblPr firstRow="1" bandRow="1">
                <a:tableStyleId>{5C22544A-7EE6-4342-B048-85BDC9FD1C3A}</a:tableStyleId>
              </a:tblPr>
              <a:tblGrid>
                <a:gridCol w="2275522">
                  <a:extLst>
                    <a:ext uri="{9D8B030D-6E8A-4147-A177-3AD203B41FA5}">
                      <a16:colId xmlns:a16="http://schemas.microsoft.com/office/drawing/2014/main" val="1732305023"/>
                    </a:ext>
                  </a:extLst>
                </a:gridCol>
                <a:gridCol w="6461760">
                  <a:extLst>
                    <a:ext uri="{9D8B030D-6E8A-4147-A177-3AD203B41FA5}">
                      <a16:colId xmlns:a16="http://schemas.microsoft.com/office/drawing/2014/main" val="1788255425"/>
                    </a:ext>
                  </a:extLst>
                </a:gridCol>
              </a:tblGrid>
              <a:tr h="424432">
                <a:tc>
                  <a:txBody>
                    <a:bodyPr/>
                    <a:lstStyle/>
                    <a:p>
                      <a:pPr algn="ctr">
                        <a:lnSpc>
                          <a:spcPts val="2800"/>
                        </a:lnSpc>
                      </a:pPr>
                      <a:r>
                        <a:rPr kumimoji="1" lang="en-US" altLang="ja-JP" sz="2800" b="0" dirty="0" smtClean="0">
                          <a:solidFill>
                            <a:schemeClr val="tx1"/>
                          </a:solidFill>
                          <a:latin typeface="メイリオ" panose="020B0604030504040204" pitchFamily="50" charset="-128"/>
                          <a:ea typeface="メイリオ" panose="020B0604030504040204" pitchFamily="50" charset="-128"/>
                        </a:rPr>
                        <a:t>Scratch</a:t>
                      </a:r>
                      <a:endParaRPr kumimoji="1" lang="ja-JP" altLang="en-US" sz="2800" b="0" dirty="0">
                        <a:solidFill>
                          <a:schemeClr val="tx1"/>
                        </a:solidFill>
                        <a:latin typeface="メイリオ" panose="020B0604030504040204" pitchFamily="50" charset="-128"/>
                        <a:ea typeface="メイリオ"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2800"/>
                        </a:lnSpc>
                      </a:pPr>
                      <a:r>
                        <a:rPr kumimoji="1" lang="en-US" altLang="ja-JP" sz="2800" b="0" dirty="0" smtClean="0">
                          <a:solidFill>
                            <a:schemeClr val="tx1"/>
                          </a:solidFill>
                        </a:rPr>
                        <a:t>Python</a:t>
                      </a:r>
                      <a:endParaRPr kumimoji="1" lang="ja-JP" altLang="en-US" sz="28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49469891"/>
                  </a:ext>
                </a:extLst>
              </a:tr>
              <a:tr h="2624538">
                <a:tc>
                  <a:txBody>
                    <a:bodyPr/>
                    <a:lstStyle/>
                    <a:p>
                      <a:pPr>
                        <a:lnSpc>
                          <a:spcPts val="2800"/>
                        </a:lnSpc>
                      </a:pPr>
                      <a:endParaRPr kumimoji="1" lang="en-US" altLang="ja-JP" sz="2800" dirty="0" smtClean="0">
                        <a:solidFill>
                          <a:schemeClr val="tx1"/>
                        </a:solidFill>
                      </a:endParaRPr>
                    </a:p>
                    <a:p>
                      <a:pPr>
                        <a:lnSpc>
                          <a:spcPts val="2800"/>
                        </a:lnSpc>
                      </a:pPr>
                      <a:endParaRPr kumimoji="1" lang="en-US" altLang="ja-JP" sz="2800" dirty="0" smtClean="0">
                        <a:solidFill>
                          <a:schemeClr val="tx1"/>
                        </a:solidFill>
                      </a:endParaRPr>
                    </a:p>
                    <a:p>
                      <a:pPr>
                        <a:lnSpc>
                          <a:spcPts val="2800"/>
                        </a:lnSpc>
                      </a:pPr>
                      <a:endParaRPr kumimoji="1" lang="en-US" altLang="ja-JP" sz="2800" dirty="0" smtClean="0">
                        <a:solidFill>
                          <a:schemeClr val="tx1"/>
                        </a:solidFill>
                      </a:endParaRPr>
                    </a:p>
                    <a:p>
                      <a:pPr>
                        <a:lnSpc>
                          <a:spcPts val="2800"/>
                        </a:lnSpc>
                      </a:pPr>
                      <a:endParaRPr kumimoji="1" lang="ja-JP" altLang="en-US" sz="28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ts val="2800"/>
                        </a:lnSpc>
                      </a:pPr>
                      <a:r>
                        <a:rPr kumimoji="1" lang="en-US" altLang="ja-JP" sz="2800" dirty="0" smtClean="0">
                          <a:solidFill>
                            <a:schemeClr val="tx1"/>
                          </a:solidFill>
                        </a:rPr>
                        <a:t>D = [ 1, "ABC", 100, "Hello"]</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18278200"/>
                  </a:ext>
                </a:extLst>
              </a:tr>
              <a:tr h="1234440">
                <a:tc>
                  <a:txBody>
                    <a:bodyPr/>
                    <a:lstStyle/>
                    <a:p>
                      <a:pPr>
                        <a:lnSpc>
                          <a:spcPts val="2800"/>
                        </a:lnSpc>
                      </a:pPr>
                      <a:endParaRPr kumimoji="1" lang="ja-JP" altLang="en-US" sz="2800" dirty="0" smtClean="0">
                        <a:solidFill>
                          <a:schemeClr val="tx1"/>
                        </a:solidFill>
                      </a:endParaRPr>
                    </a:p>
                    <a:p>
                      <a:pPr>
                        <a:lnSpc>
                          <a:spcPts val="2800"/>
                        </a:lnSpc>
                      </a:pPr>
                      <a:endParaRPr kumimoji="1" lang="ja-JP" altLang="en-US" sz="2800" dirty="0" smtClean="0">
                        <a:solidFill>
                          <a:schemeClr val="tx1"/>
                        </a:solidFill>
                      </a:endParaRPr>
                    </a:p>
                    <a:p>
                      <a:pPr>
                        <a:lnSpc>
                          <a:spcPts val="2800"/>
                        </a:lnSpc>
                      </a:pPr>
                      <a:endParaRPr kumimoji="1" lang="ja-JP" altLang="en-US" sz="2800" dirty="0" smtClean="0">
                        <a:solidFill>
                          <a:schemeClr val="tx1"/>
                        </a:solidFill>
                      </a:endParaRPr>
                    </a:p>
                    <a:p>
                      <a:pPr>
                        <a:lnSpc>
                          <a:spcPts val="2800"/>
                        </a:lnSpc>
                      </a:pPr>
                      <a:endParaRPr kumimoji="1" lang="ja-JP" altLang="en-US" sz="2800" dirty="0" smtClean="0">
                        <a:solidFill>
                          <a:schemeClr val="tx1"/>
                        </a:solidFill>
                      </a:endParaRPr>
                    </a:p>
                    <a:p>
                      <a:pPr>
                        <a:lnSpc>
                          <a:spcPts val="2800"/>
                        </a:lnSpc>
                      </a:pPr>
                      <a:endParaRPr kumimoji="1" lang="ja-JP" altLang="en-US" sz="2800" dirty="0" smtClean="0">
                        <a:solidFill>
                          <a:schemeClr val="tx1"/>
                        </a:solidFill>
                      </a:endParaRPr>
                    </a:p>
                    <a:p>
                      <a:pPr>
                        <a:lnSpc>
                          <a:spcPts val="2800"/>
                        </a:lnSpc>
                      </a:pPr>
                      <a:endParaRPr kumimoji="1" lang="ja-JP" altLang="en-US" sz="2800" dirty="0" smtClean="0">
                        <a:solidFill>
                          <a:schemeClr val="tx1"/>
                        </a:solidFill>
                      </a:endParaRPr>
                    </a:p>
                    <a:p>
                      <a:pPr>
                        <a:lnSpc>
                          <a:spcPts val="2800"/>
                        </a:lnSpc>
                      </a:pPr>
                      <a:endParaRPr kumimoji="1" lang="ja-JP" altLang="en-US" sz="28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ts val="2800"/>
                        </a:lnSpc>
                      </a:pPr>
                      <a:r>
                        <a:rPr kumimoji="1" lang="en-US" altLang="ja-JP" sz="2800" dirty="0" smtClean="0">
                          <a:solidFill>
                            <a:schemeClr val="tx1"/>
                          </a:solidFill>
                        </a:rPr>
                        <a:t>D = [ 1, 2, 3,</a:t>
                      </a:r>
                      <a:r>
                        <a:rPr kumimoji="1" lang="en-US" altLang="ja-JP" sz="2800" baseline="0" dirty="0" smtClean="0">
                          <a:solidFill>
                            <a:schemeClr val="tx1"/>
                          </a:solidFill>
                        </a:rPr>
                        <a:t> 4</a:t>
                      </a:r>
                      <a:r>
                        <a:rPr kumimoji="1" lang="en-US" altLang="ja-JP" sz="2800" dirty="0" smtClean="0">
                          <a:solidFill>
                            <a:schemeClr val="tx1"/>
                          </a:solidFill>
                        </a:rPr>
                        <a:t>]</a:t>
                      </a:r>
                    </a:p>
                    <a:p>
                      <a:pPr>
                        <a:lnSpc>
                          <a:spcPts val="2800"/>
                        </a:lnSpc>
                      </a:pPr>
                      <a:r>
                        <a:rPr kumimoji="1" lang="en-US" altLang="ja-JP" sz="2800" dirty="0" smtClean="0">
                          <a:solidFill>
                            <a:schemeClr val="tx1"/>
                          </a:solidFill>
                        </a:rPr>
                        <a:t>D = list(range(1,5))</a:t>
                      </a:r>
                    </a:p>
                    <a:p>
                      <a:pPr>
                        <a:lnSpc>
                          <a:spcPts val="2800"/>
                        </a:lnSpc>
                      </a:pPr>
                      <a:endParaRPr kumimoji="1" lang="ja-JP" altLang="en-US" sz="28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2694686"/>
                  </a:ext>
                </a:extLst>
              </a:tr>
            </a:tbl>
          </a:graphicData>
        </a:graphic>
      </p:graphicFrame>
      <p:sp>
        <p:nvSpPr>
          <p:cNvPr id="13" name="テキスト ボックス 12"/>
          <p:cNvSpPr txBox="1"/>
          <p:nvPr/>
        </p:nvSpPr>
        <p:spPr>
          <a:xfrm>
            <a:off x="4495420" y="2283027"/>
            <a:ext cx="3932300" cy="1015663"/>
          </a:xfrm>
          <a:prstGeom prst="rect">
            <a:avLst/>
          </a:prstGeom>
          <a:noFill/>
          <a:ln>
            <a:solidFill>
              <a:srgbClr val="FF0000"/>
            </a:solidFill>
          </a:ln>
        </p:spPr>
        <p:txBody>
          <a:bodyPr wrap="square" rtlCol="0">
            <a:spAutoFit/>
          </a:bodyPr>
          <a:lstStyle/>
          <a:p>
            <a:pPr algn="l"/>
            <a:r>
              <a:rPr lang="ja-JP" altLang="en-US" sz="2000" dirty="0" smtClean="0">
                <a:solidFill>
                  <a:srgbClr val="FF0000"/>
                </a:solidFill>
                <a:latin typeface="メイリオ" panose="020B0604030504040204" pitchFamily="50" charset="-128"/>
                <a:ea typeface="メイリオ" panose="020B0604030504040204" pitchFamily="50" charset="-128"/>
              </a:rPr>
              <a:t>重要</a:t>
            </a:r>
            <a:r>
              <a:rPr lang="en-US" altLang="ja-JP" sz="2000" dirty="0" smtClean="0">
                <a:solidFill>
                  <a:srgbClr val="FF0000"/>
                </a:solidFill>
                <a:latin typeface="メイリオ" panose="020B0604030504040204" pitchFamily="50" charset="-128"/>
                <a:ea typeface="メイリオ" panose="020B0604030504040204" pitchFamily="50" charset="-128"/>
              </a:rPr>
              <a:t>:</a:t>
            </a:r>
          </a:p>
          <a:p>
            <a:pPr algn="l"/>
            <a:r>
              <a:rPr lang="en-US" altLang="ja-JP" sz="2000" dirty="0" smtClean="0">
                <a:latin typeface="メイリオ" panose="020B0604030504040204" pitchFamily="50" charset="-128"/>
                <a:ea typeface="メイリオ" panose="020B0604030504040204" pitchFamily="50" charset="-128"/>
              </a:rPr>
              <a:t>Python</a:t>
            </a:r>
            <a:r>
              <a:rPr lang="ja-JP" altLang="en-US" sz="2000" dirty="0" smtClean="0">
                <a:latin typeface="メイリオ" panose="020B0604030504040204" pitchFamily="50" charset="-128"/>
                <a:ea typeface="メイリオ" panose="020B0604030504040204" pitchFamily="50" charset="-128"/>
              </a:rPr>
              <a:t>の場合、リスト内の箱の番号は</a:t>
            </a:r>
            <a:r>
              <a:rPr lang="en-US" altLang="ja-JP" sz="2000" dirty="0" smtClean="0">
                <a:solidFill>
                  <a:srgbClr val="FF0000"/>
                </a:solidFill>
                <a:latin typeface="メイリオ" panose="020B0604030504040204" pitchFamily="50" charset="-128"/>
                <a:ea typeface="メイリオ" panose="020B0604030504040204" pitchFamily="50" charset="-128"/>
              </a:rPr>
              <a:t>0</a:t>
            </a:r>
            <a:r>
              <a:rPr lang="ja-JP" altLang="en-US" sz="2000" dirty="0" smtClean="0">
                <a:solidFill>
                  <a:srgbClr val="FF0000"/>
                </a:solidFill>
                <a:latin typeface="メイリオ" panose="020B0604030504040204" pitchFamily="50" charset="-128"/>
                <a:ea typeface="メイリオ" panose="020B0604030504040204" pitchFamily="50" charset="-128"/>
              </a:rPr>
              <a:t>から</a:t>
            </a:r>
            <a:r>
              <a:rPr lang="ja-JP" altLang="en-US" sz="2000" dirty="0" smtClean="0">
                <a:latin typeface="メイリオ" panose="020B0604030504040204" pitchFamily="50" charset="-128"/>
                <a:ea typeface="メイリオ" panose="020B0604030504040204" pitchFamily="50" charset="-128"/>
              </a:rPr>
              <a:t>始まります。</a:t>
            </a:r>
          </a:p>
        </p:txBody>
      </p:sp>
      <p:pic>
        <p:nvPicPr>
          <p:cNvPr id="4" name="図 3"/>
          <p:cNvPicPr>
            <a:picLocks noChangeAspect="1"/>
          </p:cNvPicPr>
          <p:nvPr/>
        </p:nvPicPr>
        <p:blipFill>
          <a:blip r:embed="rId2"/>
          <a:stretch>
            <a:fillRect/>
          </a:stretch>
        </p:blipFill>
        <p:spPr>
          <a:xfrm>
            <a:off x="850582" y="1790734"/>
            <a:ext cx="1390650" cy="2000250"/>
          </a:xfrm>
          <a:prstGeom prst="rect">
            <a:avLst/>
          </a:prstGeom>
        </p:spPr>
      </p:pic>
      <p:pic>
        <p:nvPicPr>
          <p:cNvPr id="5" name="図 4"/>
          <p:cNvPicPr>
            <a:picLocks noChangeAspect="1"/>
          </p:cNvPicPr>
          <p:nvPr/>
        </p:nvPicPr>
        <p:blipFill>
          <a:blip r:embed="rId3"/>
          <a:stretch>
            <a:fillRect/>
          </a:stretch>
        </p:blipFill>
        <p:spPr>
          <a:xfrm>
            <a:off x="2791776" y="2219359"/>
            <a:ext cx="1095375" cy="1571625"/>
          </a:xfrm>
          <a:prstGeom prst="rect">
            <a:avLst/>
          </a:prstGeom>
        </p:spPr>
      </p:pic>
      <p:pic>
        <p:nvPicPr>
          <p:cNvPr id="8" name="図 7"/>
          <p:cNvPicPr>
            <a:picLocks noChangeAspect="1"/>
          </p:cNvPicPr>
          <p:nvPr/>
        </p:nvPicPr>
        <p:blipFill>
          <a:blip r:embed="rId4"/>
          <a:stretch>
            <a:fillRect/>
          </a:stretch>
        </p:blipFill>
        <p:spPr>
          <a:xfrm>
            <a:off x="850582" y="4401336"/>
            <a:ext cx="1419225" cy="2028825"/>
          </a:xfrm>
          <a:prstGeom prst="rect">
            <a:avLst/>
          </a:prstGeom>
        </p:spPr>
      </p:pic>
      <p:sp>
        <p:nvSpPr>
          <p:cNvPr id="14" name="テキスト ボックス 13"/>
          <p:cNvSpPr txBox="1"/>
          <p:nvPr/>
        </p:nvSpPr>
        <p:spPr>
          <a:xfrm>
            <a:off x="4363879" y="5285307"/>
            <a:ext cx="3932300" cy="1323439"/>
          </a:xfrm>
          <a:prstGeom prst="rect">
            <a:avLst/>
          </a:prstGeom>
          <a:noFill/>
          <a:ln>
            <a:solidFill>
              <a:srgbClr val="FF0000"/>
            </a:solidFill>
          </a:ln>
        </p:spPr>
        <p:txBody>
          <a:bodyPr wrap="square" rtlCol="0">
            <a:spAutoFit/>
          </a:bodyPr>
          <a:lstStyle/>
          <a:p>
            <a:pPr algn="l"/>
            <a:r>
              <a:rPr lang="ja-JP" altLang="en-US" sz="2000" dirty="0" smtClean="0">
                <a:solidFill>
                  <a:srgbClr val="FF0000"/>
                </a:solidFill>
                <a:latin typeface="メイリオ" panose="020B0604030504040204" pitchFamily="50" charset="-128"/>
                <a:ea typeface="メイリオ" panose="020B0604030504040204" pitchFamily="50" charset="-128"/>
              </a:rPr>
              <a:t>重要</a:t>
            </a:r>
            <a:r>
              <a:rPr lang="en-US" altLang="ja-JP" sz="2000" dirty="0" smtClean="0">
                <a:solidFill>
                  <a:srgbClr val="FF0000"/>
                </a:solidFill>
                <a:latin typeface="メイリオ" panose="020B0604030504040204" pitchFamily="50" charset="-128"/>
                <a:ea typeface="メイリオ" panose="020B0604030504040204" pitchFamily="50" charset="-128"/>
              </a:rPr>
              <a:t>:</a:t>
            </a:r>
          </a:p>
          <a:p>
            <a:pPr algn="l"/>
            <a:r>
              <a:rPr lang="en-US" altLang="ja-JP" sz="2000" dirty="0" smtClean="0">
                <a:latin typeface="メイリオ" panose="020B0604030504040204" pitchFamily="50" charset="-128"/>
                <a:ea typeface="メイリオ" panose="020B0604030504040204" pitchFamily="50" charset="-128"/>
              </a:rPr>
              <a:t>list()</a:t>
            </a:r>
            <a:r>
              <a:rPr lang="ja-JP" altLang="en-US" sz="2000" dirty="0" smtClean="0">
                <a:latin typeface="メイリオ" panose="020B0604030504040204" pitchFamily="50" charset="-128"/>
                <a:ea typeface="メイリオ" panose="020B0604030504040204" pitchFamily="50" charset="-128"/>
              </a:rPr>
              <a:t>を使って、</a:t>
            </a:r>
            <a:r>
              <a:rPr lang="en-US" altLang="ja-JP" sz="2000" dirty="0" smtClean="0">
                <a:latin typeface="メイリオ" panose="020B0604030504040204" pitchFamily="50" charset="-128"/>
                <a:ea typeface="メイリオ" panose="020B0604030504040204" pitchFamily="50" charset="-128"/>
              </a:rPr>
              <a:t>range()</a:t>
            </a:r>
            <a:r>
              <a:rPr lang="ja-JP" altLang="en-US" sz="2000" dirty="0" smtClean="0">
                <a:latin typeface="メイリオ" panose="020B0604030504040204" pitchFamily="50" charset="-128"/>
                <a:ea typeface="メイリオ" panose="020B0604030504040204" pitchFamily="50" charset="-128"/>
              </a:rPr>
              <a:t>で生成した数列をリストの中にいれることができます。</a:t>
            </a:r>
          </a:p>
        </p:txBody>
      </p:sp>
    </p:spTree>
    <p:extLst>
      <p:ext uri="{BB962C8B-B14F-4D97-AF65-F5344CB8AC3E}">
        <p14:creationId xmlns:p14="http://schemas.microsoft.com/office/powerpoint/2010/main" val="233011370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Text Box 2"/>
          <p:cNvSpPr txBox="1">
            <a:spLocks noChangeArrowheads="1"/>
          </p:cNvSpPr>
          <p:nvPr/>
        </p:nvSpPr>
        <p:spPr bwMode="auto">
          <a:xfrm>
            <a:off x="300038" y="246063"/>
            <a:ext cx="812768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50000"/>
              </a:spcBef>
            </a:pPr>
            <a:r>
              <a:rPr lang="en-US" altLang="ja-JP" sz="2800" dirty="0" smtClean="0">
                <a:latin typeface="メイリオ" panose="020B0604030504040204" pitchFamily="50" charset="-128"/>
                <a:ea typeface="メイリオ" panose="020B0604030504040204" pitchFamily="50" charset="-128"/>
              </a:rPr>
              <a:t>1</a:t>
            </a:r>
            <a:r>
              <a:rPr lang="en-US" altLang="ja-JP" sz="2800" dirty="0">
                <a:latin typeface="メイリオ" panose="020B0604030504040204" pitchFamily="50" charset="-128"/>
                <a:ea typeface="メイリオ" panose="020B0604030504040204" pitchFamily="50" charset="-128"/>
              </a:rPr>
              <a:t>1</a:t>
            </a:r>
            <a:r>
              <a:rPr lang="en-US" altLang="ja-JP" sz="2800" dirty="0" smtClean="0">
                <a:latin typeface="メイリオ" panose="020B0604030504040204" pitchFamily="50" charset="-128"/>
                <a:ea typeface="メイリオ" panose="020B0604030504040204" pitchFamily="50" charset="-128"/>
              </a:rPr>
              <a:t>. </a:t>
            </a:r>
            <a:r>
              <a:rPr lang="ja-JP" altLang="en-US" sz="2800" dirty="0" smtClean="0">
                <a:latin typeface="メイリオ" panose="020B0604030504040204" pitchFamily="50" charset="-128"/>
                <a:ea typeface="メイリオ" panose="020B0604030504040204" pitchFamily="50" charset="-128"/>
              </a:rPr>
              <a:t>リスト</a:t>
            </a:r>
            <a:r>
              <a:rPr lang="en-US" altLang="ja-JP" sz="2800" dirty="0" smtClean="0">
                <a:latin typeface="メイリオ" panose="020B0604030504040204" pitchFamily="50" charset="-128"/>
                <a:ea typeface="メイリオ" panose="020B0604030504040204" pitchFamily="50" charset="-128"/>
              </a:rPr>
              <a:t>(</a:t>
            </a:r>
            <a:r>
              <a:rPr lang="ja-JP" altLang="en-US" sz="2800" dirty="0" smtClean="0">
                <a:latin typeface="メイリオ" panose="020B0604030504040204" pitchFamily="50" charset="-128"/>
                <a:ea typeface="メイリオ" panose="020B0604030504040204" pitchFamily="50" charset="-128"/>
              </a:rPr>
              <a:t>配列</a:t>
            </a:r>
            <a:r>
              <a:rPr lang="en-US" altLang="ja-JP" sz="2800" dirty="0" smtClean="0">
                <a:latin typeface="メイリオ" panose="020B0604030504040204" pitchFamily="50" charset="-128"/>
                <a:ea typeface="メイリオ" panose="020B0604030504040204" pitchFamily="50" charset="-128"/>
              </a:rPr>
              <a:t>)(2)</a:t>
            </a:r>
            <a:endParaRPr lang="en-US" altLang="ja-JP" sz="2800" dirty="0">
              <a:latin typeface="メイリオ" panose="020B0604030504040204" pitchFamily="50" charset="-128"/>
              <a:ea typeface="メイリオ" panose="020B0604030504040204" pitchFamily="50" charset="-128"/>
            </a:endParaRPr>
          </a:p>
        </p:txBody>
      </p:sp>
      <p:sp>
        <p:nvSpPr>
          <p:cNvPr id="24" name="テキスト ボックス 23"/>
          <p:cNvSpPr txBox="1"/>
          <p:nvPr/>
        </p:nvSpPr>
        <p:spPr>
          <a:xfrm>
            <a:off x="494387" y="718717"/>
            <a:ext cx="8348583" cy="461665"/>
          </a:xfrm>
          <a:prstGeom prst="rect">
            <a:avLst/>
          </a:prstGeom>
          <a:noFill/>
        </p:spPr>
        <p:txBody>
          <a:bodyPr wrap="square" rtlCol="0">
            <a:spAutoFit/>
          </a:bodyPr>
          <a:lstStyle/>
          <a:p>
            <a:pPr algn="l"/>
            <a:r>
              <a:rPr kumimoji="1" lang="en-US" altLang="ja-JP" sz="2400" dirty="0" smtClean="0">
                <a:latin typeface="メイリオ" panose="020B0604030504040204" pitchFamily="50" charset="-128"/>
                <a:ea typeface="メイリオ" panose="020B0604030504040204" pitchFamily="50" charset="-128"/>
              </a:rPr>
              <a:t>Scratch</a:t>
            </a:r>
            <a:r>
              <a:rPr kumimoji="1" lang="ja-JP" altLang="en-US" sz="2400" dirty="0" smtClean="0">
                <a:latin typeface="メイリオ" panose="020B0604030504040204" pitchFamily="50" charset="-128"/>
                <a:ea typeface="メイリオ" panose="020B0604030504040204" pitchFamily="50" charset="-128"/>
              </a:rPr>
              <a:t>と同じようにリスト</a:t>
            </a:r>
            <a:r>
              <a:rPr lang="ja-JP" altLang="en-US" sz="2400" dirty="0">
                <a:latin typeface="メイリオ" panose="020B0604030504040204" pitchFamily="50" charset="-128"/>
                <a:ea typeface="メイリオ" panose="020B0604030504040204" pitchFamily="50" charset="-128"/>
              </a:rPr>
              <a:t>内</a:t>
            </a:r>
            <a:r>
              <a:rPr lang="ja-JP" altLang="en-US" sz="2400" dirty="0" smtClean="0">
                <a:latin typeface="メイリオ" panose="020B0604030504040204" pitchFamily="50" charset="-128"/>
                <a:ea typeface="メイリオ" panose="020B0604030504040204" pitchFamily="50" charset="-128"/>
              </a:rPr>
              <a:t>の個々の要素</a:t>
            </a:r>
            <a:r>
              <a:rPr kumimoji="1" lang="ja-JP" altLang="en-US" sz="2400" dirty="0" smtClean="0">
                <a:latin typeface="メイリオ" panose="020B0604030504040204" pitchFamily="50" charset="-128"/>
                <a:ea typeface="メイリオ" panose="020B0604030504040204" pitchFamily="50" charset="-128"/>
              </a:rPr>
              <a:t>が使えます</a:t>
            </a:r>
            <a:endParaRPr kumimoji="1" lang="ja-JP" altLang="en-US" sz="2400" dirty="0">
              <a:solidFill>
                <a:srgbClr val="FF0000"/>
              </a:solidFill>
              <a:latin typeface="メイリオ" panose="020B0604030504040204" pitchFamily="50" charset="-128"/>
              <a:ea typeface="メイリオ"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791296709"/>
              </p:ext>
            </p:extLst>
          </p:nvPr>
        </p:nvGraphicFramePr>
        <p:xfrm>
          <a:off x="300038" y="1180382"/>
          <a:ext cx="8737282" cy="3739598"/>
        </p:xfrm>
        <a:graphic>
          <a:graphicData uri="http://schemas.openxmlformats.org/drawingml/2006/table">
            <a:tbl>
              <a:tblPr firstRow="1" bandRow="1">
                <a:tableStyleId>{5C22544A-7EE6-4342-B048-85BDC9FD1C3A}</a:tableStyleId>
              </a:tblPr>
              <a:tblGrid>
                <a:gridCol w="4195762">
                  <a:extLst>
                    <a:ext uri="{9D8B030D-6E8A-4147-A177-3AD203B41FA5}">
                      <a16:colId xmlns:a16="http://schemas.microsoft.com/office/drawing/2014/main" val="1732305023"/>
                    </a:ext>
                  </a:extLst>
                </a:gridCol>
                <a:gridCol w="4541520">
                  <a:extLst>
                    <a:ext uri="{9D8B030D-6E8A-4147-A177-3AD203B41FA5}">
                      <a16:colId xmlns:a16="http://schemas.microsoft.com/office/drawing/2014/main" val="1788255425"/>
                    </a:ext>
                  </a:extLst>
                </a:gridCol>
              </a:tblGrid>
              <a:tr h="290347">
                <a:tc>
                  <a:txBody>
                    <a:bodyPr/>
                    <a:lstStyle/>
                    <a:p>
                      <a:pPr algn="ctr">
                        <a:lnSpc>
                          <a:spcPts val="2800"/>
                        </a:lnSpc>
                      </a:pPr>
                      <a:r>
                        <a:rPr kumimoji="1" lang="en-US" altLang="ja-JP" sz="2800" b="0" dirty="0" smtClean="0">
                          <a:solidFill>
                            <a:schemeClr val="tx1"/>
                          </a:solidFill>
                          <a:latin typeface="メイリオ" panose="020B0604030504040204" pitchFamily="50" charset="-128"/>
                          <a:ea typeface="メイリオ" panose="020B0604030504040204" pitchFamily="50" charset="-128"/>
                        </a:rPr>
                        <a:t>Scratch</a:t>
                      </a:r>
                      <a:endParaRPr kumimoji="1" lang="ja-JP" altLang="en-US" sz="2800" b="0" dirty="0">
                        <a:solidFill>
                          <a:schemeClr val="tx1"/>
                        </a:solidFill>
                        <a:latin typeface="メイリオ" panose="020B0604030504040204" pitchFamily="50" charset="-128"/>
                        <a:ea typeface="メイリオ"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2800"/>
                        </a:lnSpc>
                      </a:pPr>
                      <a:r>
                        <a:rPr kumimoji="1" lang="en-US" altLang="ja-JP" sz="2800" b="0" dirty="0" smtClean="0">
                          <a:solidFill>
                            <a:schemeClr val="tx1"/>
                          </a:solidFill>
                        </a:rPr>
                        <a:t>Python</a:t>
                      </a:r>
                      <a:endParaRPr kumimoji="1" lang="ja-JP" altLang="en-US" sz="28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49469891"/>
                  </a:ext>
                </a:extLst>
              </a:tr>
              <a:tr h="976078">
                <a:tc>
                  <a:txBody>
                    <a:bodyPr/>
                    <a:lstStyle/>
                    <a:p>
                      <a:pPr>
                        <a:lnSpc>
                          <a:spcPts val="2800"/>
                        </a:lnSpc>
                      </a:pPr>
                      <a:endParaRPr kumimoji="1" lang="ja-JP" altLang="en-US" sz="28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ts val="2800"/>
                        </a:lnSpc>
                      </a:pPr>
                      <a:endParaRPr kumimoji="1" lang="ja-JP" altLang="en-US" sz="2800" dirty="0" smtClean="0">
                        <a:solidFill>
                          <a:schemeClr val="tx1"/>
                        </a:solidFill>
                      </a:endParaRPr>
                    </a:p>
                    <a:p>
                      <a:pPr>
                        <a:lnSpc>
                          <a:spcPts val="2800"/>
                        </a:lnSpc>
                      </a:pPr>
                      <a:r>
                        <a:rPr kumimoji="1" lang="ja-JP" altLang="en-US" sz="2800" dirty="0" smtClean="0">
                          <a:solidFill>
                            <a:schemeClr val="tx1"/>
                          </a:solidFill>
                        </a:rPr>
                        <a:t> </a:t>
                      </a:r>
                      <a:r>
                        <a:rPr kumimoji="1" lang="en-US" altLang="ja-JP" sz="2800" dirty="0" smtClean="0">
                          <a:solidFill>
                            <a:schemeClr val="tx1"/>
                          </a:solidFill>
                        </a:rPr>
                        <a:t>D[1]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18278200"/>
                  </a:ext>
                </a:extLst>
              </a:tr>
              <a:tr h="825500">
                <a:tc>
                  <a:txBody>
                    <a:bodyPr/>
                    <a:lstStyle/>
                    <a:p>
                      <a:pPr>
                        <a:lnSpc>
                          <a:spcPts val="2800"/>
                        </a:lnSpc>
                      </a:pPr>
                      <a:endParaRPr kumimoji="1" lang="ja-JP" altLang="en-US" sz="28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ts val="2800"/>
                        </a:lnSpc>
                      </a:pPr>
                      <a:r>
                        <a:rPr kumimoji="1" lang="en-US" altLang="ja-JP" sz="2800" dirty="0" smtClean="0">
                          <a:solidFill>
                            <a:schemeClr val="tx1"/>
                          </a:solidFill>
                        </a:rPr>
                        <a:t/>
                      </a:r>
                      <a:br>
                        <a:rPr kumimoji="1" lang="en-US" altLang="ja-JP" sz="2800" dirty="0" smtClean="0">
                          <a:solidFill>
                            <a:schemeClr val="tx1"/>
                          </a:solidFill>
                        </a:rPr>
                      </a:br>
                      <a:r>
                        <a:rPr kumimoji="1" lang="en-US" altLang="ja-JP" sz="2800" dirty="0" smtClean="0">
                          <a:solidFill>
                            <a:schemeClr val="tx1"/>
                          </a:solidFill>
                        </a:rPr>
                        <a:t> D[1] = 100</a:t>
                      </a:r>
                      <a:br>
                        <a:rPr kumimoji="1" lang="en-US" altLang="ja-JP" sz="2800" dirty="0" smtClean="0">
                          <a:solidFill>
                            <a:schemeClr val="tx1"/>
                          </a:solidFill>
                        </a:rPr>
                      </a:br>
                      <a:endParaRPr kumimoji="1" lang="ja-JP" altLang="en-US" sz="28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2694686"/>
                  </a:ext>
                </a:extLst>
              </a:tr>
              <a:tr h="838200">
                <a:tc>
                  <a:txBody>
                    <a:bodyPr/>
                    <a:lstStyle/>
                    <a:p>
                      <a:pPr>
                        <a:lnSpc>
                          <a:spcPts val="2800"/>
                        </a:lnSpc>
                      </a:pPr>
                      <a:endParaRPr kumimoji="1" lang="ja-JP" altLang="en-US" sz="28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ts val="2800"/>
                        </a:lnSpc>
                      </a:pPr>
                      <a:endParaRPr kumimoji="1" lang="en-US" altLang="ja-JP" sz="2800" dirty="0" smtClean="0">
                        <a:solidFill>
                          <a:schemeClr val="tx1"/>
                        </a:solidFill>
                      </a:endParaRPr>
                    </a:p>
                    <a:p>
                      <a:pPr>
                        <a:lnSpc>
                          <a:spcPts val="2800"/>
                        </a:lnSpc>
                      </a:pPr>
                      <a:r>
                        <a:rPr kumimoji="1" lang="en-US" altLang="ja-JP" sz="2800" dirty="0" smtClean="0">
                          <a:solidFill>
                            <a:schemeClr val="tx1"/>
                          </a:solidFill>
                        </a:rPr>
                        <a:t> </a:t>
                      </a:r>
                      <a:r>
                        <a:rPr kumimoji="1" lang="en-US" altLang="ja-JP" sz="2800" dirty="0" err="1" smtClean="0">
                          <a:solidFill>
                            <a:schemeClr val="tx1"/>
                          </a:solidFill>
                        </a:rPr>
                        <a:t>D.append</a:t>
                      </a:r>
                      <a:r>
                        <a:rPr kumimoji="1" lang="en-US" altLang="ja-JP" sz="2800" dirty="0" smtClean="0">
                          <a:solidFill>
                            <a:schemeClr val="tx1"/>
                          </a:solidFill>
                        </a:rPr>
                        <a:t>(100)</a:t>
                      </a:r>
                      <a:br>
                        <a:rPr kumimoji="1" lang="en-US" altLang="ja-JP" sz="2800" dirty="0" smtClean="0">
                          <a:solidFill>
                            <a:schemeClr val="tx1"/>
                          </a:solidFill>
                        </a:rPr>
                      </a:br>
                      <a:endParaRPr kumimoji="1" lang="ja-JP" altLang="en-US" sz="28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16051278"/>
                  </a:ext>
                </a:extLst>
              </a:tr>
            </a:tbl>
          </a:graphicData>
        </a:graphic>
      </p:graphicFrame>
      <p:pic>
        <p:nvPicPr>
          <p:cNvPr id="2" name="図 1"/>
          <p:cNvPicPr>
            <a:picLocks noChangeAspect="1"/>
          </p:cNvPicPr>
          <p:nvPr/>
        </p:nvPicPr>
        <p:blipFill>
          <a:blip r:embed="rId2"/>
          <a:stretch>
            <a:fillRect/>
          </a:stretch>
        </p:blipFill>
        <p:spPr>
          <a:xfrm>
            <a:off x="1243011" y="1823764"/>
            <a:ext cx="2366354" cy="655298"/>
          </a:xfrm>
          <a:prstGeom prst="rect">
            <a:avLst/>
          </a:prstGeom>
        </p:spPr>
      </p:pic>
      <p:pic>
        <p:nvPicPr>
          <p:cNvPr id="6" name="図 5"/>
          <p:cNvPicPr>
            <a:picLocks noChangeAspect="1"/>
          </p:cNvPicPr>
          <p:nvPr/>
        </p:nvPicPr>
        <p:blipFill>
          <a:blip r:embed="rId3"/>
          <a:stretch>
            <a:fillRect/>
          </a:stretch>
        </p:blipFill>
        <p:spPr>
          <a:xfrm>
            <a:off x="494387" y="2893640"/>
            <a:ext cx="3863603" cy="640698"/>
          </a:xfrm>
          <a:prstGeom prst="rect">
            <a:avLst/>
          </a:prstGeom>
        </p:spPr>
      </p:pic>
      <p:pic>
        <p:nvPicPr>
          <p:cNvPr id="7" name="図 6"/>
          <p:cNvPicPr>
            <a:picLocks noChangeAspect="1"/>
          </p:cNvPicPr>
          <p:nvPr/>
        </p:nvPicPr>
        <p:blipFill>
          <a:blip r:embed="rId4"/>
          <a:stretch>
            <a:fillRect/>
          </a:stretch>
        </p:blipFill>
        <p:spPr>
          <a:xfrm>
            <a:off x="877251" y="3970709"/>
            <a:ext cx="3316910" cy="752774"/>
          </a:xfrm>
          <a:prstGeom prst="rect">
            <a:avLst/>
          </a:prstGeom>
        </p:spPr>
      </p:pic>
      <p:sp>
        <p:nvSpPr>
          <p:cNvPr id="15" name="テキスト ボックス 14"/>
          <p:cNvSpPr txBox="1"/>
          <p:nvPr/>
        </p:nvSpPr>
        <p:spPr>
          <a:xfrm>
            <a:off x="4495420" y="5224347"/>
            <a:ext cx="3932300" cy="1015663"/>
          </a:xfrm>
          <a:prstGeom prst="rect">
            <a:avLst/>
          </a:prstGeom>
          <a:noFill/>
          <a:ln>
            <a:solidFill>
              <a:srgbClr val="FF0000"/>
            </a:solidFill>
          </a:ln>
        </p:spPr>
        <p:txBody>
          <a:bodyPr wrap="square" rtlCol="0">
            <a:spAutoFit/>
          </a:bodyPr>
          <a:lstStyle/>
          <a:p>
            <a:pPr algn="l"/>
            <a:r>
              <a:rPr lang="ja-JP" altLang="en-US" sz="2000" dirty="0" smtClean="0">
                <a:solidFill>
                  <a:srgbClr val="FF0000"/>
                </a:solidFill>
                <a:latin typeface="メイリオ" panose="020B0604030504040204" pitchFamily="50" charset="-128"/>
                <a:ea typeface="メイリオ" panose="020B0604030504040204" pitchFamily="50" charset="-128"/>
              </a:rPr>
              <a:t>重要</a:t>
            </a:r>
            <a:r>
              <a:rPr lang="en-US" altLang="ja-JP" sz="2000" dirty="0" smtClean="0">
                <a:solidFill>
                  <a:srgbClr val="FF0000"/>
                </a:solidFill>
                <a:latin typeface="メイリオ" panose="020B0604030504040204" pitchFamily="50" charset="-128"/>
                <a:ea typeface="メイリオ" panose="020B0604030504040204" pitchFamily="50" charset="-128"/>
              </a:rPr>
              <a:t>:</a:t>
            </a:r>
          </a:p>
          <a:p>
            <a:pPr algn="l"/>
            <a:r>
              <a:rPr lang="en-US" altLang="ja-JP" sz="2000" dirty="0" smtClean="0">
                <a:latin typeface="メイリオ" panose="020B0604030504040204" pitchFamily="50" charset="-128"/>
                <a:ea typeface="メイリオ" panose="020B0604030504040204" pitchFamily="50" charset="-128"/>
              </a:rPr>
              <a:t>Python</a:t>
            </a:r>
            <a:r>
              <a:rPr lang="ja-JP" altLang="en-US" sz="2000" dirty="0" smtClean="0">
                <a:latin typeface="メイリオ" panose="020B0604030504040204" pitchFamily="50" charset="-128"/>
                <a:ea typeface="メイリオ" panose="020B0604030504040204" pitchFamily="50" charset="-128"/>
              </a:rPr>
              <a:t>の場合、リスト内の箱の番号は</a:t>
            </a:r>
            <a:r>
              <a:rPr lang="en-US" altLang="ja-JP" sz="2000" dirty="0" smtClean="0">
                <a:solidFill>
                  <a:srgbClr val="FF0000"/>
                </a:solidFill>
                <a:latin typeface="メイリオ" panose="020B0604030504040204" pitchFamily="50" charset="-128"/>
                <a:ea typeface="メイリオ" panose="020B0604030504040204" pitchFamily="50" charset="-128"/>
              </a:rPr>
              <a:t>0</a:t>
            </a:r>
            <a:r>
              <a:rPr lang="ja-JP" altLang="en-US" sz="2000" dirty="0" smtClean="0">
                <a:solidFill>
                  <a:srgbClr val="FF0000"/>
                </a:solidFill>
                <a:latin typeface="メイリオ" panose="020B0604030504040204" pitchFamily="50" charset="-128"/>
                <a:ea typeface="メイリオ" panose="020B0604030504040204" pitchFamily="50" charset="-128"/>
              </a:rPr>
              <a:t>から</a:t>
            </a:r>
            <a:r>
              <a:rPr lang="ja-JP" altLang="en-US" sz="2000" dirty="0" smtClean="0">
                <a:latin typeface="メイリオ" panose="020B0604030504040204" pitchFamily="50" charset="-128"/>
                <a:ea typeface="メイリオ" panose="020B0604030504040204" pitchFamily="50" charset="-128"/>
              </a:rPr>
              <a:t>始まります。</a:t>
            </a:r>
          </a:p>
        </p:txBody>
      </p:sp>
    </p:spTree>
    <p:extLst>
      <p:ext uri="{BB962C8B-B14F-4D97-AF65-F5344CB8AC3E}">
        <p14:creationId xmlns:p14="http://schemas.microsoft.com/office/powerpoint/2010/main" val="246287049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stretch>
            <a:fillRect/>
          </a:stretch>
        </p:blipFill>
        <p:spPr>
          <a:xfrm>
            <a:off x="141233" y="1960017"/>
            <a:ext cx="3790687" cy="2819012"/>
          </a:xfrm>
          <a:prstGeom prst="rect">
            <a:avLst/>
          </a:prstGeom>
        </p:spPr>
      </p:pic>
      <p:sp>
        <p:nvSpPr>
          <p:cNvPr id="95234" name="Text Box 2"/>
          <p:cNvSpPr txBox="1">
            <a:spLocks noChangeArrowheads="1"/>
          </p:cNvSpPr>
          <p:nvPr/>
        </p:nvSpPr>
        <p:spPr bwMode="auto">
          <a:xfrm>
            <a:off x="300038" y="246063"/>
            <a:ext cx="812768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50000"/>
              </a:spcBef>
            </a:pPr>
            <a:r>
              <a:rPr lang="en-US" altLang="ja-JP" sz="2800" dirty="0">
                <a:latin typeface="メイリオ" panose="020B0604030504040204" pitchFamily="50" charset="-128"/>
                <a:ea typeface="メイリオ" panose="020B0604030504040204" pitchFamily="50" charset="-128"/>
              </a:rPr>
              <a:t>12. </a:t>
            </a:r>
            <a:r>
              <a:rPr lang="ja-JP" altLang="en-US" sz="2800" dirty="0">
                <a:latin typeface="メイリオ" panose="020B0604030504040204" pitchFamily="50" charset="-128"/>
                <a:ea typeface="メイリオ" panose="020B0604030504040204" pitchFamily="50" charset="-128"/>
              </a:rPr>
              <a:t>コードウィンドウとシェルウィンドウ</a:t>
            </a:r>
            <a:endParaRPr lang="en-US" altLang="ja-JP" sz="2800" dirty="0">
              <a:latin typeface="メイリオ" panose="020B0604030504040204" pitchFamily="50" charset="-128"/>
              <a:ea typeface="メイリオ" panose="020B0604030504040204" pitchFamily="50" charset="-128"/>
            </a:endParaRPr>
          </a:p>
        </p:txBody>
      </p:sp>
      <p:sp>
        <p:nvSpPr>
          <p:cNvPr id="22" name="テキスト ボックス 21"/>
          <p:cNvSpPr txBox="1"/>
          <p:nvPr/>
        </p:nvSpPr>
        <p:spPr>
          <a:xfrm>
            <a:off x="141232" y="2487047"/>
            <a:ext cx="3525202" cy="1200329"/>
          </a:xfrm>
          <a:prstGeom prst="rect">
            <a:avLst/>
          </a:prstGeom>
          <a:noFill/>
          <a:ln w="19050">
            <a:noFill/>
          </a:ln>
        </p:spPr>
        <p:txBody>
          <a:bodyPr wrap="square" rtlCol="0">
            <a:spAutoFit/>
          </a:bodyPr>
          <a:lstStyle/>
          <a:p>
            <a:pPr algn="l"/>
            <a:r>
              <a:rPr lang="en-US" altLang="ja-JP" sz="2400" dirty="0">
                <a:latin typeface="メイリオ" panose="020B0604030504040204" pitchFamily="50" charset="-128"/>
                <a:ea typeface="メイリオ" panose="020B0604030504040204" pitchFamily="50" charset="-128"/>
              </a:rPr>
              <a:t>D = [1,3,5,7,9]</a:t>
            </a:r>
          </a:p>
          <a:p>
            <a:pPr algn="l"/>
            <a:r>
              <a:rPr lang="en-US" altLang="ja-JP" sz="2400" dirty="0">
                <a:solidFill>
                  <a:srgbClr val="CC6600"/>
                </a:solidFill>
                <a:latin typeface="メイリオ" panose="020B0604030504040204" pitchFamily="50" charset="-128"/>
                <a:ea typeface="メイリオ" panose="020B0604030504040204" pitchFamily="50" charset="-128"/>
              </a:rPr>
              <a:t>for</a:t>
            </a:r>
            <a:r>
              <a:rPr lang="en-US" altLang="ja-JP" sz="2400" dirty="0">
                <a:latin typeface="メイリオ" panose="020B0604030504040204" pitchFamily="50" charset="-128"/>
                <a:ea typeface="メイリオ" panose="020B0604030504040204" pitchFamily="50" charset="-128"/>
              </a:rPr>
              <a:t> x </a:t>
            </a:r>
            <a:r>
              <a:rPr lang="en-US" altLang="ja-JP" sz="2400" dirty="0">
                <a:solidFill>
                  <a:srgbClr val="CC6600"/>
                </a:solidFill>
                <a:latin typeface="メイリオ" panose="020B0604030504040204" pitchFamily="50" charset="-128"/>
                <a:ea typeface="メイリオ" panose="020B0604030504040204" pitchFamily="50" charset="-128"/>
              </a:rPr>
              <a:t>in</a:t>
            </a:r>
            <a:r>
              <a:rPr lang="en-US" altLang="ja-JP" sz="2400" dirty="0">
                <a:latin typeface="メイリオ" panose="020B0604030504040204" pitchFamily="50" charset="-128"/>
                <a:ea typeface="メイリオ" panose="020B0604030504040204" pitchFamily="50" charset="-128"/>
              </a:rPr>
              <a:t> D:</a:t>
            </a:r>
          </a:p>
          <a:p>
            <a:pPr algn="l"/>
            <a:r>
              <a:rPr lang="en-US" altLang="ja-JP" sz="2400" dirty="0">
                <a:latin typeface="メイリオ" panose="020B0604030504040204" pitchFamily="50" charset="-128"/>
                <a:ea typeface="メイリオ" panose="020B0604030504040204" pitchFamily="50" charset="-128"/>
              </a:rPr>
              <a:t>    </a:t>
            </a:r>
            <a:r>
              <a:rPr lang="en-US" altLang="ja-JP" sz="2400" dirty="0">
                <a:solidFill>
                  <a:srgbClr val="7030A0"/>
                </a:solidFill>
                <a:latin typeface="メイリオ" panose="020B0604030504040204" pitchFamily="50" charset="-128"/>
                <a:ea typeface="メイリオ" panose="020B0604030504040204" pitchFamily="50" charset="-128"/>
              </a:rPr>
              <a:t>print</a:t>
            </a:r>
            <a:r>
              <a:rPr lang="en-US" altLang="ja-JP" sz="2400" dirty="0">
                <a:latin typeface="メイリオ" panose="020B0604030504040204" pitchFamily="50" charset="-128"/>
                <a:ea typeface="メイリオ" panose="020B0604030504040204" pitchFamily="50" charset="-128"/>
              </a:rPr>
              <a:t>(x)</a:t>
            </a:r>
            <a:endParaRPr lang="en-US" altLang="ja-JP" sz="2400" dirty="0" smtClean="0">
              <a:latin typeface="メイリオ" panose="020B0604030504040204" pitchFamily="50" charset="-128"/>
              <a:ea typeface="メイリオ" panose="020B0604030504040204" pitchFamily="50" charset="-128"/>
            </a:endParaRPr>
          </a:p>
        </p:txBody>
      </p:sp>
      <p:sp>
        <p:nvSpPr>
          <p:cNvPr id="24" name="テキスト ボックス 23"/>
          <p:cNvSpPr txBox="1"/>
          <p:nvPr/>
        </p:nvSpPr>
        <p:spPr>
          <a:xfrm>
            <a:off x="444896" y="766587"/>
            <a:ext cx="8640921" cy="830997"/>
          </a:xfrm>
          <a:prstGeom prst="rect">
            <a:avLst/>
          </a:prstGeom>
          <a:noFill/>
        </p:spPr>
        <p:txBody>
          <a:bodyPr wrap="square" rtlCol="0">
            <a:spAutoFit/>
          </a:bodyPr>
          <a:lstStyle/>
          <a:p>
            <a:pPr algn="l"/>
            <a:r>
              <a:rPr lang="ja-JP" altLang="en-US" sz="2400" dirty="0" smtClean="0">
                <a:latin typeface="メイリオ" panose="020B0604030504040204" pitchFamily="50" charset="-128"/>
                <a:ea typeface="メイリオ" panose="020B0604030504040204" pitchFamily="50" charset="-128"/>
              </a:rPr>
              <a:t>コードウィンドウにプログラムを入力して実行してみよう。</a:t>
            </a:r>
          </a:p>
          <a:p>
            <a:pPr algn="l"/>
            <a:r>
              <a:rPr kumimoji="1" lang="ja-JP" altLang="en-US" sz="2400" dirty="0" smtClean="0">
                <a:latin typeface="メイリオ" panose="020B0604030504040204" pitchFamily="50" charset="-128"/>
                <a:ea typeface="メイリオ" panose="020B0604030504040204" pitchFamily="50" charset="-128"/>
              </a:rPr>
              <a:t>その後、シェルウィンドウで状態を確認しよう。</a:t>
            </a:r>
            <a:endParaRPr kumimoji="1" lang="ja-JP" altLang="en-US" sz="2400" dirty="0">
              <a:latin typeface="メイリオ" panose="020B0604030504040204" pitchFamily="50" charset="-128"/>
              <a:ea typeface="メイリオ" panose="020B0604030504040204" pitchFamily="50" charset="-128"/>
            </a:endParaRPr>
          </a:p>
        </p:txBody>
      </p:sp>
      <p:sp>
        <p:nvSpPr>
          <p:cNvPr id="21" name="テキスト ボックス 20"/>
          <p:cNvSpPr txBox="1"/>
          <p:nvPr/>
        </p:nvSpPr>
        <p:spPr>
          <a:xfrm>
            <a:off x="4780597" y="2084215"/>
            <a:ext cx="3662362" cy="3046988"/>
          </a:xfrm>
          <a:prstGeom prst="rect">
            <a:avLst/>
          </a:prstGeom>
          <a:noFill/>
          <a:ln w="19050">
            <a:noFill/>
          </a:ln>
        </p:spPr>
        <p:txBody>
          <a:bodyPr wrap="square" rtlCol="0">
            <a:spAutoFit/>
          </a:bodyPr>
          <a:lstStyle/>
          <a:p>
            <a:pPr algn="l"/>
            <a:r>
              <a:rPr lang="en-US" altLang="ja-JP" sz="2400" dirty="0">
                <a:latin typeface="メイリオ" panose="020B0604030504040204" pitchFamily="50" charset="-128"/>
                <a:ea typeface="メイリオ" panose="020B0604030504040204" pitchFamily="50" charset="-128"/>
              </a:rPr>
              <a:t>&gt;&gt;&gt; print(D)</a:t>
            </a:r>
          </a:p>
          <a:p>
            <a:pPr algn="l"/>
            <a:r>
              <a:rPr lang="en-US" altLang="ja-JP" sz="2400" dirty="0">
                <a:solidFill>
                  <a:srgbClr val="002060"/>
                </a:solidFill>
                <a:latin typeface="メイリオ" panose="020B0604030504040204" pitchFamily="50" charset="-128"/>
                <a:ea typeface="メイリオ" panose="020B0604030504040204" pitchFamily="50" charset="-128"/>
              </a:rPr>
              <a:t>[1, 3, 5, 7, 9]</a:t>
            </a:r>
          </a:p>
          <a:p>
            <a:pPr algn="l"/>
            <a:r>
              <a:rPr lang="en-US" altLang="ja-JP" sz="2400" dirty="0">
                <a:latin typeface="メイリオ" panose="020B0604030504040204" pitchFamily="50" charset="-128"/>
                <a:ea typeface="メイリオ" panose="020B0604030504040204" pitchFamily="50" charset="-128"/>
              </a:rPr>
              <a:t>&gt;&gt;&gt; print(D[2])</a:t>
            </a:r>
          </a:p>
          <a:p>
            <a:pPr algn="l"/>
            <a:r>
              <a:rPr lang="en-US" altLang="ja-JP" sz="2400" dirty="0">
                <a:solidFill>
                  <a:srgbClr val="002060"/>
                </a:solidFill>
                <a:latin typeface="メイリオ" panose="020B0604030504040204" pitchFamily="50" charset="-128"/>
                <a:ea typeface="メイリオ" panose="020B0604030504040204" pitchFamily="50" charset="-128"/>
              </a:rPr>
              <a:t>5</a:t>
            </a:r>
          </a:p>
          <a:p>
            <a:pPr algn="l"/>
            <a:r>
              <a:rPr lang="en-US" altLang="ja-JP" sz="2400" dirty="0">
                <a:latin typeface="メイリオ" panose="020B0604030504040204" pitchFamily="50" charset="-128"/>
                <a:ea typeface="メイリオ" panose="020B0604030504040204" pitchFamily="50" charset="-128"/>
              </a:rPr>
              <a:t>&gt;&gt;&gt; </a:t>
            </a:r>
            <a:r>
              <a:rPr lang="en-US" altLang="ja-JP" sz="2400" dirty="0" err="1">
                <a:latin typeface="メイリオ" panose="020B0604030504040204" pitchFamily="50" charset="-128"/>
                <a:ea typeface="メイリオ" panose="020B0604030504040204" pitchFamily="50" charset="-128"/>
              </a:rPr>
              <a:t>D.append</a:t>
            </a:r>
            <a:r>
              <a:rPr lang="en-US" altLang="ja-JP" sz="2400" dirty="0">
                <a:latin typeface="メイリオ" panose="020B0604030504040204" pitchFamily="50" charset="-128"/>
                <a:ea typeface="メイリオ" panose="020B0604030504040204" pitchFamily="50" charset="-128"/>
              </a:rPr>
              <a:t>(100)</a:t>
            </a:r>
          </a:p>
          <a:p>
            <a:pPr algn="l"/>
            <a:r>
              <a:rPr lang="en-US" altLang="ja-JP" sz="2400" dirty="0">
                <a:latin typeface="メイリオ" panose="020B0604030504040204" pitchFamily="50" charset="-128"/>
                <a:ea typeface="メイリオ" panose="020B0604030504040204" pitchFamily="50" charset="-128"/>
              </a:rPr>
              <a:t>&gt;&gt;&gt; print(D)</a:t>
            </a:r>
          </a:p>
          <a:p>
            <a:pPr algn="l"/>
            <a:r>
              <a:rPr lang="en-US" altLang="ja-JP" sz="2400" dirty="0">
                <a:solidFill>
                  <a:srgbClr val="002060"/>
                </a:solidFill>
                <a:latin typeface="メイリオ" panose="020B0604030504040204" pitchFamily="50" charset="-128"/>
                <a:ea typeface="メイリオ" panose="020B0604030504040204" pitchFamily="50" charset="-128"/>
              </a:rPr>
              <a:t>[1, 3, 5, 7, 9, 100]</a:t>
            </a:r>
          </a:p>
          <a:p>
            <a:pPr algn="l"/>
            <a:r>
              <a:rPr lang="en-US" altLang="ja-JP" sz="2400" dirty="0">
                <a:latin typeface="メイリオ" panose="020B0604030504040204" pitchFamily="50" charset="-128"/>
                <a:ea typeface="メイリオ" panose="020B0604030504040204" pitchFamily="50" charset="-128"/>
              </a:rPr>
              <a:t>&gt;&gt;&gt; </a:t>
            </a:r>
            <a:endParaRPr lang="en-US" altLang="ja-JP" sz="2400" dirty="0" smtClean="0">
              <a:latin typeface="メイリオ" panose="020B0604030504040204" pitchFamily="50" charset="-128"/>
              <a:ea typeface="メイリオ" panose="020B0604030504040204" pitchFamily="50" charset="-128"/>
            </a:endParaRPr>
          </a:p>
        </p:txBody>
      </p:sp>
      <p:sp>
        <p:nvSpPr>
          <p:cNvPr id="23" name="テキスト ボックス 22"/>
          <p:cNvSpPr txBox="1"/>
          <p:nvPr/>
        </p:nvSpPr>
        <p:spPr>
          <a:xfrm>
            <a:off x="300037" y="5177175"/>
            <a:ext cx="3631883" cy="1323439"/>
          </a:xfrm>
          <a:prstGeom prst="rect">
            <a:avLst/>
          </a:prstGeom>
          <a:noFill/>
          <a:ln>
            <a:solidFill>
              <a:srgbClr val="FF0000"/>
            </a:solidFill>
          </a:ln>
        </p:spPr>
        <p:txBody>
          <a:bodyPr wrap="square" rtlCol="0">
            <a:spAutoFit/>
          </a:bodyPr>
          <a:lstStyle/>
          <a:p>
            <a:pPr algn="l"/>
            <a:r>
              <a:rPr lang="ja-JP" altLang="en-US" sz="2000" dirty="0" smtClean="0">
                <a:solidFill>
                  <a:srgbClr val="FF0000"/>
                </a:solidFill>
                <a:latin typeface="メイリオ" panose="020B0604030504040204" pitchFamily="50" charset="-128"/>
                <a:ea typeface="メイリオ" panose="020B0604030504040204" pitchFamily="50" charset="-128"/>
              </a:rPr>
              <a:t>重要</a:t>
            </a:r>
            <a:r>
              <a:rPr lang="en-US" altLang="ja-JP" sz="2000" dirty="0" smtClean="0">
                <a:solidFill>
                  <a:srgbClr val="FF0000"/>
                </a:solidFill>
                <a:latin typeface="メイリオ" panose="020B0604030504040204" pitchFamily="50" charset="-128"/>
                <a:ea typeface="メイリオ" panose="020B0604030504040204" pitchFamily="50" charset="-128"/>
              </a:rPr>
              <a:t>: </a:t>
            </a:r>
            <a:r>
              <a:rPr lang="en-US" altLang="ja-JP" sz="2000" dirty="0">
                <a:solidFill>
                  <a:srgbClr val="FF0000"/>
                </a:solidFill>
                <a:latin typeface="メイリオ" panose="020B0604030504040204" pitchFamily="50" charset="-128"/>
                <a:ea typeface="メイリオ" panose="020B0604030504040204" pitchFamily="50" charset="-128"/>
              </a:rPr>
              <a:t/>
            </a:r>
            <a:br>
              <a:rPr lang="en-US" altLang="ja-JP" sz="2000" dirty="0">
                <a:solidFill>
                  <a:srgbClr val="FF0000"/>
                </a:solidFill>
                <a:latin typeface="メイリオ" panose="020B0604030504040204" pitchFamily="50" charset="-128"/>
                <a:ea typeface="メイリオ" panose="020B0604030504040204" pitchFamily="50" charset="-128"/>
              </a:rPr>
            </a:br>
            <a:r>
              <a:rPr lang="en-US" altLang="ja-JP" sz="2000" dirty="0" smtClean="0">
                <a:latin typeface="メイリオ" panose="020B0604030504040204" pitchFamily="50" charset="-128"/>
                <a:ea typeface="メイリオ" panose="020B0604030504040204" pitchFamily="50" charset="-128"/>
              </a:rPr>
              <a:t>for</a:t>
            </a:r>
            <a:r>
              <a:rPr lang="ja-JP" altLang="en-US" sz="2000" dirty="0" smtClean="0">
                <a:latin typeface="メイリオ" panose="020B0604030504040204" pitchFamily="50" charset="-128"/>
                <a:ea typeface="メイリオ" panose="020B0604030504040204" pitchFamily="50" charset="-128"/>
              </a:rPr>
              <a:t>文は </a:t>
            </a:r>
            <a:r>
              <a:rPr lang="en-US" altLang="ja-JP" sz="2000" dirty="0" smtClean="0">
                <a:latin typeface="メイリオ" panose="020B0604030504040204" pitchFamily="50" charset="-128"/>
                <a:ea typeface="メイリオ" panose="020B0604030504040204" pitchFamily="50" charset="-128"/>
              </a:rPr>
              <a:t>in</a:t>
            </a:r>
            <a:r>
              <a:rPr lang="ja-JP" altLang="en-US" sz="2000" dirty="0" smtClean="0">
                <a:latin typeface="メイリオ" panose="020B0604030504040204" pitchFamily="50" charset="-128"/>
                <a:ea typeface="メイリオ" panose="020B0604030504040204" pitchFamily="50" charset="-128"/>
              </a:rPr>
              <a:t>の後の要素を一個づつ取り出して実行するのが本当の意味です。</a:t>
            </a:r>
          </a:p>
        </p:txBody>
      </p:sp>
      <p:sp>
        <p:nvSpPr>
          <p:cNvPr id="3" name="正方形/長方形 2"/>
          <p:cNvSpPr/>
          <p:nvPr/>
        </p:nvSpPr>
        <p:spPr bwMode="auto">
          <a:xfrm>
            <a:off x="4780597" y="1976523"/>
            <a:ext cx="3997644" cy="3200652"/>
          </a:xfrm>
          <a:prstGeom prst="rect">
            <a:avLst/>
          </a:prstGeom>
          <a:no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p:txBody>
      </p:sp>
      <p:sp>
        <p:nvSpPr>
          <p:cNvPr id="10" name="テキスト ボックス 9"/>
          <p:cNvSpPr txBox="1"/>
          <p:nvPr/>
        </p:nvSpPr>
        <p:spPr>
          <a:xfrm>
            <a:off x="300037" y="1530112"/>
            <a:ext cx="3052763" cy="461665"/>
          </a:xfrm>
          <a:prstGeom prst="rect">
            <a:avLst/>
          </a:prstGeom>
          <a:noFill/>
        </p:spPr>
        <p:txBody>
          <a:bodyPr wrap="square" rtlCol="0">
            <a:spAutoFit/>
          </a:bodyPr>
          <a:lstStyle/>
          <a:p>
            <a:pPr algn="l"/>
            <a:r>
              <a:rPr lang="ja-JP" altLang="en-US" sz="2400" dirty="0" smtClean="0">
                <a:solidFill>
                  <a:srgbClr val="FF0000"/>
                </a:solidFill>
                <a:latin typeface="メイリオ" panose="020B0604030504040204" pitchFamily="50" charset="-128"/>
                <a:ea typeface="メイリオ" panose="020B0604030504040204" pitchFamily="50" charset="-128"/>
              </a:rPr>
              <a:t>コードウィンドウ</a:t>
            </a:r>
            <a:endParaRPr kumimoji="1" lang="ja-JP" altLang="en-US" sz="2400" dirty="0">
              <a:solidFill>
                <a:srgbClr val="FF0000"/>
              </a:solidFill>
              <a:latin typeface="メイリオ" panose="020B0604030504040204" pitchFamily="50" charset="-128"/>
              <a:ea typeface="メイリオ" panose="020B0604030504040204" pitchFamily="50" charset="-128"/>
            </a:endParaRPr>
          </a:p>
        </p:txBody>
      </p:sp>
      <p:sp>
        <p:nvSpPr>
          <p:cNvPr id="11" name="テキスト ボックス 10"/>
          <p:cNvSpPr txBox="1"/>
          <p:nvPr/>
        </p:nvSpPr>
        <p:spPr>
          <a:xfrm>
            <a:off x="4780597" y="1514858"/>
            <a:ext cx="3052763" cy="461665"/>
          </a:xfrm>
          <a:prstGeom prst="rect">
            <a:avLst/>
          </a:prstGeom>
          <a:noFill/>
        </p:spPr>
        <p:txBody>
          <a:bodyPr wrap="square" rtlCol="0">
            <a:spAutoFit/>
          </a:bodyPr>
          <a:lstStyle/>
          <a:p>
            <a:pPr algn="l"/>
            <a:r>
              <a:rPr lang="ja-JP" altLang="en-US" sz="2400" dirty="0">
                <a:solidFill>
                  <a:srgbClr val="FF0000"/>
                </a:solidFill>
                <a:latin typeface="メイリオ" panose="020B0604030504040204" pitchFamily="50" charset="-128"/>
                <a:ea typeface="メイリオ" panose="020B0604030504040204" pitchFamily="50" charset="-128"/>
              </a:rPr>
              <a:t>シェル</a:t>
            </a:r>
            <a:r>
              <a:rPr lang="ja-JP" altLang="en-US" sz="2400" dirty="0" smtClean="0">
                <a:solidFill>
                  <a:srgbClr val="FF0000"/>
                </a:solidFill>
                <a:latin typeface="メイリオ" panose="020B0604030504040204" pitchFamily="50" charset="-128"/>
                <a:ea typeface="メイリオ" panose="020B0604030504040204" pitchFamily="50" charset="-128"/>
              </a:rPr>
              <a:t>ウィンドウ</a:t>
            </a:r>
            <a:endParaRPr kumimoji="1" lang="ja-JP" altLang="en-US" sz="2400" dirty="0">
              <a:solidFill>
                <a:srgbClr val="FF0000"/>
              </a:solidFill>
              <a:latin typeface="メイリオ" panose="020B0604030504040204" pitchFamily="50" charset="-128"/>
              <a:ea typeface="メイリオ" panose="020B0604030504040204" pitchFamily="50" charset="-128"/>
            </a:endParaRPr>
          </a:p>
        </p:txBody>
      </p:sp>
      <p:sp>
        <p:nvSpPr>
          <p:cNvPr id="12" name="テキスト ボックス 11"/>
          <p:cNvSpPr txBox="1"/>
          <p:nvPr/>
        </p:nvSpPr>
        <p:spPr>
          <a:xfrm>
            <a:off x="4795837" y="5284867"/>
            <a:ext cx="4119563" cy="1323439"/>
          </a:xfrm>
          <a:prstGeom prst="rect">
            <a:avLst/>
          </a:prstGeom>
          <a:noFill/>
          <a:ln>
            <a:solidFill>
              <a:srgbClr val="FF0000"/>
            </a:solidFill>
          </a:ln>
        </p:spPr>
        <p:txBody>
          <a:bodyPr wrap="square" rtlCol="0">
            <a:spAutoFit/>
          </a:bodyPr>
          <a:lstStyle/>
          <a:p>
            <a:pPr algn="l"/>
            <a:r>
              <a:rPr lang="ja-JP" altLang="en-US" sz="2000" dirty="0" smtClean="0">
                <a:solidFill>
                  <a:srgbClr val="FF0000"/>
                </a:solidFill>
                <a:latin typeface="メイリオ" panose="020B0604030504040204" pitchFamily="50" charset="-128"/>
                <a:ea typeface="メイリオ" panose="020B0604030504040204" pitchFamily="50" charset="-128"/>
              </a:rPr>
              <a:t>重要</a:t>
            </a:r>
            <a:r>
              <a:rPr lang="en-US" altLang="ja-JP" sz="2000" dirty="0" smtClean="0">
                <a:solidFill>
                  <a:srgbClr val="FF0000"/>
                </a:solidFill>
                <a:latin typeface="メイリオ" panose="020B0604030504040204" pitchFamily="50" charset="-128"/>
                <a:ea typeface="メイリオ" panose="020B0604030504040204" pitchFamily="50" charset="-128"/>
              </a:rPr>
              <a:t>: </a:t>
            </a:r>
            <a:r>
              <a:rPr lang="en-US" altLang="ja-JP" sz="2000" dirty="0">
                <a:solidFill>
                  <a:srgbClr val="FF0000"/>
                </a:solidFill>
                <a:latin typeface="メイリオ" panose="020B0604030504040204" pitchFamily="50" charset="-128"/>
                <a:ea typeface="メイリオ" panose="020B0604030504040204" pitchFamily="50" charset="-128"/>
              </a:rPr>
              <a:t/>
            </a:r>
            <a:br>
              <a:rPr lang="en-US" altLang="ja-JP" sz="2000" dirty="0">
                <a:solidFill>
                  <a:srgbClr val="FF0000"/>
                </a:solidFill>
                <a:latin typeface="メイリオ" panose="020B0604030504040204" pitchFamily="50" charset="-128"/>
                <a:ea typeface="メイリオ" panose="020B0604030504040204" pitchFamily="50" charset="-128"/>
              </a:rPr>
            </a:br>
            <a:r>
              <a:rPr lang="ja-JP" altLang="en-US" sz="2000" dirty="0" smtClean="0">
                <a:latin typeface="メイリオ" panose="020B0604030504040204" pitchFamily="50" charset="-128"/>
                <a:ea typeface="メイリオ" panose="020B0604030504040204" pitchFamily="50" charset="-128"/>
              </a:rPr>
              <a:t>プログラムが実行された状態が残り、シェルウィンドウで会話型でその状況を確認できます。</a:t>
            </a:r>
          </a:p>
        </p:txBody>
      </p:sp>
      <p:sp>
        <p:nvSpPr>
          <p:cNvPr id="4" name="右矢印 3"/>
          <p:cNvSpPr/>
          <p:nvPr/>
        </p:nvSpPr>
        <p:spPr bwMode="auto">
          <a:xfrm>
            <a:off x="4099560" y="3108960"/>
            <a:ext cx="518160" cy="578416"/>
          </a:xfrm>
          <a:prstGeom prst="righ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p:txBody>
      </p:sp>
      <p:sp>
        <p:nvSpPr>
          <p:cNvPr id="13" name="テキスト ボックス 12"/>
          <p:cNvSpPr txBox="1"/>
          <p:nvPr/>
        </p:nvSpPr>
        <p:spPr>
          <a:xfrm>
            <a:off x="2906076" y="1777746"/>
            <a:ext cx="1859280" cy="461665"/>
          </a:xfrm>
          <a:prstGeom prst="rect">
            <a:avLst/>
          </a:prstGeom>
          <a:solidFill>
            <a:schemeClr val="bg1"/>
          </a:solidFill>
          <a:ln w="38100">
            <a:solidFill>
              <a:srgbClr val="FF0000"/>
            </a:solidFill>
          </a:ln>
        </p:spPr>
        <p:txBody>
          <a:bodyPr wrap="square" rtlCol="0">
            <a:spAutoFit/>
          </a:bodyPr>
          <a:lstStyle/>
          <a:p>
            <a:r>
              <a:rPr kumimoji="1" lang="ja-JP" altLang="en-US" sz="2400" dirty="0" smtClean="0">
                <a:solidFill>
                  <a:srgbClr val="FF0000"/>
                </a:solidFill>
              </a:rPr>
              <a:t>確認・実行</a:t>
            </a:r>
            <a:endParaRPr kumimoji="1" lang="ja-JP" altLang="en-US" sz="2400" dirty="0">
              <a:solidFill>
                <a:srgbClr val="FF0000"/>
              </a:solidFill>
            </a:endParaRPr>
          </a:p>
        </p:txBody>
      </p:sp>
    </p:spTree>
    <p:extLst>
      <p:ext uri="{BB962C8B-B14F-4D97-AF65-F5344CB8AC3E}">
        <p14:creationId xmlns:p14="http://schemas.microsoft.com/office/powerpoint/2010/main" val="310306675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スライド番号プレースホルダー 3"/>
          <p:cNvSpPr>
            <a:spLocks noGrp="1"/>
          </p:cNvSpPr>
          <p:nvPr>
            <p:ph type="sldNum" sz="quarter" idx="12"/>
          </p:nvPr>
        </p:nvSpPr>
        <p:spPr>
          <a:noFill/>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3F9188D1-E56F-4BC6-BB33-6ADF419BC48F}" type="slidenum">
              <a:rPr kumimoji="0" lang="en-US" altLang="ja-JP" sz="1400" smtClean="0">
                <a:solidFill>
                  <a:srgbClr val="000000"/>
                </a:solidFill>
              </a:rPr>
              <a:pPr>
                <a:spcBef>
                  <a:spcPct val="0"/>
                </a:spcBef>
                <a:buFontTx/>
                <a:buNone/>
              </a:pPr>
              <a:t>34</a:t>
            </a:fld>
            <a:endParaRPr kumimoji="0" lang="en-US" altLang="ja-JP" sz="1400" dirty="0" smtClean="0">
              <a:solidFill>
                <a:srgbClr val="000000"/>
              </a:solidFill>
            </a:endParaRPr>
          </a:p>
        </p:txBody>
      </p:sp>
      <p:sp>
        <p:nvSpPr>
          <p:cNvPr id="7171" name="Text Box 3"/>
          <p:cNvSpPr txBox="1">
            <a:spLocks noChangeArrowheads="1"/>
          </p:cNvSpPr>
          <p:nvPr/>
        </p:nvSpPr>
        <p:spPr bwMode="auto">
          <a:xfrm>
            <a:off x="304800" y="391180"/>
            <a:ext cx="749808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l" eaLnBrk="1" hangingPunct="1">
              <a:spcBef>
                <a:spcPct val="50000"/>
              </a:spcBef>
              <a:buFontTx/>
              <a:buNone/>
            </a:pPr>
            <a:r>
              <a:rPr lang="en-US" altLang="ja-JP" sz="2800" dirty="0">
                <a:solidFill>
                  <a:schemeClr val="accent6"/>
                </a:solidFill>
                <a:latin typeface="メイリオ" panose="020B0604030504040204" pitchFamily="50" charset="-128"/>
                <a:ea typeface="メイリオ" panose="020B0604030504040204" pitchFamily="50" charset="-128"/>
              </a:rPr>
              <a:t>13. </a:t>
            </a:r>
            <a:r>
              <a:rPr lang="ja-JP" altLang="en-US" sz="2800" dirty="0">
                <a:solidFill>
                  <a:schemeClr val="accent6"/>
                </a:solidFill>
                <a:latin typeface="メイリオ" panose="020B0604030504040204" pitchFamily="50" charset="-128"/>
                <a:ea typeface="メイリオ" panose="020B0604030504040204" pitchFamily="50" charset="-128"/>
              </a:rPr>
              <a:t>チャレンジ</a:t>
            </a:r>
            <a:r>
              <a:rPr lang="en-US" altLang="ja-JP" sz="2800" dirty="0">
                <a:solidFill>
                  <a:schemeClr val="accent6"/>
                </a:solidFill>
                <a:latin typeface="メイリオ" panose="020B0604030504040204" pitchFamily="50" charset="-128"/>
                <a:ea typeface="メイリオ" panose="020B0604030504040204" pitchFamily="50" charset="-128"/>
              </a:rPr>
              <a:t>: </a:t>
            </a:r>
            <a:r>
              <a:rPr lang="ja-JP" altLang="en-US" sz="2800" dirty="0">
                <a:solidFill>
                  <a:schemeClr val="accent6"/>
                </a:solidFill>
                <a:latin typeface="メイリオ" panose="020B0604030504040204" pitchFamily="50" charset="-128"/>
                <a:ea typeface="メイリオ" panose="020B0604030504040204" pitchFamily="50" charset="-128"/>
              </a:rPr>
              <a:t>リストの中の数の合計</a:t>
            </a:r>
            <a:endParaRPr lang="ja-JP" altLang="en-US" sz="1800" dirty="0">
              <a:solidFill>
                <a:srgbClr val="000000"/>
              </a:solidFill>
            </a:endParaRPr>
          </a:p>
        </p:txBody>
      </p:sp>
      <p:sp>
        <p:nvSpPr>
          <p:cNvPr id="7" name="テキスト ボックス 6"/>
          <p:cNvSpPr txBox="1"/>
          <p:nvPr/>
        </p:nvSpPr>
        <p:spPr>
          <a:xfrm>
            <a:off x="338217" y="1225322"/>
            <a:ext cx="8348583" cy="1569660"/>
          </a:xfrm>
          <a:prstGeom prst="rect">
            <a:avLst/>
          </a:prstGeom>
          <a:noFill/>
        </p:spPr>
        <p:txBody>
          <a:bodyPr wrap="square" rtlCol="0">
            <a:spAutoFit/>
          </a:bodyPr>
          <a:lstStyle/>
          <a:p>
            <a:pPr algn="l"/>
            <a:r>
              <a:rPr kumimoji="1" lang="en-US" altLang="ja-JP" sz="2400" dirty="0" smtClean="0">
                <a:latin typeface="メイリオ" panose="020B0604030504040204" pitchFamily="50" charset="-128"/>
                <a:ea typeface="メイリオ" panose="020B0604030504040204" pitchFamily="50" charset="-128"/>
              </a:rPr>
              <a:t>10, 20, 30, 40, 50, 100</a:t>
            </a:r>
            <a:r>
              <a:rPr kumimoji="1" lang="ja-JP" altLang="en-US" sz="2400" dirty="0" smtClean="0">
                <a:latin typeface="メイリオ" panose="020B0604030504040204" pitchFamily="50" charset="-128"/>
                <a:ea typeface="メイリオ" panose="020B0604030504040204" pitchFamily="50" charset="-128"/>
              </a:rPr>
              <a:t>が入っているリストを定義して、</a:t>
            </a:r>
          </a:p>
          <a:p>
            <a:pPr algn="l"/>
            <a:r>
              <a:rPr lang="ja-JP" altLang="en-US" sz="2400" dirty="0" smtClean="0">
                <a:latin typeface="メイリオ" panose="020B0604030504040204" pitchFamily="50" charset="-128"/>
                <a:ea typeface="メイリオ" panose="020B0604030504040204" pitchFamily="50" charset="-128"/>
              </a:rPr>
              <a:t>その合計を求めるプログラムを作成してください。</a:t>
            </a:r>
            <a:endParaRPr kumimoji="1" lang="en-US" altLang="ja-JP" sz="2400" dirty="0" smtClean="0">
              <a:latin typeface="メイリオ" panose="020B0604030504040204" pitchFamily="50" charset="-128"/>
              <a:ea typeface="メイリオ" panose="020B0604030504040204" pitchFamily="50" charset="-128"/>
            </a:endParaRPr>
          </a:p>
          <a:p>
            <a:pPr algn="l"/>
            <a:endParaRPr kumimoji="1" lang="ja-JP" altLang="en-US" sz="2400" dirty="0">
              <a:latin typeface="メイリオ" panose="020B0604030504040204" pitchFamily="50" charset="-128"/>
              <a:ea typeface="メイリオ" panose="020B0604030504040204" pitchFamily="50" charset="-128"/>
            </a:endParaRPr>
          </a:p>
          <a:p>
            <a:pPr algn="l"/>
            <a:endParaRPr kumimoji="1" lang="ja-JP" altLang="en-US" sz="2400" dirty="0">
              <a:latin typeface="メイリオ" panose="020B0604030504040204" pitchFamily="50" charset="-128"/>
              <a:ea typeface="メイリオ" panose="020B0604030504040204" pitchFamily="50" charset="-128"/>
            </a:endParaRPr>
          </a:p>
        </p:txBody>
      </p:sp>
      <p:sp>
        <p:nvSpPr>
          <p:cNvPr id="5" name="テキスト ボックス 4"/>
          <p:cNvSpPr txBox="1"/>
          <p:nvPr/>
        </p:nvSpPr>
        <p:spPr>
          <a:xfrm>
            <a:off x="4983480" y="5652353"/>
            <a:ext cx="3139440" cy="830997"/>
          </a:xfrm>
          <a:prstGeom prst="rect">
            <a:avLst/>
          </a:prstGeom>
          <a:noFill/>
          <a:ln>
            <a:solidFill>
              <a:srgbClr val="FF0000"/>
            </a:solidFill>
          </a:ln>
        </p:spPr>
        <p:txBody>
          <a:bodyPr wrap="square" rtlCol="0">
            <a:spAutoFit/>
          </a:bodyPr>
          <a:lstStyle/>
          <a:p>
            <a:pPr algn="l"/>
            <a:r>
              <a:rPr lang="ja-JP" altLang="en-US" sz="2400" dirty="0">
                <a:solidFill>
                  <a:srgbClr val="FF0000"/>
                </a:solidFill>
                <a:latin typeface="メイリオ" panose="020B0604030504040204" pitchFamily="50" charset="-128"/>
                <a:ea typeface="メイリオ" panose="020B0604030504040204" pitchFamily="50" charset="-128"/>
              </a:rPr>
              <a:t>次</a:t>
            </a:r>
            <a:r>
              <a:rPr lang="ja-JP" altLang="en-US" sz="2400" dirty="0" smtClean="0">
                <a:solidFill>
                  <a:srgbClr val="FF0000"/>
                </a:solidFill>
                <a:latin typeface="メイリオ" panose="020B0604030504040204" pitchFamily="50" charset="-128"/>
                <a:ea typeface="メイリオ" panose="020B0604030504040204" pitchFamily="50" charset="-128"/>
              </a:rPr>
              <a:t>のスライドに</a:t>
            </a:r>
            <a:br>
              <a:rPr lang="ja-JP" altLang="en-US" sz="2400" dirty="0" smtClean="0">
                <a:solidFill>
                  <a:srgbClr val="FF0000"/>
                </a:solidFill>
                <a:latin typeface="メイリオ" panose="020B0604030504040204" pitchFamily="50" charset="-128"/>
                <a:ea typeface="メイリオ" panose="020B0604030504040204" pitchFamily="50" charset="-128"/>
              </a:rPr>
            </a:br>
            <a:r>
              <a:rPr lang="ja-JP" altLang="en-US" sz="2400" dirty="0" smtClean="0">
                <a:solidFill>
                  <a:srgbClr val="FF0000"/>
                </a:solidFill>
                <a:latin typeface="メイリオ" panose="020B0604030504040204" pitchFamily="50" charset="-128"/>
                <a:ea typeface="メイリオ" panose="020B0604030504040204" pitchFamily="50" charset="-128"/>
              </a:rPr>
              <a:t>ヒントがあります</a:t>
            </a:r>
            <a:r>
              <a:rPr lang="ja-JP" altLang="en-US" sz="2400" dirty="0" smtClean="0">
                <a:latin typeface="メイリオ" panose="020B0604030504040204" pitchFamily="50" charset="-128"/>
                <a:ea typeface="メイリオ" panose="020B0604030504040204" pitchFamily="50" charset="-128"/>
              </a:rPr>
              <a:t>。</a:t>
            </a:r>
            <a:endParaRPr kumimoji="1" lang="ja-JP" altLang="en-US" sz="2400" dirty="0">
              <a:latin typeface="メイリオ" panose="020B0604030504040204" pitchFamily="50" charset="-128"/>
              <a:ea typeface="メイリオ" panose="020B0604030504040204" pitchFamily="50" charset="-128"/>
            </a:endParaRPr>
          </a:p>
        </p:txBody>
      </p:sp>
      <p:sp>
        <p:nvSpPr>
          <p:cNvPr id="6" name="テキスト ボックス 5"/>
          <p:cNvSpPr txBox="1"/>
          <p:nvPr/>
        </p:nvSpPr>
        <p:spPr>
          <a:xfrm>
            <a:off x="3564750" y="2613071"/>
            <a:ext cx="2485529" cy="461665"/>
          </a:xfrm>
          <a:prstGeom prst="rect">
            <a:avLst/>
          </a:prstGeom>
          <a:solidFill>
            <a:schemeClr val="bg1"/>
          </a:solidFill>
          <a:ln w="38100">
            <a:solidFill>
              <a:srgbClr val="FF0000"/>
            </a:solidFill>
          </a:ln>
        </p:spPr>
        <p:txBody>
          <a:bodyPr wrap="square" rtlCol="0">
            <a:spAutoFit/>
          </a:bodyPr>
          <a:lstStyle/>
          <a:p>
            <a:r>
              <a:rPr kumimoji="1" lang="ja-JP" altLang="en-US" sz="2400" dirty="0" smtClean="0">
                <a:solidFill>
                  <a:srgbClr val="FF0000"/>
                </a:solidFill>
                <a:latin typeface="メイリオ" panose="020B0604030504040204" pitchFamily="50" charset="-128"/>
                <a:ea typeface="メイリオ" panose="020B0604030504040204" pitchFamily="50" charset="-128"/>
              </a:rPr>
              <a:t>ファイル提出</a:t>
            </a:r>
            <a:endParaRPr kumimoji="1" lang="ja-JP" altLang="en-US" sz="2400" dirty="0">
              <a:solidFill>
                <a:srgbClr val="FF0000"/>
              </a:solidFill>
              <a:latin typeface="メイリオ" panose="020B0604030504040204" pitchFamily="50" charset="-128"/>
              <a:ea typeface="メイリオ" panose="020B0604030504040204" pitchFamily="50" charset="-128"/>
            </a:endParaRPr>
          </a:p>
        </p:txBody>
      </p:sp>
      <p:sp>
        <p:nvSpPr>
          <p:cNvPr id="8" name="テキスト ボックス 7"/>
          <p:cNvSpPr txBox="1"/>
          <p:nvPr/>
        </p:nvSpPr>
        <p:spPr>
          <a:xfrm>
            <a:off x="3564750" y="3788232"/>
            <a:ext cx="5015370" cy="830997"/>
          </a:xfrm>
          <a:prstGeom prst="rect">
            <a:avLst/>
          </a:prstGeom>
          <a:solidFill>
            <a:schemeClr val="bg1"/>
          </a:solidFill>
          <a:ln w="38100">
            <a:solidFill>
              <a:srgbClr val="FF0000"/>
            </a:solidFill>
          </a:ln>
        </p:spPr>
        <p:txBody>
          <a:bodyPr wrap="square" rtlCol="0">
            <a:spAutoFit/>
          </a:bodyPr>
          <a:lstStyle/>
          <a:p>
            <a:pPr algn="l"/>
            <a:r>
              <a:rPr kumimoji="1" lang="ja-JP" altLang="en-US" sz="2400" dirty="0" smtClean="0">
                <a:latin typeface="メイリオ" panose="020B0604030504040204" pitchFamily="50" charset="-128"/>
                <a:ea typeface="メイリオ" panose="020B0604030504040204" pitchFamily="50" charset="-128"/>
              </a:rPr>
              <a:t>提出ファイル名</a:t>
            </a:r>
          </a:p>
          <a:p>
            <a:pPr algn="l"/>
            <a:r>
              <a:rPr kumimoji="1" lang="en-US" altLang="ja-JP" sz="2400" dirty="0" smtClean="0">
                <a:latin typeface="メイリオ" panose="020B0604030504040204" pitchFamily="50" charset="-128"/>
                <a:ea typeface="メイリオ" panose="020B0604030504040204" pitchFamily="50" charset="-128"/>
              </a:rPr>
              <a:t>xxC13.py  (xx</a:t>
            </a:r>
            <a:r>
              <a:rPr kumimoji="1" lang="ja-JP" altLang="en-US" sz="2400" dirty="0" smtClean="0">
                <a:latin typeface="メイリオ" panose="020B0604030504040204" pitchFamily="50" charset="-128"/>
                <a:ea typeface="メイリオ" panose="020B0604030504040204" pitchFamily="50" charset="-128"/>
              </a:rPr>
              <a:t>は出席番号</a:t>
            </a:r>
            <a:r>
              <a:rPr kumimoji="1" lang="en-US" altLang="ja-JP" sz="2400" dirty="0" smtClean="0">
                <a:latin typeface="メイリオ" panose="020B0604030504040204" pitchFamily="50" charset="-128"/>
                <a:ea typeface="メイリオ" panose="020B0604030504040204" pitchFamily="50" charset="-128"/>
              </a:rPr>
              <a:t>)</a:t>
            </a:r>
            <a:endParaRPr kumimoji="1" lang="ja-JP" altLang="en-US" sz="2400" dirty="0">
              <a:solidFill>
                <a:srgbClr val="FF0000"/>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06543406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スライド番号プレースホルダー 3"/>
          <p:cNvSpPr>
            <a:spLocks noGrp="1"/>
          </p:cNvSpPr>
          <p:nvPr>
            <p:ph type="sldNum" sz="quarter" idx="12"/>
          </p:nvPr>
        </p:nvSpPr>
        <p:spPr>
          <a:noFill/>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3F9188D1-E56F-4BC6-BB33-6ADF419BC48F}" type="slidenum">
              <a:rPr kumimoji="0" lang="en-US" altLang="ja-JP" sz="1400" smtClean="0">
                <a:solidFill>
                  <a:srgbClr val="000000"/>
                </a:solidFill>
              </a:rPr>
              <a:pPr>
                <a:spcBef>
                  <a:spcPct val="0"/>
                </a:spcBef>
                <a:buFontTx/>
                <a:buNone/>
              </a:pPr>
              <a:t>35</a:t>
            </a:fld>
            <a:endParaRPr kumimoji="0" lang="en-US" altLang="ja-JP" sz="1400" dirty="0" smtClean="0">
              <a:solidFill>
                <a:srgbClr val="000000"/>
              </a:solidFill>
            </a:endParaRPr>
          </a:p>
        </p:txBody>
      </p:sp>
      <p:sp>
        <p:nvSpPr>
          <p:cNvPr id="7171" name="Text Box 3"/>
          <p:cNvSpPr txBox="1">
            <a:spLocks noChangeArrowheads="1"/>
          </p:cNvSpPr>
          <p:nvPr/>
        </p:nvSpPr>
        <p:spPr bwMode="auto">
          <a:xfrm>
            <a:off x="304800" y="391180"/>
            <a:ext cx="827532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l" eaLnBrk="1" hangingPunct="1">
              <a:spcBef>
                <a:spcPct val="50000"/>
              </a:spcBef>
              <a:buFontTx/>
              <a:buNone/>
            </a:pPr>
            <a:r>
              <a:rPr lang="en-US" altLang="ja-JP" sz="2800" dirty="0">
                <a:solidFill>
                  <a:schemeClr val="accent6"/>
                </a:solidFill>
                <a:latin typeface="メイリオ" panose="020B0604030504040204" pitchFamily="50" charset="-128"/>
                <a:ea typeface="メイリオ" panose="020B0604030504040204" pitchFamily="50" charset="-128"/>
              </a:rPr>
              <a:t>13. </a:t>
            </a:r>
            <a:r>
              <a:rPr lang="ja-JP" altLang="en-US" sz="2800" dirty="0">
                <a:solidFill>
                  <a:schemeClr val="accent6"/>
                </a:solidFill>
                <a:latin typeface="メイリオ" panose="020B0604030504040204" pitchFamily="50" charset="-128"/>
                <a:ea typeface="メイリオ" panose="020B0604030504040204" pitchFamily="50" charset="-128"/>
              </a:rPr>
              <a:t>チャレンジ</a:t>
            </a:r>
            <a:r>
              <a:rPr lang="en-US" altLang="ja-JP" sz="2800" dirty="0">
                <a:solidFill>
                  <a:schemeClr val="accent6"/>
                </a:solidFill>
                <a:latin typeface="メイリオ" panose="020B0604030504040204" pitchFamily="50" charset="-128"/>
                <a:ea typeface="メイリオ" panose="020B0604030504040204" pitchFamily="50" charset="-128"/>
              </a:rPr>
              <a:t>: </a:t>
            </a:r>
            <a:r>
              <a:rPr lang="ja-JP" altLang="en-US" sz="2800" dirty="0">
                <a:solidFill>
                  <a:schemeClr val="accent6"/>
                </a:solidFill>
                <a:latin typeface="メイリオ" panose="020B0604030504040204" pitchFamily="50" charset="-128"/>
                <a:ea typeface="メイリオ" panose="020B0604030504040204" pitchFamily="50" charset="-128"/>
              </a:rPr>
              <a:t>リストの中の数の</a:t>
            </a:r>
            <a:r>
              <a:rPr lang="ja-JP" altLang="en-US" sz="2800" dirty="0" smtClean="0">
                <a:solidFill>
                  <a:schemeClr val="accent6"/>
                </a:solidFill>
                <a:latin typeface="メイリオ" panose="020B0604030504040204" pitchFamily="50" charset="-128"/>
                <a:ea typeface="メイリオ" panose="020B0604030504040204" pitchFamily="50" charset="-128"/>
              </a:rPr>
              <a:t>合計</a:t>
            </a:r>
            <a:r>
              <a:rPr lang="en-US" altLang="ja-JP" sz="2800" dirty="0" smtClean="0">
                <a:solidFill>
                  <a:schemeClr val="accent6"/>
                </a:solidFill>
                <a:latin typeface="メイリオ" panose="020B0604030504040204" pitchFamily="50" charset="-128"/>
                <a:ea typeface="メイリオ" panose="020B0604030504040204" pitchFamily="50" charset="-128"/>
              </a:rPr>
              <a:t>(</a:t>
            </a:r>
            <a:r>
              <a:rPr lang="ja-JP" altLang="en-US" sz="2800" dirty="0" smtClean="0">
                <a:solidFill>
                  <a:schemeClr val="accent6"/>
                </a:solidFill>
                <a:latin typeface="メイリオ" panose="020B0604030504040204" pitchFamily="50" charset="-128"/>
                <a:ea typeface="メイリオ" panose="020B0604030504040204" pitchFamily="50" charset="-128"/>
              </a:rPr>
              <a:t>ヒント</a:t>
            </a:r>
            <a:r>
              <a:rPr lang="en-US" altLang="ja-JP" sz="2800" dirty="0" smtClean="0">
                <a:solidFill>
                  <a:schemeClr val="accent6"/>
                </a:solidFill>
                <a:latin typeface="メイリオ" panose="020B0604030504040204" pitchFamily="50" charset="-128"/>
                <a:ea typeface="メイリオ" panose="020B0604030504040204" pitchFamily="50" charset="-128"/>
              </a:rPr>
              <a:t>)</a:t>
            </a:r>
            <a:endParaRPr lang="ja-JP" altLang="en-US" sz="1800" dirty="0">
              <a:solidFill>
                <a:srgbClr val="000000"/>
              </a:solidFill>
            </a:endParaRPr>
          </a:p>
        </p:txBody>
      </p:sp>
      <p:sp>
        <p:nvSpPr>
          <p:cNvPr id="7" name="テキスト ボックス 6"/>
          <p:cNvSpPr txBox="1"/>
          <p:nvPr/>
        </p:nvSpPr>
        <p:spPr>
          <a:xfrm>
            <a:off x="338217" y="1225322"/>
            <a:ext cx="8348583" cy="4893647"/>
          </a:xfrm>
          <a:prstGeom prst="rect">
            <a:avLst/>
          </a:prstGeom>
          <a:noFill/>
        </p:spPr>
        <p:txBody>
          <a:bodyPr wrap="square" rtlCol="0">
            <a:spAutoFit/>
          </a:bodyPr>
          <a:lstStyle/>
          <a:p>
            <a:pPr algn="l"/>
            <a:r>
              <a:rPr kumimoji="1" lang="en-US" altLang="ja-JP" sz="2400" dirty="0" smtClean="0">
                <a:latin typeface="メイリオ" panose="020B0604030504040204" pitchFamily="50" charset="-128"/>
                <a:ea typeface="メイリオ" panose="020B0604030504040204" pitchFamily="50" charset="-128"/>
              </a:rPr>
              <a:t>10, 20, 30, 40, 50, 100</a:t>
            </a:r>
            <a:r>
              <a:rPr kumimoji="1" lang="ja-JP" altLang="en-US" sz="2400" dirty="0" smtClean="0">
                <a:latin typeface="メイリオ" panose="020B0604030504040204" pitchFamily="50" charset="-128"/>
                <a:ea typeface="メイリオ" panose="020B0604030504040204" pitchFamily="50" charset="-128"/>
              </a:rPr>
              <a:t>が入っているリストを定義して、</a:t>
            </a:r>
          </a:p>
          <a:p>
            <a:pPr algn="l"/>
            <a:r>
              <a:rPr lang="ja-JP" altLang="en-US" sz="2400" dirty="0" smtClean="0">
                <a:latin typeface="メイリオ" panose="020B0604030504040204" pitchFamily="50" charset="-128"/>
                <a:ea typeface="メイリオ" panose="020B0604030504040204" pitchFamily="50" charset="-128"/>
              </a:rPr>
              <a:t>その合計を求めるプログラムを作成してください。</a:t>
            </a:r>
          </a:p>
          <a:p>
            <a:pPr algn="l"/>
            <a:endParaRPr kumimoji="1" lang="ja-JP" altLang="en-US" sz="2400" dirty="0">
              <a:latin typeface="メイリオ" panose="020B0604030504040204" pitchFamily="50" charset="-128"/>
              <a:ea typeface="メイリオ" panose="020B0604030504040204" pitchFamily="50" charset="-128"/>
            </a:endParaRPr>
          </a:p>
          <a:p>
            <a:pPr algn="l"/>
            <a:r>
              <a:rPr lang="ja-JP" altLang="en-US" sz="2400" dirty="0" smtClean="0">
                <a:latin typeface="メイリオ" panose="020B0604030504040204" pitchFamily="50" charset="-128"/>
                <a:ea typeface="メイリオ" panose="020B0604030504040204" pitchFamily="50" charset="-128"/>
              </a:rPr>
              <a:t>数が入っているリストを作成する</a:t>
            </a:r>
          </a:p>
          <a:p>
            <a:pPr algn="l"/>
            <a:r>
              <a:rPr lang="nn-NO" altLang="ja-JP" sz="2400" dirty="0" smtClean="0">
                <a:latin typeface="メイリオ" panose="020B0604030504040204" pitchFamily="50" charset="-128"/>
                <a:ea typeface="メイリオ" panose="020B0604030504040204" pitchFamily="50" charset="-128"/>
              </a:rPr>
              <a:t>kazu </a:t>
            </a:r>
            <a:r>
              <a:rPr lang="nn-NO" altLang="ja-JP" sz="2400" dirty="0">
                <a:latin typeface="メイリオ" panose="020B0604030504040204" pitchFamily="50" charset="-128"/>
                <a:ea typeface="メイリオ" panose="020B0604030504040204" pitchFamily="50" charset="-128"/>
              </a:rPr>
              <a:t>= [10, 20, 30, 40, 50, 100]</a:t>
            </a:r>
          </a:p>
          <a:p>
            <a:pPr algn="l"/>
            <a:endParaRPr lang="ja-JP" altLang="en-US" sz="2400" dirty="0" smtClean="0">
              <a:latin typeface="メイリオ" panose="020B0604030504040204" pitchFamily="50" charset="-128"/>
              <a:ea typeface="メイリオ" panose="020B0604030504040204" pitchFamily="50" charset="-128"/>
            </a:endParaRPr>
          </a:p>
          <a:p>
            <a:pPr algn="l"/>
            <a:endParaRPr lang="ja-JP" altLang="en-US" sz="2400" dirty="0">
              <a:latin typeface="メイリオ" panose="020B0604030504040204" pitchFamily="50" charset="-128"/>
              <a:ea typeface="メイリオ" panose="020B0604030504040204" pitchFamily="50" charset="-128"/>
            </a:endParaRPr>
          </a:p>
          <a:p>
            <a:pPr algn="l"/>
            <a:r>
              <a:rPr lang="ja-JP" altLang="en-US" sz="2400" dirty="0" smtClean="0">
                <a:latin typeface="メイリオ" panose="020B0604030504040204" pitchFamily="50" charset="-128"/>
                <a:ea typeface="メイリオ" panose="020B0604030504040204" pitchFamily="50" charset="-128"/>
              </a:rPr>
              <a:t>リストの中の値をすべて順番に取り出して処理する</a:t>
            </a:r>
            <a:endParaRPr lang="nn-NO" altLang="ja-JP" sz="2400" dirty="0">
              <a:latin typeface="メイリオ" panose="020B0604030504040204" pitchFamily="50" charset="-128"/>
              <a:ea typeface="メイリオ" panose="020B0604030504040204" pitchFamily="50" charset="-128"/>
            </a:endParaRPr>
          </a:p>
          <a:p>
            <a:pPr algn="l"/>
            <a:r>
              <a:rPr lang="nn-NO" altLang="ja-JP" sz="2400" dirty="0">
                <a:latin typeface="メイリオ" panose="020B0604030504040204" pitchFamily="50" charset="-128"/>
                <a:ea typeface="メイリオ" panose="020B0604030504040204" pitchFamily="50" charset="-128"/>
              </a:rPr>
              <a:t>for i in </a:t>
            </a:r>
            <a:r>
              <a:rPr lang="nn-NO" altLang="ja-JP" sz="2400" dirty="0" smtClean="0">
                <a:latin typeface="メイリオ" panose="020B0604030504040204" pitchFamily="50" charset="-128"/>
                <a:ea typeface="メイリオ" panose="020B0604030504040204" pitchFamily="50" charset="-128"/>
              </a:rPr>
              <a:t>kazu:</a:t>
            </a:r>
            <a:endParaRPr lang="nn-NO" altLang="ja-JP" sz="2400" dirty="0">
              <a:latin typeface="メイリオ" panose="020B0604030504040204" pitchFamily="50" charset="-128"/>
              <a:ea typeface="メイリオ" panose="020B0604030504040204" pitchFamily="50" charset="-128"/>
            </a:endParaRPr>
          </a:p>
          <a:p>
            <a:pPr algn="l"/>
            <a:endParaRPr lang="ja-JP" altLang="en-US" sz="2400" dirty="0" smtClean="0">
              <a:latin typeface="メイリオ" panose="020B0604030504040204" pitchFamily="50" charset="-128"/>
              <a:ea typeface="メイリオ" panose="020B0604030504040204" pitchFamily="50" charset="-128"/>
            </a:endParaRPr>
          </a:p>
          <a:p>
            <a:pPr algn="l"/>
            <a:endParaRPr kumimoji="1" lang="en-US" altLang="ja-JP" sz="2400" dirty="0" smtClean="0">
              <a:latin typeface="メイリオ" panose="020B0604030504040204" pitchFamily="50" charset="-128"/>
              <a:ea typeface="メイリオ" panose="020B0604030504040204" pitchFamily="50" charset="-128"/>
            </a:endParaRPr>
          </a:p>
          <a:p>
            <a:pPr algn="l"/>
            <a:endParaRPr kumimoji="1" lang="ja-JP" altLang="en-US" sz="2400" dirty="0">
              <a:latin typeface="メイリオ" panose="020B0604030504040204" pitchFamily="50" charset="-128"/>
              <a:ea typeface="メイリオ" panose="020B0604030504040204" pitchFamily="50" charset="-128"/>
            </a:endParaRPr>
          </a:p>
          <a:p>
            <a:pPr algn="l"/>
            <a:endParaRPr kumimoji="1" lang="ja-JP" altLang="en-US" sz="24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88732006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Text Box 2"/>
          <p:cNvSpPr txBox="1">
            <a:spLocks noChangeArrowheads="1"/>
          </p:cNvSpPr>
          <p:nvPr/>
        </p:nvSpPr>
        <p:spPr bwMode="auto">
          <a:xfrm>
            <a:off x="300038" y="246063"/>
            <a:ext cx="812768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50000"/>
              </a:spcBef>
            </a:pPr>
            <a:r>
              <a:rPr lang="en-US" altLang="ja-JP" sz="2800" dirty="0" smtClean="0">
                <a:latin typeface="メイリオ" panose="020B0604030504040204" pitchFamily="50" charset="-128"/>
                <a:ea typeface="メイリオ" panose="020B0604030504040204" pitchFamily="50" charset="-128"/>
              </a:rPr>
              <a:t>14</a:t>
            </a:r>
            <a:r>
              <a:rPr lang="en-US" altLang="ja-JP" sz="2800" dirty="0">
                <a:latin typeface="メイリオ" panose="020B0604030504040204" pitchFamily="50" charset="-128"/>
                <a:ea typeface="メイリオ" panose="020B0604030504040204" pitchFamily="50" charset="-128"/>
              </a:rPr>
              <a:t>. </a:t>
            </a:r>
            <a:r>
              <a:rPr lang="ja-JP" altLang="en-US" sz="2800" dirty="0">
                <a:latin typeface="メイリオ" panose="020B0604030504040204" pitchFamily="50" charset="-128"/>
                <a:ea typeface="メイリオ" panose="020B0604030504040204" pitchFamily="50" charset="-128"/>
              </a:rPr>
              <a:t>関数型言語とオブジェクト指向型</a:t>
            </a:r>
            <a:r>
              <a:rPr lang="ja-JP" altLang="en-US" sz="2800" dirty="0" smtClean="0">
                <a:latin typeface="メイリオ" panose="020B0604030504040204" pitchFamily="50" charset="-128"/>
                <a:ea typeface="メイリオ" panose="020B0604030504040204" pitchFamily="50" charset="-128"/>
              </a:rPr>
              <a:t>言語</a:t>
            </a:r>
            <a:r>
              <a:rPr lang="en-US" altLang="ja-JP" sz="2800" dirty="0" smtClean="0">
                <a:latin typeface="メイリオ" panose="020B0604030504040204" pitchFamily="50" charset="-128"/>
                <a:ea typeface="メイリオ" panose="020B0604030504040204" pitchFamily="50" charset="-128"/>
              </a:rPr>
              <a:t>(1)</a:t>
            </a:r>
            <a:endParaRPr lang="en-US" altLang="ja-JP" sz="2800" dirty="0">
              <a:latin typeface="メイリオ" panose="020B0604030504040204" pitchFamily="50" charset="-128"/>
              <a:ea typeface="メイリオ" panose="020B0604030504040204" pitchFamily="50" charset="-128"/>
            </a:endParaRPr>
          </a:p>
        </p:txBody>
      </p:sp>
      <p:sp>
        <p:nvSpPr>
          <p:cNvPr id="24" name="テキスト ボックス 23"/>
          <p:cNvSpPr txBox="1"/>
          <p:nvPr/>
        </p:nvSpPr>
        <p:spPr>
          <a:xfrm>
            <a:off x="300037" y="769283"/>
            <a:ext cx="8691563" cy="1323439"/>
          </a:xfrm>
          <a:prstGeom prst="rect">
            <a:avLst/>
          </a:prstGeom>
          <a:noFill/>
        </p:spPr>
        <p:txBody>
          <a:bodyPr wrap="square" rtlCol="0">
            <a:spAutoFit/>
          </a:bodyPr>
          <a:lstStyle/>
          <a:p>
            <a:pPr algn="l"/>
            <a:r>
              <a:rPr kumimoji="1" lang="ja-JP" altLang="en-US" sz="2000" dirty="0" smtClean="0">
                <a:latin typeface="メイリオ" panose="020B0604030504040204" pitchFamily="50" charset="-128"/>
                <a:ea typeface="メイリオ" panose="020B0604030504040204" pitchFamily="50" charset="-128"/>
              </a:rPr>
              <a:t>いろいろなプログラミング言語がありますが、現在関数型やオブジェクト指向型言語が主流になっています。</a:t>
            </a:r>
            <a:r>
              <a:rPr kumimoji="1" lang="en-US" altLang="ja-JP" sz="2000" dirty="0" smtClean="0">
                <a:latin typeface="メイリオ" panose="020B0604030504040204" pitchFamily="50" charset="-128"/>
                <a:ea typeface="メイリオ" panose="020B0604030504040204" pitchFamily="50" charset="-128"/>
              </a:rPr>
              <a:t>Scratch</a:t>
            </a:r>
            <a:r>
              <a:rPr kumimoji="1" lang="ja-JP" altLang="en-US" sz="2000" dirty="0" smtClean="0">
                <a:latin typeface="メイリオ" panose="020B0604030504040204" pitchFamily="50" charset="-128"/>
                <a:ea typeface="メイリオ" panose="020B0604030504040204" pitchFamily="50" charset="-128"/>
              </a:rPr>
              <a:t>と</a:t>
            </a:r>
            <a:r>
              <a:rPr kumimoji="1" lang="en-US" altLang="ja-JP" sz="2000" dirty="0" smtClean="0">
                <a:latin typeface="メイリオ" panose="020B0604030504040204" pitchFamily="50" charset="-128"/>
                <a:ea typeface="メイリオ" panose="020B0604030504040204" pitchFamily="50" charset="-128"/>
              </a:rPr>
              <a:t>Python</a:t>
            </a:r>
            <a:r>
              <a:rPr kumimoji="1" lang="ja-JP" altLang="en-US" sz="2000" dirty="0" smtClean="0">
                <a:latin typeface="メイリオ" panose="020B0604030504040204" pitchFamily="50" charset="-128"/>
                <a:ea typeface="メイリオ" panose="020B0604030504040204" pitchFamily="50" charset="-128"/>
              </a:rPr>
              <a:t>もこの二つの性質を持っています。</a:t>
            </a:r>
            <a:r>
              <a:rPr kumimoji="1" lang="en-US" altLang="ja-JP" sz="2000" dirty="0" smtClean="0">
                <a:latin typeface="メイリオ" panose="020B0604030504040204" pitchFamily="50" charset="-128"/>
                <a:ea typeface="メイリオ" panose="020B0604030504040204" pitchFamily="50" charset="-128"/>
              </a:rPr>
              <a:t>Scratch</a:t>
            </a:r>
            <a:r>
              <a:rPr kumimoji="1" lang="ja-JP" altLang="en-US" sz="2000" dirty="0" err="1" smtClean="0">
                <a:latin typeface="メイリオ" panose="020B0604030504040204" pitchFamily="50" charset="-128"/>
                <a:ea typeface="メイリオ" panose="020B0604030504040204" pitchFamily="50" charset="-128"/>
              </a:rPr>
              <a:t>での</a:t>
            </a:r>
            <a:r>
              <a:rPr kumimoji="1" lang="ja-JP" altLang="en-US" sz="2000" dirty="0" smtClean="0">
                <a:latin typeface="メイリオ" panose="020B0604030504040204" pitchFamily="50" charset="-128"/>
                <a:ea typeface="メイリオ" panose="020B0604030504040204" pitchFamily="50" charset="-128"/>
              </a:rPr>
              <a:t>関数とオブジェクトは何か見てみましょう。</a:t>
            </a:r>
          </a:p>
          <a:p>
            <a:pPr algn="l"/>
            <a:endParaRPr kumimoji="1" lang="ja-JP" altLang="en-US" sz="2000" dirty="0">
              <a:solidFill>
                <a:srgbClr val="FF0000"/>
              </a:solidFill>
              <a:latin typeface="メイリオ" panose="020B0604030504040204" pitchFamily="50" charset="-128"/>
              <a:ea typeface="メイリオ"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3259012498"/>
              </p:ext>
            </p:extLst>
          </p:nvPr>
        </p:nvGraphicFramePr>
        <p:xfrm>
          <a:off x="429576" y="1961077"/>
          <a:ext cx="8432483" cy="2261476"/>
        </p:xfrm>
        <a:graphic>
          <a:graphicData uri="http://schemas.openxmlformats.org/drawingml/2006/table">
            <a:tbl>
              <a:tblPr firstRow="1" bandRow="1">
                <a:tableStyleId>{5C22544A-7EE6-4342-B048-85BDC9FD1C3A}</a:tableStyleId>
              </a:tblPr>
              <a:tblGrid>
                <a:gridCol w="4034685">
                  <a:extLst>
                    <a:ext uri="{9D8B030D-6E8A-4147-A177-3AD203B41FA5}">
                      <a16:colId xmlns:a16="http://schemas.microsoft.com/office/drawing/2014/main" val="1732305023"/>
                    </a:ext>
                  </a:extLst>
                </a:gridCol>
                <a:gridCol w="4397798">
                  <a:extLst>
                    <a:ext uri="{9D8B030D-6E8A-4147-A177-3AD203B41FA5}">
                      <a16:colId xmlns:a16="http://schemas.microsoft.com/office/drawing/2014/main" val="1788255425"/>
                    </a:ext>
                  </a:extLst>
                </a:gridCol>
              </a:tblGrid>
              <a:tr h="535969">
                <a:tc>
                  <a:txBody>
                    <a:bodyPr/>
                    <a:lstStyle/>
                    <a:p>
                      <a:pPr algn="ctr">
                        <a:lnSpc>
                          <a:spcPts val="2800"/>
                        </a:lnSpc>
                      </a:pPr>
                      <a:r>
                        <a:rPr kumimoji="1" lang="ja-JP" altLang="en-US" sz="2800" b="0" dirty="0" smtClean="0">
                          <a:solidFill>
                            <a:schemeClr val="tx1"/>
                          </a:solidFill>
                          <a:latin typeface="メイリオ" panose="020B0604030504040204" pitchFamily="50" charset="-128"/>
                          <a:ea typeface="メイリオ" panose="020B0604030504040204" pitchFamily="50" charset="-128"/>
                        </a:rPr>
                        <a:t>関数</a:t>
                      </a:r>
                      <a:endParaRPr kumimoji="1" lang="ja-JP" altLang="en-US" sz="2800" b="0" dirty="0">
                        <a:solidFill>
                          <a:schemeClr val="tx1"/>
                        </a:solidFill>
                        <a:latin typeface="メイリオ" panose="020B0604030504040204" pitchFamily="50" charset="-128"/>
                        <a:ea typeface="メイリオ"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2800"/>
                        </a:lnSpc>
                      </a:pPr>
                      <a:r>
                        <a:rPr kumimoji="1" lang="ja-JP" altLang="en-US" sz="2800" b="0" dirty="0" smtClean="0">
                          <a:solidFill>
                            <a:schemeClr val="tx1"/>
                          </a:solidFill>
                        </a:rPr>
                        <a:t>オブジェクト</a:t>
                      </a:r>
                      <a:endParaRPr kumimoji="1" lang="ja-JP" altLang="en-US" sz="28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49469891"/>
                  </a:ext>
                </a:extLst>
              </a:tr>
              <a:tr h="1725507">
                <a:tc>
                  <a:txBody>
                    <a:bodyPr/>
                    <a:lstStyle/>
                    <a:p>
                      <a:pPr>
                        <a:lnSpc>
                          <a:spcPts val="2800"/>
                        </a:lnSpc>
                      </a:pPr>
                      <a:endParaRPr kumimoji="1" lang="ja-JP" altLang="en-US" sz="28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ts val="2800"/>
                        </a:lnSpc>
                      </a:pPr>
                      <a:endParaRPr kumimoji="1" lang="en-US" altLang="ja-JP" sz="2800" dirty="0" smtClean="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18278200"/>
                  </a:ext>
                </a:extLst>
              </a:tr>
            </a:tbl>
          </a:graphicData>
        </a:graphic>
      </p:graphicFrame>
      <p:pic>
        <p:nvPicPr>
          <p:cNvPr id="2" name="図 1"/>
          <p:cNvPicPr>
            <a:picLocks noChangeAspect="1"/>
          </p:cNvPicPr>
          <p:nvPr/>
        </p:nvPicPr>
        <p:blipFill>
          <a:blip r:embed="rId2"/>
          <a:stretch>
            <a:fillRect/>
          </a:stretch>
        </p:blipFill>
        <p:spPr>
          <a:xfrm>
            <a:off x="1455419" y="2460229"/>
            <a:ext cx="1912620" cy="2577879"/>
          </a:xfrm>
          <a:prstGeom prst="rect">
            <a:avLst/>
          </a:prstGeom>
        </p:spPr>
      </p:pic>
      <p:sp>
        <p:nvSpPr>
          <p:cNvPr id="11" name="テキスト ボックス 10"/>
          <p:cNvSpPr txBox="1"/>
          <p:nvPr/>
        </p:nvSpPr>
        <p:spPr>
          <a:xfrm>
            <a:off x="429576" y="5160237"/>
            <a:ext cx="3631883" cy="1323439"/>
          </a:xfrm>
          <a:prstGeom prst="rect">
            <a:avLst/>
          </a:prstGeom>
          <a:noFill/>
          <a:ln>
            <a:solidFill>
              <a:srgbClr val="FF0000"/>
            </a:solidFill>
          </a:ln>
        </p:spPr>
        <p:txBody>
          <a:bodyPr wrap="square" rtlCol="0">
            <a:spAutoFit/>
          </a:bodyPr>
          <a:lstStyle/>
          <a:p>
            <a:pPr algn="l"/>
            <a:r>
              <a:rPr lang="ja-JP" altLang="en-US" sz="2000" dirty="0" smtClean="0">
                <a:latin typeface="メイリオ" panose="020B0604030504040204" pitchFamily="50" charset="-128"/>
                <a:ea typeface="メイリオ" panose="020B0604030504040204" pitchFamily="50" charset="-128"/>
              </a:rPr>
              <a:t>自分で作るブロックが関数のイメージです。ただし、戻り値がないので、厳密な意味で関数ではありません。</a:t>
            </a:r>
          </a:p>
        </p:txBody>
      </p:sp>
      <p:pic>
        <p:nvPicPr>
          <p:cNvPr id="6" name="図 5"/>
          <p:cNvPicPr>
            <a:picLocks noChangeAspect="1"/>
          </p:cNvPicPr>
          <p:nvPr/>
        </p:nvPicPr>
        <p:blipFill>
          <a:blip r:embed="rId3"/>
          <a:stretch>
            <a:fillRect/>
          </a:stretch>
        </p:blipFill>
        <p:spPr>
          <a:xfrm>
            <a:off x="5100050" y="2460229"/>
            <a:ext cx="2294205" cy="2322070"/>
          </a:xfrm>
          <a:prstGeom prst="rect">
            <a:avLst/>
          </a:prstGeom>
        </p:spPr>
      </p:pic>
      <p:pic>
        <p:nvPicPr>
          <p:cNvPr id="7" name="図 6"/>
          <p:cNvPicPr>
            <a:picLocks noChangeAspect="1"/>
          </p:cNvPicPr>
          <p:nvPr/>
        </p:nvPicPr>
        <p:blipFill>
          <a:blip r:embed="rId4"/>
          <a:stretch>
            <a:fillRect/>
          </a:stretch>
        </p:blipFill>
        <p:spPr>
          <a:xfrm>
            <a:off x="6970242" y="2770785"/>
            <a:ext cx="1003134" cy="1040287"/>
          </a:xfrm>
          <a:prstGeom prst="rect">
            <a:avLst/>
          </a:prstGeom>
        </p:spPr>
      </p:pic>
      <p:sp>
        <p:nvSpPr>
          <p:cNvPr id="10" name="角丸四角形 9"/>
          <p:cNvSpPr/>
          <p:nvPr/>
        </p:nvSpPr>
        <p:spPr bwMode="auto">
          <a:xfrm>
            <a:off x="4983480" y="2407920"/>
            <a:ext cx="2989896" cy="2560320"/>
          </a:xfrm>
          <a:prstGeom prst="roundRect">
            <a:avLst/>
          </a:prstGeom>
          <a:noFill/>
          <a:ln w="38100" cap="flat" cmpd="sng" algn="ctr">
            <a:solidFill>
              <a:schemeClr val="accent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p:txBody>
      </p:sp>
      <p:sp>
        <p:nvSpPr>
          <p:cNvPr id="16" name="テキスト ボックス 15"/>
          <p:cNvSpPr txBox="1"/>
          <p:nvPr/>
        </p:nvSpPr>
        <p:spPr>
          <a:xfrm>
            <a:off x="4221480" y="5160237"/>
            <a:ext cx="4770119" cy="1323439"/>
          </a:xfrm>
          <a:prstGeom prst="rect">
            <a:avLst/>
          </a:prstGeom>
          <a:noFill/>
          <a:ln>
            <a:solidFill>
              <a:srgbClr val="FF0000"/>
            </a:solidFill>
          </a:ln>
        </p:spPr>
        <p:txBody>
          <a:bodyPr wrap="square" rtlCol="0">
            <a:spAutoFit/>
          </a:bodyPr>
          <a:lstStyle/>
          <a:p>
            <a:pPr algn="l"/>
            <a:r>
              <a:rPr lang="ja-JP" altLang="en-US" sz="2000" dirty="0" smtClean="0">
                <a:latin typeface="メイリオ" panose="020B0604030504040204" pitchFamily="50" charset="-128"/>
                <a:ea typeface="メイリオ" panose="020B0604030504040204" pitchFamily="50" charset="-128"/>
              </a:rPr>
              <a:t>コスチュームやスクリプトが集まった一つのスプライトがオブジェクトに対応します。この独立したオブジェクトが集まってプログラムとして動作します。</a:t>
            </a:r>
          </a:p>
        </p:txBody>
      </p:sp>
    </p:spTree>
    <p:extLst>
      <p:ext uri="{BB962C8B-B14F-4D97-AF65-F5344CB8AC3E}">
        <p14:creationId xmlns:p14="http://schemas.microsoft.com/office/powerpoint/2010/main" val="94828544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Text Box 2"/>
          <p:cNvSpPr txBox="1">
            <a:spLocks noChangeArrowheads="1"/>
          </p:cNvSpPr>
          <p:nvPr/>
        </p:nvSpPr>
        <p:spPr bwMode="auto">
          <a:xfrm>
            <a:off x="300038" y="246063"/>
            <a:ext cx="812768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50000"/>
              </a:spcBef>
            </a:pPr>
            <a:r>
              <a:rPr lang="en-US" altLang="ja-JP" sz="2800" dirty="0" smtClean="0">
                <a:latin typeface="メイリオ" panose="020B0604030504040204" pitchFamily="50" charset="-128"/>
                <a:ea typeface="メイリオ" panose="020B0604030504040204" pitchFamily="50" charset="-128"/>
              </a:rPr>
              <a:t>14</a:t>
            </a:r>
            <a:r>
              <a:rPr lang="en-US" altLang="ja-JP" sz="2800" dirty="0">
                <a:latin typeface="メイリオ" panose="020B0604030504040204" pitchFamily="50" charset="-128"/>
                <a:ea typeface="メイリオ" panose="020B0604030504040204" pitchFamily="50" charset="-128"/>
              </a:rPr>
              <a:t>. </a:t>
            </a:r>
            <a:r>
              <a:rPr lang="ja-JP" altLang="en-US" sz="2800" dirty="0">
                <a:latin typeface="メイリオ" panose="020B0604030504040204" pitchFamily="50" charset="-128"/>
                <a:ea typeface="メイリオ" panose="020B0604030504040204" pitchFamily="50" charset="-128"/>
              </a:rPr>
              <a:t>関数型言語とオブジェクト指向型</a:t>
            </a:r>
            <a:r>
              <a:rPr lang="ja-JP" altLang="en-US" sz="2800" dirty="0" smtClean="0">
                <a:latin typeface="メイリオ" panose="020B0604030504040204" pitchFamily="50" charset="-128"/>
                <a:ea typeface="メイリオ" panose="020B0604030504040204" pitchFamily="50" charset="-128"/>
              </a:rPr>
              <a:t>言語</a:t>
            </a:r>
            <a:r>
              <a:rPr lang="en-US" altLang="ja-JP" sz="2800" dirty="0" smtClean="0">
                <a:latin typeface="メイリオ" panose="020B0604030504040204" pitchFamily="50" charset="-128"/>
                <a:ea typeface="メイリオ" panose="020B0604030504040204" pitchFamily="50" charset="-128"/>
              </a:rPr>
              <a:t>(2)</a:t>
            </a:r>
            <a:endParaRPr lang="en-US" altLang="ja-JP" sz="2800" dirty="0">
              <a:latin typeface="メイリオ" panose="020B0604030504040204" pitchFamily="50" charset="-128"/>
              <a:ea typeface="メイリオ" panose="020B0604030504040204" pitchFamily="50" charset="-128"/>
            </a:endParaRPr>
          </a:p>
        </p:txBody>
      </p:sp>
      <p:sp>
        <p:nvSpPr>
          <p:cNvPr id="24" name="テキスト ボックス 23"/>
          <p:cNvSpPr txBox="1"/>
          <p:nvPr/>
        </p:nvSpPr>
        <p:spPr>
          <a:xfrm>
            <a:off x="178117" y="795009"/>
            <a:ext cx="8691563" cy="1323439"/>
          </a:xfrm>
          <a:prstGeom prst="rect">
            <a:avLst/>
          </a:prstGeom>
          <a:noFill/>
        </p:spPr>
        <p:txBody>
          <a:bodyPr wrap="square" rtlCol="0">
            <a:spAutoFit/>
          </a:bodyPr>
          <a:lstStyle/>
          <a:p>
            <a:pPr algn="l"/>
            <a:r>
              <a:rPr kumimoji="1" lang="en-US" altLang="ja-JP" sz="2000" dirty="0" smtClean="0">
                <a:latin typeface="メイリオ" panose="020B0604030504040204" pitchFamily="50" charset="-128"/>
                <a:ea typeface="メイリオ" panose="020B0604030504040204" pitchFamily="50" charset="-128"/>
              </a:rPr>
              <a:t>Python</a:t>
            </a:r>
            <a:r>
              <a:rPr kumimoji="1" lang="ja-JP" altLang="en-US" sz="2000" dirty="0" smtClean="0">
                <a:latin typeface="メイリオ" panose="020B0604030504040204" pitchFamily="50" charset="-128"/>
                <a:ea typeface="メイリオ" panose="020B0604030504040204" pitchFamily="50" charset="-128"/>
              </a:rPr>
              <a:t>でも関数とオブジェクトが使用できます。ここでは関数だけを作っていきましょう。関数は</a:t>
            </a:r>
            <a:r>
              <a:rPr kumimoji="1" lang="en-US" altLang="ja-JP" sz="2000" dirty="0" smtClean="0">
                <a:solidFill>
                  <a:srgbClr val="FF0000"/>
                </a:solidFill>
                <a:latin typeface="メイリオ" panose="020B0604030504040204" pitchFamily="50" charset="-128"/>
                <a:ea typeface="メイリオ" panose="020B0604030504040204" pitchFamily="50" charset="-128"/>
              </a:rPr>
              <a:t>Excel</a:t>
            </a:r>
            <a:r>
              <a:rPr kumimoji="1" lang="ja-JP" altLang="en-US" sz="2000" dirty="0" smtClean="0">
                <a:solidFill>
                  <a:srgbClr val="FF0000"/>
                </a:solidFill>
                <a:latin typeface="メイリオ" panose="020B0604030504040204" pitchFamily="50" charset="-128"/>
                <a:ea typeface="メイリオ" panose="020B0604030504040204" pitchFamily="50" charset="-128"/>
              </a:rPr>
              <a:t>の</a:t>
            </a:r>
            <a:r>
              <a:rPr kumimoji="1" lang="en-US" altLang="ja-JP" sz="2000" dirty="0" smtClean="0">
                <a:solidFill>
                  <a:srgbClr val="FF0000"/>
                </a:solidFill>
                <a:latin typeface="メイリオ" panose="020B0604030504040204" pitchFamily="50" charset="-128"/>
                <a:ea typeface="メイリオ" panose="020B0604030504040204" pitchFamily="50" charset="-128"/>
              </a:rPr>
              <a:t>=SUM()</a:t>
            </a:r>
            <a:r>
              <a:rPr kumimoji="1" lang="ja-JP" altLang="en-US" sz="2000" dirty="0" smtClean="0">
                <a:solidFill>
                  <a:srgbClr val="FF0000"/>
                </a:solidFill>
                <a:latin typeface="メイリオ" panose="020B0604030504040204" pitchFamily="50" charset="-128"/>
                <a:ea typeface="メイリオ" panose="020B0604030504040204" pitchFamily="50" charset="-128"/>
              </a:rPr>
              <a:t>や</a:t>
            </a:r>
            <a:r>
              <a:rPr kumimoji="1" lang="en-US" altLang="ja-JP" sz="2000" dirty="0" smtClean="0">
                <a:solidFill>
                  <a:srgbClr val="FF0000"/>
                </a:solidFill>
                <a:latin typeface="メイリオ" panose="020B0604030504040204" pitchFamily="50" charset="-128"/>
                <a:ea typeface="メイリオ" panose="020B0604030504040204" pitchFamily="50" charset="-128"/>
              </a:rPr>
              <a:t>=Average()</a:t>
            </a:r>
            <a:r>
              <a:rPr kumimoji="1" lang="ja-JP" altLang="en-US" sz="2000" dirty="0" smtClean="0">
                <a:solidFill>
                  <a:srgbClr val="FF0000"/>
                </a:solidFill>
                <a:latin typeface="メイリオ" panose="020B0604030504040204" pitchFamily="50" charset="-128"/>
                <a:ea typeface="メイリオ" panose="020B0604030504040204" pitchFamily="50" charset="-128"/>
              </a:rPr>
              <a:t>を</a:t>
            </a:r>
            <a:r>
              <a:rPr lang="ja-JP" altLang="en-US" sz="2000" dirty="0">
                <a:solidFill>
                  <a:srgbClr val="FF0000"/>
                </a:solidFill>
                <a:latin typeface="メイリオ" panose="020B0604030504040204" pitchFamily="50" charset="-128"/>
                <a:ea typeface="メイリオ" panose="020B0604030504040204" pitchFamily="50" charset="-128"/>
              </a:rPr>
              <a:t>自分</a:t>
            </a:r>
            <a:r>
              <a:rPr lang="ja-JP" altLang="en-US" sz="2000" dirty="0" smtClean="0">
                <a:solidFill>
                  <a:srgbClr val="FF0000"/>
                </a:solidFill>
                <a:latin typeface="メイリオ" panose="020B0604030504040204" pitchFamily="50" charset="-128"/>
                <a:ea typeface="メイリオ" panose="020B0604030504040204" pitchFamily="50" charset="-128"/>
              </a:rPr>
              <a:t>で作る感じ</a:t>
            </a:r>
            <a:r>
              <a:rPr lang="ja-JP" altLang="en-US" sz="2000" dirty="0" smtClean="0">
                <a:latin typeface="メイリオ" panose="020B0604030504040204" pitchFamily="50" charset="-128"/>
                <a:ea typeface="メイリオ" panose="020B0604030504040204" pitchFamily="50" charset="-128"/>
              </a:rPr>
              <a:t>です。</a:t>
            </a:r>
            <a:endParaRPr kumimoji="1" lang="ja-JP" altLang="en-US" sz="2000" dirty="0" smtClean="0">
              <a:latin typeface="メイリオ" panose="020B0604030504040204" pitchFamily="50" charset="-128"/>
              <a:ea typeface="メイリオ" panose="020B0604030504040204" pitchFamily="50" charset="-128"/>
            </a:endParaRPr>
          </a:p>
          <a:p>
            <a:pPr algn="l"/>
            <a:endParaRPr kumimoji="1" lang="ja-JP" altLang="en-US" sz="2000" dirty="0">
              <a:solidFill>
                <a:srgbClr val="FF0000"/>
              </a:solidFill>
              <a:latin typeface="メイリオ" panose="020B0604030504040204" pitchFamily="50" charset="-128"/>
              <a:ea typeface="メイリオ" panose="020B0604030504040204" pitchFamily="50" charset="-128"/>
            </a:endParaRPr>
          </a:p>
        </p:txBody>
      </p:sp>
      <p:pic>
        <p:nvPicPr>
          <p:cNvPr id="12" name="図 11"/>
          <p:cNvPicPr>
            <a:picLocks noChangeAspect="1"/>
          </p:cNvPicPr>
          <p:nvPr/>
        </p:nvPicPr>
        <p:blipFill>
          <a:blip r:embed="rId2"/>
          <a:stretch>
            <a:fillRect/>
          </a:stretch>
        </p:blipFill>
        <p:spPr>
          <a:xfrm>
            <a:off x="178117" y="1846442"/>
            <a:ext cx="3790687" cy="3768858"/>
          </a:xfrm>
          <a:prstGeom prst="rect">
            <a:avLst/>
          </a:prstGeom>
        </p:spPr>
      </p:pic>
      <p:sp>
        <p:nvSpPr>
          <p:cNvPr id="13" name="テキスト ボックス 12"/>
          <p:cNvSpPr txBox="1"/>
          <p:nvPr/>
        </p:nvSpPr>
        <p:spPr>
          <a:xfrm>
            <a:off x="178117" y="2408618"/>
            <a:ext cx="3525202" cy="3046988"/>
          </a:xfrm>
          <a:prstGeom prst="rect">
            <a:avLst/>
          </a:prstGeom>
          <a:noFill/>
          <a:ln w="19050">
            <a:noFill/>
          </a:ln>
        </p:spPr>
        <p:txBody>
          <a:bodyPr wrap="square" rtlCol="0">
            <a:spAutoFit/>
          </a:bodyPr>
          <a:lstStyle/>
          <a:p>
            <a:pPr algn="l"/>
            <a:r>
              <a:rPr lang="en-US" altLang="ja-JP" sz="2400" dirty="0" err="1">
                <a:latin typeface="メイリオ" panose="020B0604030504040204" pitchFamily="50" charset="-128"/>
                <a:ea typeface="メイリオ" panose="020B0604030504040204" pitchFamily="50" charset="-128"/>
              </a:rPr>
              <a:t>def</a:t>
            </a:r>
            <a:r>
              <a:rPr lang="en-US" altLang="ja-JP" sz="2400" dirty="0">
                <a:latin typeface="メイリオ" panose="020B0604030504040204" pitchFamily="50" charset="-128"/>
                <a:ea typeface="メイリオ" panose="020B0604030504040204" pitchFamily="50" charset="-128"/>
              </a:rPr>
              <a:t> </a:t>
            </a:r>
            <a:r>
              <a:rPr lang="en-US" altLang="ja-JP" sz="2400" dirty="0" err="1">
                <a:latin typeface="メイリオ" panose="020B0604030504040204" pitchFamily="50" charset="-128"/>
                <a:ea typeface="メイリオ" panose="020B0604030504040204" pitchFamily="50" charset="-128"/>
              </a:rPr>
              <a:t>Tasu</a:t>
            </a:r>
            <a:r>
              <a:rPr lang="en-US" altLang="ja-JP" sz="2400" dirty="0">
                <a:latin typeface="メイリオ" panose="020B0604030504040204" pitchFamily="50" charset="-128"/>
                <a:ea typeface="メイリオ" panose="020B0604030504040204" pitchFamily="50" charset="-128"/>
              </a:rPr>
              <a:t>(</a:t>
            </a:r>
            <a:r>
              <a:rPr lang="en-US" altLang="ja-JP" sz="2400" dirty="0">
                <a:solidFill>
                  <a:srgbClr val="FF0000"/>
                </a:solidFill>
                <a:latin typeface="メイリオ" panose="020B0604030504040204" pitchFamily="50" charset="-128"/>
                <a:ea typeface="メイリオ" panose="020B0604030504040204" pitchFamily="50" charset="-128"/>
              </a:rPr>
              <a:t>x, y</a:t>
            </a:r>
            <a:r>
              <a:rPr lang="en-US" altLang="ja-JP" sz="2400" dirty="0">
                <a:latin typeface="メイリオ" panose="020B0604030504040204" pitchFamily="50" charset="-128"/>
                <a:ea typeface="メイリオ" panose="020B0604030504040204" pitchFamily="50" charset="-128"/>
              </a:rPr>
              <a:t>):</a:t>
            </a:r>
          </a:p>
          <a:p>
            <a:pPr algn="l"/>
            <a:r>
              <a:rPr lang="en-US" altLang="ja-JP" sz="2400" dirty="0">
                <a:latin typeface="メイリオ" panose="020B0604030504040204" pitchFamily="50" charset="-128"/>
                <a:ea typeface="メイリオ" panose="020B0604030504040204" pitchFamily="50" charset="-128"/>
              </a:rPr>
              <a:t>    </a:t>
            </a:r>
            <a:r>
              <a:rPr lang="en-US" altLang="ja-JP" sz="2400" dirty="0" err="1">
                <a:latin typeface="メイリオ" panose="020B0604030504040204" pitchFamily="50" charset="-128"/>
                <a:ea typeface="メイリオ" panose="020B0604030504040204" pitchFamily="50" charset="-128"/>
              </a:rPr>
              <a:t>kekka</a:t>
            </a:r>
            <a:r>
              <a:rPr lang="en-US" altLang="ja-JP" sz="2400" dirty="0">
                <a:latin typeface="メイリオ" panose="020B0604030504040204" pitchFamily="50" charset="-128"/>
                <a:ea typeface="メイリオ" panose="020B0604030504040204" pitchFamily="50" charset="-128"/>
              </a:rPr>
              <a:t> = x + y</a:t>
            </a:r>
          </a:p>
          <a:p>
            <a:pPr algn="l"/>
            <a:r>
              <a:rPr lang="en-US" altLang="ja-JP" sz="2400" dirty="0">
                <a:latin typeface="メイリオ" panose="020B0604030504040204" pitchFamily="50" charset="-128"/>
                <a:ea typeface="メイリオ" panose="020B0604030504040204" pitchFamily="50" charset="-128"/>
              </a:rPr>
              <a:t>    return </a:t>
            </a:r>
            <a:r>
              <a:rPr lang="en-US" altLang="ja-JP" sz="2400" dirty="0" err="1">
                <a:latin typeface="メイリオ" panose="020B0604030504040204" pitchFamily="50" charset="-128"/>
                <a:ea typeface="メイリオ" panose="020B0604030504040204" pitchFamily="50" charset="-128"/>
              </a:rPr>
              <a:t>kekka</a:t>
            </a:r>
            <a:endParaRPr lang="en-US" altLang="ja-JP" sz="2400" dirty="0">
              <a:latin typeface="メイリオ" panose="020B0604030504040204" pitchFamily="50" charset="-128"/>
              <a:ea typeface="メイリオ" panose="020B0604030504040204" pitchFamily="50" charset="-128"/>
            </a:endParaRPr>
          </a:p>
          <a:p>
            <a:pPr algn="l"/>
            <a:endParaRPr lang="en-US" altLang="ja-JP" sz="2400" dirty="0">
              <a:latin typeface="メイリオ" panose="020B0604030504040204" pitchFamily="50" charset="-128"/>
              <a:ea typeface="メイリオ" panose="020B0604030504040204" pitchFamily="50" charset="-128"/>
            </a:endParaRPr>
          </a:p>
          <a:p>
            <a:pPr algn="l"/>
            <a:r>
              <a:rPr lang="en-US" altLang="ja-JP" sz="2400" dirty="0">
                <a:latin typeface="メイリオ" panose="020B0604030504040204" pitchFamily="50" charset="-128"/>
                <a:ea typeface="メイリオ" panose="020B0604030504040204" pitchFamily="50" charset="-128"/>
              </a:rPr>
              <a:t>a = 10</a:t>
            </a:r>
          </a:p>
          <a:p>
            <a:pPr algn="l"/>
            <a:r>
              <a:rPr lang="en-US" altLang="ja-JP" sz="2400" dirty="0">
                <a:latin typeface="メイリオ" panose="020B0604030504040204" pitchFamily="50" charset="-128"/>
                <a:ea typeface="メイリオ" panose="020B0604030504040204" pitchFamily="50" charset="-128"/>
              </a:rPr>
              <a:t>b = 20</a:t>
            </a:r>
          </a:p>
          <a:p>
            <a:pPr algn="l"/>
            <a:r>
              <a:rPr lang="en-US" altLang="ja-JP" sz="2400" dirty="0">
                <a:latin typeface="メイリオ" panose="020B0604030504040204" pitchFamily="50" charset="-128"/>
                <a:ea typeface="メイリオ" panose="020B0604030504040204" pitchFamily="50" charset="-128"/>
              </a:rPr>
              <a:t>c = </a:t>
            </a:r>
            <a:r>
              <a:rPr lang="en-US" altLang="ja-JP" sz="2400" dirty="0" err="1">
                <a:latin typeface="メイリオ" panose="020B0604030504040204" pitchFamily="50" charset="-128"/>
                <a:ea typeface="メイリオ" panose="020B0604030504040204" pitchFamily="50" charset="-128"/>
              </a:rPr>
              <a:t>Tasu</a:t>
            </a:r>
            <a:r>
              <a:rPr lang="en-US" altLang="ja-JP" sz="2400" dirty="0">
                <a:latin typeface="メイリオ" panose="020B0604030504040204" pitchFamily="50" charset="-128"/>
                <a:ea typeface="メイリオ" panose="020B0604030504040204" pitchFamily="50" charset="-128"/>
              </a:rPr>
              <a:t>(</a:t>
            </a:r>
            <a:r>
              <a:rPr lang="en-US" altLang="ja-JP" sz="2400" dirty="0">
                <a:solidFill>
                  <a:srgbClr val="FF0000"/>
                </a:solidFill>
                <a:latin typeface="メイリオ" panose="020B0604030504040204" pitchFamily="50" charset="-128"/>
                <a:ea typeface="メイリオ" panose="020B0604030504040204" pitchFamily="50" charset="-128"/>
              </a:rPr>
              <a:t>a, b</a:t>
            </a:r>
            <a:r>
              <a:rPr lang="en-US" altLang="ja-JP" sz="2400" dirty="0">
                <a:latin typeface="メイリオ" panose="020B0604030504040204" pitchFamily="50" charset="-128"/>
                <a:ea typeface="メイリオ" panose="020B0604030504040204" pitchFamily="50" charset="-128"/>
              </a:rPr>
              <a:t>)</a:t>
            </a:r>
          </a:p>
          <a:p>
            <a:pPr algn="l"/>
            <a:r>
              <a:rPr lang="en-US" altLang="ja-JP" sz="2400" dirty="0">
                <a:latin typeface="メイリオ" panose="020B0604030504040204" pitchFamily="50" charset="-128"/>
                <a:ea typeface="メイリオ" panose="020B0604030504040204" pitchFamily="50" charset="-128"/>
              </a:rPr>
              <a:t>print(c)</a:t>
            </a:r>
            <a:endParaRPr lang="en-US" altLang="ja-JP" sz="2400" dirty="0" smtClean="0">
              <a:latin typeface="メイリオ" panose="020B0604030504040204" pitchFamily="50" charset="-128"/>
              <a:ea typeface="メイリオ" panose="020B0604030504040204" pitchFamily="50" charset="-128"/>
            </a:endParaRPr>
          </a:p>
        </p:txBody>
      </p:sp>
      <p:cxnSp>
        <p:nvCxnSpPr>
          <p:cNvPr id="9" name="直線矢印コネクタ 8"/>
          <p:cNvCxnSpPr/>
          <p:nvPr/>
        </p:nvCxnSpPr>
        <p:spPr bwMode="auto">
          <a:xfrm flipH="1" flipV="1">
            <a:off x="2026920" y="5105400"/>
            <a:ext cx="335280" cy="701040"/>
          </a:xfrm>
          <a:prstGeom prst="straightConnector1">
            <a:avLst/>
          </a:prstGeom>
          <a:solidFill>
            <a:schemeClr val="accent1"/>
          </a:solidFill>
          <a:ln w="25400" cap="flat" cmpd="sng" algn="ctr">
            <a:solidFill>
              <a:srgbClr val="FF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直線矢印コネクタ 16"/>
          <p:cNvCxnSpPr/>
          <p:nvPr/>
        </p:nvCxnSpPr>
        <p:spPr bwMode="auto">
          <a:xfrm flipH="1" flipV="1">
            <a:off x="2194560" y="3581592"/>
            <a:ext cx="320040" cy="149279"/>
          </a:xfrm>
          <a:prstGeom prst="straightConnector1">
            <a:avLst/>
          </a:prstGeom>
          <a:solidFill>
            <a:schemeClr val="accent1"/>
          </a:solidFill>
          <a:ln w="25400" cap="flat" cmpd="sng" algn="ctr">
            <a:solidFill>
              <a:srgbClr val="FF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テキスト ボックス 14"/>
          <p:cNvSpPr txBox="1"/>
          <p:nvPr/>
        </p:nvSpPr>
        <p:spPr>
          <a:xfrm>
            <a:off x="1865684" y="5905470"/>
            <a:ext cx="2103120" cy="707886"/>
          </a:xfrm>
          <a:prstGeom prst="rect">
            <a:avLst/>
          </a:prstGeom>
          <a:noFill/>
        </p:spPr>
        <p:txBody>
          <a:bodyPr wrap="square" rtlCol="0">
            <a:spAutoFit/>
          </a:bodyPr>
          <a:lstStyle/>
          <a:p>
            <a:r>
              <a:rPr kumimoji="1" lang="en-US" altLang="ja-JP" sz="2000" dirty="0" smtClean="0">
                <a:latin typeface="メイリオ" panose="020B0604030504040204" pitchFamily="50" charset="-128"/>
                <a:ea typeface="メイリオ" panose="020B0604030504040204" pitchFamily="50" charset="-128"/>
              </a:rPr>
              <a:t>x </a:t>
            </a:r>
            <a:r>
              <a:rPr kumimoji="1" lang="ja-JP" altLang="en-US" sz="2000" dirty="0" smtClean="0">
                <a:latin typeface="メイリオ" panose="020B0604030504040204" pitchFamily="50" charset="-128"/>
                <a:ea typeface="メイリオ" panose="020B0604030504040204" pitchFamily="50" charset="-128"/>
              </a:rPr>
              <a:t>と</a:t>
            </a:r>
            <a:r>
              <a:rPr lang="en-US" altLang="ja-JP" sz="2000" dirty="0">
                <a:latin typeface="メイリオ" panose="020B0604030504040204" pitchFamily="50" charset="-128"/>
                <a:ea typeface="メイリオ" panose="020B0604030504040204" pitchFamily="50" charset="-128"/>
              </a:rPr>
              <a:t> </a:t>
            </a:r>
            <a:r>
              <a:rPr lang="en-US" altLang="ja-JP" sz="2000" dirty="0" smtClean="0">
                <a:latin typeface="メイリオ" panose="020B0604030504040204" pitchFamily="50" charset="-128"/>
                <a:ea typeface="メイリオ" panose="020B0604030504040204" pitchFamily="50" charset="-128"/>
              </a:rPr>
              <a:t>y</a:t>
            </a:r>
            <a:r>
              <a:rPr lang="ja-JP" altLang="en-US" sz="2000" dirty="0" smtClean="0">
                <a:latin typeface="メイリオ" panose="020B0604030504040204" pitchFamily="50" charset="-128"/>
                <a:ea typeface="メイリオ" panose="020B0604030504040204" pitchFamily="50" charset="-128"/>
              </a:rPr>
              <a:t>の値として引き渡される</a:t>
            </a:r>
            <a:endParaRPr kumimoji="1" lang="ja-JP" altLang="en-US" sz="2000" dirty="0">
              <a:latin typeface="メイリオ" panose="020B0604030504040204" pitchFamily="50" charset="-128"/>
              <a:ea typeface="メイリオ" panose="020B0604030504040204" pitchFamily="50" charset="-128"/>
            </a:endParaRPr>
          </a:p>
        </p:txBody>
      </p:sp>
      <p:sp>
        <p:nvSpPr>
          <p:cNvPr id="20" name="テキスト ボックス 19"/>
          <p:cNvSpPr txBox="1"/>
          <p:nvPr/>
        </p:nvSpPr>
        <p:spPr>
          <a:xfrm>
            <a:off x="2053802" y="3730871"/>
            <a:ext cx="1782260" cy="707886"/>
          </a:xfrm>
          <a:prstGeom prst="rect">
            <a:avLst/>
          </a:prstGeom>
          <a:noFill/>
        </p:spPr>
        <p:txBody>
          <a:bodyPr wrap="square" rtlCol="0">
            <a:spAutoFit/>
          </a:bodyPr>
          <a:lstStyle/>
          <a:p>
            <a:r>
              <a:rPr kumimoji="1" lang="en-US" altLang="ja-JP" sz="2000" dirty="0" err="1" smtClean="0">
                <a:latin typeface="メイリオ" panose="020B0604030504040204" pitchFamily="50" charset="-128"/>
                <a:ea typeface="メイリオ" panose="020B0604030504040204" pitchFamily="50" charset="-128"/>
              </a:rPr>
              <a:t>Tasu</a:t>
            </a:r>
            <a:r>
              <a:rPr kumimoji="1" lang="ja-JP" altLang="en-US" sz="2000" dirty="0" smtClean="0">
                <a:latin typeface="メイリオ" panose="020B0604030504040204" pitchFamily="50" charset="-128"/>
                <a:ea typeface="メイリオ" panose="020B0604030504040204" pitchFamily="50" charset="-128"/>
              </a:rPr>
              <a:t>の結果として戻る値</a:t>
            </a:r>
            <a:endParaRPr kumimoji="1" lang="ja-JP" altLang="en-US" sz="2000" dirty="0">
              <a:latin typeface="メイリオ" panose="020B0604030504040204" pitchFamily="50" charset="-128"/>
              <a:ea typeface="メイリオ" panose="020B0604030504040204" pitchFamily="50" charset="-128"/>
            </a:endParaRPr>
          </a:p>
        </p:txBody>
      </p:sp>
      <p:sp>
        <p:nvSpPr>
          <p:cNvPr id="21" name="テキスト ボックス 20"/>
          <p:cNvSpPr txBox="1"/>
          <p:nvPr/>
        </p:nvSpPr>
        <p:spPr>
          <a:xfrm>
            <a:off x="4363879" y="1765189"/>
            <a:ext cx="4486540" cy="2246769"/>
          </a:xfrm>
          <a:prstGeom prst="rect">
            <a:avLst/>
          </a:prstGeom>
          <a:noFill/>
        </p:spPr>
        <p:txBody>
          <a:bodyPr wrap="square" rtlCol="0">
            <a:spAutoFit/>
          </a:bodyPr>
          <a:lstStyle/>
          <a:p>
            <a:pPr algn="l"/>
            <a:r>
              <a:rPr lang="ja-JP" altLang="en-US" sz="2000" dirty="0" smtClean="0">
                <a:latin typeface="メイリオ" panose="020B0604030504040204" pitchFamily="50" charset="-128"/>
                <a:ea typeface="メイリオ" panose="020B0604030504040204" pitchFamily="50" charset="-128"/>
              </a:rPr>
              <a:t>関数定義方法</a:t>
            </a:r>
          </a:p>
          <a:p>
            <a:pPr algn="l"/>
            <a:r>
              <a:rPr lang="en-US" altLang="ja-JP" sz="2000" dirty="0" err="1">
                <a:latin typeface="メイリオ" panose="020B0604030504040204" pitchFamily="50" charset="-128"/>
                <a:ea typeface="メイリオ" panose="020B0604030504040204" pitchFamily="50" charset="-128"/>
              </a:rPr>
              <a:t>def</a:t>
            </a:r>
            <a:r>
              <a:rPr lang="en-US" altLang="ja-JP" sz="2000" dirty="0">
                <a:latin typeface="メイリオ" panose="020B0604030504040204" pitchFamily="50" charset="-128"/>
                <a:ea typeface="メイリオ" panose="020B0604030504040204" pitchFamily="50" charset="-128"/>
              </a:rPr>
              <a:t> </a:t>
            </a:r>
            <a:r>
              <a:rPr lang="ja-JP" altLang="en-US" sz="2000" dirty="0">
                <a:latin typeface="メイリオ" panose="020B0604030504040204" pitchFamily="50" charset="-128"/>
                <a:ea typeface="メイリオ" panose="020B0604030504040204" pitchFamily="50" charset="-128"/>
              </a:rPr>
              <a:t>関数名</a:t>
            </a:r>
            <a:r>
              <a:rPr lang="en-US" altLang="ja-JP" sz="2000" dirty="0">
                <a:latin typeface="メイリオ" panose="020B0604030504040204" pitchFamily="50" charset="-128"/>
                <a:ea typeface="メイリオ" panose="020B0604030504040204" pitchFamily="50" charset="-128"/>
              </a:rPr>
              <a:t>(</a:t>
            </a:r>
            <a:r>
              <a:rPr lang="ja-JP" altLang="en-US" sz="2000" dirty="0">
                <a:latin typeface="メイリオ" panose="020B0604030504040204" pitchFamily="50" charset="-128"/>
                <a:ea typeface="メイリオ" panose="020B0604030504040204" pitchFamily="50" charset="-128"/>
              </a:rPr>
              <a:t>引数</a:t>
            </a:r>
            <a:r>
              <a:rPr lang="en-US" altLang="ja-JP" sz="2000" dirty="0">
                <a:latin typeface="メイリオ" panose="020B0604030504040204" pitchFamily="50" charset="-128"/>
                <a:ea typeface="メイリオ" panose="020B0604030504040204" pitchFamily="50" charset="-128"/>
              </a:rPr>
              <a:t>1, </a:t>
            </a:r>
            <a:r>
              <a:rPr lang="ja-JP" altLang="en-US" sz="2000" dirty="0">
                <a:latin typeface="メイリオ" panose="020B0604030504040204" pitchFamily="50" charset="-128"/>
                <a:ea typeface="メイリオ" panose="020B0604030504040204" pitchFamily="50" charset="-128"/>
              </a:rPr>
              <a:t>引数</a:t>
            </a:r>
            <a:r>
              <a:rPr lang="en-US" altLang="ja-JP" sz="2000" dirty="0">
                <a:latin typeface="メイリオ" panose="020B0604030504040204" pitchFamily="50" charset="-128"/>
                <a:ea typeface="メイリオ" panose="020B0604030504040204" pitchFamily="50" charset="-128"/>
              </a:rPr>
              <a:t>2...):</a:t>
            </a:r>
          </a:p>
          <a:p>
            <a:pPr algn="l"/>
            <a:r>
              <a:rPr lang="en-US" altLang="ja-JP" sz="2000" dirty="0">
                <a:latin typeface="メイリオ" panose="020B0604030504040204" pitchFamily="50" charset="-128"/>
                <a:ea typeface="メイリオ" panose="020B0604030504040204" pitchFamily="50" charset="-128"/>
              </a:rPr>
              <a:t>    </a:t>
            </a:r>
            <a:r>
              <a:rPr lang="ja-JP" altLang="en-US" sz="2000" dirty="0" smtClean="0">
                <a:latin typeface="メイリオ" panose="020B0604030504040204" pitchFamily="50" charset="-128"/>
                <a:ea typeface="メイリオ" panose="020B0604030504040204" pitchFamily="50" charset="-128"/>
              </a:rPr>
              <a:t>処理</a:t>
            </a:r>
            <a:r>
              <a:rPr lang="en-US" altLang="ja-JP" sz="2000" dirty="0" smtClean="0">
                <a:latin typeface="メイリオ" panose="020B0604030504040204" pitchFamily="50" charset="-128"/>
                <a:ea typeface="メイリオ" panose="020B0604030504040204" pitchFamily="50" charset="-128"/>
              </a:rPr>
              <a:t>1</a:t>
            </a:r>
            <a:endParaRPr lang="ja-JP" altLang="en-US" sz="2000" dirty="0" smtClean="0">
              <a:latin typeface="メイリオ" panose="020B0604030504040204" pitchFamily="50" charset="-128"/>
              <a:ea typeface="メイリオ" panose="020B0604030504040204" pitchFamily="50" charset="-128"/>
            </a:endParaRPr>
          </a:p>
          <a:p>
            <a:pPr algn="l"/>
            <a:r>
              <a:rPr lang="ja-JP" altLang="en-US" sz="2000" dirty="0" smtClean="0">
                <a:latin typeface="メイリオ" panose="020B0604030504040204" pitchFamily="50" charset="-128"/>
                <a:ea typeface="メイリオ" panose="020B0604030504040204" pitchFamily="50" charset="-128"/>
              </a:rPr>
              <a:t>    処理</a:t>
            </a:r>
            <a:r>
              <a:rPr lang="en-US" altLang="ja-JP" sz="2000" dirty="0" smtClean="0">
                <a:latin typeface="メイリオ" panose="020B0604030504040204" pitchFamily="50" charset="-128"/>
                <a:ea typeface="メイリオ" panose="020B0604030504040204" pitchFamily="50" charset="-128"/>
              </a:rPr>
              <a:t>2</a:t>
            </a:r>
            <a:endParaRPr lang="ja-JP" altLang="en-US" sz="2000" dirty="0">
              <a:latin typeface="メイリオ" panose="020B0604030504040204" pitchFamily="50" charset="-128"/>
              <a:ea typeface="メイリオ" panose="020B0604030504040204" pitchFamily="50" charset="-128"/>
            </a:endParaRPr>
          </a:p>
          <a:p>
            <a:pPr algn="l"/>
            <a:r>
              <a:rPr lang="ja-JP" altLang="en-US" sz="2000" dirty="0">
                <a:latin typeface="メイリオ" panose="020B0604030504040204" pitchFamily="50" charset="-128"/>
                <a:ea typeface="メイリオ" panose="020B0604030504040204" pitchFamily="50" charset="-128"/>
              </a:rPr>
              <a:t>    </a:t>
            </a:r>
            <a:r>
              <a:rPr lang="en-US" altLang="ja-JP" sz="2000" dirty="0">
                <a:latin typeface="メイリオ" panose="020B0604030504040204" pitchFamily="50" charset="-128"/>
                <a:ea typeface="メイリオ" panose="020B0604030504040204" pitchFamily="50" charset="-128"/>
              </a:rPr>
              <a:t>return </a:t>
            </a:r>
            <a:r>
              <a:rPr lang="ja-JP" altLang="en-US" sz="2000" dirty="0" smtClean="0">
                <a:latin typeface="メイリオ" panose="020B0604030504040204" pitchFamily="50" charset="-128"/>
                <a:ea typeface="メイリオ" panose="020B0604030504040204" pitchFamily="50" charset="-128"/>
              </a:rPr>
              <a:t>戻り値</a:t>
            </a:r>
            <a:r>
              <a:rPr lang="en-US" altLang="ja-JP" sz="2000" dirty="0" smtClean="0">
                <a:latin typeface="メイリオ" panose="020B0604030504040204" pitchFamily="50" charset="-128"/>
                <a:ea typeface="メイリオ" panose="020B0604030504040204" pitchFamily="50" charset="-128"/>
              </a:rPr>
              <a:t/>
            </a:r>
            <a:br>
              <a:rPr lang="en-US" altLang="ja-JP" sz="2000" dirty="0" smtClean="0">
                <a:latin typeface="メイリオ" panose="020B0604030504040204" pitchFamily="50" charset="-128"/>
                <a:ea typeface="メイリオ" panose="020B0604030504040204" pitchFamily="50" charset="-128"/>
              </a:rPr>
            </a:br>
            <a:r>
              <a:rPr lang="en-US" altLang="ja-JP" sz="2000" dirty="0" smtClean="0">
                <a:solidFill>
                  <a:srgbClr val="FF0000"/>
                </a:solidFill>
                <a:latin typeface="メイリオ" panose="020B0604030504040204" pitchFamily="50" charset="-128"/>
                <a:ea typeface="メイリオ" panose="020B0604030504040204" pitchFamily="50" charset="-128"/>
              </a:rPr>
              <a:t>    (</a:t>
            </a:r>
            <a:r>
              <a:rPr lang="ja-JP" altLang="en-US" sz="2000" dirty="0" smtClean="0">
                <a:solidFill>
                  <a:srgbClr val="FF0000"/>
                </a:solidFill>
                <a:latin typeface="メイリオ" panose="020B0604030504040204" pitchFamily="50" charset="-128"/>
                <a:ea typeface="メイリオ" panose="020B0604030504040204" pitchFamily="50" charset="-128"/>
              </a:rPr>
              <a:t>必ずしも引数と戻り値を持つ</a:t>
            </a:r>
            <a:r>
              <a:rPr lang="en-US" altLang="ja-JP" sz="2000" dirty="0" smtClean="0">
                <a:solidFill>
                  <a:srgbClr val="FF0000"/>
                </a:solidFill>
                <a:latin typeface="メイリオ" panose="020B0604030504040204" pitchFamily="50" charset="-128"/>
                <a:ea typeface="メイリオ" panose="020B0604030504040204" pitchFamily="50" charset="-128"/>
              </a:rPr>
              <a:t/>
            </a:r>
            <a:br>
              <a:rPr lang="en-US" altLang="ja-JP" sz="2000" dirty="0" smtClean="0">
                <a:solidFill>
                  <a:srgbClr val="FF0000"/>
                </a:solidFill>
                <a:latin typeface="メイリオ" panose="020B0604030504040204" pitchFamily="50" charset="-128"/>
                <a:ea typeface="メイリオ" panose="020B0604030504040204" pitchFamily="50" charset="-128"/>
              </a:rPr>
            </a:br>
            <a:r>
              <a:rPr lang="en-US" altLang="ja-JP" sz="2000" dirty="0" smtClean="0">
                <a:solidFill>
                  <a:srgbClr val="FF0000"/>
                </a:solidFill>
                <a:latin typeface="メイリオ" panose="020B0604030504040204" pitchFamily="50" charset="-128"/>
                <a:ea typeface="メイリオ" panose="020B0604030504040204" pitchFamily="50" charset="-128"/>
              </a:rPr>
              <a:t>    </a:t>
            </a:r>
            <a:r>
              <a:rPr lang="ja-JP" altLang="en-US" sz="2000" dirty="0" smtClean="0">
                <a:solidFill>
                  <a:srgbClr val="FF0000"/>
                </a:solidFill>
                <a:latin typeface="メイリオ" panose="020B0604030504040204" pitchFamily="50" charset="-128"/>
                <a:ea typeface="メイリオ" panose="020B0604030504040204" pitchFamily="50" charset="-128"/>
              </a:rPr>
              <a:t>必要はありません</a:t>
            </a:r>
            <a:r>
              <a:rPr lang="en-US" altLang="ja-JP" sz="2000" dirty="0" smtClean="0">
                <a:solidFill>
                  <a:srgbClr val="FF0000"/>
                </a:solidFill>
                <a:latin typeface="メイリオ" panose="020B0604030504040204" pitchFamily="50" charset="-128"/>
                <a:ea typeface="メイリオ" panose="020B0604030504040204" pitchFamily="50" charset="-128"/>
              </a:rPr>
              <a:t>)</a:t>
            </a:r>
            <a:endParaRPr lang="ja-JP" altLang="en-US" sz="2000" dirty="0" smtClean="0">
              <a:solidFill>
                <a:srgbClr val="FF0000"/>
              </a:solidFill>
              <a:latin typeface="メイリオ" panose="020B0604030504040204" pitchFamily="50" charset="-128"/>
              <a:ea typeface="メイリオ" panose="020B0604030504040204" pitchFamily="50" charset="-128"/>
            </a:endParaRPr>
          </a:p>
        </p:txBody>
      </p:sp>
      <p:sp>
        <p:nvSpPr>
          <p:cNvPr id="23" name="テキスト ボックス 22"/>
          <p:cNvSpPr txBox="1"/>
          <p:nvPr/>
        </p:nvSpPr>
        <p:spPr>
          <a:xfrm>
            <a:off x="4363879" y="4061595"/>
            <a:ext cx="4360412" cy="1323439"/>
          </a:xfrm>
          <a:prstGeom prst="rect">
            <a:avLst/>
          </a:prstGeom>
          <a:noFill/>
          <a:ln>
            <a:solidFill>
              <a:srgbClr val="FF0000"/>
            </a:solidFill>
          </a:ln>
        </p:spPr>
        <p:txBody>
          <a:bodyPr wrap="square" rtlCol="0">
            <a:spAutoFit/>
          </a:bodyPr>
          <a:lstStyle/>
          <a:p>
            <a:pPr algn="l"/>
            <a:r>
              <a:rPr lang="ja-JP" altLang="en-US" sz="2000" dirty="0" smtClean="0">
                <a:solidFill>
                  <a:srgbClr val="FF0000"/>
                </a:solidFill>
                <a:latin typeface="メイリオ" panose="020B0604030504040204" pitchFamily="50" charset="-128"/>
                <a:ea typeface="メイリオ" panose="020B0604030504040204" pitchFamily="50" charset="-128"/>
              </a:rPr>
              <a:t>重要</a:t>
            </a:r>
            <a:r>
              <a:rPr lang="en-US" altLang="ja-JP" sz="2000" dirty="0" smtClean="0">
                <a:solidFill>
                  <a:srgbClr val="FF0000"/>
                </a:solidFill>
                <a:latin typeface="メイリオ" panose="020B0604030504040204" pitchFamily="50" charset="-128"/>
                <a:ea typeface="メイリオ" panose="020B0604030504040204" pitchFamily="50" charset="-128"/>
              </a:rPr>
              <a:t>:</a:t>
            </a:r>
          </a:p>
          <a:p>
            <a:pPr algn="l"/>
            <a:r>
              <a:rPr lang="en-US" altLang="ja-JP" sz="2000" dirty="0" err="1" smtClean="0">
                <a:latin typeface="メイリオ" panose="020B0604030504040204" pitchFamily="50" charset="-128"/>
                <a:ea typeface="メイリオ" panose="020B0604030504040204" pitchFamily="50" charset="-128"/>
              </a:rPr>
              <a:t>def</a:t>
            </a:r>
            <a:r>
              <a:rPr lang="ja-JP" altLang="en-US" sz="2000" dirty="0" smtClean="0">
                <a:latin typeface="メイリオ" panose="020B0604030504040204" pitchFamily="50" charset="-128"/>
                <a:ea typeface="メイリオ" panose="020B0604030504040204" pitchFamily="50" charset="-128"/>
              </a:rPr>
              <a:t>の中で複数の命令を実行 </a:t>
            </a:r>
            <a:r>
              <a:rPr lang="en-US" altLang="ja-JP" sz="2000" dirty="0" smtClean="0">
                <a:latin typeface="メイリオ" panose="020B0604030504040204" pitchFamily="50" charset="-128"/>
                <a:ea typeface="メイリオ" panose="020B0604030504040204" pitchFamily="50" charset="-128"/>
              </a:rPr>
              <a:t>= 4</a:t>
            </a:r>
            <a:r>
              <a:rPr lang="ja-JP" altLang="en-US" sz="2000" dirty="0" smtClean="0">
                <a:latin typeface="メイリオ" panose="020B0604030504040204" pitchFamily="50" charset="-128"/>
                <a:ea typeface="メイリオ" panose="020B0604030504040204" pitchFamily="50" charset="-128"/>
              </a:rPr>
              <a:t>桁の字下げしたままにする。</a:t>
            </a:r>
            <a:br>
              <a:rPr lang="ja-JP" altLang="en-US" sz="2000" dirty="0" smtClean="0">
                <a:latin typeface="メイリオ" panose="020B0604030504040204" pitchFamily="50" charset="-128"/>
                <a:ea typeface="メイリオ" panose="020B0604030504040204" pitchFamily="50" charset="-128"/>
              </a:rPr>
            </a:br>
            <a:r>
              <a:rPr lang="en-US" altLang="ja-JP" sz="2000" dirty="0" smtClean="0">
                <a:latin typeface="メイリオ" panose="020B0604030504040204" pitchFamily="50" charset="-128"/>
                <a:ea typeface="メイリオ" panose="020B0604030504040204" pitchFamily="50" charset="-128"/>
              </a:rPr>
              <a:t>(</a:t>
            </a:r>
            <a:r>
              <a:rPr lang="ja-JP" altLang="en-US" sz="2000" dirty="0" smtClean="0">
                <a:solidFill>
                  <a:srgbClr val="FF0000"/>
                </a:solidFill>
                <a:latin typeface="メイリオ" panose="020B0604030504040204" pitchFamily="50" charset="-128"/>
                <a:ea typeface="メイリオ" panose="020B0604030504040204" pitchFamily="50" charset="-128"/>
              </a:rPr>
              <a:t>字</a:t>
            </a:r>
            <a:r>
              <a:rPr lang="ja-JP" altLang="en-US" sz="2000" dirty="0">
                <a:solidFill>
                  <a:srgbClr val="FF0000"/>
                </a:solidFill>
                <a:latin typeface="メイリオ" panose="020B0604030504040204" pitchFamily="50" charset="-128"/>
                <a:ea typeface="メイリオ" panose="020B0604030504040204" pitchFamily="50" charset="-128"/>
              </a:rPr>
              <a:t>下</a:t>
            </a:r>
            <a:r>
              <a:rPr lang="ja-JP" altLang="en-US" sz="2000" dirty="0" smtClean="0">
                <a:solidFill>
                  <a:srgbClr val="FF0000"/>
                </a:solidFill>
                <a:latin typeface="メイリオ" panose="020B0604030504040204" pitchFamily="50" charset="-128"/>
                <a:ea typeface="メイリオ" panose="020B0604030504040204" pitchFamily="50" charset="-128"/>
              </a:rPr>
              <a:t>げをやめると</a:t>
            </a:r>
            <a:r>
              <a:rPr lang="en-US" altLang="ja-JP" sz="2000" dirty="0" err="1" smtClean="0">
                <a:solidFill>
                  <a:srgbClr val="FF0000"/>
                </a:solidFill>
                <a:latin typeface="メイリオ" panose="020B0604030504040204" pitchFamily="50" charset="-128"/>
                <a:ea typeface="メイリオ" panose="020B0604030504040204" pitchFamily="50" charset="-128"/>
              </a:rPr>
              <a:t>def</a:t>
            </a:r>
            <a:r>
              <a:rPr lang="ja-JP" altLang="en-US" sz="2000" dirty="0" smtClean="0">
                <a:solidFill>
                  <a:srgbClr val="FF0000"/>
                </a:solidFill>
                <a:latin typeface="メイリオ" panose="020B0604030504040204" pitchFamily="50" charset="-128"/>
                <a:ea typeface="メイリオ" panose="020B0604030504040204" pitchFamily="50" charset="-128"/>
              </a:rPr>
              <a:t>の中ではない</a:t>
            </a:r>
            <a:r>
              <a:rPr lang="en-US" altLang="ja-JP" sz="2000" dirty="0" smtClean="0">
                <a:latin typeface="メイリオ" panose="020B0604030504040204" pitchFamily="50" charset="-128"/>
                <a:ea typeface="メイリオ" panose="020B0604030504040204" pitchFamily="50" charset="-128"/>
              </a:rPr>
              <a:t>)</a:t>
            </a:r>
            <a:endParaRPr lang="ja-JP" altLang="en-US" sz="2000" dirty="0" smtClean="0">
              <a:latin typeface="メイリオ" panose="020B0604030504040204" pitchFamily="50" charset="-128"/>
              <a:ea typeface="メイリオ" panose="020B0604030504040204" pitchFamily="50" charset="-128"/>
            </a:endParaRPr>
          </a:p>
        </p:txBody>
      </p:sp>
      <p:sp>
        <p:nvSpPr>
          <p:cNvPr id="25" name="テキスト ボックス 24"/>
          <p:cNvSpPr txBox="1"/>
          <p:nvPr/>
        </p:nvSpPr>
        <p:spPr>
          <a:xfrm>
            <a:off x="4363879" y="5534561"/>
            <a:ext cx="4360412" cy="1015663"/>
          </a:xfrm>
          <a:prstGeom prst="rect">
            <a:avLst/>
          </a:prstGeom>
          <a:noFill/>
          <a:ln>
            <a:solidFill>
              <a:srgbClr val="FF0000"/>
            </a:solidFill>
          </a:ln>
        </p:spPr>
        <p:txBody>
          <a:bodyPr wrap="square" rtlCol="0">
            <a:spAutoFit/>
          </a:bodyPr>
          <a:lstStyle/>
          <a:p>
            <a:pPr algn="l"/>
            <a:r>
              <a:rPr lang="ja-JP" altLang="en-US" sz="2000" dirty="0" smtClean="0">
                <a:solidFill>
                  <a:srgbClr val="FF0000"/>
                </a:solidFill>
                <a:latin typeface="メイリオ" panose="020B0604030504040204" pitchFamily="50" charset="-128"/>
                <a:ea typeface="メイリオ" panose="020B0604030504040204" pitchFamily="50" charset="-128"/>
              </a:rPr>
              <a:t>重要</a:t>
            </a:r>
            <a:r>
              <a:rPr lang="en-US" altLang="ja-JP" sz="2000" dirty="0" smtClean="0">
                <a:solidFill>
                  <a:srgbClr val="FF0000"/>
                </a:solidFill>
                <a:latin typeface="メイリオ" panose="020B0604030504040204" pitchFamily="50" charset="-128"/>
                <a:ea typeface="メイリオ" panose="020B0604030504040204" pitchFamily="50" charset="-128"/>
              </a:rPr>
              <a:t>:</a:t>
            </a:r>
          </a:p>
          <a:p>
            <a:pPr algn="l"/>
            <a:r>
              <a:rPr lang="ja-JP" altLang="en-US" sz="2000" dirty="0">
                <a:latin typeface="メイリオ" panose="020B0604030504040204" pitchFamily="50" charset="-128"/>
                <a:ea typeface="メイリオ" panose="020B0604030504040204" pitchFamily="50" charset="-128"/>
              </a:rPr>
              <a:t>関数</a:t>
            </a:r>
            <a:r>
              <a:rPr lang="ja-JP" altLang="en-US" sz="2000" dirty="0" smtClean="0">
                <a:latin typeface="メイリオ" panose="020B0604030504040204" pitchFamily="50" charset="-128"/>
                <a:ea typeface="メイリオ" panose="020B0604030504040204" pitchFamily="50" charset="-128"/>
              </a:rPr>
              <a:t>は呼び出す</a:t>
            </a:r>
            <a:r>
              <a:rPr lang="en-US" altLang="ja-JP" sz="2000" dirty="0" smtClean="0">
                <a:latin typeface="メイリオ" panose="020B0604030504040204" pitchFamily="50" charset="-128"/>
                <a:ea typeface="メイリオ" panose="020B0604030504040204" pitchFamily="50" charset="-128"/>
              </a:rPr>
              <a:t>(</a:t>
            </a:r>
            <a:r>
              <a:rPr lang="ja-JP" altLang="en-US" sz="2000" dirty="0" smtClean="0">
                <a:latin typeface="メイリオ" panose="020B0604030504040204" pitchFamily="50" charset="-128"/>
                <a:ea typeface="メイリオ" panose="020B0604030504040204" pitchFamily="50" charset="-128"/>
              </a:rPr>
              <a:t>使う</a:t>
            </a:r>
            <a:r>
              <a:rPr lang="en-US" altLang="ja-JP" sz="2000" dirty="0" smtClean="0">
                <a:latin typeface="メイリオ" panose="020B0604030504040204" pitchFamily="50" charset="-128"/>
                <a:ea typeface="メイリオ" panose="020B0604030504040204" pitchFamily="50" charset="-128"/>
              </a:rPr>
              <a:t>)</a:t>
            </a:r>
            <a:r>
              <a:rPr lang="ja-JP" altLang="en-US" sz="2000" dirty="0" smtClean="0">
                <a:latin typeface="メイリオ" panose="020B0604030504040204" pitchFamily="50" charset="-128"/>
                <a:ea typeface="メイリオ" panose="020B0604030504040204" pitchFamily="50" charset="-128"/>
              </a:rPr>
              <a:t>前に定義しておく必要があります</a:t>
            </a:r>
          </a:p>
        </p:txBody>
      </p:sp>
      <p:sp>
        <p:nvSpPr>
          <p:cNvPr id="14" name="テキスト ボックス 13"/>
          <p:cNvSpPr txBox="1"/>
          <p:nvPr/>
        </p:nvSpPr>
        <p:spPr>
          <a:xfrm>
            <a:off x="2362200" y="1540704"/>
            <a:ext cx="1859280" cy="461665"/>
          </a:xfrm>
          <a:prstGeom prst="rect">
            <a:avLst/>
          </a:prstGeom>
          <a:solidFill>
            <a:schemeClr val="bg1"/>
          </a:solidFill>
          <a:ln w="38100">
            <a:solidFill>
              <a:srgbClr val="FF0000"/>
            </a:solidFill>
          </a:ln>
        </p:spPr>
        <p:txBody>
          <a:bodyPr wrap="square" rtlCol="0">
            <a:spAutoFit/>
          </a:bodyPr>
          <a:lstStyle/>
          <a:p>
            <a:r>
              <a:rPr kumimoji="1" lang="ja-JP" altLang="en-US" sz="2400" dirty="0" smtClean="0">
                <a:solidFill>
                  <a:srgbClr val="FF0000"/>
                </a:solidFill>
              </a:rPr>
              <a:t>確認・実行</a:t>
            </a:r>
            <a:endParaRPr kumimoji="1" lang="ja-JP" altLang="en-US" sz="2400" dirty="0">
              <a:solidFill>
                <a:srgbClr val="FF0000"/>
              </a:solidFill>
            </a:endParaRPr>
          </a:p>
        </p:txBody>
      </p:sp>
    </p:spTree>
    <p:extLst>
      <p:ext uri="{BB962C8B-B14F-4D97-AF65-F5344CB8AC3E}">
        <p14:creationId xmlns:p14="http://schemas.microsoft.com/office/powerpoint/2010/main" val="168831262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スライド番号プレースホルダー 3"/>
          <p:cNvSpPr>
            <a:spLocks noGrp="1"/>
          </p:cNvSpPr>
          <p:nvPr>
            <p:ph type="sldNum" sz="quarter" idx="12"/>
          </p:nvPr>
        </p:nvSpPr>
        <p:spPr>
          <a:noFill/>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3F9188D1-E56F-4BC6-BB33-6ADF419BC48F}" type="slidenum">
              <a:rPr kumimoji="0" lang="en-US" altLang="ja-JP" sz="1400" smtClean="0">
                <a:solidFill>
                  <a:srgbClr val="000000"/>
                </a:solidFill>
              </a:rPr>
              <a:pPr>
                <a:spcBef>
                  <a:spcPct val="0"/>
                </a:spcBef>
                <a:buFontTx/>
                <a:buNone/>
              </a:pPr>
              <a:t>38</a:t>
            </a:fld>
            <a:endParaRPr kumimoji="0" lang="en-US" altLang="ja-JP" sz="1400" dirty="0" smtClean="0">
              <a:solidFill>
                <a:srgbClr val="000000"/>
              </a:solidFill>
            </a:endParaRPr>
          </a:p>
        </p:txBody>
      </p:sp>
      <p:sp>
        <p:nvSpPr>
          <p:cNvPr id="7171" name="Text Box 3"/>
          <p:cNvSpPr txBox="1">
            <a:spLocks noChangeArrowheads="1"/>
          </p:cNvSpPr>
          <p:nvPr/>
        </p:nvSpPr>
        <p:spPr bwMode="auto">
          <a:xfrm>
            <a:off x="304800" y="391180"/>
            <a:ext cx="749808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l">
              <a:spcBef>
                <a:spcPct val="50000"/>
              </a:spcBef>
              <a:buNone/>
            </a:pPr>
            <a:r>
              <a:rPr lang="en-US" altLang="ja-JP" sz="2800" dirty="0">
                <a:latin typeface="メイリオ" panose="020B0604030504040204" pitchFamily="50" charset="-128"/>
                <a:ea typeface="メイリオ" panose="020B0604030504040204" pitchFamily="50" charset="-128"/>
              </a:rPr>
              <a:t>14. </a:t>
            </a:r>
            <a:r>
              <a:rPr lang="ja-JP" altLang="en-US" sz="2800" dirty="0">
                <a:latin typeface="メイリオ" panose="020B0604030504040204" pitchFamily="50" charset="-128"/>
                <a:ea typeface="メイリオ" panose="020B0604030504040204" pitchFamily="50" charset="-128"/>
              </a:rPr>
              <a:t>関数型言語とオブジェクト指向型言語</a:t>
            </a:r>
            <a:r>
              <a:rPr lang="en-US" altLang="ja-JP" sz="2800" dirty="0" smtClean="0">
                <a:latin typeface="メイリオ" panose="020B0604030504040204" pitchFamily="50" charset="-128"/>
                <a:ea typeface="メイリオ" panose="020B0604030504040204" pitchFamily="50" charset="-128"/>
              </a:rPr>
              <a:t>(3)</a:t>
            </a:r>
            <a:endParaRPr lang="en-US" altLang="ja-JP" sz="2800" dirty="0">
              <a:latin typeface="メイリオ" panose="020B0604030504040204" pitchFamily="50" charset="-128"/>
              <a:ea typeface="メイリオ" panose="020B0604030504040204" pitchFamily="50" charset="-128"/>
            </a:endParaRPr>
          </a:p>
        </p:txBody>
      </p:sp>
      <p:sp>
        <p:nvSpPr>
          <p:cNvPr id="7" name="テキスト ボックス 6"/>
          <p:cNvSpPr txBox="1"/>
          <p:nvPr/>
        </p:nvSpPr>
        <p:spPr>
          <a:xfrm>
            <a:off x="338217" y="1225322"/>
            <a:ext cx="8348583" cy="1569660"/>
          </a:xfrm>
          <a:prstGeom prst="rect">
            <a:avLst/>
          </a:prstGeom>
          <a:noFill/>
        </p:spPr>
        <p:txBody>
          <a:bodyPr wrap="square" rtlCol="0">
            <a:spAutoFit/>
          </a:bodyPr>
          <a:lstStyle/>
          <a:p>
            <a:pPr algn="l"/>
            <a:r>
              <a:rPr lang="ja-JP" altLang="en-US" sz="2400" dirty="0">
                <a:latin typeface="メイリオ" panose="020B0604030504040204" pitchFamily="50" charset="-128"/>
                <a:ea typeface="メイリオ" panose="020B0604030504040204" pitchFamily="50" charset="-128"/>
              </a:rPr>
              <a:t>引数</a:t>
            </a:r>
            <a:r>
              <a:rPr lang="ja-JP" altLang="en-US" sz="2400" dirty="0" smtClean="0">
                <a:latin typeface="メイリオ" panose="020B0604030504040204" pitchFamily="50" charset="-128"/>
                <a:ea typeface="メイリオ" panose="020B0604030504040204" pitchFamily="50" charset="-128"/>
              </a:rPr>
              <a:t>として</a:t>
            </a:r>
            <a:r>
              <a:rPr lang="en-US" altLang="ja-JP" sz="2400" dirty="0" smtClean="0">
                <a:latin typeface="メイリオ" panose="020B0604030504040204" pitchFamily="50" charset="-128"/>
                <a:ea typeface="メイリオ" panose="020B0604030504040204" pitchFamily="50" charset="-128"/>
              </a:rPr>
              <a:t>n</a:t>
            </a:r>
            <a:r>
              <a:rPr lang="ja-JP" altLang="en-US" sz="2400" dirty="0" smtClean="0">
                <a:latin typeface="メイリオ" panose="020B0604030504040204" pitchFamily="50" charset="-128"/>
                <a:ea typeface="メイリオ" panose="020B0604030504040204" pitchFamily="50" charset="-128"/>
              </a:rPr>
              <a:t>を渡して、</a:t>
            </a:r>
            <a:r>
              <a:rPr lang="en-US" altLang="ja-JP" sz="2400" dirty="0" smtClean="0">
                <a:latin typeface="メイリオ" panose="020B0604030504040204" pitchFamily="50" charset="-128"/>
                <a:ea typeface="メイリオ" panose="020B0604030504040204" pitchFamily="50" charset="-128"/>
              </a:rPr>
              <a:t>1</a:t>
            </a:r>
            <a:r>
              <a:rPr lang="ja-JP" altLang="en-US" sz="2400" dirty="0" smtClean="0">
                <a:latin typeface="メイリオ" panose="020B0604030504040204" pitchFamily="50" charset="-128"/>
                <a:ea typeface="メイリオ" panose="020B0604030504040204" pitchFamily="50" charset="-128"/>
              </a:rPr>
              <a:t>から</a:t>
            </a:r>
            <a:r>
              <a:rPr lang="en-US" altLang="ja-JP" sz="2400" dirty="0" smtClean="0">
                <a:latin typeface="メイリオ" panose="020B0604030504040204" pitchFamily="50" charset="-128"/>
                <a:ea typeface="メイリオ" panose="020B0604030504040204" pitchFamily="50" charset="-128"/>
              </a:rPr>
              <a:t>n</a:t>
            </a:r>
            <a:r>
              <a:rPr lang="ja-JP" altLang="en-US" sz="2400" dirty="0" smtClean="0">
                <a:latin typeface="メイリオ" panose="020B0604030504040204" pitchFamily="50" charset="-128"/>
                <a:ea typeface="メイリオ" panose="020B0604030504040204" pitchFamily="50" charset="-128"/>
              </a:rPr>
              <a:t>の合計を計算する関数を定義して、使用するプログラムを作成しましょう。</a:t>
            </a:r>
            <a:endParaRPr kumimoji="1" lang="en-US" altLang="ja-JP" sz="2400" dirty="0" smtClean="0">
              <a:latin typeface="メイリオ" panose="020B0604030504040204" pitchFamily="50" charset="-128"/>
              <a:ea typeface="メイリオ" panose="020B0604030504040204" pitchFamily="50" charset="-128"/>
            </a:endParaRPr>
          </a:p>
          <a:p>
            <a:pPr algn="l"/>
            <a:endParaRPr kumimoji="1" lang="ja-JP" altLang="en-US" sz="2400" dirty="0">
              <a:latin typeface="メイリオ" panose="020B0604030504040204" pitchFamily="50" charset="-128"/>
              <a:ea typeface="メイリオ" panose="020B0604030504040204" pitchFamily="50" charset="-128"/>
            </a:endParaRPr>
          </a:p>
          <a:p>
            <a:pPr algn="l"/>
            <a:endParaRPr kumimoji="1" lang="ja-JP" altLang="en-US" sz="2400" dirty="0">
              <a:latin typeface="メイリオ" panose="020B0604030504040204" pitchFamily="50" charset="-128"/>
              <a:ea typeface="メイリオ" panose="020B0604030504040204" pitchFamily="50" charset="-128"/>
            </a:endParaRPr>
          </a:p>
        </p:txBody>
      </p:sp>
      <p:sp>
        <p:nvSpPr>
          <p:cNvPr id="5" name="テキスト ボックス 4"/>
          <p:cNvSpPr txBox="1"/>
          <p:nvPr/>
        </p:nvSpPr>
        <p:spPr>
          <a:xfrm>
            <a:off x="4807514" y="5332725"/>
            <a:ext cx="3139440" cy="830997"/>
          </a:xfrm>
          <a:prstGeom prst="rect">
            <a:avLst/>
          </a:prstGeom>
          <a:noFill/>
          <a:ln>
            <a:solidFill>
              <a:srgbClr val="FF0000"/>
            </a:solidFill>
          </a:ln>
        </p:spPr>
        <p:txBody>
          <a:bodyPr wrap="square" rtlCol="0">
            <a:spAutoFit/>
          </a:bodyPr>
          <a:lstStyle/>
          <a:p>
            <a:pPr algn="l"/>
            <a:r>
              <a:rPr lang="ja-JP" altLang="en-US" sz="2400" dirty="0">
                <a:solidFill>
                  <a:srgbClr val="FF0000"/>
                </a:solidFill>
                <a:latin typeface="メイリオ" panose="020B0604030504040204" pitchFamily="50" charset="-128"/>
                <a:ea typeface="メイリオ" panose="020B0604030504040204" pitchFamily="50" charset="-128"/>
              </a:rPr>
              <a:t>次</a:t>
            </a:r>
            <a:r>
              <a:rPr lang="ja-JP" altLang="en-US" sz="2400" dirty="0" smtClean="0">
                <a:solidFill>
                  <a:srgbClr val="FF0000"/>
                </a:solidFill>
                <a:latin typeface="メイリオ" panose="020B0604030504040204" pitchFamily="50" charset="-128"/>
                <a:ea typeface="メイリオ" panose="020B0604030504040204" pitchFamily="50" charset="-128"/>
              </a:rPr>
              <a:t>のスライドに</a:t>
            </a:r>
            <a:br>
              <a:rPr lang="ja-JP" altLang="en-US" sz="2400" dirty="0" smtClean="0">
                <a:solidFill>
                  <a:srgbClr val="FF0000"/>
                </a:solidFill>
                <a:latin typeface="メイリオ" panose="020B0604030504040204" pitchFamily="50" charset="-128"/>
                <a:ea typeface="メイリオ" panose="020B0604030504040204" pitchFamily="50" charset="-128"/>
              </a:rPr>
            </a:br>
            <a:r>
              <a:rPr lang="ja-JP" altLang="en-US" sz="2400" dirty="0" smtClean="0">
                <a:solidFill>
                  <a:srgbClr val="FF0000"/>
                </a:solidFill>
                <a:latin typeface="メイリオ" panose="020B0604030504040204" pitchFamily="50" charset="-128"/>
                <a:ea typeface="メイリオ" panose="020B0604030504040204" pitchFamily="50" charset="-128"/>
              </a:rPr>
              <a:t>ヒントがあります</a:t>
            </a:r>
            <a:r>
              <a:rPr lang="ja-JP" altLang="en-US" sz="2400" dirty="0" smtClean="0">
                <a:latin typeface="メイリオ" panose="020B0604030504040204" pitchFamily="50" charset="-128"/>
                <a:ea typeface="メイリオ" panose="020B0604030504040204" pitchFamily="50" charset="-128"/>
              </a:rPr>
              <a:t>。</a:t>
            </a:r>
            <a:endParaRPr kumimoji="1" lang="ja-JP" altLang="en-US" sz="2400" dirty="0">
              <a:latin typeface="メイリオ" panose="020B0604030504040204" pitchFamily="50" charset="-128"/>
              <a:ea typeface="メイリオ" panose="020B0604030504040204" pitchFamily="50" charset="-128"/>
            </a:endParaRPr>
          </a:p>
        </p:txBody>
      </p:sp>
      <p:sp>
        <p:nvSpPr>
          <p:cNvPr id="6" name="テキスト ボックス 5"/>
          <p:cNvSpPr txBox="1"/>
          <p:nvPr/>
        </p:nvSpPr>
        <p:spPr>
          <a:xfrm>
            <a:off x="3564750" y="2613071"/>
            <a:ext cx="2485529" cy="461665"/>
          </a:xfrm>
          <a:prstGeom prst="rect">
            <a:avLst/>
          </a:prstGeom>
          <a:solidFill>
            <a:schemeClr val="bg1"/>
          </a:solidFill>
          <a:ln w="38100">
            <a:solidFill>
              <a:srgbClr val="FF0000"/>
            </a:solidFill>
          </a:ln>
        </p:spPr>
        <p:txBody>
          <a:bodyPr wrap="square" rtlCol="0">
            <a:spAutoFit/>
          </a:bodyPr>
          <a:lstStyle/>
          <a:p>
            <a:r>
              <a:rPr kumimoji="1" lang="ja-JP" altLang="en-US" sz="2400" dirty="0" smtClean="0">
                <a:solidFill>
                  <a:srgbClr val="FF0000"/>
                </a:solidFill>
                <a:latin typeface="メイリオ" panose="020B0604030504040204" pitchFamily="50" charset="-128"/>
                <a:ea typeface="メイリオ" panose="020B0604030504040204" pitchFamily="50" charset="-128"/>
              </a:rPr>
              <a:t>ファイル提出</a:t>
            </a:r>
            <a:endParaRPr kumimoji="1" lang="ja-JP" altLang="en-US" sz="2400" dirty="0">
              <a:solidFill>
                <a:srgbClr val="FF0000"/>
              </a:solidFill>
              <a:latin typeface="メイリオ" panose="020B0604030504040204" pitchFamily="50" charset="-128"/>
              <a:ea typeface="メイリオ" panose="020B0604030504040204" pitchFamily="50" charset="-128"/>
            </a:endParaRPr>
          </a:p>
        </p:txBody>
      </p:sp>
      <p:sp>
        <p:nvSpPr>
          <p:cNvPr id="8" name="テキスト ボックス 7"/>
          <p:cNvSpPr txBox="1"/>
          <p:nvPr/>
        </p:nvSpPr>
        <p:spPr>
          <a:xfrm>
            <a:off x="3564750" y="3788232"/>
            <a:ext cx="5015370" cy="830997"/>
          </a:xfrm>
          <a:prstGeom prst="rect">
            <a:avLst/>
          </a:prstGeom>
          <a:solidFill>
            <a:schemeClr val="bg1"/>
          </a:solidFill>
          <a:ln w="38100">
            <a:solidFill>
              <a:srgbClr val="FF0000"/>
            </a:solidFill>
          </a:ln>
        </p:spPr>
        <p:txBody>
          <a:bodyPr wrap="square" rtlCol="0">
            <a:spAutoFit/>
          </a:bodyPr>
          <a:lstStyle/>
          <a:p>
            <a:pPr algn="l"/>
            <a:r>
              <a:rPr kumimoji="1" lang="ja-JP" altLang="en-US" sz="2400" dirty="0" smtClean="0">
                <a:latin typeface="メイリオ" panose="020B0604030504040204" pitchFamily="50" charset="-128"/>
                <a:ea typeface="メイリオ" panose="020B0604030504040204" pitchFamily="50" charset="-128"/>
              </a:rPr>
              <a:t>提出ファイル名</a:t>
            </a:r>
          </a:p>
          <a:p>
            <a:pPr algn="l"/>
            <a:r>
              <a:rPr kumimoji="1" lang="en-US" altLang="ja-JP" sz="2400" dirty="0" smtClean="0">
                <a:latin typeface="メイリオ" panose="020B0604030504040204" pitchFamily="50" charset="-128"/>
                <a:ea typeface="メイリオ" panose="020B0604030504040204" pitchFamily="50" charset="-128"/>
              </a:rPr>
              <a:t>xxC14.py  (xx</a:t>
            </a:r>
            <a:r>
              <a:rPr kumimoji="1" lang="ja-JP" altLang="en-US" sz="2400" dirty="0" smtClean="0">
                <a:latin typeface="メイリオ" panose="020B0604030504040204" pitchFamily="50" charset="-128"/>
                <a:ea typeface="メイリオ" panose="020B0604030504040204" pitchFamily="50" charset="-128"/>
              </a:rPr>
              <a:t>は出席番号</a:t>
            </a:r>
            <a:r>
              <a:rPr kumimoji="1" lang="en-US" altLang="ja-JP" sz="2400" dirty="0" smtClean="0">
                <a:latin typeface="メイリオ" panose="020B0604030504040204" pitchFamily="50" charset="-128"/>
                <a:ea typeface="メイリオ" panose="020B0604030504040204" pitchFamily="50" charset="-128"/>
              </a:rPr>
              <a:t>)</a:t>
            </a:r>
            <a:endParaRPr kumimoji="1" lang="ja-JP" altLang="en-US" sz="2400" dirty="0">
              <a:solidFill>
                <a:srgbClr val="FF0000"/>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52690698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bwMode="auto">
          <a:xfrm>
            <a:off x="304800" y="2758440"/>
            <a:ext cx="3840480" cy="1097280"/>
          </a:xfrm>
          <a:prstGeom prst="rect">
            <a:avLst/>
          </a:prstGeom>
          <a:solidFill>
            <a:srgbClr val="FFFF00"/>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p:txBody>
      </p:sp>
      <p:sp>
        <p:nvSpPr>
          <p:cNvPr id="7170" name="スライド番号プレースホルダー 3"/>
          <p:cNvSpPr>
            <a:spLocks noGrp="1"/>
          </p:cNvSpPr>
          <p:nvPr>
            <p:ph type="sldNum" sz="quarter" idx="12"/>
          </p:nvPr>
        </p:nvSpPr>
        <p:spPr>
          <a:noFill/>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3F9188D1-E56F-4BC6-BB33-6ADF419BC48F}" type="slidenum">
              <a:rPr kumimoji="0" lang="en-US" altLang="ja-JP" sz="1400" smtClean="0">
                <a:solidFill>
                  <a:srgbClr val="000000"/>
                </a:solidFill>
              </a:rPr>
              <a:pPr>
                <a:spcBef>
                  <a:spcPct val="0"/>
                </a:spcBef>
                <a:buFontTx/>
                <a:buNone/>
              </a:pPr>
              <a:t>39</a:t>
            </a:fld>
            <a:endParaRPr kumimoji="0" lang="en-US" altLang="ja-JP" sz="1400" dirty="0" smtClean="0">
              <a:solidFill>
                <a:srgbClr val="000000"/>
              </a:solidFill>
            </a:endParaRPr>
          </a:p>
        </p:txBody>
      </p:sp>
      <p:sp>
        <p:nvSpPr>
          <p:cNvPr id="7171" name="Text Box 3"/>
          <p:cNvSpPr txBox="1">
            <a:spLocks noChangeArrowheads="1"/>
          </p:cNvSpPr>
          <p:nvPr/>
        </p:nvSpPr>
        <p:spPr bwMode="auto">
          <a:xfrm>
            <a:off x="304800" y="467380"/>
            <a:ext cx="88392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l">
              <a:spcBef>
                <a:spcPct val="50000"/>
              </a:spcBef>
              <a:buNone/>
            </a:pPr>
            <a:r>
              <a:rPr lang="en-US" altLang="ja-JP" sz="2800" dirty="0">
                <a:latin typeface="メイリオ" panose="020B0604030504040204" pitchFamily="50" charset="-128"/>
                <a:ea typeface="メイリオ" panose="020B0604030504040204" pitchFamily="50" charset="-128"/>
              </a:rPr>
              <a:t>14. </a:t>
            </a:r>
            <a:r>
              <a:rPr lang="ja-JP" altLang="en-US" sz="2800" dirty="0">
                <a:latin typeface="メイリオ" panose="020B0604030504040204" pitchFamily="50" charset="-128"/>
                <a:ea typeface="メイリオ" panose="020B0604030504040204" pitchFamily="50" charset="-128"/>
              </a:rPr>
              <a:t>関数型言語とオブジェクト指向型言語</a:t>
            </a:r>
            <a:r>
              <a:rPr lang="en-US" altLang="ja-JP" sz="2800" dirty="0" smtClean="0">
                <a:latin typeface="メイリオ" panose="020B0604030504040204" pitchFamily="50" charset="-128"/>
                <a:ea typeface="メイリオ" panose="020B0604030504040204" pitchFamily="50" charset="-128"/>
              </a:rPr>
              <a:t>(4) </a:t>
            </a:r>
            <a:r>
              <a:rPr lang="ja-JP" altLang="en-US" sz="2800" dirty="0" smtClean="0">
                <a:latin typeface="メイリオ" panose="020B0604030504040204" pitchFamily="50" charset="-128"/>
                <a:ea typeface="メイリオ" panose="020B0604030504040204" pitchFamily="50" charset="-128"/>
              </a:rPr>
              <a:t>ヒント</a:t>
            </a:r>
            <a:endParaRPr lang="en-US" altLang="ja-JP" sz="2800" dirty="0">
              <a:latin typeface="メイリオ" panose="020B0604030504040204" pitchFamily="50" charset="-128"/>
              <a:ea typeface="メイリオ" panose="020B0604030504040204" pitchFamily="50" charset="-128"/>
            </a:endParaRPr>
          </a:p>
        </p:txBody>
      </p:sp>
      <p:sp>
        <p:nvSpPr>
          <p:cNvPr id="7" name="テキスト ボックス 6"/>
          <p:cNvSpPr txBox="1"/>
          <p:nvPr/>
        </p:nvSpPr>
        <p:spPr>
          <a:xfrm>
            <a:off x="338217" y="1225322"/>
            <a:ext cx="5254863" cy="4154984"/>
          </a:xfrm>
          <a:prstGeom prst="rect">
            <a:avLst/>
          </a:prstGeom>
          <a:noFill/>
        </p:spPr>
        <p:txBody>
          <a:bodyPr wrap="square" rtlCol="0">
            <a:spAutoFit/>
          </a:bodyPr>
          <a:lstStyle/>
          <a:p>
            <a:pPr algn="l"/>
            <a:r>
              <a:rPr lang="ja-JP" altLang="en-US" sz="2400" dirty="0" smtClean="0">
                <a:latin typeface="メイリオ" panose="020B0604030504040204" pitchFamily="50" charset="-128"/>
                <a:ea typeface="メイリオ" panose="020B0604030504040204" pitchFamily="50" charset="-128"/>
              </a:rPr>
              <a:t>関数を使わない場合のプログラム例</a:t>
            </a:r>
          </a:p>
          <a:p>
            <a:pPr algn="l"/>
            <a:endParaRPr kumimoji="1" lang="ja-JP" altLang="en-US" sz="2400" dirty="0">
              <a:latin typeface="メイリオ" panose="020B0604030504040204" pitchFamily="50" charset="-128"/>
              <a:ea typeface="メイリオ" panose="020B0604030504040204" pitchFamily="50" charset="-128"/>
            </a:endParaRPr>
          </a:p>
          <a:p>
            <a:pPr algn="l"/>
            <a:r>
              <a:rPr lang="en-US" altLang="ja-JP" sz="2400" dirty="0" err="1">
                <a:latin typeface="メイリオ" panose="020B0604030504040204" pitchFamily="50" charset="-128"/>
                <a:ea typeface="メイリオ" panose="020B0604030504040204" pitchFamily="50" charset="-128"/>
              </a:rPr>
              <a:t>tn</a:t>
            </a:r>
            <a:r>
              <a:rPr lang="en-US" altLang="ja-JP" sz="2400" dirty="0">
                <a:latin typeface="メイリオ" panose="020B0604030504040204" pitchFamily="50" charset="-128"/>
                <a:ea typeface="メイリオ" panose="020B0604030504040204" pitchFamily="50" charset="-128"/>
              </a:rPr>
              <a:t> = input("n</a:t>
            </a:r>
            <a:r>
              <a:rPr lang="ja-JP" altLang="en-US" sz="2400" dirty="0">
                <a:latin typeface="メイリオ" panose="020B0604030504040204" pitchFamily="50" charset="-128"/>
                <a:ea typeface="メイリオ" panose="020B0604030504040204" pitchFamily="50" charset="-128"/>
              </a:rPr>
              <a:t>を入力</a:t>
            </a:r>
            <a:r>
              <a:rPr lang="en-US" altLang="ja-JP" sz="2400" dirty="0">
                <a:latin typeface="メイリオ" panose="020B0604030504040204" pitchFamily="50" charset="-128"/>
                <a:ea typeface="メイリオ" panose="020B0604030504040204" pitchFamily="50" charset="-128"/>
              </a:rPr>
              <a:t>")</a:t>
            </a:r>
          </a:p>
          <a:p>
            <a:pPr algn="l"/>
            <a:r>
              <a:rPr lang="en-US" altLang="ja-JP" sz="2400" dirty="0">
                <a:latin typeface="メイリオ" panose="020B0604030504040204" pitchFamily="50" charset="-128"/>
                <a:ea typeface="メイリオ" panose="020B0604030504040204" pitchFamily="50" charset="-128"/>
              </a:rPr>
              <a:t>n = </a:t>
            </a:r>
            <a:r>
              <a:rPr lang="en-US" altLang="ja-JP" sz="2400" dirty="0" err="1">
                <a:latin typeface="メイリオ" panose="020B0604030504040204" pitchFamily="50" charset="-128"/>
                <a:ea typeface="メイリオ" panose="020B0604030504040204" pitchFamily="50" charset="-128"/>
              </a:rPr>
              <a:t>int</a:t>
            </a:r>
            <a:r>
              <a:rPr lang="en-US" altLang="ja-JP" sz="2400" dirty="0">
                <a:latin typeface="メイリオ" panose="020B0604030504040204" pitchFamily="50" charset="-128"/>
                <a:ea typeface="メイリオ" panose="020B0604030504040204" pitchFamily="50" charset="-128"/>
              </a:rPr>
              <a:t>(</a:t>
            </a:r>
            <a:r>
              <a:rPr lang="en-US" altLang="ja-JP" sz="2400" dirty="0" err="1">
                <a:latin typeface="メイリオ" panose="020B0604030504040204" pitchFamily="50" charset="-128"/>
                <a:ea typeface="メイリオ" panose="020B0604030504040204" pitchFamily="50" charset="-128"/>
              </a:rPr>
              <a:t>tn</a:t>
            </a:r>
            <a:r>
              <a:rPr lang="en-US" altLang="ja-JP" sz="2400" dirty="0">
                <a:latin typeface="メイリオ" panose="020B0604030504040204" pitchFamily="50" charset="-128"/>
                <a:ea typeface="メイリオ" panose="020B0604030504040204" pitchFamily="50" charset="-128"/>
              </a:rPr>
              <a:t>)</a:t>
            </a:r>
          </a:p>
          <a:p>
            <a:pPr algn="l"/>
            <a:r>
              <a:rPr lang="en-US" altLang="ja-JP" sz="2400" dirty="0">
                <a:latin typeface="メイリオ" panose="020B0604030504040204" pitchFamily="50" charset="-128"/>
                <a:ea typeface="メイリオ" panose="020B0604030504040204" pitchFamily="50" charset="-128"/>
              </a:rPr>
              <a:t>sum = 0</a:t>
            </a:r>
          </a:p>
          <a:p>
            <a:pPr algn="l"/>
            <a:r>
              <a:rPr lang="en-US" altLang="ja-JP" sz="2400" dirty="0">
                <a:latin typeface="メイリオ" panose="020B0604030504040204" pitchFamily="50" charset="-128"/>
                <a:ea typeface="メイリオ" panose="020B0604030504040204" pitchFamily="50" charset="-128"/>
              </a:rPr>
              <a:t>for </a:t>
            </a:r>
            <a:r>
              <a:rPr lang="en-US" altLang="ja-JP" sz="2400" dirty="0" err="1">
                <a:latin typeface="メイリオ" panose="020B0604030504040204" pitchFamily="50" charset="-128"/>
                <a:ea typeface="メイリオ" panose="020B0604030504040204" pitchFamily="50" charset="-128"/>
              </a:rPr>
              <a:t>i</a:t>
            </a:r>
            <a:r>
              <a:rPr lang="en-US" altLang="ja-JP" sz="2400" dirty="0">
                <a:latin typeface="メイリオ" panose="020B0604030504040204" pitchFamily="50" charset="-128"/>
                <a:ea typeface="メイリオ" panose="020B0604030504040204" pitchFamily="50" charset="-128"/>
              </a:rPr>
              <a:t> in range(1, n + 1):</a:t>
            </a:r>
          </a:p>
          <a:p>
            <a:pPr algn="l"/>
            <a:r>
              <a:rPr lang="en-US" altLang="ja-JP" sz="2400" dirty="0">
                <a:latin typeface="メイリオ" panose="020B0604030504040204" pitchFamily="50" charset="-128"/>
                <a:ea typeface="メイリオ" panose="020B0604030504040204" pitchFamily="50" charset="-128"/>
              </a:rPr>
              <a:t>    sum = sum +</a:t>
            </a:r>
            <a:r>
              <a:rPr lang="en-US" altLang="ja-JP" sz="2400" dirty="0" err="1">
                <a:latin typeface="メイリオ" panose="020B0604030504040204" pitchFamily="50" charset="-128"/>
                <a:ea typeface="メイリオ" panose="020B0604030504040204" pitchFamily="50" charset="-128"/>
              </a:rPr>
              <a:t>i</a:t>
            </a:r>
            <a:endParaRPr lang="en-US" altLang="ja-JP" sz="2400" dirty="0">
              <a:latin typeface="メイリオ" panose="020B0604030504040204" pitchFamily="50" charset="-128"/>
              <a:ea typeface="メイリオ" panose="020B0604030504040204" pitchFamily="50" charset="-128"/>
            </a:endParaRPr>
          </a:p>
          <a:p>
            <a:pPr algn="l"/>
            <a:r>
              <a:rPr lang="en-US" altLang="ja-JP" sz="2400" dirty="0">
                <a:latin typeface="メイリオ" panose="020B0604030504040204" pitchFamily="50" charset="-128"/>
                <a:ea typeface="メイリオ" panose="020B0604030504040204" pitchFamily="50" charset="-128"/>
              </a:rPr>
              <a:t>print(sum)</a:t>
            </a:r>
          </a:p>
          <a:p>
            <a:pPr algn="l"/>
            <a:endParaRPr kumimoji="1" lang="en-US" altLang="ja-JP" sz="2400" dirty="0" smtClean="0">
              <a:latin typeface="メイリオ" panose="020B0604030504040204" pitchFamily="50" charset="-128"/>
              <a:ea typeface="メイリオ" panose="020B0604030504040204" pitchFamily="50" charset="-128"/>
            </a:endParaRPr>
          </a:p>
          <a:p>
            <a:pPr algn="l"/>
            <a:endParaRPr kumimoji="1" lang="ja-JP" altLang="en-US" sz="2400" dirty="0">
              <a:latin typeface="メイリオ" panose="020B0604030504040204" pitchFamily="50" charset="-128"/>
              <a:ea typeface="メイリオ" panose="020B0604030504040204" pitchFamily="50" charset="-128"/>
            </a:endParaRPr>
          </a:p>
          <a:p>
            <a:pPr algn="l"/>
            <a:endParaRPr kumimoji="1" lang="ja-JP" altLang="en-US" sz="2400" dirty="0">
              <a:latin typeface="メイリオ" panose="020B0604030504040204" pitchFamily="50" charset="-128"/>
              <a:ea typeface="メイリオ" panose="020B0604030504040204" pitchFamily="50" charset="-128"/>
            </a:endParaRPr>
          </a:p>
        </p:txBody>
      </p:sp>
      <p:sp>
        <p:nvSpPr>
          <p:cNvPr id="10" name="テキスト ボックス 9"/>
          <p:cNvSpPr txBox="1"/>
          <p:nvPr/>
        </p:nvSpPr>
        <p:spPr>
          <a:xfrm>
            <a:off x="4405828" y="3156247"/>
            <a:ext cx="4294743" cy="461665"/>
          </a:xfrm>
          <a:prstGeom prst="rect">
            <a:avLst/>
          </a:prstGeom>
          <a:noFill/>
        </p:spPr>
        <p:txBody>
          <a:bodyPr wrap="square" rtlCol="0">
            <a:spAutoFit/>
          </a:bodyPr>
          <a:lstStyle/>
          <a:p>
            <a:pPr algn="l"/>
            <a:r>
              <a:rPr lang="ja-JP" altLang="en-US" sz="2400" dirty="0" smtClean="0">
                <a:latin typeface="メイリオ" panose="020B0604030504040204" pitchFamily="50" charset="-128"/>
                <a:ea typeface="メイリオ" panose="020B0604030504040204" pitchFamily="50" charset="-128"/>
              </a:rPr>
              <a:t>この部分を関数化します</a:t>
            </a:r>
            <a:endParaRPr kumimoji="1" lang="ja-JP" altLang="en-US" sz="24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42727268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スライド番号プレースホルダー 3"/>
          <p:cNvSpPr>
            <a:spLocks noGrp="1"/>
          </p:cNvSpPr>
          <p:nvPr>
            <p:ph type="sldNum" sz="quarter" idx="12"/>
          </p:nvPr>
        </p:nvSpPr>
        <p:spPr/>
        <p:txBody>
          <a:bodyPr/>
          <a:lstStyle/>
          <a:p>
            <a:fld id="{0C4A9A6A-4A03-472C-9A19-0DAB97A53450}" type="slidenum">
              <a:rPr lang="en-US" altLang="ja-JP"/>
              <a:pPr/>
              <a:t>4</a:t>
            </a:fld>
            <a:endParaRPr lang="en-US" altLang="ja-JP"/>
          </a:p>
        </p:txBody>
      </p:sp>
      <p:sp>
        <p:nvSpPr>
          <p:cNvPr id="46082" name="Text Box 2"/>
          <p:cNvSpPr txBox="1">
            <a:spLocks noChangeArrowheads="1"/>
          </p:cNvSpPr>
          <p:nvPr/>
        </p:nvSpPr>
        <p:spPr bwMode="auto">
          <a:xfrm>
            <a:off x="870175" y="351130"/>
            <a:ext cx="635508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50000"/>
              </a:spcBef>
            </a:pPr>
            <a:r>
              <a:rPr lang="ja-JP" altLang="en-US" sz="2800" dirty="0" smtClean="0">
                <a:latin typeface="メイリオ" panose="020B0604030504040204" pitchFamily="50" charset="-128"/>
                <a:ea typeface="メイリオ" panose="020B0604030504040204" pitchFamily="50" charset="-128"/>
              </a:rPr>
              <a:t>どうして</a:t>
            </a:r>
            <a:r>
              <a:rPr lang="en-US" altLang="ja-JP" sz="2800" dirty="0" smtClean="0">
                <a:latin typeface="メイリオ" panose="020B0604030504040204" pitchFamily="50" charset="-128"/>
                <a:ea typeface="メイリオ" panose="020B0604030504040204" pitchFamily="50" charset="-128"/>
              </a:rPr>
              <a:t>Python(3)</a:t>
            </a:r>
            <a:endParaRPr lang="en-US" altLang="ja-JP" sz="2800" dirty="0">
              <a:latin typeface="メイリオ" panose="020B0604030504040204" pitchFamily="50" charset="-128"/>
              <a:ea typeface="メイリオ" panose="020B0604030504040204" pitchFamily="50" charset="-128"/>
            </a:endParaRPr>
          </a:p>
        </p:txBody>
      </p:sp>
      <p:sp>
        <p:nvSpPr>
          <p:cNvPr id="15" name="テキスト ボックス 14"/>
          <p:cNvSpPr txBox="1"/>
          <p:nvPr/>
        </p:nvSpPr>
        <p:spPr>
          <a:xfrm>
            <a:off x="518160" y="5224345"/>
            <a:ext cx="8458200" cy="523220"/>
          </a:xfrm>
          <a:prstGeom prst="rect">
            <a:avLst/>
          </a:prstGeom>
          <a:noFill/>
        </p:spPr>
        <p:txBody>
          <a:bodyPr wrap="square" rtlCol="0">
            <a:spAutoFit/>
          </a:bodyPr>
          <a:lstStyle/>
          <a:p>
            <a:pPr algn="l"/>
            <a:endParaRPr kumimoji="1" lang="ja-JP" altLang="en-US" sz="2800" dirty="0">
              <a:solidFill>
                <a:srgbClr val="FF0000"/>
              </a:solidFill>
              <a:latin typeface="メイリオ" panose="020B0604030504040204" pitchFamily="50" charset="-128"/>
              <a:ea typeface="メイリオ" panose="020B0604030504040204" pitchFamily="50" charset="-128"/>
            </a:endParaRPr>
          </a:p>
        </p:txBody>
      </p:sp>
      <p:sp>
        <p:nvSpPr>
          <p:cNvPr id="3" name="テキスト ボックス 2"/>
          <p:cNvSpPr txBox="1"/>
          <p:nvPr/>
        </p:nvSpPr>
        <p:spPr>
          <a:xfrm>
            <a:off x="7802880" y="252515"/>
            <a:ext cx="1036320" cy="461665"/>
          </a:xfrm>
          <a:prstGeom prst="rect">
            <a:avLst/>
          </a:prstGeom>
          <a:noFill/>
          <a:ln w="38100">
            <a:solidFill>
              <a:schemeClr val="accent6"/>
            </a:solidFill>
          </a:ln>
        </p:spPr>
        <p:txBody>
          <a:bodyPr wrap="square" rtlCol="0">
            <a:spAutoFit/>
          </a:bodyPr>
          <a:lstStyle/>
          <a:p>
            <a:r>
              <a:rPr kumimoji="1" lang="en-US" altLang="ja-JP" sz="2400" dirty="0" smtClean="0"/>
              <a:t>New</a:t>
            </a:r>
            <a:endParaRPr kumimoji="1" lang="ja-JP" altLang="en-US" sz="2400" dirty="0"/>
          </a:p>
        </p:txBody>
      </p:sp>
      <p:graphicFrame>
        <p:nvGraphicFramePr>
          <p:cNvPr id="4" name="表 3"/>
          <p:cNvGraphicFramePr>
            <a:graphicFrameLocks noGrp="1"/>
          </p:cNvGraphicFramePr>
          <p:nvPr>
            <p:extLst>
              <p:ext uri="{D42A27DB-BD31-4B8C-83A1-F6EECF244321}">
                <p14:modId xmlns:p14="http://schemas.microsoft.com/office/powerpoint/2010/main" val="2878166095"/>
              </p:ext>
            </p:extLst>
          </p:nvPr>
        </p:nvGraphicFramePr>
        <p:xfrm>
          <a:off x="121920" y="1211840"/>
          <a:ext cx="8564880" cy="5051800"/>
        </p:xfrm>
        <a:graphic>
          <a:graphicData uri="http://schemas.openxmlformats.org/drawingml/2006/table">
            <a:tbl>
              <a:tblPr firstRow="1" bandRow="1">
                <a:tableStyleId>{5C22544A-7EE6-4342-B048-85BDC9FD1C3A}</a:tableStyleId>
              </a:tblPr>
              <a:tblGrid>
                <a:gridCol w="3611311">
                  <a:extLst>
                    <a:ext uri="{9D8B030D-6E8A-4147-A177-3AD203B41FA5}">
                      <a16:colId xmlns:a16="http://schemas.microsoft.com/office/drawing/2014/main" val="2434093371"/>
                    </a:ext>
                  </a:extLst>
                </a:gridCol>
                <a:gridCol w="594929">
                  <a:extLst>
                    <a:ext uri="{9D8B030D-6E8A-4147-A177-3AD203B41FA5}">
                      <a16:colId xmlns:a16="http://schemas.microsoft.com/office/drawing/2014/main" val="3445047453"/>
                    </a:ext>
                  </a:extLst>
                </a:gridCol>
                <a:gridCol w="4358640">
                  <a:extLst>
                    <a:ext uri="{9D8B030D-6E8A-4147-A177-3AD203B41FA5}">
                      <a16:colId xmlns:a16="http://schemas.microsoft.com/office/drawing/2014/main" val="3587365630"/>
                    </a:ext>
                  </a:extLst>
                </a:gridCol>
              </a:tblGrid>
              <a:tr h="1607560">
                <a:tc>
                  <a:txBody>
                    <a:bodyPr/>
                    <a:lstStyle/>
                    <a:p>
                      <a:r>
                        <a:rPr kumimoji="1" lang="ja-JP" altLang="en-US" sz="1800" b="0" dirty="0" smtClean="0">
                          <a:solidFill>
                            <a:srgbClr val="FF0000"/>
                          </a:solidFill>
                          <a:latin typeface="メイリオ" panose="020B0604030504040204" pitchFamily="50" charset="-128"/>
                          <a:ea typeface="メイリオ" panose="020B0604030504040204" pitchFamily="50" charset="-128"/>
                        </a:rPr>
                        <a:t>ブロック型ビジュアル言語</a:t>
                      </a:r>
                    </a:p>
                    <a:p>
                      <a:r>
                        <a:rPr kumimoji="1" lang="ja-JP" altLang="en-US" sz="1800" b="0" dirty="0" smtClean="0">
                          <a:solidFill>
                            <a:schemeClr val="tx1"/>
                          </a:solidFill>
                          <a:latin typeface="メイリオ" panose="020B0604030504040204" pitchFamily="50" charset="-128"/>
                          <a:ea typeface="メイリオ" panose="020B0604030504040204" pitchFamily="50" charset="-128"/>
                        </a:rPr>
                        <a:t>・習得しやすい</a:t>
                      </a:r>
                    </a:p>
                    <a:p>
                      <a:r>
                        <a:rPr kumimoji="1" lang="ja-JP" altLang="en-US" sz="1800" b="0" dirty="0" smtClean="0">
                          <a:solidFill>
                            <a:schemeClr val="tx1"/>
                          </a:solidFill>
                          <a:latin typeface="メイリオ" panose="020B0604030504040204" pitchFamily="50" charset="-128"/>
                          <a:ea typeface="メイリオ" panose="020B0604030504040204" pitchFamily="50" charset="-128"/>
                        </a:rPr>
                        <a:t>・見た目で理解しやすい</a:t>
                      </a:r>
                    </a:p>
                    <a:p>
                      <a:r>
                        <a:rPr kumimoji="1" lang="ja-JP" altLang="en-US" sz="1800" b="0" dirty="0" smtClean="0">
                          <a:solidFill>
                            <a:schemeClr val="tx1"/>
                          </a:solidFill>
                          <a:latin typeface="メイリオ" panose="020B0604030504040204" pitchFamily="50" charset="-128"/>
                          <a:ea typeface="メイリオ" panose="020B0604030504040204" pitchFamily="50" charset="-128"/>
                        </a:rPr>
                        <a:t>・すぐに楽しいものが作れる</a:t>
                      </a:r>
                    </a:p>
                    <a:p>
                      <a:r>
                        <a:rPr kumimoji="1" lang="ja-JP" altLang="en-US" sz="1800" b="0" dirty="0" smtClean="0">
                          <a:solidFill>
                            <a:schemeClr val="tx1"/>
                          </a:solidFill>
                          <a:latin typeface="メイリオ" panose="020B0604030504040204" pitchFamily="50" charset="-128"/>
                          <a:ea typeface="メイリオ" panose="020B0604030504040204" pitchFamily="50" charset="-128"/>
                        </a:rPr>
                        <a:t>・エラーが出にくい</a:t>
                      </a:r>
                      <a:endParaRPr kumimoji="1" lang="ja-JP" altLang="en-US" sz="1800" b="0" dirty="0">
                        <a:solidFill>
                          <a:schemeClr val="tx1"/>
                        </a:solidFill>
                        <a:latin typeface="メイリオ" panose="020B0604030504040204" pitchFamily="50" charset="-128"/>
                        <a:ea typeface="メイリオ"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0" b="0" dirty="0">
                        <a:solidFill>
                          <a:schemeClr val="tx1"/>
                        </a:solidFill>
                        <a:latin typeface="メイリオ" panose="020B0604030504040204" pitchFamily="50" charset="-128"/>
                        <a:ea typeface="メイリオ"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800" b="0" dirty="0" smtClean="0">
                          <a:solidFill>
                            <a:srgbClr val="FF0000"/>
                          </a:solidFill>
                          <a:latin typeface="メイリオ" panose="020B0604030504040204" pitchFamily="50" charset="-128"/>
                          <a:ea typeface="メイリオ" panose="020B0604030504040204" pitchFamily="50" charset="-128"/>
                        </a:rPr>
                        <a:t>テキスト言語</a:t>
                      </a:r>
                    </a:p>
                    <a:p>
                      <a:r>
                        <a:rPr kumimoji="1" lang="ja-JP" altLang="en-US" sz="1800" b="0" dirty="0" smtClean="0">
                          <a:solidFill>
                            <a:schemeClr val="tx1"/>
                          </a:solidFill>
                          <a:latin typeface="メイリオ" panose="020B0604030504040204" pitchFamily="50" charset="-128"/>
                          <a:ea typeface="メイリオ" panose="020B0604030504040204" pitchFamily="50" charset="-128"/>
                        </a:rPr>
                        <a:t>・難しい</a:t>
                      </a:r>
                    </a:p>
                    <a:p>
                      <a:r>
                        <a:rPr kumimoji="1" lang="ja-JP" altLang="en-US" sz="1800" b="0" dirty="0" smtClean="0">
                          <a:solidFill>
                            <a:schemeClr val="tx1"/>
                          </a:solidFill>
                          <a:latin typeface="メイリオ" panose="020B0604030504040204" pitchFamily="50" charset="-128"/>
                          <a:ea typeface="メイリオ" panose="020B0604030504040204" pitchFamily="50" charset="-128"/>
                        </a:rPr>
                        <a:t>・プログラムの動作を考える必要がある</a:t>
                      </a:r>
                    </a:p>
                    <a:p>
                      <a:r>
                        <a:rPr kumimoji="1" lang="ja-JP" altLang="en-US" sz="1800" b="0" dirty="0" smtClean="0">
                          <a:solidFill>
                            <a:schemeClr val="tx1"/>
                          </a:solidFill>
                          <a:latin typeface="メイリオ" panose="020B0604030504040204" pitchFamily="50" charset="-128"/>
                          <a:ea typeface="メイリオ" panose="020B0604030504040204" pitchFamily="50" charset="-128"/>
                        </a:rPr>
                        <a:t>・いろいろな物が作れる</a:t>
                      </a:r>
                    </a:p>
                    <a:p>
                      <a:r>
                        <a:rPr kumimoji="1" lang="ja-JP" altLang="en-US" sz="1800" b="0" dirty="0" smtClean="0">
                          <a:solidFill>
                            <a:schemeClr val="tx1"/>
                          </a:solidFill>
                          <a:latin typeface="メイリオ" panose="020B0604030504040204" pitchFamily="50" charset="-128"/>
                          <a:ea typeface="メイリオ" panose="020B0604030504040204" pitchFamily="50" charset="-128"/>
                        </a:rPr>
                        <a:t>・プログラムの入力でもエラーがでる</a:t>
                      </a:r>
                      <a:endParaRPr kumimoji="1" lang="ja-JP" altLang="en-US" sz="1800" b="0" dirty="0">
                        <a:solidFill>
                          <a:schemeClr val="tx1"/>
                        </a:solidFill>
                        <a:latin typeface="メイリオ" panose="020B0604030504040204" pitchFamily="50" charset="-128"/>
                        <a:ea typeface="メイリオ"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95455641"/>
                  </a:ext>
                </a:extLst>
              </a:tr>
              <a:tr h="840165">
                <a:tc>
                  <a:txBody>
                    <a:bodyPr/>
                    <a:lstStyle/>
                    <a:p>
                      <a:endParaRPr kumimoji="1" lang="ja-JP" altLang="en-US" sz="2000" b="0" dirty="0">
                        <a:solidFill>
                          <a:schemeClr val="tx1"/>
                        </a:solidFill>
                        <a:latin typeface="メイリオ" panose="020B0604030504040204" pitchFamily="50" charset="-128"/>
                        <a:ea typeface="メイリオ"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0" b="0" dirty="0">
                        <a:solidFill>
                          <a:schemeClr val="tx1"/>
                        </a:solidFill>
                        <a:latin typeface="メイリオ" panose="020B0604030504040204" pitchFamily="50" charset="-128"/>
                        <a:ea typeface="メイリオ"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2000" b="0" dirty="0" smtClean="0">
                        <a:solidFill>
                          <a:schemeClr val="tx1"/>
                        </a:solidFill>
                        <a:latin typeface="メイリオ" panose="020B0604030504040204" pitchFamily="50" charset="-128"/>
                        <a:ea typeface="メイリオ" panose="020B0604030504040204" pitchFamily="50" charset="-128"/>
                      </a:endParaRPr>
                    </a:p>
                    <a:p>
                      <a:endParaRPr kumimoji="1" lang="ja-JP" altLang="en-US" sz="2000" b="0" dirty="0" smtClean="0">
                        <a:solidFill>
                          <a:schemeClr val="tx1"/>
                        </a:solidFill>
                        <a:latin typeface="メイリオ" panose="020B0604030504040204" pitchFamily="50" charset="-128"/>
                        <a:ea typeface="メイリオ" panose="020B0604030504040204" pitchFamily="50" charset="-128"/>
                      </a:endParaRPr>
                    </a:p>
                    <a:p>
                      <a:endParaRPr kumimoji="1" lang="ja-JP" altLang="en-US" sz="2000" b="0" dirty="0" smtClean="0">
                        <a:solidFill>
                          <a:schemeClr val="tx1"/>
                        </a:solidFill>
                        <a:latin typeface="メイリオ" panose="020B0604030504040204" pitchFamily="50" charset="-128"/>
                        <a:ea typeface="メイリオ" panose="020B0604030504040204" pitchFamily="50" charset="-128"/>
                      </a:endParaRPr>
                    </a:p>
                    <a:p>
                      <a:endParaRPr kumimoji="1" lang="ja-JP" altLang="en-US" sz="2000" b="0" dirty="0" smtClean="0">
                        <a:solidFill>
                          <a:schemeClr val="tx1"/>
                        </a:solidFill>
                        <a:latin typeface="メイリオ" panose="020B0604030504040204" pitchFamily="50" charset="-128"/>
                        <a:ea typeface="メイリオ" panose="020B0604030504040204" pitchFamily="50" charset="-128"/>
                      </a:endParaRPr>
                    </a:p>
                    <a:p>
                      <a:endParaRPr kumimoji="1" lang="ja-JP" altLang="en-US" sz="2000" b="0" dirty="0" smtClean="0">
                        <a:solidFill>
                          <a:schemeClr val="tx1"/>
                        </a:solidFill>
                        <a:latin typeface="メイリオ" panose="020B0604030504040204" pitchFamily="50" charset="-128"/>
                        <a:ea typeface="メイリオ" panose="020B0604030504040204" pitchFamily="50" charset="-128"/>
                      </a:endParaRPr>
                    </a:p>
                    <a:p>
                      <a:endParaRPr kumimoji="1" lang="ja-JP" altLang="en-US" sz="2000" b="0" dirty="0" smtClean="0">
                        <a:solidFill>
                          <a:schemeClr val="tx1"/>
                        </a:solidFill>
                        <a:latin typeface="メイリオ" panose="020B0604030504040204" pitchFamily="50" charset="-128"/>
                        <a:ea typeface="メイリオ" panose="020B0604030504040204" pitchFamily="50" charset="-128"/>
                      </a:endParaRPr>
                    </a:p>
                    <a:p>
                      <a:endParaRPr kumimoji="1" lang="ja-JP" altLang="en-US" sz="2000" b="0" dirty="0" smtClean="0">
                        <a:solidFill>
                          <a:schemeClr val="tx1"/>
                        </a:solidFill>
                        <a:latin typeface="メイリオ" panose="020B0604030504040204" pitchFamily="50" charset="-128"/>
                        <a:ea typeface="メイリオ" panose="020B0604030504040204" pitchFamily="50" charset="-128"/>
                      </a:endParaRPr>
                    </a:p>
                    <a:p>
                      <a:endParaRPr kumimoji="1" lang="ja-JP" altLang="en-US" sz="2000" b="0" dirty="0" smtClean="0">
                        <a:solidFill>
                          <a:schemeClr val="tx1"/>
                        </a:solidFill>
                        <a:latin typeface="メイリオ" panose="020B0604030504040204" pitchFamily="50" charset="-128"/>
                        <a:ea typeface="メイリオ" panose="020B0604030504040204" pitchFamily="50" charset="-128"/>
                      </a:endParaRPr>
                    </a:p>
                    <a:p>
                      <a:r>
                        <a:rPr kumimoji="1" lang="ja-JP" altLang="en-US" sz="2000" b="0" dirty="0" smtClean="0">
                          <a:solidFill>
                            <a:schemeClr val="tx1"/>
                          </a:solidFill>
                          <a:latin typeface="メイリオ" panose="020B0604030504040204" pitchFamily="50" charset="-128"/>
                          <a:ea typeface="メイリオ" panose="020B0604030504040204" pitchFamily="50" charset="-128"/>
                        </a:rPr>
                        <a:t>似ているので、一つの言語が使えると他のものを覚えるのも楽</a:t>
                      </a:r>
                    </a:p>
                    <a:p>
                      <a:endParaRPr kumimoji="1" lang="ja-JP" altLang="en-US" sz="2000" b="0" dirty="0">
                        <a:solidFill>
                          <a:schemeClr val="tx1"/>
                        </a:solidFill>
                        <a:latin typeface="メイリオ" panose="020B0604030504040204" pitchFamily="50" charset="-128"/>
                        <a:ea typeface="メイリオ"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42377450"/>
                  </a:ext>
                </a:extLst>
              </a:tr>
            </a:tbl>
          </a:graphicData>
        </a:graphic>
      </p:graphicFrame>
      <p:pic>
        <p:nvPicPr>
          <p:cNvPr id="5" name="図 4"/>
          <p:cNvPicPr>
            <a:picLocks noChangeAspect="1"/>
          </p:cNvPicPr>
          <p:nvPr/>
        </p:nvPicPr>
        <p:blipFill rotWithShape="1">
          <a:blip r:embed="rId2"/>
          <a:srcRect l="19613" t="28330" r="21032" b="26517"/>
          <a:stretch/>
        </p:blipFill>
        <p:spPr>
          <a:xfrm>
            <a:off x="396268" y="4274475"/>
            <a:ext cx="1752600" cy="701040"/>
          </a:xfrm>
          <a:prstGeom prst="rect">
            <a:avLst/>
          </a:prstGeom>
        </p:spPr>
      </p:pic>
      <p:pic>
        <p:nvPicPr>
          <p:cNvPr id="6" name="図 5"/>
          <p:cNvPicPr>
            <a:picLocks noChangeAspect="1"/>
          </p:cNvPicPr>
          <p:nvPr/>
        </p:nvPicPr>
        <p:blipFill>
          <a:blip r:embed="rId3"/>
          <a:stretch>
            <a:fillRect/>
          </a:stretch>
        </p:blipFill>
        <p:spPr>
          <a:xfrm>
            <a:off x="697025" y="2891527"/>
            <a:ext cx="1057275" cy="1104900"/>
          </a:xfrm>
          <a:prstGeom prst="rect">
            <a:avLst/>
          </a:prstGeom>
        </p:spPr>
      </p:pic>
      <p:pic>
        <p:nvPicPr>
          <p:cNvPr id="10" name="図 9"/>
          <p:cNvPicPr>
            <a:picLocks noChangeAspect="1"/>
          </p:cNvPicPr>
          <p:nvPr/>
        </p:nvPicPr>
        <p:blipFill>
          <a:blip r:embed="rId4"/>
          <a:stretch>
            <a:fillRect/>
          </a:stretch>
        </p:blipFill>
        <p:spPr>
          <a:xfrm>
            <a:off x="4215442" y="3646146"/>
            <a:ext cx="1542172" cy="980620"/>
          </a:xfrm>
          <a:prstGeom prst="rect">
            <a:avLst/>
          </a:prstGeom>
        </p:spPr>
      </p:pic>
      <p:pic>
        <p:nvPicPr>
          <p:cNvPr id="7" name="図 6"/>
          <p:cNvPicPr>
            <a:picLocks noChangeAspect="1"/>
          </p:cNvPicPr>
          <p:nvPr/>
        </p:nvPicPr>
        <p:blipFill rotWithShape="1">
          <a:blip r:embed="rId5"/>
          <a:srcRect l="24739" r="27317"/>
          <a:stretch/>
        </p:blipFill>
        <p:spPr>
          <a:xfrm>
            <a:off x="5503589" y="2979150"/>
            <a:ext cx="797611" cy="1020201"/>
          </a:xfrm>
          <a:prstGeom prst="rect">
            <a:avLst/>
          </a:prstGeom>
        </p:spPr>
      </p:pic>
      <p:pic>
        <p:nvPicPr>
          <p:cNvPr id="8" name="図 7"/>
          <p:cNvPicPr>
            <a:picLocks noChangeAspect="1"/>
          </p:cNvPicPr>
          <p:nvPr/>
        </p:nvPicPr>
        <p:blipFill rotWithShape="1">
          <a:blip r:embed="rId6"/>
          <a:srcRect l="27309" r="29055"/>
          <a:stretch/>
        </p:blipFill>
        <p:spPr>
          <a:xfrm>
            <a:off x="6808085" y="3830234"/>
            <a:ext cx="834340" cy="1272368"/>
          </a:xfrm>
          <a:prstGeom prst="rect">
            <a:avLst/>
          </a:prstGeom>
        </p:spPr>
      </p:pic>
      <p:pic>
        <p:nvPicPr>
          <p:cNvPr id="9" name="図 8"/>
          <p:cNvPicPr>
            <a:picLocks noChangeAspect="1"/>
          </p:cNvPicPr>
          <p:nvPr/>
        </p:nvPicPr>
        <p:blipFill>
          <a:blip r:embed="rId7"/>
          <a:stretch>
            <a:fillRect/>
          </a:stretch>
        </p:blipFill>
        <p:spPr>
          <a:xfrm>
            <a:off x="5543251" y="4086073"/>
            <a:ext cx="972312" cy="1021714"/>
          </a:xfrm>
          <a:prstGeom prst="rect">
            <a:avLst/>
          </a:prstGeom>
        </p:spPr>
      </p:pic>
      <p:pic>
        <p:nvPicPr>
          <p:cNvPr id="11" name="図 10"/>
          <p:cNvPicPr>
            <a:picLocks noChangeAspect="1"/>
          </p:cNvPicPr>
          <p:nvPr/>
        </p:nvPicPr>
        <p:blipFill>
          <a:blip r:embed="rId8"/>
          <a:stretch>
            <a:fillRect/>
          </a:stretch>
        </p:blipFill>
        <p:spPr>
          <a:xfrm>
            <a:off x="6528221" y="3173600"/>
            <a:ext cx="1302253" cy="699809"/>
          </a:xfrm>
          <a:prstGeom prst="rect">
            <a:avLst/>
          </a:prstGeom>
        </p:spPr>
      </p:pic>
      <p:sp>
        <p:nvSpPr>
          <p:cNvPr id="12" name="角丸四角形 11"/>
          <p:cNvSpPr/>
          <p:nvPr/>
        </p:nvSpPr>
        <p:spPr bwMode="auto">
          <a:xfrm>
            <a:off x="4047715" y="2836110"/>
            <a:ext cx="4366695" cy="2388235"/>
          </a:xfrm>
          <a:prstGeom prst="roundRect">
            <a:avLst/>
          </a:prstGeom>
          <a:no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p:txBody>
      </p:sp>
      <p:sp>
        <p:nvSpPr>
          <p:cNvPr id="13" name="右矢印 12"/>
          <p:cNvSpPr/>
          <p:nvPr/>
        </p:nvSpPr>
        <p:spPr bwMode="auto">
          <a:xfrm>
            <a:off x="2303697" y="3695960"/>
            <a:ext cx="1622185" cy="300467"/>
          </a:xfrm>
          <a:prstGeom prst="righ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p:txBody>
      </p:sp>
      <p:sp>
        <p:nvSpPr>
          <p:cNvPr id="14" name="テキスト ボックス 13"/>
          <p:cNvSpPr txBox="1"/>
          <p:nvPr/>
        </p:nvSpPr>
        <p:spPr>
          <a:xfrm>
            <a:off x="2345211" y="2860262"/>
            <a:ext cx="1588993" cy="923330"/>
          </a:xfrm>
          <a:prstGeom prst="rect">
            <a:avLst/>
          </a:prstGeom>
          <a:noFill/>
        </p:spPr>
        <p:txBody>
          <a:bodyPr wrap="square" rtlCol="0">
            <a:spAutoFit/>
          </a:bodyPr>
          <a:lstStyle/>
          <a:p>
            <a:r>
              <a:rPr kumimoji="1" lang="ja-JP" altLang="en-US" dirty="0" smtClean="0">
                <a:latin typeface="メイリオ" panose="020B0604030504040204" pitchFamily="50" charset="-128"/>
                <a:ea typeface="メイリオ" panose="020B0604030504040204" pitchFamily="50" charset="-128"/>
              </a:rPr>
              <a:t>プログラミム</a:t>
            </a:r>
            <a:r>
              <a:rPr lang="ja-JP" altLang="en-US" dirty="0" smtClean="0">
                <a:latin typeface="メイリオ" panose="020B0604030504040204" pitchFamily="50" charset="-128"/>
                <a:ea typeface="メイリオ" panose="020B0604030504040204" pitchFamily="50" charset="-128"/>
              </a:rPr>
              <a:t>の基本や考え方は同じ</a:t>
            </a:r>
            <a:endParaRPr lang="en-US" altLang="ja-JP" dirty="0" smtClean="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426080758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Text Box 2"/>
          <p:cNvSpPr txBox="1">
            <a:spLocks noChangeArrowheads="1"/>
          </p:cNvSpPr>
          <p:nvPr/>
        </p:nvSpPr>
        <p:spPr bwMode="auto">
          <a:xfrm>
            <a:off x="300038" y="246063"/>
            <a:ext cx="812768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50000"/>
              </a:spcBef>
            </a:pPr>
            <a:r>
              <a:rPr lang="en-US" altLang="ja-JP" sz="2800" dirty="0" smtClean="0">
                <a:latin typeface="メイリオ" panose="020B0604030504040204" pitchFamily="50" charset="-128"/>
                <a:ea typeface="メイリオ" panose="020B0604030504040204" pitchFamily="50" charset="-128"/>
              </a:rPr>
              <a:t>1</a:t>
            </a:r>
            <a:r>
              <a:rPr lang="en-US" altLang="ja-JP" sz="2800" dirty="0">
                <a:latin typeface="メイリオ" panose="020B0604030504040204" pitchFamily="50" charset="-128"/>
                <a:ea typeface="メイリオ" panose="020B0604030504040204" pitchFamily="50" charset="-128"/>
              </a:rPr>
              <a:t>5</a:t>
            </a:r>
            <a:r>
              <a:rPr lang="en-US" altLang="ja-JP" sz="2800" dirty="0" smtClean="0">
                <a:latin typeface="メイリオ" panose="020B0604030504040204" pitchFamily="50" charset="-128"/>
                <a:ea typeface="メイリオ" panose="020B0604030504040204" pitchFamily="50" charset="-128"/>
              </a:rPr>
              <a:t>. Python</a:t>
            </a:r>
            <a:r>
              <a:rPr lang="ja-JP" altLang="en-US" sz="2800" dirty="0" smtClean="0">
                <a:latin typeface="メイリオ" panose="020B0604030504040204" pitchFamily="50" charset="-128"/>
                <a:ea typeface="メイリオ" panose="020B0604030504040204" pitchFamily="50" charset="-128"/>
              </a:rPr>
              <a:t>の繰り返し</a:t>
            </a:r>
            <a:r>
              <a:rPr lang="en-US" altLang="ja-JP" sz="2800" dirty="0" smtClean="0">
                <a:latin typeface="メイリオ" panose="020B0604030504040204" pitchFamily="50" charset="-128"/>
                <a:ea typeface="メイリオ" panose="020B0604030504040204" pitchFamily="50" charset="-128"/>
              </a:rPr>
              <a:t>[While</a:t>
            </a:r>
            <a:r>
              <a:rPr lang="ja-JP" altLang="en-US" sz="2800" dirty="0" smtClean="0">
                <a:latin typeface="メイリオ" panose="020B0604030504040204" pitchFamily="50" charset="-128"/>
                <a:ea typeface="メイリオ" panose="020B0604030504040204" pitchFamily="50" charset="-128"/>
              </a:rPr>
              <a:t>文</a:t>
            </a:r>
            <a:r>
              <a:rPr lang="en-US" altLang="ja-JP" sz="2800" dirty="0" smtClean="0">
                <a:latin typeface="メイリオ" panose="020B0604030504040204" pitchFamily="50" charset="-128"/>
                <a:ea typeface="メイリオ" panose="020B0604030504040204" pitchFamily="50" charset="-128"/>
              </a:rPr>
              <a:t>](1)</a:t>
            </a:r>
            <a:endParaRPr lang="en-US" altLang="ja-JP" sz="2800" dirty="0">
              <a:latin typeface="メイリオ" panose="020B0604030504040204" pitchFamily="50" charset="-128"/>
              <a:ea typeface="メイリオ" panose="020B0604030504040204" pitchFamily="50" charset="-128"/>
            </a:endParaRPr>
          </a:p>
        </p:txBody>
      </p:sp>
      <p:sp>
        <p:nvSpPr>
          <p:cNvPr id="24" name="テキスト ボックス 23"/>
          <p:cNvSpPr txBox="1"/>
          <p:nvPr/>
        </p:nvSpPr>
        <p:spPr>
          <a:xfrm>
            <a:off x="494387" y="718717"/>
            <a:ext cx="8348583" cy="830997"/>
          </a:xfrm>
          <a:prstGeom prst="rect">
            <a:avLst/>
          </a:prstGeom>
          <a:noFill/>
        </p:spPr>
        <p:txBody>
          <a:bodyPr wrap="square" rtlCol="0">
            <a:spAutoFit/>
          </a:bodyPr>
          <a:lstStyle/>
          <a:p>
            <a:pPr algn="l"/>
            <a:r>
              <a:rPr kumimoji="1" lang="en-US" altLang="ja-JP" sz="2400" dirty="0" smtClean="0">
                <a:latin typeface="メイリオ" panose="020B0604030504040204" pitchFamily="50" charset="-128"/>
                <a:ea typeface="メイリオ" panose="020B0604030504040204" pitchFamily="50" charset="-128"/>
              </a:rPr>
              <a:t>Scratch</a:t>
            </a:r>
            <a:r>
              <a:rPr kumimoji="1" lang="ja-JP" altLang="en-US" sz="2400" dirty="0" smtClean="0">
                <a:latin typeface="メイリオ" panose="020B0604030504040204" pitchFamily="50" charset="-128"/>
                <a:ea typeface="メイリオ" panose="020B0604030504040204" pitchFamily="50" charset="-128"/>
              </a:rPr>
              <a:t>と</a:t>
            </a:r>
            <a:r>
              <a:rPr kumimoji="1" lang="en-US" altLang="ja-JP" sz="2400" dirty="0" smtClean="0">
                <a:latin typeface="メイリオ" panose="020B0604030504040204" pitchFamily="50" charset="-128"/>
                <a:ea typeface="メイリオ" panose="020B0604030504040204" pitchFamily="50" charset="-128"/>
              </a:rPr>
              <a:t>Python</a:t>
            </a:r>
            <a:r>
              <a:rPr kumimoji="1" lang="ja-JP" altLang="en-US" sz="2400" dirty="0" smtClean="0">
                <a:latin typeface="メイリオ" panose="020B0604030504040204" pitchFamily="50" charset="-128"/>
                <a:ea typeface="メイリオ" panose="020B0604030504040204" pitchFamily="50" charset="-128"/>
              </a:rPr>
              <a:t>の</a:t>
            </a:r>
            <a:r>
              <a:rPr lang="ja-JP" altLang="en-US" sz="2400" dirty="0" smtClean="0">
                <a:latin typeface="メイリオ" panose="020B0604030504040204" pitchFamily="50" charset="-128"/>
                <a:ea typeface="メイリオ" panose="020B0604030504040204" pitchFamily="50" charset="-128"/>
              </a:rPr>
              <a:t>繰り返し</a:t>
            </a:r>
            <a:r>
              <a:rPr lang="en-US" altLang="ja-JP" sz="2400" dirty="0" smtClean="0">
                <a:latin typeface="メイリオ" panose="020B0604030504040204" pitchFamily="50" charset="-128"/>
                <a:ea typeface="メイリオ" panose="020B0604030504040204" pitchFamily="50" charset="-128"/>
              </a:rPr>
              <a:t>(</a:t>
            </a:r>
            <a:r>
              <a:rPr lang="ja-JP" altLang="en-US" sz="2400" dirty="0" smtClean="0">
                <a:latin typeface="メイリオ" panose="020B0604030504040204" pitchFamily="50" charset="-128"/>
                <a:ea typeface="メイリオ" panose="020B0604030504040204" pitchFamily="50" charset="-128"/>
              </a:rPr>
              <a:t>似たような動作</a:t>
            </a:r>
            <a:r>
              <a:rPr lang="en-US" altLang="ja-JP" sz="2400" dirty="0" smtClean="0">
                <a:latin typeface="メイリオ" panose="020B0604030504040204" pitchFamily="50" charset="-128"/>
                <a:ea typeface="メイリオ" panose="020B0604030504040204" pitchFamily="50" charset="-128"/>
              </a:rPr>
              <a:t>)</a:t>
            </a:r>
            <a:r>
              <a:rPr kumimoji="1" lang="ja-JP" altLang="en-US" sz="2400" dirty="0" smtClean="0">
                <a:latin typeface="メイリオ" panose="020B0604030504040204" pitchFamily="50" charset="-128"/>
                <a:ea typeface="メイリオ" panose="020B0604030504040204" pitchFamily="50" charset="-128"/>
              </a:rPr>
              <a:t>を比べてみました</a:t>
            </a:r>
            <a:r>
              <a:rPr lang="ja-JP" altLang="en-US" sz="2400" dirty="0">
                <a:latin typeface="メイリオ" panose="020B0604030504040204" pitchFamily="50" charset="-128"/>
                <a:ea typeface="メイリオ" panose="020B0604030504040204" pitchFamily="50" charset="-128"/>
              </a:rPr>
              <a:t>。</a:t>
            </a:r>
            <a:r>
              <a:rPr kumimoji="1" lang="ja-JP" altLang="en-US" sz="2400" dirty="0" smtClean="0">
                <a:latin typeface="メイリオ" panose="020B0604030504040204" pitchFamily="50" charset="-128"/>
                <a:ea typeface="メイリオ" panose="020B0604030504040204" pitchFamily="50" charset="-128"/>
              </a:rPr>
              <a:t> </a:t>
            </a:r>
            <a:r>
              <a:rPr kumimoji="1" lang="en-US" altLang="ja-JP" sz="2400" dirty="0" smtClean="0">
                <a:solidFill>
                  <a:srgbClr val="FF0000"/>
                </a:solidFill>
                <a:latin typeface="メイリオ" panose="020B0604030504040204" pitchFamily="50" charset="-128"/>
                <a:ea typeface="メイリオ" panose="020B0604030504040204" pitchFamily="50" charset="-128"/>
              </a:rPr>
              <a:t>Python</a:t>
            </a:r>
            <a:r>
              <a:rPr kumimoji="1" lang="ja-JP" altLang="en-US" sz="2400" dirty="0" smtClean="0">
                <a:solidFill>
                  <a:srgbClr val="FF0000"/>
                </a:solidFill>
                <a:latin typeface="メイリオ" panose="020B0604030504040204" pitchFamily="50" charset="-128"/>
                <a:ea typeface="メイリオ" panose="020B0604030504040204" pitchFamily="50" charset="-128"/>
              </a:rPr>
              <a:t>のプログラムを実行して確認してみよう</a:t>
            </a:r>
            <a:endParaRPr kumimoji="1" lang="ja-JP" altLang="en-US" sz="2400" dirty="0">
              <a:solidFill>
                <a:srgbClr val="FF0000"/>
              </a:solidFill>
              <a:latin typeface="メイリオ" panose="020B0604030504040204" pitchFamily="50" charset="-128"/>
              <a:ea typeface="メイリオ"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25303338"/>
              </p:ext>
            </p:extLst>
          </p:nvPr>
        </p:nvGraphicFramePr>
        <p:xfrm>
          <a:off x="406718" y="1422304"/>
          <a:ext cx="8737282" cy="5144089"/>
        </p:xfrm>
        <a:graphic>
          <a:graphicData uri="http://schemas.openxmlformats.org/drawingml/2006/table">
            <a:tbl>
              <a:tblPr firstRow="1" bandRow="1">
                <a:tableStyleId>{5C22544A-7EE6-4342-B048-85BDC9FD1C3A}</a:tableStyleId>
              </a:tblPr>
              <a:tblGrid>
                <a:gridCol w="4350421">
                  <a:extLst>
                    <a:ext uri="{9D8B030D-6E8A-4147-A177-3AD203B41FA5}">
                      <a16:colId xmlns:a16="http://schemas.microsoft.com/office/drawing/2014/main" val="1732305023"/>
                    </a:ext>
                  </a:extLst>
                </a:gridCol>
                <a:gridCol w="4386861">
                  <a:extLst>
                    <a:ext uri="{9D8B030D-6E8A-4147-A177-3AD203B41FA5}">
                      <a16:colId xmlns:a16="http://schemas.microsoft.com/office/drawing/2014/main" val="1788255425"/>
                    </a:ext>
                  </a:extLst>
                </a:gridCol>
              </a:tblGrid>
              <a:tr h="874547">
                <a:tc>
                  <a:txBody>
                    <a:bodyPr/>
                    <a:lstStyle/>
                    <a:p>
                      <a:pPr algn="ctr">
                        <a:lnSpc>
                          <a:spcPts val="2800"/>
                        </a:lnSpc>
                      </a:pPr>
                      <a:r>
                        <a:rPr kumimoji="1" lang="en-US" altLang="ja-JP" sz="2800" b="0" dirty="0" smtClean="0">
                          <a:solidFill>
                            <a:schemeClr val="tx1"/>
                          </a:solidFill>
                          <a:latin typeface="メイリオ" panose="020B0604030504040204" pitchFamily="50" charset="-128"/>
                          <a:ea typeface="メイリオ" panose="020B0604030504040204" pitchFamily="50" charset="-128"/>
                        </a:rPr>
                        <a:t>Scratch</a:t>
                      </a:r>
                      <a:endParaRPr kumimoji="1" lang="ja-JP" altLang="en-US" sz="2800" b="0" dirty="0">
                        <a:solidFill>
                          <a:schemeClr val="tx1"/>
                        </a:solidFill>
                        <a:latin typeface="メイリオ" panose="020B0604030504040204" pitchFamily="50" charset="-128"/>
                        <a:ea typeface="メイリオ"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2800"/>
                        </a:lnSpc>
                      </a:pPr>
                      <a:r>
                        <a:rPr kumimoji="1" lang="en-US" altLang="ja-JP" sz="2800" b="0" dirty="0" smtClean="0">
                          <a:solidFill>
                            <a:schemeClr val="tx1"/>
                          </a:solidFill>
                        </a:rPr>
                        <a:t>Python</a:t>
                      </a:r>
                      <a:endParaRPr kumimoji="1" lang="ja-JP" altLang="en-US" sz="28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49469891"/>
                  </a:ext>
                </a:extLst>
              </a:tr>
              <a:tr h="4269542">
                <a:tc>
                  <a:txBody>
                    <a:bodyPr/>
                    <a:lstStyle/>
                    <a:p>
                      <a:pPr>
                        <a:lnSpc>
                          <a:spcPts val="2800"/>
                        </a:lnSpc>
                      </a:pPr>
                      <a:endParaRPr kumimoji="1" lang="en-US" altLang="ja-JP" sz="2800" dirty="0" smtClean="0">
                        <a:solidFill>
                          <a:schemeClr val="tx1"/>
                        </a:solidFill>
                      </a:endParaRPr>
                    </a:p>
                    <a:p>
                      <a:pPr>
                        <a:lnSpc>
                          <a:spcPts val="2800"/>
                        </a:lnSpc>
                      </a:pPr>
                      <a:endParaRPr kumimoji="1" lang="en-US" altLang="ja-JP" sz="2800" dirty="0" smtClean="0">
                        <a:solidFill>
                          <a:schemeClr val="tx1"/>
                        </a:solidFill>
                      </a:endParaRPr>
                    </a:p>
                    <a:p>
                      <a:pPr>
                        <a:lnSpc>
                          <a:spcPts val="2800"/>
                        </a:lnSpc>
                      </a:pPr>
                      <a:endParaRPr kumimoji="1" lang="en-US" altLang="ja-JP" sz="2800" dirty="0" smtClean="0">
                        <a:solidFill>
                          <a:schemeClr val="tx1"/>
                        </a:solidFill>
                      </a:endParaRPr>
                    </a:p>
                    <a:p>
                      <a:pPr>
                        <a:lnSpc>
                          <a:spcPts val="2800"/>
                        </a:lnSpc>
                      </a:pPr>
                      <a:endParaRPr kumimoji="1" lang="ja-JP" altLang="en-US" sz="28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ts val="2800"/>
                        </a:lnSpc>
                      </a:pPr>
                      <a:endParaRPr kumimoji="1" lang="en-US" altLang="ja-JP" sz="2800" dirty="0" smtClean="0">
                        <a:solidFill>
                          <a:schemeClr val="tx1"/>
                        </a:solidFill>
                      </a:endParaRPr>
                    </a:p>
                    <a:p>
                      <a:pPr>
                        <a:lnSpc>
                          <a:spcPts val="2800"/>
                        </a:lnSpc>
                      </a:pPr>
                      <a:r>
                        <a:rPr kumimoji="1" lang="en-US" altLang="ja-JP" sz="2800" dirty="0" err="1" smtClean="0">
                          <a:solidFill>
                            <a:schemeClr val="tx1"/>
                          </a:solidFill>
                        </a:rPr>
                        <a:t>tn</a:t>
                      </a:r>
                      <a:r>
                        <a:rPr kumimoji="1" lang="en-US" altLang="ja-JP" sz="2800" dirty="0" smtClean="0">
                          <a:solidFill>
                            <a:schemeClr val="tx1"/>
                          </a:solidFill>
                        </a:rPr>
                        <a:t> = input("n</a:t>
                      </a:r>
                      <a:r>
                        <a:rPr kumimoji="1" lang="ja-JP" altLang="en-US" sz="2800" dirty="0" smtClean="0">
                          <a:solidFill>
                            <a:schemeClr val="tx1"/>
                          </a:solidFill>
                        </a:rPr>
                        <a:t>を入力</a:t>
                      </a:r>
                      <a:r>
                        <a:rPr kumimoji="1" lang="en-US" altLang="ja-JP" sz="2800" dirty="0" smtClean="0">
                          <a:solidFill>
                            <a:schemeClr val="tx1"/>
                          </a:solidFill>
                        </a:rPr>
                        <a:t>")</a:t>
                      </a:r>
                    </a:p>
                    <a:p>
                      <a:pPr>
                        <a:lnSpc>
                          <a:spcPts val="2800"/>
                        </a:lnSpc>
                      </a:pPr>
                      <a:r>
                        <a:rPr kumimoji="1" lang="en-US" altLang="ja-JP" sz="2800" dirty="0" smtClean="0">
                          <a:solidFill>
                            <a:schemeClr val="tx1"/>
                          </a:solidFill>
                        </a:rPr>
                        <a:t>n = </a:t>
                      </a:r>
                      <a:r>
                        <a:rPr kumimoji="1" lang="en-US" altLang="ja-JP" sz="2800" dirty="0" err="1" smtClean="0">
                          <a:solidFill>
                            <a:schemeClr val="tx1"/>
                          </a:solidFill>
                        </a:rPr>
                        <a:t>int</a:t>
                      </a:r>
                      <a:r>
                        <a:rPr kumimoji="1" lang="en-US" altLang="ja-JP" sz="2800" dirty="0" smtClean="0">
                          <a:solidFill>
                            <a:schemeClr val="tx1"/>
                          </a:solidFill>
                        </a:rPr>
                        <a:t>(</a:t>
                      </a:r>
                      <a:r>
                        <a:rPr kumimoji="1" lang="en-US" altLang="ja-JP" sz="2800" dirty="0" err="1" smtClean="0">
                          <a:solidFill>
                            <a:schemeClr val="tx1"/>
                          </a:solidFill>
                        </a:rPr>
                        <a:t>tn</a:t>
                      </a:r>
                      <a:r>
                        <a:rPr kumimoji="1" lang="en-US" altLang="ja-JP" sz="2800" dirty="0" smtClean="0">
                          <a:solidFill>
                            <a:schemeClr val="tx1"/>
                          </a:solidFill>
                        </a:rPr>
                        <a:t>)</a:t>
                      </a:r>
                    </a:p>
                    <a:p>
                      <a:pPr>
                        <a:lnSpc>
                          <a:spcPts val="2800"/>
                        </a:lnSpc>
                      </a:pPr>
                      <a:r>
                        <a:rPr kumimoji="1" lang="en-US" altLang="ja-JP" sz="2800" dirty="0" smtClean="0">
                          <a:solidFill>
                            <a:schemeClr val="tx1"/>
                          </a:solidFill>
                        </a:rPr>
                        <a:t>while n &gt; 0:</a:t>
                      </a:r>
                    </a:p>
                    <a:p>
                      <a:pPr>
                        <a:lnSpc>
                          <a:spcPts val="2800"/>
                        </a:lnSpc>
                      </a:pPr>
                      <a:r>
                        <a:rPr kumimoji="1" lang="en-US" altLang="ja-JP" sz="2800" dirty="0" smtClean="0">
                          <a:solidFill>
                            <a:schemeClr val="tx1"/>
                          </a:solidFill>
                        </a:rPr>
                        <a:t>    print(n)</a:t>
                      </a:r>
                    </a:p>
                    <a:p>
                      <a:pPr>
                        <a:lnSpc>
                          <a:spcPts val="2800"/>
                        </a:lnSpc>
                      </a:pPr>
                      <a:r>
                        <a:rPr kumimoji="1" lang="en-US" altLang="ja-JP" sz="2800" dirty="0" smtClean="0">
                          <a:solidFill>
                            <a:schemeClr val="tx1"/>
                          </a:solidFill>
                        </a:rPr>
                        <a:t>    n = n -1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18278200"/>
                  </a:ext>
                </a:extLst>
              </a:tr>
            </a:tbl>
          </a:graphicData>
        </a:graphic>
      </p:graphicFrame>
      <p:sp>
        <p:nvSpPr>
          <p:cNvPr id="9" name="テキスト ボックス 8"/>
          <p:cNvSpPr txBox="1"/>
          <p:nvPr/>
        </p:nvSpPr>
        <p:spPr>
          <a:xfrm>
            <a:off x="4363879" y="1723456"/>
            <a:ext cx="1859280" cy="461665"/>
          </a:xfrm>
          <a:prstGeom prst="rect">
            <a:avLst/>
          </a:prstGeom>
          <a:solidFill>
            <a:schemeClr val="bg1"/>
          </a:solidFill>
          <a:ln w="38100">
            <a:solidFill>
              <a:srgbClr val="FF0000"/>
            </a:solidFill>
          </a:ln>
        </p:spPr>
        <p:txBody>
          <a:bodyPr wrap="square" rtlCol="0">
            <a:spAutoFit/>
          </a:bodyPr>
          <a:lstStyle/>
          <a:p>
            <a:r>
              <a:rPr kumimoji="1" lang="ja-JP" altLang="en-US" sz="2400" dirty="0" smtClean="0">
                <a:solidFill>
                  <a:srgbClr val="FF0000"/>
                </a:solidFill>
              </a:rPr>
              <a:t>確認・実行</a:t>
            </a:r>
            <a:endParaRPr kumimoji="1" lang="ja-JP" altLang="en-US" sz="2400" dirty="0">
              <a:solidFill>
                <a:srgbClr val="FF0000"/>
              </a:solidFill>
            </a:endParaRPr>
          </a:p>
        </p:txBody>
      </p:sp>
      <p:pic>
        <p:nvPicPr>
          <p:cNvPr id="2" name="図 1"/>
          <p:cNvPicPr>
            <a:picLocks noChangeAspect="1"/>
          </p:cNvPicPr>
          <p:nvPr/>
        </p:nvPicPr>
        <p:blipFill>
          <a:blip r:embed="rId2"/>
          <a:stretch>
            <a:fillRect/>
          </a:stretch>
        </p:blipFill>
        <p:spPr>
          <a:xfrm>
            <a:off x="860475" y="2358864"/>
            <a:ext cx="3238500" cy="3476625"/>
          </a:xfrm>
          <a:prstGeom prst="rect">
            <a:avLst/>
          </a:prstGeom>
        </p:spPr>
      </p:pic>
      <p:sp>
        <p:nvSpPr>
          <p:cNvPr id="12" name="テキスト ボックス 11"/>
          <p:cNvSpPr txBox="1"/>
          <p:nvPr/>
        </p:nvSpPr>
        <p:spPr>
          <a:xfrm>
            <a:off x="860475" y="6001304"/>
            <a:ext cx="3376366" cy="461665"/>
          </a:xfrm>
          <a:prstGeom prst="rect">
            <a:avLst/>
          </a:prstGeom>
          <a:noFill/>
          <a:ln>
            <a:solidFill>
              <a:srgbClr val="FF0000"/>
            </a:solidFill>
          </a:ln>
        </p:spPr>
        <p:txBody>
          <a:bodyPr wrap="square" rtlCol="0">
            <a:spAutoFit/>
          </a:bodyPr>
          <a:lstStyle/>
          <a:p>
            <a:pPr algn="l"/>
            <a:r>
              <a:rPr lang="ja-JP" altLang="en-US" sz="2400" dirty="0" smtClean="0">
                <a:solidFill>
                  <a:srgbClr val="FF0000"/>
                </a:solidFill>
                <a:latin typeface="メイリオ" panose="020B0604030504040204" pitchFamily="50" charset="-128"/>
                <a:ea typeface="メイリオ" panose="020B0604030504040204" pitchFamily="50" charset="-128"/>
              </a:rPr>
              <a:t>終了の時の条件を指定</a:t>
            </a:r>
            <a:endParaRPr kumimoji="1" lang="ja-JP" altLang="en-US" sz="2400" dirty="0">
              <a:latin typeface="メイリオ" panose="020B0604030504040204" pitchFamily="50" charset="-128"/>
              <a:ea typeface="メイリオ" panose="020B0604030504040204" pitchFamily="50" charset="-128"/>
            </a:endParaRPr>
          </a:p>
        </p:txBody>
      </p:sp>
      <p:sp>
        <p:nvSpPr>
          <p:cNvPr id="14" name="テキスト ボックス 13"/>
          <p:cNvSpPr txBox="1"/>
          <p:nvPr/>
        </p:nvSpPr>
        <p:spPr>
          <a:xfrm>
            <a:off x="4879964" y="5208824"/>
            <a:ext cx="3547756" cy="1200329"/>
          </a:xfrm>
          <a:prstGeom prst="rect">
            <a:avLst/>
          </a:prstGeom>
          <a:noFill/>
          <a:ln>
            <a:solidFill>
              <a:srgbClr val="FF0000"/>
            </a:solidFill>
          </a:ln>
        </p:spPr>
        <p:txBody>
          <a:bodyPr wrap="square" rtlCol="0">
            <a:spAutoFit/>
          </a:bodyPr>
          <a:lstStyle/>
          <a:p>
            <a:pPr algn="l"/>
            <a:r>
              <a:rPr lang="ja-JP" altLang="en-US" sz="2400" dirty="0" smtClean="0">
                <a:solidFill>
                  <a:srgbClr val="FF0000"/>
                </a:solidFill>
                <a:latin typeface="メイリオ" panose="020B0604030504040204" pitchFamily="50" charset="-128"/>
                <a:ea typeface="メイリオ" panose="020B0604030504040204" pitchFamily="50" charset="-128"/>
              </a:rPr>
              <a:t>繰り返しをする時の</a:t>
            </a:r>
            <a:br>
              <a:rPr lang="ja-JP" altLang="en-US" sz="2400" dirty="0" smtClean="0">
                <a:solidFill>
                  <a:srgbClr val="FF0000"/>
                </a:solidFill>
                <a:latin typeface="メイリオ" panose="020B0604030504040204" pitchFamily="50" charset="-128"/>
                <a:ea typeface="メイリオ" panose="020B0604030504040204" pitchFamily="50" charset="-128"/>
              </a:rPr>
            </a:br>
            <a:r>
              <a:rPr lang="ja-JP" altLang="en-US" sz="2400" dirty="0" smtClean="0">
                <a:solidFill>
                  <a:srgbClr val="FF0000"/>
                </a:solidFill>
                <a:latin typeface="メイリオ" panose="020B0604030504040204" pitchFamily="50" charset="-128"/>
                <a:ea typeface="メイリオ" panose="020B0604030504040204" pitchFamily="50" charset="-128"/>
              </a:rPr>
              <a:t>条件を指定</a:t>
            </a:r>
            <a:br>
              <a:rPr lang="ja-JP" altLang="en-US" sz="2400" dirty="0" smtClean="0">
                <a:solidFill>
                  <a:srgbClr val="FF0000"/>
                </a:solidFill>
                <a:latin typeface="メイリオ" panose="020B0604030504040204" pitchFamily="50" charset="-128"/>
                <a:ea typeface="メイリオ" panose="020B0604030504040204" pitchFamily="50" charset="-128"/>
              </a:rPr>
            </a:br>
            <a:r>
              <a:rPr lang="en-US" altLang="ja-JP" sz="2400" dirty="0" smtClean="0">
                <a:solidFill>
                  <a:srgbClr val="FF0000"/>
                </a:solidFill>
                <a:latin typeface="メイリオ" panose="020B0604030504040204" pitchFamily="50" charset="-128"/>
                <a:ea typeface="メイリオ" panose="020B0604030504040204" pitchFamily="50" charset="-128"/>
              </a:rPr>
              <a:t>(</a:t>
            </a:r>
            <a:r>
              <a:rPr lang="ja-JP" altLang="en-US" sz="2400" dirty="0" smtClean="0">
                <a:solidFill>
                  <a:srgbClr val="FF0000"/>
                </a:solidFill>
                <a:latin typeface="メイリオ" panose="020B0604030504040204" pitchFamily="50" charset="-128"/>
                <a:ea typeface="メイリオ" panose="020B0604030504040204" pitchFamily="50" charset="-128"/>
              </a:rPr>
              <a:t>条件に合わないと終了</a:t>
            </a:r>
            <a:r>
              <a:rPr lang="en-US" altLang="ja-JP" sz="2400" dirty="0" smtClean="0">
                <a:solidFill>
                  <a:srgbClr val="FF0000"/>
                </a:solidFill>
                <a:latin typeface="メイリオ" panose="020B0604030504040204" pitchFamily="50" charset="-128"/>
                <a:ea typeface="メイリオ" panose="020B0604030504040204" pitchFamily="50" charset="-128"/>
              </a:rPr>
              <a:t>)</a:t>
            </a:r>
            <a:endParaRPr kumimoji="1" lang="ja-JP" altLang="en-US" sz="24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73975446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Text Box 2"/>
          <p:cNvSpPr txBox="1">
            <a:spLocks noChangeArrowheads="1"/>
          </p:cNvSpPr>
          <p:nvPr/>
        </p:nvSpPr>
        <p:spPr bwMode="auto">
          <a:xfrm>
            <a:off x="300038" y="246063"/>
            <a:ext cx="812768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50000"/>
              </a:spcBef>
            </a:pPr>
            <a:r>
              <a:rPr lang="en-US" altLang="ja-JP" sz="2800" dirty="0" smtClean="0">
                <a:latin typeface="メイリオ" panose="020B0604030504040204" pitchFamily="50" charset="-128"/>
                <a:ea typeface="メイリオ" panose="020B0604030504040204" pitchFamily="50" charset="-128"/>
              </a:rPr>
              <a:t>1</a:t>
            </a:r>
            <a:r>
              <a:rPr lang="en-US" altLang="ja-JP" sz="2800" dirty="0">
                <a:latin typeface="メイリオ" panose="020B0604030504040204" pitchFamily="50" charset="-128"/>
                <a:ea typeface="メイリオ" panose="020B0604030504040204" pitchFamily="50" charset="-128"/>
              </a:rPr>
              <a:t>5</a:t>
            </a:r>
            <a:r>
              <a:rPr lang="en-US" altLang="ja-JP" sz="2800" dirty="0" smtClean="0">
                <a:latin typeface="メイリオ" panose="020B0604030504040204" pitchFamily="50" charset="-128"/>
                <a:ea typeface="メイリオ" panose="020B0604030504040204" pitchFamily="50" charset="-128"/>
              </a:rPr>
              <a:t>. Python</a:t>
            </a:r>
            <a:r>
              <a:rPr lang="ja-JP" altLang="en-US" sz="2800" dirty="0" smtClean="0">
                <a:latin typeface="メイリオ" panose="020B0604030504040204" pitchFamily="50" charset="-128"/>
                <a:ea typeface="メイリオ" panose="020B0604030504040204" pitchFamily="50" charset="-128"/>
              </a:rPr>
              <a:t>の繰り返し</a:t>
            </a:r>
            <a:r>
              <a:rPr lang="en-US" altLang="ja-JP" sz="2800" dirty="0" smtClean="0">
                <a:latin typeface="メイリオ" panose="020B0604030504040204" pitchFamily="50" charset="-128"/>
                <a:ea typeface="メイリオ" panose="020B0604030504040204" pitchFamily="50" charset="-128"/>
              </a:rPr>
              <a:t>[While</a:t>
            </a:r>
            <a:r>
              <a:rPr lang="ja-JP" altLang="en-US" sz="2800" dirty="0" smtClean="0">
                <a:latin typeface="メイリオ" panose="020B0604030504040204" pitchFamily="50" charset="-128"/>
                <a:ea typeface="メイリオ" panose="020B0604030504040204" pitchFamily="50" charset="-128"/>
              </a:rPr>
              <a:t>文</a:t>
            </a:r>
            <a:r>
              <a:rPr lang="en-US" altLang="ja-JP" sz="2800" dirty="0" smtClean="0">
                <a:latin typeface="メイリオ" panose="020B0604030504040204" pitchFamily="50" charset="-128"/>
                <a:ea typeface="メイリオ" panose="020B0604030504040204" pitchFamily="50" charset="-128"/>
              </a:rPr>
              <a:t>](2)</a:t>
            </a:r>
            <a:endParaRPr lang="en-US" altLang="ja-JP" sz="2800" dirty="0">
              <a:latin typeface="メイリオ" panose="020B0604030504040204" pitchFamily="50" charset="-128"/>
              <a:ea typeface="メイリオ" panose="020B0604030504040204" pitchFamily="50" charset="-128"/>
            </a:endParaRPr>
          </a:p>
        </p:txBody>
      </p:sp>
      <p:sp>
        <p:nvSpPr>
          <p:cNvPr id="24" name="テキスト ボックス 23"/>
          <p:cNvSpPr txBox="1"/>
          <p:nvPr/>
        </p:nvSpPr>
        <p:spPr>
          <a:xfrm>
            <a:off x="494387" y="718717"/>
            <a:ext cx="8348583" cy="830997"/>
          </a:xfrm>
          <a:prstGeom prst="rect">
            <a:avLst/>
          </a:prstGeom>
          <a:noFill/>
        </p:spPr>
        <p:txBody>
          <a:bodyPr wrap="square" rtlCol="0">
            <a:spAutoFit/>
          </a:bodyPr>
          <a:lstStyle/>
          <a:p>
            <a:pPr algn="l"/>
            <a:r>
              <a:rPr kumimoji="1" lang="en-US" altLang="ja-JP" sz="2400" dirty="0" smtClean="0">
                <a:solidFill>
                  <a:srgbClr val="FF0000"/>
                </a:solidFill>
                <a:latin typeface="メイリオ" panose="020B0604030504040204" pitchFamily="50" charset="-128"/>
                <a:ea typeface="メイリオ" panose="020B0604030504040204" pitchFamily="50" charset="-128"/>
              </a:rPr>
              <a:t>Python</a:t>
            </a:r>
            <a:r>
              <a:rPr kumimoji="1" lang="ja-JP" altLang="en-US" sz="2400" dirty="0" smtClean="0">
                <a:solidFill>
                  <a:srgbClr val="FF0000"/>
                </a:solidFill>
                <a:latin typeface="メイリオ" panose="020B0604030504040204" pitchFamily="50" charset="-128"/>
                <a:ea typeface="メイリオ" panose="020B0604030504040204" pitchFamily="50" charset="-128"/>
              </a:rPr>
              <a:t>のプログラムを実行して</a:t>
            </a:r>
            <a:r>
              <a:rPr lang="ja-JP" altLang="en-US" sz="2400" dirty="0" smtClean="0">
                <a:solidFill>
                  <a:srgbClr val="FF0000"/>
                </a:solidFill>
                <a:latin typeface="メイリオ" panose="020B0604030504040204" pitchFamily="50" charset="-128"/>
                <a:ea typeface="メイリオ" panose="020B0604030504040204" pitchFamily="50" charset="-128"/>
              </a:rPr>
              <a:t>、何をしているか</a:t>
            </a:r>
            <a:br>
              <a:rPr lang="ja-JP" altLang="en-US" sz="2400" dirty="0" smtClean="0">
                <a:solidFill>
                  <a:srgbClr val="FF0000"/>
                </a:solidFill>
                <a:latin typeface="メイリオ" panose="020B0604030504040204" pitchFamily="50" charset="-128"/>
                <a:ea typeface="メイリオ" panose="020B0604030504040204" pitchFamily="50" charset="-128"/>
              </a:rPr>
            </a:br>
            <a:r>
              <a:rPr kumimoji="1" lang="ja-JP" altLang="en-US" sz="2400" dirty="0" smtClean="0">
                <a:solidFill>
                  <a:srgbClr val="FF0000"/>
                </a:solidFill>
                <a:latin typeface="メイリオ" panose="020B0604030504040204" pitchFamily="50" charset="-128"/>
                <a:ea typeface="メイリオ" panose="020B0604030504040204" pitchFamily="50" charset="-128"/>
              </a:rPr>
              <a:t>確認してみよう</a:t>
            </a:r>
            <a:endParaRPr kumimoji="1" lang="ja-JP" altLang="en-US" sz="2400" dirty="0">
              <a:solidFill>
                <a:srgbClr val="FF0000"/>
              </a:solidFill>
              <a:latin typeface="メイリオ" panose="020B0604030504040204" pitchFamily="50" charset="-128"/>
              <a:ea typeface="メイリオ" panose="020B0604030504040204" pitchFamily="50" charset="-128"/>
            </a:endParaRPr>
          </a:p>
        </p:txBody>
      </p:sp>
      <p:sp>
        <p:nvSpPr>
          <p:cNvPr id="9" name="テキスト ボックス 8"/>
          <p:cNvSpPr txBox="1"/>
          <p:nvPr/>
        </p:nvSpPr>
        <p:spPr>
          <a:xfrm>
            <a:off x="3291255" y="1560703"/>
            <a:ext cx="1859280" cy="461665"/>
          </a:xfrm>
          <a:prstGeom prst="rect">
            <a:avLst/>
          </a:prstGeom>
          <a:solidFill>
            <a:schemeClr val="bg1"/>
          </a:solidFill>
          <a:ln w="38100">
            <a:solidFill>
              <a:srgbClr val="FF0000"/>
            </a:solidFill>
          </a:ln>
        </p:spPr>
        <p:txBody>
          <a:bodyPr wrap="square" rtlCol="0">
            <a:spAutoFit/>
          </a:bodyPr>
          <a:lstStyle/>
          <a:p>
            <a:r>
              <a:rPr kumimoji="1" lang="ja-JP" altLang="en-US" sz="2400" dirty="0" smtClean="0">
                <a:solidFill>
                  <a:srgbClr val="FF0000"/>
                </a:solidFill>
              </a:rPr>
              <a:t>確認・実行</a:t>
            </a:r>
            <a:endParaRPr kumimoji="1" lang="ja-JP" altLang="en-US" sz="2400" dirty="0">
              <a:solidFill>
                <a:srgbClr val="FF0000"/>
              </a:solidFill>
            </a:endParaRPr>
          </a:p>
        </p:txBody>
      </p:sp>
      <p:sp>
        <p:nvSpPr>
          <p:cNvPr id="10" name="テキスト ボックス 9"/>
          <p:cNvSpPr txBox="1"/>
          <p:nvPr/>
        </p:nvSpPr>
        <p:spPr>
          <a:xfrm>
            <a:off x="573773" y="2022368"/>
            <a:ext cx="4454842" cy="2677656"/>
          </a:xfrm>
          <a:prstGeom prst="rect">
            <a:avLst/>
          </a:prstGeom>
          <a:noFill/>
          <a:ln w="19050">
            <a:noFill/>
          </a:ln>
        </p:spPr>
        <p:txBody>
          <a:bodyPr wrap="square" rtlCol="0">
            <a:spAutoFit/>
          </a:bodyPr>
          <a:lstStyle/>
          <a:p>
            <a:pPr algn="l"/>
            <a:r>
              <a:rPr lang="en-US" altLang="ja-JP" sz="2400" dirty="0">
                <a:latin typeface="メイリオ" panose="020B0604030504040204" pitchFamily="50" charset="-128"/>
                <a:ea typeface="メイリオ" panose="020B0604030504040204" pitchFamily="50" charset="-128"/>
              </a:rPr>
              <a:t>sum = 0</a:t>
            </a:r>
          </a:p>
          <a:p>
            <a:pPr algn="l"/>
            <a:r>
              <a:rPr lang="en-US" altLang="ja-JP" sz="2400" dirty="0" err="1">
                <a:latin typeface="メイリオ" panose="020B0604030504040204" pitchFamily="50" charset="-128"/>
                <a:ea typeface="メイリオ" panose="020B0604030504040204" pitchFamily="50" charset="-128"/>
              </a:rPr>
              <a:t>i</a:t>
            </a:r>
            <a:r>
              <a:rPr lang="en-US" altLang="ja-JP" sz="2400" dirty="0">
                <a:latin typeface="メイリオ" panose="020B0604030504040204" pitchFamily="50" charset="-128"/>
                <a:ea typeface="メイリオ" panose="020B0604030504040204" pitchFamily="50" charset="-128"/>
              </a:rPr>
              <a:t> = 1</a:t>
            </a:r>
          </a:p>
          <a:p>
            <a:pPr algn="l"/>
            <a:r>
              <a:rPr lang="en-US" altLang="ja-JP" sz="2400" dirty="0">
                <a:latin typeface="メイリオ" panose="020B0604030504040204" pitchFamily="50" charset="-128"/>
                <a:ea typeface="メイリオ" panose="020B0604030504040204" pitchFamily="50" charset="-128"/>
              </a:rPr>
              <a:t>while </a:t>
            </a:r>
            <a:r>
              <a:rPr lang="en-US" altLang="ja-JP" sz="2400" dirty="0" err="1">
                <a:latin typeface="メイリオ" panose="020B0604030504040204" pitchFamily="50" charset="-128"/>
                <a:ea typeface="メイリオ" panose="020B0604030504040204" pitchFamily="50" charset="-128"/>
              </a:rPr>
              <a:t>i</a:t>
            </a:r>
            <a:r>
              <a:rPr lang="en-US" altLang="ja-JP" sz="2400" dirty="0">
                <a:latin typeface="メイリオ" panose="020B0604030504040204" pitchFamily="50" charset="-128"/>
                <a:ea typeface="メイリオ" panose="020B0604030504040204" pitchFamily="50" charset="-128"/>
              </a:rPr>
              <a:t> != 0:</a:t>
            </a:r>
          </a:p>
          <a:p>
            <a:pPr algn="l"/>
            <a:r>
              <a:rPr lang="en-US" altLang="ja-JP" sz="2400" dirty="0">
                <a:latin typeface="メイリオ" panose="020B0604030504040204" pitchFamily="50" charset="-128"/>
                <a:ea typeface="メイリオ" panose="020B0604030504040204" pitchFamily="50" charset="-128"/>
              </a:rPr>
              <a:t>    </a:t>
            </a:r>
            <a:r>
              <a:rPr lang="en-US" altLang="ja-JP" sz="2400" dirty="0" err="1">
                <a:latin typeface="メイリオ" panose="020B0604030504040204" pitchFamily="50" charset="-128"/>
                <a:ea typeface="メイリオ" panose="020B0604030504040204" pitchFamily="50" charset="-128"/>
              </a:rPr>
              <a:t>ti</a:t>
            </a:r>
            <a:r>
              <a:rPr lang="en-US" altLang="ja-JP" sz="2400" dirty="0">
                <a:latin typeface="メイリオ" panose="020B0604030504040204" pitchFamily="50" charset="-128"/>
                <a:ea typeface="メイリオ" panose="020B0604030504040204" pitchFamily="50" charset="-128"/>
              </a:rPr>
              <a:t> = input("</a:t>
            </a:r>
            <a:r>
              <a:rPr lang="en-US" altLang="ja-JP" sz="2400" dirty="0" err="1">
                <a:latin typeface="メイリオ" panose="020B0604030504040204" pitchFamily="50" charset="-128"/>
                <a:ea typeface="メイリオ" panose="020B0604030504040204" pitchFamily="50" charset="-128"/>
              </a:rPr>
              <a:t>i</a:t>
            </a:r>
            <a:r>
              <a:rPr lang="ja-JP" altLang="en-US" sz="2400" dirty="0">
                <a:latin typeface="メイリオ" panose="020B0604030504040204" pitchFamily="50" charset="-128"/>
                <a:ea typeface="メイリオ" panose="020B0604030504040204" pitchFamily="50" charset="-128"/>
              </a:rPr>
              <a:t>を入力</a:t>
            </a:r>
            <a:r>
              <a:rPr lang="en-US" altLang="ja-JP" sz="2400" dirty="0">
                <a:latin typeface="メイリオ" panose="020B0604030504040204" pitchFamily="50" charset="-128"/>
                <a:ea typeface="メイリオ" panose="020B0604030504040204" pitchFamily="50" charset="-128"/>
              </a:rPr>
              <a:t>")</a:t>
            </a:r>
          </a:p>
          <a:p>
            <a:pPr algn="l"/>
            <a:r>
              <a:rPr lang="en-US" altLang="ja-JP" sz="2400" dirty="0">
                <a:latin typeface="メイリオ" panose="020B0604030504040204" pitchFamily="50" charset="-128"/>
                <a:ea typeface="メイリオ" panose="020B0604030504040204" pitchFamily="50" charset="-128"/>
              </a:rPr>
              <a:t>    </a:t>
            </a:r>
            <a:r>
              <a:rPr lang="en-US" altLang="ja-JP" sz="2400" dirty="0" err="1">
                <a:latin typeface="メイリオ" panose="020B0604030504040204" pitchFamily="50" charset="-128"/>
                <a:ea typeface="メイリオ" panose="020B0604030504040204" pitchFamily="50" charset="-128"/>
              </a:rPr>
              <a:t>i</a:t>
            </a:r>
            <a:r>
              <a:rPr lang="en-US" altLang="ja-JP" sz="2400" dirty="0">
                <a:latin typeface="メイリオ" panose="020B0604030504040204" pitchFamily="50" charset="-128"/>
                <a:ea typeface="メイリオ" panose="020B0604030504040204" pitchFamily="50" charset="-128"/>
              </a:rPr>
              <a:t> = </a:t>
            </a:r>
            <a:r>
              <a:rPr lang="en-US" altLang="ja-JP" sz="2400" dirty="0" err="1">
                <a:latin typeface="メイリオ" panose="020B0604030504040204" pitchFamily="50" charset="-128"/>
                <a:ea typeface="メイリオ" panose="020B0604030504040204" pitchFamily="50" charset="-128"/>
              </a:rPr>
              <a:t>int</a:t>
            </a:r>
            <a:r>
              <a:rPr lang="en-US" altLang="ja-JP" sz="2400" dirty="0">
                <a:latin typeface="メイリオ" panose="020B0604030504040204" pitchFamily="50" charset="-128"/>
                <a:ea typeface="メイリオ" panose="020B0604030504040204" pitchFamily="50" charset="-128"/>
              </a:rPr>
              <a:t>(</a:t>
            </a:r>
            <a:r>
              <a:rPr lang="en-US" altLang="ja-JP" sz="2400" dirty="0" err="1">
                <a:latin typeface="メイリオ" panose="020B0604030504040204" pitchFamily="50" charset="-128"/>
                <a:ea typeface="メイリオ" panose="020B0604030504040204" pitchFamily="50" charset="-128"/>
              </a:rPr>
              <a:t>ti</a:t>
            </a:r>
            <a:r>
              <a:rPr lang="en-US" altLang="ja-JP" sz="2400" dirty="0">
                <a:latin typeface="メイリオ" panose="020B0604030504040204" pitchFamily="50" charset="-128"/>
                <a:ea typeface="メイリオ" panose="020B0604030504040204" pitchFamily="50" charset="-128"/>
              </a:rPr>
              <a:t>)</a:t>
            </a:r>
          </a:p>
          <a:p>
            <a:pPr algn="l"/>
            <a:r>
              <a:rPr lang="en-US" altLang="ja-JP" sz="2400" dirty="0">
                <a:latin typeface="メイリオ" panose="020B0604030504040204" pitchFamily="50" charset="-128"/>
                <a:ea typeface="メイリオ" panose="020B0604030504040204" pitchFamily="50" charset="-128"/>
              </a:rPr>
              <a:t>    sum = sum + </a:t>
            </a:r>
            <a:r>
              <a:rPr lang="en-US" altLang="ja-JP" sz="2400" dirty="0" err="1">
                <a:latin typeface="メイリオ" panose="020B0604030504040204" pitchFamily="50" charset="-128"/>
                <a:ea typeface="メイリオ" panose="020B0604030504040204" pitchFamily="50" charset="-128"/>
              </a:rPr>
              <a:t>i</a:t>
            </a:r>
            <a:endParaRPr lang="en-US" altLang="ja-JP" sz="2400" dirty="0">
              <a:latin typeface="メイリオ" panose="020B0604030504040204" pitchFamily="50" charset="-128"/>
              <a:ea typeface="メイリオ" panose="020B0604030504040204" pitchFamily="50" charset="-128"/>
            </a:endParaRPr>
          </a:p>
          <a:p>
            <a:pPr algn="l"/>
            <a:r>
              <a:rPr lang="en-US" altLang="ja-JP" sz="2400" dirty="0">
                <a:latin typeface="メイリオ" panose="020B0604030504040204" pitchFamily="50" charset="-128"/>
                <a:ea typeface="メイリオ" panose="020B0604030504040204" pitchFamily="50" charset="-128"/>
              </a:rPr>
              <a:t>print(sum)</a:t>
            </a:r>
            <a:endParaRPr lang="en-US" altLang="ja-JP" sz="2400" dirty="0" smtClean="0">
              <a:latin typeface="メイリオ" panose="020B0604030504040204" pitchFamily="50" charset="-128"/>
              <a:ea typeface="メイリオ" panose="020B0604030504040204" pitchFamily="50" charset="-128"/>
            </a:endParaRPr>
          </a:p>
        </p:txBody>
      </p:sp>
      <p:sp>
        <p:nvSpPr>
          <p:cNvPr id="11" name="テキスト ボックス 10"/>
          <p:cNvSpPr txBox="1"/>
          <p:nvPr/>
        </p:nvSpPr>
        <p:spPr>
          <a:xfrm>
            <a:off x="4363879" y="4233960"/>
            <a:ext cx="3963006" cy="1569660"/>
          </a:xfrm>
          <a:prstGeom prst="rect">
            <a:avLst/>
          </a:prstGeom>
          <a:noFill/>
          <a:ln>
            <a:solidFill>
              <a:srgbClr val="FF0000"/>
            </a:solidFill>
          </a:ln>
        </p:spPr>
        <p:txBody>
          <a:bodyPr wrap="square" rtlCol="0">
            <a:spAutoFit/>
          </a:bodyPr>
          <a:lstStyle/>
          <a:p>
            <a:pPr algn="l"/>
            <a:r>
              <a:rPr lang="ja-JP" altLang="en-US" sz="2400" dirty="0" smtClean="0">
                <a:latin typeface="メイリオ" panose="020B0604030504040204" pitchFamily="50" charset="-128"/>
                <a:ea typeface="メイリオ" panose="020B0604030504040204" pitchFamily="50" charset="-128"/>
              </a:rPr>
              <a:t>プログラムが無限ループに入って止まらない場合は</a:t>
            </a:r>
            <a:br>
              <a:rPr lang="ja-JP" altLang="en-US" sz="2400" dirty="0" smtClean="0">
                <a:latin typeface="メイリオ" panose="020B0604030504040204" pitchFamily="50" charset="-128"/>
                <a:ea typeface="メイリオ" panose="020B0604030504040204" pitchFamily="50" charset="-128"/>
              </a:rPr>
            </a:br>
            <a:r>
              <a:rPr lang="en-US" altLang="ja-JP" sz="2400" dirty="0" smtClean="0">
                <a:solidFill>
                  <a:srgbClr val="FF0000"/>
                </a:solidFill>
                <a:latin typeface="メイリオ" panose="020B0604030504040204" pitchFamily="50" charset="-128"/>
                <a:ea typeface="メイリオ" panose="020B0604030504040204" pitchFamily="50" charset="-128"/>
              </a:rPr>
              <a:t>Ctrl + C</a:t>
            </a:r>
            <a:r>
              <a:rPr lang="ja-JP" altLang="en-US" sz="2400" dirty="0" smtClean="0">
                <a:latin typeface="メイリオ" panose="020B0604030504040204" pitchFamily="50" charset="-128"/>
                <a:ea typeface="メイリオ" panose="020B0604030504040204" pitchFamily="50" charset="-128"/>
              </a:rPr>
              <a:t>で強制終了できます。</a:t>
            </a:r>
            <a:endParaRPr kumimoji="1" lang="ja-JP" altLang="en-US" sz="24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38136221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番号プレースホルダー 5"/>
          <p:cNvSpPr>
            <a:spLocks noGrp="1"/>
          </p:cNvSpPr>
          <p:nvPr>
            <p:ph type="sldNum" sz="quarter" idx="12"/>
          </p:nvPr>
        </p:nvSpPr>
        <p:spPr>
          <a:noFill/>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74FAFF6C-73AB-4A99-8CA0-CD8395AE7C10}" type="slidenum">
              <a:rPr lang="en-US" altLang="ja-JP" sz="1400" smtClean="0"/>
              <a:pPr>
                <a:spcBef>
                  <a:spcPct val="0"/>
                </a:spcBef>
                <a:buFontTx/>
                <a:buNone/>
              </a:pPr>
              <a:t>42</a:t>
            </a:fld>
            <a:endParaRPr lang="en-US" altLang="ja-JP" sz="1400" smtClean="0"/>
          </a:p>
        </p:txBody>
      </p:sp>
      <p:sp>
        <p:nvSpPr>
          <p:cNvPr id="4099" name="Rectangle 2"/>
          <p:cNvSpPr>
            <a:spLocks noGrp="1" noChangeArrowheads="1"/>
          </p:cNvSpPr>
          <p:nvPr>
            <p:ph type="ctrTitle"/>
          </p:nvPr>
        </p:nvSpPr>
        <p:spPr>
          <a:xfrm>
            <a:off x="304800" y="198737"/>
            <a:ext cx="7772400" cy="612775"/>
          </a:xfrm>
        </p:spPr>
        <p:txBody>
          <a:bodyPr/>
          <a:lstStyle/>
          <a:p>
            <a:pPr algn="l"/>
            <a:r>
              <a:rPr lang="ja-JP" altLang="en-US" sz="2800" dirty="0" smtClean="0">
                <a:ea typeface="メイリオ" panose="020B0604030504040204" pitchFamily="50" charset="-128"/>
              </a:rPr>
              <a:t>より進んだ課題</a:t>
            </a:r>
          </a:p>
        </p:txBody>
      </p:sp>
      <p:sp>
        <p:nvSpPr>
          <p:cNvPr id="4101" name="Text Box 4"/>
          <p:cNvSpPr txBox="1">
            <a:spLocks noChangeArrowheads="1"/>
          </p:cNvSpPr>
          <p:nvPr/>
        </p:nvSpPr>
        <p:spPr bwMode="auto">
          <a:xfrm>
            <a:off x="320040" y="990600"/>
            <a:ext cx="8204460" cy="14219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l" eaLnBrk="1" hangingPunct="1">
              <a:lnSpc>
                <a:spcPct val="120000"/>
              </a:lnSpc>
              <a:spcBef>
                <a:spcPct val="0"/>
              </a:spcBef>
              <a:buFontTx/>
              <a:buNone/>
            </a:pPr>
            <a:r>
              <a:rPr lang="ja-JP" altLang="en-US" sz="2400" dirty="0" smtClean="0">
                <a:latin typeface="メイリオ" panose="020B0604030504040204" pitchFamily="50" charset="-128"/>
                <a:ea typeface="メイリオ" panose="020B0604030504040204" pitchFamily="50" charset="-128"/>
              </a:rPr>
              <a:t>課題</a:t>
            </a:r>
            <a:r>
              <a:rPr lang="en-US" altLang="ja-JP" sz="2400" dirty="0" smtClean="0">
                <a:latin typeface="メイリオ" panose="020B0604030504040204" pitchFamily="50" charset="-128"/>
                <a:ea typeface="メイリオ" panose="020B0604030504040204" pitchFamily="50" charset="-128"/>
              </a:rPr>
              <a:t>1: </a:t>
            </a:r>
            <a:r>
              <a:rPr lang="ja-JP" altLang="en-US" sz="2400" dirty="0" smtClean="0">
                <a:latin typeface="メイリオ" panose="020B0604030504040204" pitchFamily="50" charset="-128"/>
                <a:ea typeface="メイリオ" panose="020B0604030504040204" pitchFamily="50" charset="-128"/>
              </a:rPr>
              <a:t>素数を求めるプログラム</a:t>
            </a:r>
            <a:r>
              <a:rPr lang="en-US" altLang="ja-JP" sz="2400" dirty="0" smtClean="0">
                <a:latin typeface="メイリオ" panose="020B0604030504040204" pitchFamily="50" charset="-128"/>
                <a:ea typeface="メイリオ" panose="020B0604030504040204" pitchFamily="50" charset="-128"/>
              </a:rPr>
              <a:t>(</a:t>
            </a:r>
            <a:r>
              <a:rPr lang="ja-JP" altLang="en-US" sz="2400" dirty="0" smtClean="0">
                <a:latin typeface="メイリオ" panose="020B0604030504040204" pitchFamily="50" charset="-128"/>
                <a:ea typeface="メイリオ" panose="020B0604030504040204" pitchFamily="50" charset="-128"/>
              </a:rPr>
              <a:t>割り算方式</a:t>
            </a:r>
            <a:r>
              <a:rPr lang="en-US" altLang="ja-JP" sz="2400" dirty="0" smtClean="0">
                <a:latin typeface="メイリオ" panose="020B0604030504040204" pitchFamily="50" charset="-128"/>
                <a:ea typeface="メイリオ" panose="020B0604030504040204" pitchFamily="50" charset="-128"/>
              </a:rPr>
              <a:t>)</a:t>
            </a:r>
            <a:endParaRPr lang="ja-JP" altLang="en-US" sz="2400" dirty="0" smtClean="0">
              <a:latin typeface="メイリオ" panose="020B0604030504040204" pitchFamily="50" charset="-128"/>
              <a:ea typeface="メイリオ" panose="020B0604030504040204" pitchFamily="50" charset="-128"/>
            </a:endParaRPr>
          </a:p>
          <a:p>
            <a:pPr algn="l">
              <a:lnSpc>
                <a:spcPct val="120000"/>
              </a:lnSpc>
              <a:spcBef>
                <a:spcPct val="0"/>
              </a:spcBef>
              <a:buNone/>
            </a:pPr>
            <a:endParaRPr lang="ja-JP" altLang="en-US" sz="2400" dirty="0">
              <a:solidFill>
                <a:srgbClr val="FF0000"/>
              </a:solidFill>
              <a:latin typeface="メイリオ" panose="020B0604030504040204" pitchFamily="50" charset="-128"/>
              <a:ea typeface="メイリオ" panose="020B0604030504040204" pitchFamily="50" charset="-128"/>
            </a:endParaRPr>
          </a:p>
          <a:p>
            <a:pPr algn="l" eaLnBrk="1" hangingPunct="1">
              <a:lnSpc>
                <a:spcPct val="120000"/>
              </a:lnSpc>
              <a:spcBef>
                <a:spcPct val="0"/>
              </a:spcBef>
              <a:buFontTx/>
              <a:buNone/>
            </a:pPr>
            <a:endParaRPr lang="ja-JP" altLang="en-US" sz="2400" dirty="0" smtClean="0">
              <a:latin typeface="メイリオ" panose="020B0604030504040204" pitchFamily="50" charset="-128"/>
              <a:ea typeface="メイリオ" panose="020B0604030504040204" pitchFamily="50" charset="-128"/>
            </a:endParaRPr>
          </a:p>
        </p:txBody>
      </p:sp>
      <p:sp>
        <p:nvSpPr>
          <p:cNvPr id="4103" name="Rectangle 7"/>
          <p:cNvSpPr>
            <a:spLocks noChangeArrowheads="1"/>
          </p:cNvSpPr>
          <p:nvPr/>
        </p:nvSpPr>
        <p:spPr bwMode="auto">
          <a:xfrm>
            <a:off x="1944688" y="2435225"/>
            <a:ext cx="6913562" cy="2114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990600" indent="-53340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371600" indent="-4572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752600" indent="-3810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209800" indent="-3810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667000" indent="-3810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3124200" indent="-3810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581400" indent="-3810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4038600" indent="-3810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lnSpc>
                <a:spcPct val="120000"/>
              </a:lnSpc>
              <a:buFontTx/>
              <a:buNone/>
            </a:pPr>
            <a:endParaRPr lang="en-US" altLang="ja-JP" sz="240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21839791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stretch>
            <a:fillRect/>
          </a:stretch>
        </p:blipFill>
        <p:spPr>
          <a:xfrm>
            <a:off x="441960" y="852779"/>
            <a:ext cx="6629400" cy="5865804"/>
          </a:xfrm>
          <a:prstGeom prst="rect">
            <a:avLst/>
          </a:prstGeom>
        </p:spPr>
      </p:pic>
      <p:sp>
        <p:nvSpPr>
          <p:cNvPr id="4099" name="Rectangle 2"/>
          <p:cNvSpPr>
            <a:spLocks noGrp="1" noChangeArrowheads="1"/>
          </p:cNvSpPr>
          <p:nvPr>
            <p:ph type="ctrTitle"/>
          </p:nvPr>
        </p:nvSpPr>
        <p:spPr>
          <a:xfrm>
            <a:off x="304800" y="198737"/>
            <a:ext cx="7772400" cy="612775"/>
          </a:xfrm>
        </p:spPr>
        <p:txBody>
          <a:bodyPr/>
          <a:lstStyle/>
          <a:p>
            <a:pPr algn="l">
              <a:lnSpc>
                <a:spcPct val="120000"/>
              </a:lnSpc>
            </a:pPr>
            <a:r>
              <a:rPr lang="ja-JP" altLang="en-US" sz="2800" dirty="0">
                <a:latin typeface="メイリオ" panose="020B0604030504040204" pitchFamily="50" charset="-128"/>
                <a:ea typeface="メイリオ" panose="020B0604030504040204" pitchFamily="50" charset="-128"/>
              </a:rPr>
              <a:t>課題</a:t>
            </a:r>
            <a:r>
              <a:rPr lang="en-US" altLang="ja-JP" sz="2800" dirty="0" smtClean="0">
                <a:latin typeface="メイリオ" panose="020B0604030504040204" pitchFamily="50" charset="-128"/>
                <a:ea typeface="メイリオ" panose="020B0604030504040204" pitchFamily="50" charset="-128"/>
              </a:rPr>
              <a:t>1</a:t>
            </a:r>
            <a:r>
              <a:rPr lang="ja-JP" altLang="en-US" sz="2800" dirty="0" smtClean="0">
                <a:latin typeface="メイリオ" panose="020B0604030504040204" pitchFamily="50" charset="-128"/>
                <a:ea typeface="メイリオ" panose="020B0604030504040204" pitchFamily="50" charset="-128"/>
              </a:rPr>
              <a:t>素数</a:t>
            </a:r>
            <a:r>
              <a:rPr lang="ja-JP" altLang="en-US" sz="2800" dirty="0">
                <a:latin typeface="メイリオ" panose="020B0604030504040204" pitchFamily="50" charset="-128"/>
                <a:ea typeface="メイリオ" panose="020B0604030504040204" pitchFamily="50" charset="-128"/>
              </a:rPr>
              <a:t>を求める</a:t>
            </a:r>
            <a:r>
              <a:rPr lang="ja-JP" altLang="en-US" sz="2800" dirty="0" smtClean="0">
                <a:latin typeface="メイリオ" panose="020B0604030504040204" pitchFamily="50" charset="-128"/>
                <a:ea typeface="メイリオ" panose="020B0604030504040204" pitchFamily="50" charset="-128"/>
              </a:rPr>
              <a:t>プログラム</a:t>
            </a:r>
            <a:r>
              <a:rPr lang="en-US" altLang="ja-JP" sz="2800" dirty="0" smtClean="0">
                <a:latin typeface="メイリオ" panose="020B0604030504040204" pitchFamily="50" charset="-128"/>
                <a:ea typeface="メイリオ" panose="020B0604030504040204" pitchFamily="50" charset="-128"/>
              </a:rPr>
              <a:t>(</a:t>
            </a:r>
            <a:r>
              <a:rPr lang="ja-JP" altLang="en-US" sz="2800" dirty="0" smtClean="0">
                <a:latin typeface="メイリオ" panose="020B0604030504040204" pitchFamily="50" charset="-128"/>
                <a:ea typeface="メイリオ" panose="020B0604030504040204" pitchFamily="50" charset="-128"/>
              </a:rPr>
              <a:t>割り算</a:t>
            </a:r>
            <a:r>
              <a:rPr lang="ja-JP" altLang="en-US" sz="2800" dirty="0">
                <a:latin typeface="メイリオ" panose="020B0604030504040204" pitchFamily="50" charset="-128"/>
                <a:ea typeface="メイリオ" panose="020B0604030504040204" pitchFamily="50" charset="-128"/>
              </a:rPr>
              <a:t>方式</a:t>
            </a:r>
            <a:r>
              <a:rPr lang="en-US" altLang="ja-JP" sz="2800" dirty="0" smtClean="0">
                <a:latin typeface="メイリオ" panose="020B0604030504040204" pitchFamily="50" charset="-128"/>
                <a:ea typeface="メイリオ" panose="020B0604030504040204" pitchFamily="50" charset="-128"/>
              </a:rPr>
              <a:t>)</a:t>
            </a:r>
            <a:endParaRPr lang="ja-JP" altLang="en-US" sz="2800" dirty="0">
              <a:latin typeface="メイリオ" panose="020B0604030504040204" pitchFamily="50" charset="-128"/>
              <a:ea typeface="メイリオ" panose="020B0604030504040204" pitchFamily="50" charset="-128"/>
            </a:endParaRPr>
          </a:p>
        </p:txBody>
      </p:sp>
      <p:sp>
        <p:nvSpPr>
          <p:cNvPr id="13" name="Text Box 52"/>
          <p:cNvSpPr txBox="1">
            <a:spLocks noChangeArrowheads="1"/>
          </p:cNvSpPr>
          <p:nvPr/>
        </p:nvSpPr>
        <p:spPr bwMode="auto">
          <a:xfrm>
            <a:off x="4010660" y="841992"/>
            <a:ext cx="4432300" cy="1569660"/>
          </a:xfrm>
          <a:prstGeom prst="rect">
            <a:avLst/>
          </a:prstGeom>
          <a:noFill/>
          <a:ln w="9525" algn="ctr">
            <a:noFill/>
            <a:miter lim="800000"/>
            <a:headEnd/>
            <a:tailEnd/>
          </a:ln>
          <a:effectLs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l" eaLnBrk="1" hangingPunct="1">
              <a:spcBef>
                <a:spcPct val="50000"/>
              </a:spcBef>
              <a:buFontTx/>
              <a:buNone/>
            </a:pPr>
            <a:r>
              <a:rPr lang="en-US" altLang="ja-JP" sz="2400" dirty="0" smtClean="0">
                <a:latin typeface="メイリオ" panose="020B0604030504040204" pitchFamily="50" charset="-128"/>
                <a:ea typeface="メイリオ" panose="020B0604030504040204" pitchFamily="50" charset="-128"/>
              </a:rPr>
              <a:t>Scratch</a:t>
            </a:r>
            <a:r>
              <a:rPr lang="ja-JP" altLang="en-US" sz="2400" dirty="0" smtClean="0">
                <a:latin typeface="メイリオ" panose="020B0604030504040204" pitchFamily="50" charset="-128"/>
                <a:ea typeface="メイリオ" panose="020B0604030504040204" pitchFamily="50" charset="-128"/>
              </a:rPr>
              <a:t>のプログラムの場合と考え方は同じですが、</a:t>
            </a:r>
            <a:r>
              <a:rPr lang="en-US" altLang="ja-JP" sz="2400" dirty="0" smtClean="0">
                <a:latin typeface="メイリオ" panose="020B0604030504040204" pitchFamily="50" charset="-128"/>
                <a:ea typeface="メイリオ" panose="020B0604030504040204" pitchFamily="50" charset="-128"/>
              </a:rPr>
              <a:t>Python</a:t>
            </a:r>
            <a:r>
              <a:rPr lang="ja-JP" altLang="en-US" sz="2400" dirty="0" smtClean="0">
                <a:latin typeface="メイリオ" panose="020B0604030504040204" pitchFamily="50" charset="-128"/>
                <a:ea typeface="メイリオ" panose="020B0604030504040204" pitchFamily="50" charset="-128"/>
              </a:rPr>
              <a:t>の場合はもっとシンプルになります。たぶん</a:t>
            </a:r>
            <a:r>
              <a:rPr lang="en-US" altLang="ja-JP" sz="2400" dirty="0" smtClean="0">
                <a:latin typeface="メイリオ" panose="020B0604030504040204" pitchFamily="50" charset="-128"/>
                <a:ea typeface="メイリオ" panose="020B0604030504040204" pitchFamily="50" charset="-128"/>
              </a:rPr>
              <a:t>11</a:t>
            </a:r>
            <a:r>
              <a:rPr lang="ja-JP" altLang="en-US" sz="2400" dirty="0" smtClean="0">
                <a:latin typeface="メイリオ" panose="020B0604030504040204" pitchFamily="50" charset="-128"/>
                <a:ea typeface="メイリオ" panose="020B0604030504040204" pitchFamily="50" charset="-128"/>
              </a:rPr>
              <a:t>行ぐらい</a:t>
            </a:r>
            <a:endParaRPr lang="en-US" altLang="ja-JP" sz="2400" dirty="0" smtClean="0">
              <a:latin typeface="メイリオ" panose="020B0604030504040204" pitchFamily="50" charset="-128"/>
              <a:ea typeface="メイリオ" panose="020B0604030504040204" pitchFamily="50" charset="-128"/>
            </a:endParaRPr>
          </a:p>
        </p:txBody>
      </p:sp>
      <p:sp>
        <p:nvSpPr>
          <p:cNvPr id="6" name="スライド番号プレースホルダー 3"/>
          <p:cNvSpPr>
            <a:spLocks noGrp="1"/>
          </p:cNvSpPr>
          <p:nvPr>
            <p:ph type="sldNum" sz="quarter" idx="12"/>
          </p:nvPr>
        </p:nvSpPr>
        <p:spPr>
          <a:xfrm>
            <a:off x="6858000" y="5091533"/>
            <a:ext cx="2133600" cy="476250"/>
          </a:xfrm>
          <a:noFill/>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3F9188D1-E56F-4BC6-BB33-6ADF419BC48F}" type="slidenum">
              <a:rPr kumimoji="0" lang="en-US" altLang="ja-JP" sz="1400" smtClean="0">
                <a:solidFill>
                  <a:srgbClr val="000000"/>
                </a:solidFill>
              </a:rPr>
              <a:pPr>
                <a:spcBef>
                  <a:spcPct val="0"/>
                </a:spcBef>
                <a:buFontTx/>
                <a:buNone/>
              </a:pPr>
              <a:t>43</a:t>
            </a:fld>
            <a:endParaRPr kumimoji="0" lang="en-US" altLang="ja-JP" sz="1400" dirty="0" smtClean="0">
              <a:solidFill>
                <a:srgbClr val="000000"/>
              </a:solidFill>
            </a:endParaRPr>
          </a:p>
        </p:txBody>
      </p:sp>
      <p:sp>
        <p:nvSpPr>
          <p:cNvPr id="7" name="テキスト ボックス 6"/>
          <p:cNvSpPr txBox="1"/>
          <p:nvPr/>
        </p:nvSpPr>
        <p:spPr>
          <a:xfrm>
            <a:off x="4617720" y="2633315"/>
            <a:ext cx="3139440" cy="830997"/>
          </a:xfrm>
          <a:prstGeom prst="rect">
            <a:avLst/>
          </a:prstGeom>
          <a:noFill/>
          <a:ln>
            <a:solidFill>
              <a:srgbClr val="FF0000"/>
            </a:solidFill>
          </a:ln>
        </p:spPr>
        <p:txBody>
          <a:bodyPr wrap="square" rtlCol="0">
            <a:spAutoFit/>
          </a:bodyPr>
          <a:lstStyle/>
          <a:p>
            <a:pPr algn="l"/>
            <a:r>
              <a:rPr lang="ja-JP" altLang="en-US" sz="2400" dirty="0">
                <a:solidFill>
                  <a:srgbClr val="FF0000"/>
                </a:solidFill>
                <a:latin typeface="メイリオ" panose="020B0604030504040204" pitchFamily="50" charset="-128"/>
                <a:ea typeface="メイリオ" panose="020B0604030504040204" pitchFamily="50" charset="-128"/>
              </a:rPr>
              <a:t>次</a:t>
            </a:r>
            <a:r>
              <a:rPr lang="ja-JP" altLang="en-US" sz="2400" dirty="0" smtClean="0">
                <a:solidFill>
                  <a:srgbClr val="FF0000"/>
                </a:solidFill>
                <a:latin typeface="メイリオ" panose="020B0604030504040204" pitchFamily="50" charset="-128"/>
                <a:ea typeface="メイリオ" panose="020B0604030504040204" pitchFamily="50" charset="-128"/>
              </a:rPr>
              <a:t>のスライドに</a:t>
            </a:r>
            <a:br>
              <a:rPr lang="ja-JP" altLang="en-US" sz="2400" dirty="0" smtClean="0">
                <a:solidFill>
                  <a:srgbClr val="FF0000"/>
                </a:solidFill>
                <a:latin typeface="メイリオ" panose="020B0604030504040204" pitchFamily="50" charset="-128"/>
                <a:ea typeface="メイリオ" panose="020B0604030504040204" pitchFamily="50" charset="-128"/>
              </a:rPr>
            </a:br>
            <a:r>
              <a:rPr lang="ja-JP" altLang="en-US" sz="2400" dirty="0" smtClean="0">
                <a:solidFill>
                  <a:srgbClr val="FF0000"/>
                </a:solidFill>
                <a:latin typeface="メイリオ" panose="020B0604030504040204" pitchFamily="50" charset="-128"/>
                <a:ea typeface="メイリオ" panose="020B0604030504040204" pitchFamily="50" charset="-128"/>
              </a:rPr>
              <a:t>ヒントがあります</a:t>
            </a:r>
            <a:r>
              <a:rPr lang="ja-JP" altLang="en-US" sz="2400" dirty="0" smtClean="0">
                <a:latin typeface="メイリオ" panose="020B0604030504040204" pitchFamily="50" charset="-128"/>
                <a:ea typeface="メイリオ" panose="020B0604030504040204" pitchFamily="50" charset="-128"/>
              </a:rPr>
              <a:t>。</a:t>
            </a:r>
            <a:endParaRPr kumimoji="1" lang="ja-JP" altLang="en-US" sz="2400" dirty="0">
              <a:latin typeface="メイリオ" panose="020B0604030504040204" pitchFamily="50" charset="-128"/>
              <a:ea typeface="メイリオ" panose="020B0604030504040204" pitchFamily="50" charset="-128"/>
            </a:endParaRPr>
          </a:p>
        </p:txBody>
      </p:sp>
      <p:sp>
        <p:nvSpPr>
          <p:cNvPr id="8" name="テキスト ボックス 7"/>
          <p:cNvSpPr txBox="1"/>
          <p:nvPr/>
        </p:nvSpPr>
        <p:spPr>
          <a:xfrm>
            <a:off x="4191000" y="5087217"/>
            <a:ext cx="2485529" cy="461665"/>
          </a:xfrm>
          <a:prstGeom prst="rect">
            <a:avLst/>
          </a:prstGeom>
          <a:solidFill>
            <a:schemeClr val="bg1"/>
          </a:solidFill>
          <a:ln w="38100">
            <a:solidFill>
              <a:srgbClr val="FF0000"/>
            </a:solidFill>
          </a:ln>
        </p:spPr>
        <p:txBody>
          <a:bodyPr wrap="square" rtlCol="0">
            <a:spAutoFit/>
          </a:bodyPr>
          <a:lstStyle/>
          <a:p>
            <a:r>
              <a:rPr kumimoji="1" lang="ja-JP" altLang="en-US" sz="2400" dirty="0" smtClean="0">
                <a:solidFill>
                  <a:srgbClr val="FF0000"/>
                </a:solidFill>
                <a:latin typeface="メイリオ" panose="020B0604030504040204" pitchFamily="50" charset="-128"/>
                <a:ea typeface="メイリオ" panose="020B0604030504040204" pitchFamily="50" charset="-128"/>
              </a:rPr>
              <a:t>ファイル提出</a:t>
            </a:r>
            <a:endParaRPr kumimoji="1" lang="ja-JP" altLang="en-US" sz="2400" dirty="0">
              <a:solidFill>
                <a:srgbClr val="FF0000"/>
              </a:solidFill>
              <a:latin typeface="メイリオ" panose="020B0604030504040204" pitchFamily="50" charset="-128"/>
              <a:ea typeface="メイリオ" panose="020B0604030504040204" pitchFamily="50" charset="-128"/>
            </a:endParaRPr>
          </a:p>
        </p:txBody>
      </p:sp>
      <p:sp>
        <p:nvSpPr>
          <p:cNvPr id="9" name="テキスト ボックス 8"/>
          <p:cNvSpPr txBox="1"/>
          <p:nvPr/>
        </p:nvSpPr>
        <p:spPr>
          <a:xfrm>
            <a:off x="3756660" y="5695727"/>
            <a:ext cx="5015370" cy="830997"/>
          </a:xfrm>
          <a:prstGeom prst="rect">
            <a:avLst/>
          </a:prstGeom>
          <a:solidFill>
            <a:schemeClr val="bg1"/>
          </a:solidFill>
          <a:ln w="38100">
            <a:solidFill>
              <a:srgbClr val="FF0000"/>
            </a:solidFill>
          </a:ln>
        </p:spPr>
        <p:txBody>
          <a:bodyPr wrap="square" rtlCol="0">
            <a:spAutoFit/>
          </a:bodyPr>
          <a:lstStyle/>
          <a:p>
            <a:pPr algn="l"/>
            <a:r>
              <a:rPr kumimoji="1" lang="ja-JP" altLang="en-US" sz="2400" dirty="0" smtClean="0">
                <a:latin typeface="メイリオ" panose="020B0604030504040204" pitchFamily="50" charset="-128"/>
                <a:ea typeface="メイリオ" panose="020B0604030504040204" pitchFamily="50" charset="-128"/>
              </a:rPr>
              <a:t>提出ファイル名</a:t>
            </a:r>
          </a:p>
          <a:p>
            <a:pPr algn="l"/>
            <a:r>
              <a:rPr kumimoji="1" lang="en-US" altLang="ja-JP" sz="2400" dirty="0" smtClean="0">
                <a:latin typeface="メイリオ" panose="020B0604030504040204" pitchFamily="50" charset="-128"/>
                <a:ea typeface="メイリオ" panose="020B0604030504040204" pitchFamily="50" charset="-128"/>
              </a:rPr>
              <a:t>xxK01.py  (xx</a:t>
            </a:r>
            <a:r>
              <a:rPr kumimoji="1" lang="ja-JP" altLang="en-US" sz="2400" dirty="0" smtClean="0">
                <a:latin typeface="メイリオ" panose="020B0604030504040204" pitchFamily="50" charset="-128"/>
                <a:ea typeface="メイリオ" panose="020B0604030504040204" pitchFamily="50" charset="-128"/>
              </a:rPr>
              <a:t>は出席番号</a:t>
            </a:r>
            <a:r>
              <a:rPr kumimoji="1" lang="en-US" altLang="ja-JP" sz="2400" dirty="0" smtClean="0">
                <a:latin typeface="メイリオ" panose="020B0604030504040204" pitchFamily="50" charset="-128"/>
                <a:ea typeface="メイリオ" panose="020B0604030504040204" pitchFamily="50" charset="-128"/>
              </a:rPr>
              <a:t>)</a:t>
            </a:r>
            <a:endParaRPr kumimoji="1" lang="ja-JP" altLang="en-US" sz="2400" dirty="0">
              <a:solidFill>
                <a:srgbClr val="FF0000"/>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78912735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ctrTitle"/>
          </p:nvPr>
        </p:nvSpPr>
        <p:spPr>
          <a:xfrm>
            <a:off x="304800" y="198737"/>
            <a:ext cx="8397240" cy="612775"/>
          </a:xfrm>
        </p:spPr>
        <p:txBody>
          <a:bodyPr/>
          <a:lstStyle/>
          <a:p>
            <a:pPr algn="l">
              <a:lnSpc>
                <a:spcPct val="120000"/>
              </a:lnSpc>
            </a:pPr>
            <a:r>
              <a:rPr lang="ja-JP" altLang="en-US" sz="2800" dirty="0">
                <a:latin typeface="メイリオ" panose="020B0604030504040204" pitchFamily="50" charset="-128"/>
                <a:ea typeface="メイリオ" panose="020B0604030504040204" pitchFamily="50" charset="-128"/>
              </a:rPr>
              <a:t>課題</a:t>
            </a:r>
            <a:r>
              <a:rPr lang="en-US" altLang="ja-JP" sz="2800" dirty="0" smtClean="0">
                <a:latin typeface="メイリオ" panose="020B0604030504040204" pitchFamily="50" charset="-128"/>
                <a:ea typeface="メイリオ" panose="020B0604030504040204" pitchFamily="50" charset="-128"/>
              </a:rPr>
              <a:t>1</a:t>
            </a:r>
            <a:r>
              <a:rPr lang="ja-JP" altLang="en-US" sz="2800" dirty="0" smtClean="0">
                <a:latin typeface="メイリオ" panose="020B0604030504040204" pitchFamily="50" charset="-128"/>
                <a:ea typeface="メイリオ" panose="020B0604030504040204" pitchFamily="50" charset="-128"/>
              </a:rPr>
              <a:t>素数</a:t>
            </a:r>
            <a:r>
              <a:rPr lang="ja-JP" altLang="en-US" sz="2800" dirty="0">
                <a:latin typeface="メイリオ" panose="020B0604030504040204" pitchFamily="50" charset="-128"/>
                <a:ea typeface="メイリオ" panose="020B0604030504040204" pitchFamily="50" charset="-128"/>
              </a:rPr>
              <a:t>を求める</a:t>
            </a:r>
            <a:r>
              <a:rPr lang="ja-JP" altLang="en-US" sz="2800" dirty="0" smtClean="0">
                <a:latin typeface="メイリオ" panose="020B0604030504040204" pitchFamily="50" charset="-128"/>
                <a:ea typeface="メイリオ" panose="020B0604030504040204" pitchFamily="50" charset="-128"/>
              </a:rPr>
              <a:t>プログラム</a:t>
            </a:r>
            <a:r>
              <a:rPr lang="en-US" altLang="ja-JP" sz="2800" dirty="0" smtClean="0">
                <a:latin typeface="メイリオ" panose="020B0604030504040204" pitchFamily="50" charset="-128"/>
                <a:ea typeface="メイリオ" panose="020B0604030504040204" pitchFamily="50" charset="-128"/>
              </a:rPr>
              <a:t>(</a:t>
            </a:r>
            <a:r>
              <a:rPr lang="ja-JP" altLang="en-US" sz="2800" dirty="0" smtClean="0">
                <a:latin typeface="メイリオ" panose="020B0604030504040204" pitchFamily="50" charset="-128"/>
                <a:ea typeface="メイリオ" panose="020B0604030504040204" pitchFamily="50" charset="-128"/>
              </a:rPr>
              <a:t>割り算</a:t>
            </a:r>
            <a:r>
              <a:rPr lang="ja-JP" altLang="en-US" sz="2800" dirty="0">
                <a:latin typeface="メイリオ" panose="020B0604030504040204" pitchFamily="50" charset="-128"/>
                <a:ea typeface="メイリオ" panose="020B0604030504040204" pitchFamily="50" charset="-128"/>
              </a:rPr>
              <a:t>方式</a:t>
            </a:r>
            <a:r>
              <a:rPr lang="en-US" altLang="ja-JP" sz="2800" dirty="0" smtClean="0">
                <a:latin typeface="メイリオ" panose="020B0604030504040204" pitchFamily="50" charset="-128"/>
                <a:ea typeface="メイリオ" panose="020B0604030504040204" pitchFamily="50" charset="-128"/>
              </a:rPr>
              <a:t>)</a:t>
            </a:r>
            <a:r>
              <a:rPr lang="ja-JP" altLang="en-US" sz="2800" dirty="0" smtClean="0">
                <a:latin typeface="メイリオ" panose="020B0604030504040204" pitchFamily="50" charset="-128"/>
                <a:ea typeface="メイリオ" panose="020B0604030504040204" pitchFamily="50" charset="-128"/>
              </a:rPr>
              <a:t>ヒント</a:t>
            </a:r>
            <a:endParaRPr lang="ja-JP" altLang="en-US" sz="2800" dirty="0">
              <a:latin typeface="メイリオ" panose="020B0604030504040204" pitchFamily="50" charset="-128"/>
              <a:ea typeface="メイリオ" panose="020B0604030504040204" pitchFamily="50" charset="-128"/>
            </a:endParaRPr>
          </a:p>
        </p:txBody>
      </p:sp>
      <p:sp>
        <p:nvSpPr>
          <p:cNvPr id="13" name="Text Box 52"/>
          <p:cNvSpPr txBox="1">
            <a:spLocks noChangeArrowheads="1"/>
          </p:cNvSpPr>
          <p:nvPr/>
        </p:nvSpPr>
        <p:spPr bwMode="auto">
          <a:xfrm>
            <a:off x="4503420" y="1240625"/>
            <a:ext cx="4554220" cy="6001643"/>
          </a:xfrm>
          <a:prstGeom prst="rect">
            <a:avLst/>
          </a:prstGeom>
          <a:noFill/>
          <a:ln w="9525" algn="ctr">
            <a:noFill/>
            <a:miter lim="800000"/>
            <a:headEnd/>
            <a:tailEnd/>
          </a:ln>
          <a:effectLs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l" eaLnBrk="1" hangingPunct="1">
              <a:spcBef>
                <a:spcPct val="50000"/>
              </a:spcBef>
              <a:buFontTx/>
              <a:buNone/>
            </a:pPr>
            <a:r>
              <a:rPr lang="en-US" altLang="ja-JP" sz="2400" dirty="0" err="1">
                <a:latin typeface="メイリオ" panose="020B0604030504040204" pitchFamily="50" charset="-128"/>
                <a:ea typeface="メイリオ" panose="020B0604030504040204" pitchFamily="50" charset="-128"/>
              </a:rPr>
              <a:t>sosu</a:t>
            </a:r>
            <a:r>
              <a:rPr lang="en-US" altLang="ja-JP" sz="2400" dirty="0">
                <a:latin typeface="メイリオ" panose="020B0604030504040204" pitchFamily="50" charset="-128"/>
                <a:ea typeface="メイリオ" panose="020B0604030504040204" pitchFamily="50" charset="-128"/>
              </a:rPr>
              <a:t> = </a:t>
            </a:r>
            <a:r>
              <a:rPr lang="en-US" altLang="ja-JP" sz="2400" dirty="0" smtClean="0">
                <a:latin typeface="メイリオ" panose="020B0604030504040204" pitchFamily="50" charset="-128"/>
                <a:ea typeface="メイリオ" panose="020B0604030504040204" pitchFamily="50" charset="-128"/>
              </a:rPr>
              <a:t>[]</a:t>
            </a:r>
            <a:r>
              <a:rPr lang="ja-JP" altLang="en-US" sz="2400" dirty="0" smtClean="0">
                <a:latin typeface="メイリオ" panose="020B0604030504040204" pitchFamily="50" charset="-128"/>
                <a:ea typeface="メイリオ" panose="020B0604030504040204" pitchFamily="50" charset="-128"/>
              </a:rPr>
              <a:t>　</a:t>
            </a:r>
            <a:r>
              <a:rPr lang="en-US" altLang="ja-JP" sz="2400" dirty="0" smtClean="0">
                <a:latin typeface="メイリオ" panose="020B0604030504040204" pitchFamily="50" charset="-128"/>
                <a:ea typeface="メイリオ" panose="020B0604030504040204" pitchFamily="50" charset="-128"/>
              </a:rPr>
              <a:t>‘ </a:t>
            </a:r>
            <a:r>
              <a:rPr lang="ja-JP" altLang="en-US" sz="2400" dirty="0" smtClean="0">
                <a:latin typeface="メイリオ" panose="020B0604030504040204" pitchFamily="50" charset="-128"/>
                <a:ea typeface="メイリオ" panose="020B0604030504040204" pitchFamily="50" charset="-128"/>
              </a:rPr>
              <a:t>空のリストを作る</a:t>
            </a:r>
            <a:endParaRPr lang="ja-JP" altLang="en-US" sz="2400" dirty="0">
              <a:latin typeface="メイリオ" panose="020B0604030504040204" pitchFamily="50" charset="-128"/>
              <a:ea typeface="メイリオ" panose="020B0604030504040204" pitchFamily="50" charset="-128"/>
            </a:endParaRPr>
          </a:p>
          <a:p>
            <a:pPr algn="l" eaLnBrk="1" hangingPunct="1">
              <a:spcBef>
                <a:spcPct val="50000"/>
              </a:spcBef>
              <a:buFontTx/>
              <a:buNone/>
            </a:pPr>
            <a:r>
              <a:rPr lang="en-US" altLang="ja-JP" sz="2400" dirty="0" smtClean="0">
                <a:latin typeface="メイリオ" panose="020B0604030504040204" pitchFamily="50" charset="-128"/>
                <a:ea typeface="メイリオ" panose="020B0604030504040204" pitchFamily="50" charset="-128"/>
              </a:rPr>
              <a:t>for </a:t>
            </a:r>
            <a:r>
              <a:rPr lang="en-US" altLang="ja-JP" sz="2400" dirty="0" err="1">
                <a:latin typeface="メイリオ" panose="020B0604030504040204" pitchFamily="50" charset="-128"/>
                <a:ea typeface="メイリオ" panose="020B0604030504040204" pitchFamily="50" charset="-128"/>
              </a:rPr>
              <a:t>i</a:t>
            </a:r>
            <a:r>
              <a:rPr lang="en-US" altLang="ja-JP" sz="2400" dirty="0">
                <a:latin typeface="メイリオ" panose="020B0604030504040204" pitchFamily="50" charset="-128"/>
                <a:ea typeface="メイリオ" panose="020B0604030504040204" pitchFamily="50" charset="-128"/>
              </a:rPr>
              <a:t> in range(2, n+1</a:t>
            </a:r>
            <a:r>
              <a:rPr lang="en-US" altLang="ja-JP" sz="2400" dirty="0" smtClean="0">
                <a:latin typeface="メイリオ" panose="020B0604030504040204" pitchFamily="50" charset="-128"/>
                <a:ea typeface="メイリオ" panose="020B0604030504040204" pitchFamily="50" charset="-128"/>
              </a:rPr>
              <a:t>):</a:t>
            </a:r>
            <a:r>
              <a:rPr lang="ja-JP" altLang="en-US" sz="2400" dirty="0" smtClean="0">
                <a:latin typeface="メイリオ" panose="020B0604030504040204" pitchFamily="50" charset="-128"/>
                <a:ea typeface="メイリオ" panose="020B0604030504040204" pitchFamily="50" charset="-128"/>
              </a:rPr>
              <a:t/>
            </a:r>
            <a:br>
              <a:rPr lang="ja-JP" altLang="en-US" sz="2400" dirty="0" smtClean="0">
                <a:latin typeface="メイリオ" panose="020B0604030504040204" pitchFamily="50" charset="-128"/>
                <a:ea typeface="メイリオ" panose="020B0604030504040204" pitchFamily="50" charset="-128"/>
              </a:rPr>
            </a:br>
            <a:r>
              <a:rPr lang="en-US" altLang="ja-JP" sz="2400" dirty="0" smtClean="0">
                <a:latin typeface="メイリオ" panose="020B0604030504040204" pitchFamily="50" charset="-128"/>
                <a:ea typeface="メイリオ" panose="020B0604030504040204" pitchFamily="50" charset="-128"/>
              </a:rPr>
              <a:t>‘ range</a:t>
            </a:r>
            <a:r>
              <a:rPr lang="ja-JP" altLang="en-US" sz="2400" dirty="0" smtClean="0">
                <a:latin typeface="メイリオ" panose="020B0604030504040204" pitchFamily="50" charset="-128"/>
                <a:ea typeface="メイリオ" panose="020B0604030504040204" pitchFamily="50" charset="-128"/>
              </a:rPr>
              <a:t>で</a:t>
            </a:r>
            <a:r>
              <a:rPr lang="en-US" altLang="ja-JP" sz="2400" dirty="0" smtClean="0">
                <a:latin typeface="メイリオ" panose="020B0604030504040204" pitchFamily="50" charset="-128"/>
                <a:ea typeface="メイリオ" panose="020B0604030504040204" pitchFamily="50" charset="-128"/>
              </a:rPr>
              <a:t>2</a:t>
            </a:r>
            <a:r>
              <a:rPr lang="ja-JP" altLang="en-US" sz="2400" dirty="0" smtClean="0">
                <a:latin typeface="メイリオ" panose="020B0604030504040204" pitchFamily="50" charset="-128"/>
                <a:ea typeface="メイリオ" panose="020B0604030504040204" pitchFamily="50" charset="-128"/>
              </a:rPr>
              <a:t>から</a:t>
            </a:r>
            <a:r>
              <a:rPr lang="en-US" altLang="ja-JP" sz="2400" dirty="0" smtClean="0">
                <a:latin typeface="メイリオ" panose="020B0604030504040204" pitchFamily="50" charset="-128"/>
                <a:ea typeface="メイリオ" panose="020B0604030504040204" pitchFamily="50" charset="-128"/>
              </a:rPr>
              <a:t>n</a:t>
            </a:r>
            <a:r>
              <a:rPr lang="ja-JP" altLang="en-US" sz="2400" dirty="0" err="1" smtClean="0">
                <a:latin typeface="メイリオ" panose="020B0604030504040204" pitchFamily="50" charset="-128"/>
                <a:ea typeface="メイリオ" panose="020B0604030504040204" pitchFamily="50" charset="-128"/>
              </a:rPr>
              <a:t>まで</a:t>
            </a:r>
            <a:r>
              <a:rPr lang="ja-JP" altLang="en-US" sz="2400" dirty="0" smtClean="0">
                <a:latin typeface="メイリオ" panose="020B0604030504040204" pitchFamily="50" charset="-128"/>
                <a:ea typeface="メイリオ" panose="020B0604030504040204" pitchFamily="50" charset="-128"/>
              </a:rPr>
              <a:t>数を生成して繰り返す</a:t>
            </a:r>
          </a:p>
          <a:p>
            <a:pPr algn="l" eaLnBrk="1" hangingPunct="1">
              <a:spcBef>
                <a:spcPct val="50000"/>
              </a:spcBef>
              <a:buFontTx/>
              <a:buNone/>
            </a:pPr>
            <a:r>
              <a:rPr lang="en-US" altLang="ja-JP" sz="2400" dirty="0">
                <a:latin typeface="メイリオ" panose="020B0604030504040204" pitchFamily="50" charset="-128"/>
                <a:ea typeface="メイリオ" panose="020B0604030504040204" pitchFamily="50" charset="-128"/>
              </a:rPr>
              <a:t>for j in </a:t>
            </a:r>
            <a:r>
              <a:rPr lang="en-US" altLang="ja-JP" sz="2400" dirty="0" err="1">
                <a:latin typeface="メイリオ" panose="020B0604030504040204" pitchFamily="50" charset="-128"/>
                <a:ea typeface="メイリオ" panose="020B0604030504040204" pitchFamily="50" charset="-128"/>
              </a:rPr>
              <a:t>sosu</a:t>
            </a:r>
            <a:r>
              <a:rPr lang="en-US" altLang="ja-JP" sz="2400" dirty="0" smtClean="0">
                <a:latin typeface="メイリオ" panose="020B0604030504040204" pitchFamily="50" charset="-128"/>
                <a:ea typeface="メイリオ" panose="020B0604030504040204" pitchFamily="50" charset="-128"/>
              </a:rPr>
              <a:t>:</a:t>
            </a:r>
            <a:endParaRPr lang="ja-JP" altLang="en-US" sz="2400" dirty="0" smtClean="0">
              <a:latin typeface="メイリオ" panose="020B0604030504040204" pitchFamily="50" charset="-128"/>
              <a:ea typeface="メイリオ" panose="020B0604030504040204" pitchFamily="50" charset="-128"/>
            </a:endParaRPr>
          </a:p>
          <a:p>
            <a:pPr algn="l" eaLnBrk="1" hangingPunct="1">
              <a:spcBef>
                <a:spcPct val="50000"/>
              </a:spcBef>
              <a:buFontTx/>
              <a:buNone/>
            </a:pPr>
            <a:r>
              <a:rPr lang="en-US" altLang="ja-JP" sz="2400" dirty="0" smtClean="0">
                <a:latin typeface="メイリオ" panose="020B0604030504040204" pitchFamily="50" charset="-128"/>
                <a:ea typeface="メイリオ" panose="020B0604030504040204" pitchFamily="50" charset="-128"/>
              </a:rPr>
              <a:t>‘</a:t>
            </a:r>
            <a:r>
              <a:rPr lang="ja-JP" altLang="en-US" sz="2400" dirty="0" smtClean="0">
                <a:latin typeface="メイリオ" panose="020B0604030504040204" pitchFamily="50" charset="-128"/>
                <a:ea typeface="メイリオ" panose="020B0604030504040204" pitchFamily="50" charset="-128"/>
              </a:rPr>
              <a:t>リストの中身を</a:t>
            </a:r>
            <a:r>
              <a:rPr lang="en-US" altLang="ja-JP" sz="2400" dirty="0" smtClean="0">
                <a:latin typeface="メイリオ" panose="020B0604030504040204" pitchFamily="50" charset="-128"/>
                <a:ea typeface="メイリオ" panose="020B0604030504040204" pitchFamily="50" charset="-128"/>
              </a:rPr>
              <a:t>j</a:t>
            </a:r>
            <a:r>
              <a:rPr lang="ja-JP" altLang="en-US" sz="2400" dirty="0" smtClean="0">
                <a:latin typeface="メイリオ" panose="020B0604030504040204" pitchFamily="50" charset="-128"/>
                <a:ea typeface="メイリオ" panose="020B0604030504040204" pitchFamily="50" charset="-128"/>
              </a:rPr>
              <a:t>に取り出して繰り返す</a:t>
            </a:r>
          </a:p>
          <a:p>
            <a:pPr algn="l" eaLnBrk="1" hangingPunct="1">
              <a:spcBef>
                <a:spcPct val="50000"/>
              </a:spcBef>
              <a:buFontTx/>
              <a:buNone/>
            </a:pPr>
            <a:endParaRPr lang="ja-JP" altLang="en-US" sz="2400" dirty="0">
              <a:latin typeface="メイリオ" panose="020B0604030504040204" pitchFamily="50" charset="-128"/>
              <a:ea typeface="メイリオ" panose="020B0604030504040204" pitchFamily="50" charset="-128"/>
            </a:endParaRPr>
          </a:p>
          <a:p>
            <a:pPr algn="l" eaLnBrk="1" hangingPunct="1">
              <a:spcBef>
                <a:spcPct val="50000"/>
              </a:spcBef>
              <a:buFontTx/>
              <a:buNone/>
            </a:pPr>
            <a:r>
              <a:rPr lang="en-US" altLang="ja-JP" sz="2400" dirty="0" err="1">
                <a:latin typeface="メイリオ" panose="020B0604030504040204" pitchFamily="50" charset="-128"/>
                <a:ea typeface="メイリオ" panose="020B0604030504040204" pitchFamily="50" charset="-128"/>
              </a:rPr>
              <a:t>i</a:t>
            </a:r>
            <a:r>
              <a:rPr lang="en-US" altLang="ja-JP" sz="2400" dirty="0">
                <a:latin typeface="メイリオ" panose="020B0604030504040204" pitchFamily="50" charset="-128"/>
                <a:ea typeface="メイリオ" panose="020B0604030504040204" pitchFamily="50" charset="-128"/>
              </a:rPr>
              <a:t> % j == </a:t>
            </a:r>
            <a:r>
              <a:rPr lang="en-US" altLang="ja-JP" sz="2400" dirty="0" smtClean="0">
                <a:latin typeface="メイリオ" panose="020B0604030504040204" pitchFamily="50" charset="-128"/>
                <a:ea typeface="メイリオ" panose="020B0604030504040204" pitchFamily="50" charset="-128"/>
              </a:rPr>
              <a:t>0</a:t>
            </a:r>
            <a:r>
              <a:rPr lang="ja-JP" altLang="en-US" sz="2400" dirty="0" smtClean="0">
                <a:latin typeface="メイリオ" panose="020B0604030504040204" pitchFamily="50" charset="-128"/>
                <a:ea typeface="メイリオ" panose="020B0604030504040204" pitchFamily="50" charset="-128"/>
              </a:rPr>
              <a:t>　</a:t>
            </a:r>
            <a:r>
              <a:rPr lang="en-US" altLang="ja-JP" sz="2400" dirty="0" smtClean="0">
                <a:latin typeface="メイリオ" panose="020B0604030504040204" pitchFamily="50" charset="-128"/>
                <a:ea typeface="メイリオ" panose="020B0604030504040204" pitchFamily="50" charset="-128"/>
              </a:rPr>
              <a:t>‘</a:t>
            </a:r>
            <a:r>
              <a:rPr lang="ja-JP" altLang="en-US" sz="2400" dirty="0" smtClean="0">
                <a:latin typeface="メイリオ" panose="020B0604030504040204" pitchFamily="50" charset="-128"/>
                <a:ea typeface="メイリオ" panose="020B0604030504040204" pitchFamily="50" charset="-128"/>
              </a:rPr>
              <a:t>余りは</a:t>
            </a:r>
            <a:r>
              <a:rPr lang="en-US" altLang="ja-JP" sz="2400" dirty="0" smtClean="0">
                <a:latin typeface="メイリオ" panose="020B0604030504040204" pitchFamily="50" charset="-128"/>
                <a:ea typeface="メイリオ" panose="020B0604030504040204" pitchFamily="50" charset="-128"/>
              </a:rPr>
              <a:t>%</a:t>
            </a:r>
            <a:r>
              <a:rPr lang="ja-JP" altLang="en-US" sz="2400" dirty="0" smtClean="0">
                <a:latin typeface="メイリオ" panose="020B0604030504040204" pitchFamily="50" charset="-128"/>
                <a:ea typeface="メイリオ" panose="020B0604030504040204" pitchFamily="50" charset="-128"/>
              </a:rPr>
              <a:t/>
            </a:r>
            <a:br>
              <a:rPr lang="ja-JP" altLang="en-US" sz="2400" dirty="0" smtClean="0">
                <a:latin typeface="メイリオ" panose="020B0604030504040204" pitchFamily="50" charset="-128"/>
                <a:ea typeface="メイリオ" panose="020B0604030504040204" pitchFamily="50" charset="-128"/>
              </a:rPr>
            </a:br>
            <a:r>
              <a:rPr lang="ja-JP" altLang="en-US" sz="2400" dirty="0" smtClean="0">
                <a:latin typeface="メイリオ" panose="020B0604030504040204" pitchFamily="50" charset="-128"/>
                <a:ea typeface="メイリオ" panose="020B0604030504040204" pitchFamily="50" charset="-128"/>
              </a:rPr>
              <a:t/>
            </a:r>
            <a:br>
              <a:rPr lang="ja-JP" altLang="en-US" sz="2400" dirty="0" smtClean="0">
                <a:latin typeface="メイリオ" panose="020B0604030504040204" pitchFamily="50" charset="-128"/>
                <a:ea typeface="メイリオ" panose="020B0604030504040204" pitchFamily="50" charset="-128"/>
              </a:rPr>
            </a:br>
            <a:r>
              <a:rPr lang="en-US" altLang="ja-JP" sz="2400" dirty="0" err="1">
                <a:latin typeface="メイリオ" panose="020B0604030504040204" pitchFamily="50" charset="-128"/>
                <a:ea typeface="メイリオ" panose="020B0604030504040204" pitchFamily="50" charset="-128"/>
              </a:rPr>
              <a:t>sosu.append</a:t>
            </a:r>
            <a:r>
              <a:rPr lang="en-US" altLang="ja-JP" sz="2400" dirty="0">
                <a:latin typeface="メイリオ" panose="020B0604030504040204" pitchFamily="50" charset="-128"/>
                <a:ea typeface="メイリオ" panose="020B0604030504040204" pitchFamily="50" charset="-128"/>
              </a:rPr>
              <a:t>(</a:t>
            </a:r>
            <a:r>
              <a:rPr lang="en-US" altLang="ja-JP" sz="2400" dirty="0" err="1">
                <a:latin typeface="メイリオ" panose="020B0604030504040204" pitchFamily="50" charset="-128"/>
                <a:ea typeface="メイリオ" panose="020B0604030504040204" pitchFamily="50" charset="-128"/>
              </a:rPr>
              <a:t>i</a:t>
            </a:r>
            <a:r>
              <a:rPr lang="en-US" altLang="ja-JP" sz="2400" dirty="0" smtClean="0">
                <a:latin typeface="メイリオ" panose="020B0604030504040204" pitchFamily="50" charset="-128"/>
                <a:ea typeface="メイリオ" panose="020B0604030504040204" pitchFamily="50" charset="-128"/>
              </a:rPr>
              <a:t>)</a:t>
            </a:r>
            <a:r>
              <a:rPr lang="ja-JP" altLang="en-US" sz="2400" dirty="0">
                <a:latin typeface="メイリオ" panose="020B0604030504040204" pitchFamily="50" charset="-128"/>
                <a:ea typeface="メイリオ" panose="020B0604030504040204" pitchFamily="50" charset="-128"/>
              </a:rPr>
              <a:t/>
            </a:r>
            <a:br>
              <a:rPr lang="ja-JP" altLang="en-US" sz="2400" dirty="0">
                <a:latin typeface="メイリオ" panose="020B0604030504040204" pitchFamily="50" charset="-128"/>
                <a:ea typeface="メイリオ" panose="020B0604030504040204" pitchFamily="50" charset="-128"/>
              </a:rPr>
            </a:br>
            <a:r>
              <a:rPr lang="en-US" altLang="ja-JP" sz="2400" dirty="0" smtClean="0">
                <a:latin typeface="メイリオ" panose="020B0604030504040204" pitchFamily="50" charset="-128"/>
                <a:ea typeface="メイリオ" panose="020B0604030504040204" pitchFamily="50" charset="-128"/>
              </a:rPr>
              <a:t>‘</a:t>
            </a:r>
            <a:r>
              <a:rPr lang="ja-JP" altLang="en-US" sz="2400" dirty="0" smtClean="0">
                <a:latin typeface="メイリオ" panose="020B0604030504040204" pitchFamily="50" charset="-128"/>
                <a:ea typeface="メイリオ" panose="020B0604030504040204" pitchFamily="50" charset="-128"/>
              </a:rPr>
              <a:t>リストに追加する場合</a:t>
            </a:r>
            <a:endParaRPr lang="en-US" altLang="ja-JP" sz="2400" dirty="0" smtClean="0">
              <a:latin typeface="メイリオ" panose="020B0604030504040204" pitchFamily="50" charset="-128"/>
              <a:ea typeface="メイリオ" panose="020B0604030504040204" pitchFamily="50" charset="-128"/>
            </a:endParaRPr>
          </a:p>
          <a:p>
            <a:pPr algn="l" eaLnBrk="1" hangingPunct="1">
              <a:spcBef>
                <a:spcPct val="50000"/>
              </a:spcBef>
              <a:buFontTx/>
              <a:buNone/>
            </a:pPr>
            <a:r>
              <a:rPr lang="ja-JP" altLang="en-US" sz="2400" dirty="0" smtClean="0">
                <a:latin typeface="メイリオ" panose="020B0604030504040204" pitchFamily="50" charset="-128"/>
                <a:ea typeface="メイリオ" panose="020B0604030504040204" pitchFamily="50" charset="-128"/>
              </a:rPr>
              <a:t>　</a:t>
            </a:r>
            <a:endParaRPr lang="ja-JP" altLang="en-US" sz="2400" dirty="0">
              <a:latin typeface="メイリオ" panose="020B0604030504040204" pitchFamily="50" charset="-128"/>
              <a:ea typeface="メイリオ" panose="020B0604030504040204" pitchFamily="50" charset="-128"/>
            </a:endParaRPr>
          </a:p>
        </p:txBody>
      </p:sp>
      <p:sp>
        <p:nvSpPr>
          <p:cNvPr id="6" name="スライド番号プレースホルダー 3"/>
          <p:cNvSpPr>
            <a:spLocks noGrp="1"/>
          </p:cNvSpPr>
          <p:nvPr>
            <p:ph type="sldNum" sz="quarter" idx="12"/>
          </p:nvPr>
        </p:nvSpPr>
        <p:spPr>
          <a:xfrm>
            <a:off x="6858000" y="5091533"/>
            <a:ext cx="2133600" cy="476250"/>
          </a:xfrm>
          <a:noFill/>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3F9188D1-E56F-4BC6-BB33-6ADF419BC48F}" type="slidenum">
              <a:rPr kumimoji="0" lang="en-US" altLang="ja-JP" sz="1400" smtClean="0">
                <a:solidFill>
                  <a:srgbClr val="000000"/>
                </a:solidFill>
              </a:rPr>
              <a:pPr>
                <a:spcBef>
                  <a:spcPct val="0"/>
                </a:spcBef>
                <a:buFontTx/>
                <a:buNone/>
              </a:pPr>
              <a:t>44</a:t>
            </a:fld>
            <a:endParaRPr kumimoji="0" lang="en-US" altLang="ja-JP" sz="1400" dirty="0" smtClean="0">
              <a:solidFill>
                <a:srgbClr val="000000"/>
              </a:solidFill>
            </a:endParaRPr>
          </a:p>
        </p:txBody>
      </p:sp>
      <p:pic>
        <p:nvPicPr>
          <p:cNvPr id="3" name="図 2"/>
          <p:cNvPicPr>
            <a:picLocks noChangeAspect="1"/>
          </p:cNvPicPr>
          <p:nvPr/>
        </p:nvPicPr>
        <p:blipFill>
          <a:blip r:embed="rId2"/>
          <a:stretch>
            <a:fillRect/>
          </a:stretch>
        </p:blipFill>
        <p:spPr>
          <a:xfrm>
            <a:off x="204698" y="1183085"/>
            <a:ext cx="3188513" cy="603885"/>
          </a:xfrm>
          <a:prstGeom prst="rect">
            <a:avLst/>
          </a:prstGeom>
        </p:spPr>
      </p:pic>
      <p:pic>
        <p:nvPicPr>
          <p:cNvPr id="4" name="図 3"/>
          <p:cNvPicPr>
            <a:picLocks noChangeAspect="1"/>
          </p:cNvPicPr>
          <p:nvPr/>
        </p:nvPicPr>
        <p:blipFill>
          <a:blip r:embed="rId3"/>
          <a:stretch>
            <a:fillRect/>
          </a:stretch>
        </p:blipFill>
        <p:spPr>
          <a:xfrm>
            <a:off x="240584" y="1727104"/>
            <a:ext cx="3581476" cy="1471661"/>
          </a:xfrm>
          <a:prstGeom prst="rect">
            <a:avLst/>
          </a:prstGeom>
        </p:spPr>
      </p:pic>
      <p:pic>
        <p:nvPicPr>
          <p:cNvPr id="5" name="図 4"/>
          <p:cNvPicPr>
            <a:picLocks noChangeAspect="1"/>
          </p:cNvPicPr>
          <p:nvPr/>
        </p:nvPicPr>
        <p:blipFill>
          <a:blip r:embed="rId4"/>
          <a:stretch>
            <a:fillRect/>
          </a:stretch>
        </p:blipFill>
        <p:spPr>
          <a:xfrm>
            <a:off x="304800" y="3198765"/>
            <a:ext cx="4065042" cy="2184013"/>
          </a:xfrm>
          <a:prstGeom prst="rect">
            <a:avLst/>
          </a:prstGeom>
        </p:spPr>
      </p:pic>
      <p:pic>
        <p:nvPicPr>
          <p:cNvPr id="10" name="図 9"/>
          <p:cNvPicPr>
            <a:picLocks noChangeAspect="1"/>
          </p:cNvPicPr>
          <p:nvPr/>
        </p:nvPicPr>
        <p:blipFill>
          <a:blip r:embed="rId5"/>
          <a:stretch>
            <a:fillRect/>
          </a:stretch>
        </p:blipFill>
        <p:spPr>
          <a:xfrm>
            <a:off x="304800" y="5382778"/>
            <a:ext cx="3188513" cy="607336"/>
          </a:xfrm>
          <a:prstGeom prst="rect">
            <a:avLst/>
          </a:prstGeom>
        </p:spPr>
      </p:pic>
      <p:sp>
        <p:nvSpPr>
          <p:cNvPr id="14" name="Text Box 52"/>
          <p:cNvSpPr txBox="1">
            <a:spLocks noChangeArrowheads="1"/>
          </p:cNvSpPr>
          <p:nvPr/>
        </p:nvSpPr>
        <p:spPr bwMode="auto">
          <a:xfrm>
            <a:off x="438378" y="778960"/>
            <a:ext cx="6847840" cy="461665"/>
          </a:xfrm>
          <a:prstGeom prst="rect">
            <a:avLst/>
          </a:prstGeom>
          <a:noFill/>
          <a:ln w="9525" algn="ctr">
            <a:noFill/>
            <a:miter lim="800000"/>
            <a:headEnd/>
            <a:tailEnd/>
          </a:ln>
          <a:effectLs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l" eaLnBrk="1" hangingPunct="1">
              <a:spcBef>
                <a:spcPct val="50000"/>
              </a:spcBef>
              <a:buFontTx/>
              <a:buNone/>
            </a:pPr>
            <a:r>
              <a:rPr lang="ja-JP" altLang="en-US" sz="2400" dirty="0" smtClean="0">
                <a:latin typeface="メイリオ" panose="020B0604030504040204" pitchFamily="50" charset="-128"/>
                <a:ea typeface="メイリオ" panose="020B0604030504040204" pitchFamily="50" charset="-128"/>
              </a:rPr>
              <a:t>プログラムを作る時の参考にしてください。</a:t>
            </a:r>
            <a:endParaRPr lang="en-US" altLang="ja-JP" sz="2400" dirty="0" smtClean="0">
              <a:latin typeface="メイリオ" panose="020B0604030504040204" pitchFamily="50" charset="-128"/>
              <a:ea typeface="メイリオ" panose="020B0604030504040204" pitchFamily="50" charset="-128"/>
            </a:endParaRPr>
          </a:p>
        </p:txBody>
      </p:sp>
      <p:pic>
        <p:nvPicPr>
          <p:cNvPr id="11" name="図 10"/>
          <p:cNvPicPr>
            <a:picLocks noChangeAspect="1"/>
          </p:cNvPicPr>
          <p:nvPr/>
        </p:nvPicPr>
        <p:blipFill>
          <a:blip r:embed="rId6"/>
          <a:stretch>
            <a:fillRect/>
          </a:stretch>
        </p:blipFill>
        <p:spPr>
          <a:xfrm>
            <a:off x="344863" y="6059284"/>
            <a:ext cx="3653504" cy="671600"/>
          </a:xfrm>
          <a:prstGeom prst="rect">
            <a:avLst/>
          </a:prstGeom>
        </p:spPr>
      </p:pic>
    </p:spTree>
    <p:extLst>
      <p:ext uri="{BB962C8B-B14F-4D97-AF65-F5344CB8AC3E}">
        <p14:creationId xmlns:p14="http://schemas.microsoft.com/office/powerpoint/2010/main" val="35510553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スライド番号プレースホルダー 3"/>
          <p:cNvSpPr>
            <a:spLocks noGrp="1"/>
          </p:cNvSpPr>
          <p:nvPr>
            <p:ph type="sldNum" sz="quarter" idx="12"/>
          </p:nvPr>
        </p:nvSpPr>
        <p:spPr/>
        <p:txBody>
          <a:bodyPr/>
          <a:lstStyle/>
          <a:p>
            <a:fld id="{0C4A9A6A-4A03-472C-9A19-0DAB97A53450}" type="slidenum">
              <a:rPr lang="en-US" altLang="ja-JP"/>
              <a:pPr/>
              <a:t>5</a:t>
            </a:fld>
            <a:endParaRPr lang="en-US" altLang="ja-JP"/>
          </a:p>
        </p:txBody>
      </p:sp>
      <p:sp>
        <p:nvSpPr>
          <p:cNvPr id="46082" name="Text Box 2"/>
          <p:cNvSpPr txBox="1">
            <a:spLocks noChangeArrowheads="1"/>
          </p:cNvSpPr>
          <p:nvPr/>
        </p:nvSpPr>
        <p:spPr bwMode="auto">
          <a:xfrm>
            <a:off x="304800" y="304800"/>
            <a:ext cx="91440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50000"/>
              </a:spcBef>
            </a:pPr>
            <a:r>
              <a:rPr lang="en-US" altLang="ja-JP" sz="2800" dirty="0" smtClean="0">
                <a:latin typeface="メイリオ" panose="020B0604030504040204" pitchFamily="50" charset="-128"/>
                <a:ea typeface="メイリオ" panose="020B0604030504040204" pitchFamily="50" charset="-128"/>
              </a:rPr>
              <a:t>Python</a:t>
            </a:r>
            <a:r>
              <a:rPr lang="ja-JP" altLang="en-US" sz="2800" dirty="0" smtClean="0">
                <a:latin typeface="メイリオ" panose="020B0604030504040204" pitchFamily="50" charset="-128"/>
                <a:ea typeface="メイリオ" panose="020B0604030504040204" pitchFamily="50" charset="-128"/>
              </a:rPr>
              <a:t>を使ってみよう</a:t>
            </a:r>
            <a:endParaRPr lang="en-US" altLang="ja-JP" sz="2800" dirty="0">
              <a:latin typeface="メイリオ" panose="020B0604030504040204" pitchFamily="50" charset="-128"/>
              <a:ea typeface="メイリオ" panose="020B0604030504040204" pitchFamily="50" charset="-128"/>
            </a:endParaRPr>
          </a:p>
        </p:txBody>
      </p:sp>
      <p:pic>
        <p:nvPicPr>
          <p:cNvPr id="3" name="図 2"/>
          <p:cNvPicPr>
            <a:picLocks noChangeAspect="1"/>
          </p:cNvPicPr>
          <p:nvPr/>
        </p:nvPicPr>
        <p:blipFill>
          <a:blip r:embed="rId2"/>
          <a:stretch>
            <a:fillRect/>
          </a:stretch>
        </p:blipFill>
        <p:spPr>
          <a:xfrm>
            <a:off x="191352" y="2028349"/>
            <a:ext cx="4228248" cy="1694746"/>
          </a:xfrm>
          <a:prstGeom prst="rect">
            <a:avLst/>
          </a:prstGeom>
        </p:spPr>
      </p:pic>
      <p:sp>
        <p:nvSpPr>
          <p:cNvPr id="8" name="テキスト ボックス 7"/>
          <p:cNvSpPr txBox="1"/>
          <p:nvPr/>
        </p:nvSpPr>
        <p:spPr>
          <a:xfrm>
            <a:off x="191352" y="828020"/>
            <a:ext cx="4228248" cy="1200329"/>
          </a:xfrm>
          <a:prstGeom prst="rect">
            <a:avLst/>
          </a:prstGeom>
          <a:noFill/>
        </p:spPr>
        <p:txBody>
          <a:bodyPr wrap="square" rtlCol="0">
            <a:spAutoFit/>
          </a:bodyPr>
          <a:lstStyle/>
          <a:p>
            <a:pPr algn="l"/>
            <a:r>
              <a:rPr lang="ja-JP" altLang="en-US" sz="2400" dirty="0" smtClean="0">
                <a:solidFill>
                  <a:srgbClr val="FF0000"/>
                </a:solidFill>
                <a:latin typeface="メイリオ" panose="020B0604030504040204" pitchFamily="50" charset="-128"/>
                <a:ea typeface="メイリオ" panose="020B0604030504040204" pitchFamily="50" charset="-128"/>
              </a:rPr>
              <a:t>方法</a:t>
            </a:r>
            <a:r>
              <a:rPr lang="en-US" altLang="ja-JP" sz="2400" dirty="0" smtClean="0">
                <a:solidFill>
                  <a:srgbClr val="FF0000"/>
                </a:solidFill>
                <a:latin typeface="メイリオ" panose="020B0604030504040204" pitchFamily="50" charset="-128"/>
                <a:ea typeface="メイリオ" panose="020B0604030504040204" pitchFamily="50" charset="-128"/>
              </a:rPr>
              <a:t>1: </a:t>
            </a:r>
            <a:r>
              <a:rPr lang="en-US" altLang="ja-JP" sz="2400" dirty="0" smtClean="0">
                <a:latin typeface="メイリオ" panose="020B0604030504040204" pitchFamily="50" charset="-128"/>
                <a:ea typeface="メイリオ" panose="020B0604030504040204" pitchFamily="50" charset="-128"/>
              </a:rPr>
              <a:t>Python</a:t>
            </a:r>
            <a:r>
              <a:rPr lang="ja-JP" altLang="en-US" sz="2400" dirty="0" smtClean="0">
                <a:latin typeface="メイリオ" panose="020B0604030504040204" pitchFamily="50" charset="-128"/>
                <a:ea typeface="メイリオ" panose="020B0604030504040204" pitchFamily="50" charset="-128"/>
              </a:rPr>
              <a:t>シェルを使って、</a:t>
            </a:r>
            <a:r>
              <a:rPr lang="en-US" altLang="ja-JP" sz="2400" dirty="0" smtClean="0">
                <a:latin typeface="メイリオ" panose="020B0604030504040204" pitchFamily="50" charset="-128"/>
                <a:ea typeface="メイリオ" panose="020B0604030504040204" pitchFamily="50" charset="-128"/>
              </a:rPr>
              <a:t>1</a:t>
            </a:r>
            <a:r>
              <a:rPr lang="ja-JP" altLang="en-US" sz="2400" dirty="0" smtClean="0">
                <a:latin typeface="メイリオ" panose="020B0604030504040204" pitchFamily="50" charset="-128"/>
                <a:ea typeface="メイリオ" panose="020B0604030504040204" pitchFamily="50" charset="-128"/>
              </a:rPr>
              <a:t>行づつ入力して実行させる。</a:t>
            </a:r>
            <a:endParaRPr kumimoji="1" lang="ja-JP" altLang="en-US" sz="2400" dirty="0" smtClean="0">
              <a:latin typeface="メイリオ" panose="020B0604030504040204" pitchFamily="50" charset="-128"/>
              <a:ea typeface="メイリオ" panose="020B0604030504040204" pitchFamily="50" charset="-128"/>
            </a:endParaRPr>
          </a:p>
        </p:txBody>
      </p:sp>
      <p:pic>
        <p:nvPicPr>
          <p:cNvPr id="4" name="図 3"/>
          <p:cNvPicPr>
            <a:picLocks noChangeAspect="1"/>
          </p:cNvPicPr>
          <p:nvPr/>
        </p:nvPicPr>
        <p:blipFill>
          <a:blip r:embed="rId3"/>
          <a:stretch>
            <a:fillRect/>
          </a:stretch>
        </p:blipFill>
        <p:spPr>
          <a:xfrm>
            <a:off x="4627872" y="2028349"/>
            <a:ext cx="4180848" cy="1414385"/>
          </a:xfrm>
          <a:prstGeom prst="rect">
            <a:avLst/>
          </a:prstGeom>
        </p:spPr>
      </p:pic>
      <p:sp>
        <p:nvSpPr>
          <p:cNvPr id="10" name="テキスト ボックス 9"/>
          <p:cNvSpPr txBox="1"/>
          <p:nvPr/>
        </p:nvSpPr>
        <p:spPr>
          <a:xfrm>
            <a:off x="4627872" y="828019"/>
            <a:ext cx="4228248" cy="1200329"/>
          </a:xfrm>
          <a:prstGeom prst="rect">
            <a:avLst/>
          </a:prstGeom>
          <a:noFill/>
        </p:spPr>
        <p:txBody>
          <a:bodyPr wrap="square" rtlCol="0">
            <a:spAutoFit/>
          </a:bodyPr>
          <a:lstStyle/>
          <a:p>
            <a:pPr algn="l"/>
            <a:r>
              <a:rPr lang="ja-JP" altLang="en-US" sz="2400" dirty="0" smtClean="0">
                <a:solidFill>
                  <a:srgbClr val="FF0000"/>
                </a:solidFill>
                <a:latin typeface="メイリオ" panose="020B0604030504040204" pitchFamily="50" charset="-128"/>
                <a:ea typeface="メイリオ" panose="020B0604030504040204" pitchFamily="50" charset="-128"/>
              </a:rPr>
              <a:t>方法</a:t>
            </a:r>
            <a:r>
              <a:rPr lang="en-US" altLang="ja-JP" sz="2400" dirty="0" smtClean="0">
                <a:solidFill>
                  <a:srgbClr val="FF0000"/>
                </a:solidFill>
                <a:latin typeface="メイリオ" panose="020B0604030504040204" pitchFamily="50" charset="-128"/>
                <a:ea typeface="メイリオ" panose="020B0604030504040204" pitchFamily="50" charset="-128"/>
              </a:rPr>
              <a:t>2: </a:t>
            </a:r>
            <a:r>
              <a:rPr lang="en-US" altLang="ja-JP" sz="2400" dirty="0" smtClean="0">
                <a:latin typeface="メイリオ" panose="020B0604030504040204" pitchFamily="50" charset="-128"/>
                <a:ea typeface="メイリオ" panose="020B0604030504040204" pitchFamily="50" charset="-128"/>
              </a:rPr>
              <a:t>Python</a:t>
            </a:r>
            <a:r>
              <a:rPr lang="ja-JP" altLang="en-US" sz="2400" dirty="0" smtClean="0">
                <a:latin typeface="メイリオ" panose="020B0604030504040204" pitchFamily="50" charset="-128"/>
                <a:ea typeface="メイリオ" panose="020B0604030504040204" pitchFamily="50" charset="-128"/>
              </a:rPr>
              <a:t>のプログラムファイルを一括して実行させる。</a:t>
            </a:r>
            <a:endParaRPr kumimoji="1" lang="ja-JP" altLang="en-US" sz="2400" dirty="0" smtClean="0">
              <a:latin typeface="メイリオ" panose="020B0604030504040204" pitchFamily="50" charset="-128"/>
              <a:ea typeface="メイリオ" panose="020B0604030504040204" pitchFamily="50" charset="-128"/>
            </a:endParaRPr>
          </a:p>
        </p:txBody>
      </p:sp>
      <p:sp>
        <p:nvSpPr>
          <p:cNvPr id="6" name="上下矢印 5"/>
          <p:cNvSpPr/>
          <p:nvPr/>
        </p:nvSpPr>
        <p:spPr bwMode="auto">
          <a:xfrm>
            <a:off x="3124200" y="3723095"/>
            <a:ext cx="350520" cy="520720"/>
          </a:xfrm>
          <a:prstGeom prst="upDown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p:txBody>
      </p:sp>
      <p:sp>
        <p:nvSpPr>
          <p:cNvPr id="12" name="上下矢印 11"/>
          <p:cNvSpPr/>
          <p:nvPr/>
        </p:nvSpPr>
        <p:spPr bwMode="auto">
          <a:xfrm>
            <a:off x="5044440" y="3462735"/>
            <a:ext cx="335280" cy="781080"/>
          </a:xfrm>
          <a:prstGeom prst="upDown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p:txBody>
      </p:sp>
      <p:sp>
        <p:nvSpPr>
          <p:cNvPr id="7" name="テキスト ボックス 6"/>
          <p:cNvSpPr txBox="1"/>
          <p:nvPr/>
        </p:nvSpPr>
        <p:spPr>
          <a:xfrm>
            <a:off x="830580" y="4230674"/>
            <a:ext cx="7178040" cy="1200329"/>
          </a:xfrm>
          <a:prstGeom prst="rect">
            <a:avLst/>
          </a:prstGeom>
          <a:noFill/>
          <a:ln>
            <a:solidFill>
              <a:schemeClr val="tx1"/>
            </a:solidFill>
          </a:ln>
        </p:spPr>
        <p:txBody>
          <a:bodyPr wrap="square" rtlCol="0">
            <a:spAutoFit/>
          </a:bodyPr>
          <a:lstStyle/>
          <a:p>
            <a:r>
              <a:rPr kumimoji="1" lang="en-US" altLang="ja-JP" sz="2400" dirty="0" smtClean="0">
                <a:latin typeface="メイリオ" panose="020B0604030504040204" pitchFamily="50" charset="-128"/>
                <a:ea typeface="メイリオ" panose="020B0604030504040204" pitchFamily="50" charset="-128"/>
              </a:rPr>
              <a:t>IDLE(</a:t>
            </a:r>
            <a:r>
              <a:rPr kumimoji="1" lang="en-US" altLang="ja-JP" sz="2400" dirty="0" err="1" smtClean="0">
                <a:latin typeface="メイリオ" panose="020B0604030504040204" pitchFamily="50" charset="-128"/>
                <a:ea typeface="メイリオ" panose="020B0604030504040204" pitchFamily="50" charset="-128"/>
              </a:rPr>
              <a:t>Integraged</a:t>
            </a:r>
            <a:r>
              <a:rPr kumimoji="1" lang="en-US" altLang="ja-JP" sz="2400" dirty="0" smtClean="0">
                <a:latin typeface="メイリオ" panose="020B0604030504040204" pitchFamily="50" charset="-128"/>
                <a:ea typeface="メイリオ" panose="020B0604030504040204" pitchFamily="50" charset="-128"/>
              </a:rPr>
              <a:t> Development Environment)</a:t>
            </a:r>
            <a:r>
              <a:rPr kumimoji="1" lang="ja-JP" altLang="en-US" sz="2400" dirty="0" smtClean="0">
                <a:latin typeface="メイリオ" panose="020B0604030504040204" pitchFamily="50" charset="-128"/>
                <a:ea typeface="メイリオ" panose="020B0604030504040204" pitchFamily="50" charset="-128"/>
              </a:rPr>
              <a:t/>
            </a:r>
            <a:br>
              <a:rPr kumimoji="1" lang="ja-JP" altLang="en-US" sz="2400" dirty="0" smtClean="0">
                <a:latin typeface="メイリオ" panose="020B0604030504040204" pitchFamily="50" charset="-128"/>
                <a:ea typeface="メイリオ" panose="020B0604030504040204" pitchFamily="50" charset="-128"/>
              </a:rPr>
            </a:br>
            <a:r>
              <a:rPr kumimoji="1" lang="en-US" altLang="ja-JP" sz="2400" dirty="0" smtClean="0">
                <a:latin typeface="メイリオ" panose="020B0604030504040204" pitchFamily="50" charset="-128"/>
                <a:ea typeface="メイリオ" panose="020B0604030504040204" pitchFamily="50" charset="-128"/>
              </a:rPr>
              <a:t>Python</a:t>
            </a:r>
            <a:r>
              <a:rPr kumimoji="1" lang="ja-JP" altLang="en-US" sz="2400" dirty="0" smtClean="0">
                <a:latin typeface="メイリオ" panose="020B0604030504040204" pitchFamily="50" charset="-128"/>
                <a:ea typeface="メイリオ" panose="020B0604030504040204" pitchFamily="50" charset="-128"/>
              </a:rPr>
              <a:t>の統合開発環境</a:t>
            </a:r>
          </a:p>
          <a:p>
            <a:r>
              <a:rPr lang="ja-JP" altLang="en-US" sz="2400" dirty="0" smtClean="0">
                <a:solidFill>
                  <a:srgbClr val="FF0000"/>
                </a:solidFill>
                <a:latin typeface="メイリオ" panose="020B0604030504040204" pitchFamily="50" charset="-128"/>
                <a:ea typeface="メイリオ" panose="020B0604030504040204" pitchFamily="50" charset="-128"/>
              </a:rPr>
              <a:t>方法</a:t>
            </a:r>
            <a:r>
              <a:rPr lang="en-US" altLang="ja-JP" sz="2400" dirty="0" smtClean="0">
                <a:solidFill>
                  <a:srgbClr val="FF0000"/>
                </a:solidFill>
                <a:latin typeface="メイリオ" panose="020B0604030504040204" pitchFamily="50" charset="-128"/>
                <a:ea typeface="メイリオ" panose="020B0604030504040204" pitchFamily="50" charset="-128"/>
              </a:rPr>
              <a:t>1</a:t>
            </a:r>
            <a:r>
              <a:rPr lang="ja-JP" altLang="en-US" sz="2400" dirty="0" smtClean="0">
                <a:latin typeface="メイリオ" panose="020B0604030504040204" pitchFamily="50" charset="-128"/>
                <a:ea typeface="メイリオ" panose="020B0604030504040204" pitchFamily="50" charset="-128"/>
              </a:rPr>
              <a:t>も</a:t>
            </a:r>
            <a:r>
              <a:rPr lang="ja-JP" altLang="en-US" sz="2400" dirty="0" smtClean="0">
                <a:solidFill>
                  <a:srgbClr val="FF0000"/>
                </a:solidFill>
                <a:latin typeface="メイリオ" panose="020B0604030504040204" pitchFamily="50" charset="-128"/>
                <a:ea typeface="メイリオ" panose="020B0604030504040204" pitchFamily="50" charset="-128"/>
              </a:rPr>
              <a:t>方法</a:t>
            </a:r>
            <a:r>
              <a:rPr lang="en-US" altLang="ja-JP" sz="2400" dirty="0" smtClean="0">
                <a:solidFill>
                  <a:srgbClr val="FF0000"/>
                </a:solidFill>
                <a:latin typeface="メイリオ" panose="020B0604030504040204" pitchFamily="50" charset="-128"/>
                <a:ea typeface="メイリオ" panose="020B0604030504040204" pitchFamily="50" charset="-128"/>
              </a:rPr>
              <a:t>2</a:t>
            </a:r>
            <a:r>
              <a:rPr lang="ja-JP" altLang="en-US" sz="2400" dirty="0" err="1" smtClean="0">
                <a:latin typeface="メイリオ" panose="020B0604030504040204" pitchFamily="50" charset="-128"/>
                <a:ea typeface="メイリオ" panose="020B0604030504040204" pitchFamily="50" charset="-128"/>
              </a:rPr>
              <a:t>も簡</a:t>
            </a:r>
            <a:r>
              <a:rPr lang="ja-JP" altLang="en-US" sz="2400" dirty="0" smtClean="0">
                <a:latin typeface="メイリオ" panose="020B0604030504040204" pitchFamily="50" charset="-128"/>
                <a:ea typeface="メイリオ" panose="020B0604030504040204" pitchFamily="50" charset="-128"/>
              </a:rPr>
              <a:t>単に使えます</a:t>
            </a:r>
            <a:endParaRPr kumimoji="1" lang="ja-JP" altLang="en-US" sz="2400" dirty="0">
              <a:latin typeface="メイリオ" panose="020B0604030504040204" pitchFamily="50" charset="-128"/>
              <a:ea typeface="メイリオ" panose="020B0604030504040204" pitchFamily="50" charset="-128"/>
            </a:endParaRPr>
          </a:p>
        </p:txBody>
      </p:sp>
      <p:sp>
        <p:nvSpPr>
          <p:cNvPr id="11" name="テキスト ボックス 10"/>
          <p:cNvSpPr txBox="1"/>
          <p:nvPr/>
        </p:nvSpPr>
        <p:spPr>
          <a:xfrm>
            <a:off x="552876" y="5645059"/>
            <a:ext cx="7733448" cy="830997"/>
          </a:xfrm>
          <a:prstGeom prst="rect">
            <a:avLst/>
          </a:prstGeom>
          <a:noFill/>
        </p:spPr>
        <p:txBody>
          <a:bodyPr wrap="square" rtlCol="0">
            <a:spAutoFit/>
          </a:bodyPr>
          <a:lstStyle/>
          <a:p>
            <a:pPr algn="l"/>
            <a:r>
              <a:rPr lang="ja-JP" altLang="en-US" sz="2400" dirty="0" smtClean="0">
                <a:latin typeface="メイリオ" panose="020B0604030504040204" pitchFamily="50" charset="-128"/>
                <a:ea typeface="メイリオ" panose="020B0604030504040204" pitchFamily="50" charset="-128"/>
              </a:rPr>
              <a:t>プログラム言語単体ではなく、各言語には統合開発環境が整備されていて、普通はそれを使って開発します。</a:t>
            </a:r>
            <a:endParaRPr kumimoji="1" lang="ja-JP" altLang="en-US" sz="2400" dirty="0" smtClean="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8625306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スライド番号プレースホルダー 3"/>
          <p:cNvSpPr>
            <a:spLocks noGrp="1"/>
          </p:cNvSpPr>
          <p:nvPr>
            <p:ph type="sldNum" sz="quarter" idx="12"/>
          </p:nvPr>
        </p:nvSpPr>
        <p:spPr/>
        <p:txBody>
          <a:bodyPr/>
          <a:lstStyle/>
          <a:p>
            <a:fld id="{0C4A9A6A-4A03-472C-9A19-0DAB97A53450}" type="slidenum">
              <a:rPr lang="en-US" altLang="ja-JP"/>
              <a:pPr/>
              <a:t>6</a:t>
            </a:fld>
            <a:endParaRPr lang="en-US" altLang="ja-JP"/>
          </a:p>
        </p:txBody>
      </p:sp>
      <p:sp>
        <p:nvSpPr>
          <p:cNvPr id="46082" name="Text Box 2"/>
          <p:cNvSpPr txBox="1">
            <a:spLocks noChangeArrowheads="1"/>
          </p:cNvSpPr>
          <p:nvPr/>
        </p:nvSpPr>
        <p:spPr bwMode="auto">
          <a:xfrm>
            <a:off x="304800" y="304800"/>
            <a:ext cx="91440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50000"/>
              </a:spcBef>
            </a:pPr>
            <a:r>
              <a:rPr lang="ja-JP" altLang="en-US" sz="2800" dirty="0" smtClean="0">
                <a:latin typeface="メイリオ" panose="020B0604030504040204" pitchFamily="50" charset="-128"/>
                <a:ea typeface="メイリオ" panose="020B0604030504040204" pitchFamily="50" charset="-128"/>
              </a:rPr>
              <a:t>学習の進め方</a:t>
            </a:r>
            <a:endParaRPr lang="en-US" altLang="ja-JP" sz="2800" dirty="0">
              <a:latin typeface="メイリオ" panose="020B0604030504040204" pitchFamily="50" charset="-128"/>
              <a:ea typeface="メイリオ" panose="020B0604030504040204" pitchFamily="50" charset="-128"/>
            </a:endParaRPr>
          </a:p>
        </p:txBody>
      </p:sp>
      <p:sp>
        <p:nvSpPr>
          <p:cNvPr id="8" name="テキスト ボックス 7"/>
          <p:cNvSpPr txBox="1"/>
          <p:nvPr/>
        </p:nvSpPr>
        <p:spPr>
          <a:xfrm>
            <a:off x="552876" y="828020"/>
            <a:ext cx="8301564" cy="1754326"/>
          </a:xfrm>
          <a:prstGeom prst="rect">
            <a:avLst/>
          </a:prstGeom>
          <a:noFill/>
        </p:spPr>
        <p:txBody>
          <a:bodyPr wrap="square" rtlCol="0">
            <a:spAutoFit/>
          </a:bodyPr>
          <a:lstStyle/>
          <a:p>
            <a:pPr algn="l"/>
            <a:r>
              <a:rPr lang="ja-JP" altLang="en-US" sz="2400" dirty="0" smtClean="0">
                <a:solidFill>
                  <a:srgbClr val="FF0000"/>
                </a:solidFill>
                <a:latin typeface="メイリオ" panose="020B0604030504040204" pitchFamily="50" charset="-128"/>
                <a:ea typeface="メイリオ" panose="020B0604030504040204" pitchFamily="50" charset="-128"/>
              </a:rPr>
              <a:t>チェックシート</a:t>
            </a:r>
            <a:r>
              <a:rPr lang="ja-JP" altLang="en-US" sz="2400" dirty="0" smtClean="0">
                <a:latin typeface="メイリオ" panose="020B0604030504040204" pitchFamily="50" charset="-128"/>
                <a:ea typeface="メイリオ" panose="020B0604030504040204" pitchFamily="50" charset="-128"/>
              </a:rPr>
              <a:t>が用意されています。チェックしながら学習してみましょう。</a:t>
            </a:r>
            <a:br>
              <a:rPr lang="ja-JP" altLang="en-US" sz="2400" dirty="0" smtClean="0">
                <a:latin typeface="メイリオ" panose="020B0604030504040204" pitchFamily="50" charset="-128"/>
                <a:ea typeface="メイリオ" panose="020B0604030504040204" pitchFamily="50" charset="-128"/>
              </a:rPr>
            </a:br>
            <a:r>
              <a:rPr lang="ja-JP" altLang="en-US" sz="2000" dirty="0" smtClean="0">
                <a:latin typeface="メイリオ" panose="020B0604030504040204" pitchFamily="50" charset="-128"/>
                <a:ea typeface="メイリオ" panose="020B0604030504040204" pitchFamily="50" charset="-128"/>
              </a:rPr>
              <a:t>・</a:t>
            </a:r>
            <a:r>
              <a:rPr lang="ja-JP" altLang="en-US" sz="2000" dirty="0" smtClean="0">
                <a:solidFill>
                  <a:srgbClr val="FF0000"/>
                </a:solidFill>
                <a:latin typeface="メイリオ" panose="020B0604030504040204" pitchFamily="50" charset="-128"/>
                <a:ea typeface="メイリオ" panose="020B0604030504040204" pitchFamily="50" charset="-128"/>
              </a:rPr>
              <a:t>理解</a:t>
            </a:r>
            <a:r>
              <a:rPr lang="en-US" altLang="ja-JP" sz="2000" dirty="0" smtClean="0">
                <a:solidFill>
                  <a:srgbClr val="FF0000"/>
                </a:solidFill>
                <a:latin typeface="メイリオ" panose="020B0604030504040204" pitchFamily="50" charset="-128"/>
                <a:ea typeface="メイリオ" panose="020B0604030504040204" pitchFamily="50" charset="-128"/>
              </a:rPr>
              <a:t>: </a:t>
            </a:r>
            <a:r>
              <a:rPr lang="ja-JP" altLang="en-US" sz="2000" dirty="0" smtClean="0">
                <a:latin typeface="メイリオ" panose="020B0604030504040204" pitchFamily="50" charset="-128"/>
                <a:ea typeface="メイリオ" panose="020B0604030504040204" pitchFamily="50" charset="-128"/>
              </a:rPr>
              <a:t>資料の内容を理解しま</a:t>
            </a:r>
            <a:r>
              <a:rPr lang="ja-JP" altLang="en-US" sz="2000" dirty="0">
                <a:latin typeface="メイリオ" panose="020B0604030504040204" pitchFamily="50" charset="-128"/>
                <a:ea typeface="メイリオ" panose="020B0604030504040204" pitchFamily="50" charset="-128"/>
              </a:rPr>
              <a:t>す</a:t>
            </a:r>
            <a:r>
              <a:rPr lang="ja-JP" altLang="en-US" sz="2000" dirty="0" smtClean="0">
                <a:latin typeface="メイリオ" panose="020B0604030504040204" pitchFamily="50" charset="-128"/>
                <a:ea typeface="メイリオ" panose="020B0604030504040204" pitchFamily="50" charset="-128"/>
              </a:rPr>
              <a:t>。</a:t>
            </a:r>
          </a:p>
          <a:p>
            <a:pPr algn="l"/>
            <a:r>
              <a:rPr kumimoji="1" lang="ja-JP" altLang="en-US" sz="2000" dirty="0" smtClean="0">
                <a:latin typeface="メイリオ" panose="020B0604030504040204" pitchFamily="50" charset="-128"/>
                <a:ea typeface="メイリオ" panose="020B0604030504040204" pitchFamily="50" charset="-128"/>
              </a:rPr>
              <a:t>・</a:t>
            </a:r>
            <a:r>
              <a:rPr kumimoji="1" lang="ja-JP" altLang="en-US" sz="2000" dirty="0" smtClean="0">
                <a:solidFill>
                  <a:srgbClr val="FF0000"/>
                </a:solidFill>
                <a:latin typeface="メイリオ" panose="020B0604030504040204" pitchFamily="50" charset="-128"/>
                <a:ea typeface="メイリオ" panose="020B0604030504040204" pitchFamily="50" charset="-128"/>
              </a:rPr>
              <a:t>確認</a:t>
            </a:r>
            <a:r>
              <a:rPr lang="ja-JP" altLang="en-US" sz="2000" dirty="0" smtClean="0">
                <a:solidFill>
                  <a:srgbClr val="FF0000"/>
                </a:solidFill>
                <a:latin typeface="メイリオ" panose="020B0604030504040204" pitchFamily="50" charset="-128"/>
                <a:ea typeface="メイリオ" panose="020B0604030504040204" pitchFamily="50" charset="-128"/>
              </a:rPr>
              <a:t>・実行</a:t>
            </a:r>
            <a:r>
              <a:rPr lang="en-US" altLang="ja-JP" sz="2000" dirty="0" smtClean="0">
                <a:solidFill>
                  <a:srgbClr val="FF0000"/>
                </a:solidFill>
                <a:latin typeface="メイリオ" panose="020B0604030504040204" pitchFamily="50" charset="-128"/>
                <a:ea typeface="メイリオ" panose="020B0604030504040204" pitchFamily="50" charset="-128"/>
              </a:rPr>
              <a:t>: </a:t>
            </a:r>
            <a:r>
              <a:rPr lang="ja-JP" altLang="en-US" sz="2000" dirty="0" smtClean="0">
                <a:latin typeface="メイリオ" panose="020B0604030504040204" pitchFamily="50" charset="-128"/>
                <a:ea typeface="メイリオ" panose="020B0604030504040204" pitchFamily="50" charset="-128"/>
              </a:rPr>
              <a:t>資料の内容を</a:t>
            </a:r>
            <a:r>
              <a:rPr lang="en-US" altLang="ja-JP" sz="2000" dirty="0" smtClean="0">
                <a:latin typeface="メイリオ" panose="020B0604030504040204" pitchFamily="50" charset="-128"/>
                <a:ea typeface="メイリオ" panose="020B0604030504040204" pitchFamily="50" charset="-128"/>
              </a:rPr>
              <a:t>PC</a:t>
            </a:r>
            <a:r>
              <a:rPr lang="ja-JP" altLang="en-US" sz="2000" dirty="0" smtClean="0">
                <a:latin typeface="メイリオ" panose="020B0604030504040204" pitchFamily="50" charset="-128"/>
                <a:ea typeface="メイリオ" panose="020B0604030504040204" pitchFamily="50" charset="-128"/>
              </a:rPr>
              <a:t>に入力して動作を確認します。</a:t>
            </a:r>
          </a:p>
          <a:p>
            <a:pPr algn="l"/>
            <a:r>
              <a:rPr kumimoji="1" lang="ja-JP" altLang="en-US" sz="2000" dirty="0" smtClean="0">
                <a:latin typeface="メイリオ" panose="020B0604030504040204" pitchFamily="50" charset="-128"/>
                <a:ea typeface="メイリオ" panose="020B0604030504040204" pitchFamily="50" charset="-128"/>
              </a:rPr>
              <a:t>・</a:t>
            </a:r>
            <a:r>
              <a:rPr kumimoji="1" lang="ja-JP" altLang="en-US" sz="2000" dirty="0" smtClean="0">
                <a:solidFill>
                  <a:srgbClr val="FF0000"/>
                </a:solidFill>
                <a:latin typeface="メイリオ" panose="020B0604030504040204" pitchFamily="50" charset="-128"/>
                <a:ea typeface="メイリオ" panose="020B0604030504040204" pitchFamily="50" charset="-128"/>
              </a:rPr>
              <a:t>開発</a:t>
            </a:r>
            <a:r>
              <a:rPr kumimoji="1" lang="en-US" altLang="ja-JP" sz="2000" dirty="0" smtClean="0">
                <a:solidFill>
                  <a:srgbClr val="FF0000"/>
                </a:solidFill>
                <a:latin typeface="メイリオ" panose="020B0604030504040204" pitchFamily="50" charset="-128"/>
                <a:ea typeface="メイリオ" panose="020B0604030504040204" pitchFamily="50" charset="-128"/>
              </a:rPr>
              <a:t>: </a:t>
            </a:r>
            <a:r>
              <a:rPr kumimoji="1" lang="ja-JP" altLang="en-US" sz="2000" dirty="0" smtClean="0">
                <a:latin typeface="メイリオ" panose="020B0604030504040204" pitchFamily="50" charset="-128"/>
                <a:ea typeface="メイリオ" panose="020B0604030504040204" pitchFamily="50" charset="-128"/>
              </a:rPr>
              <a:t>資料をみて、その課題プログラムを作成します。</a:t>
            </a:r>
          </a:p>
        </p:txBody>
      </p:sp>
      <p:sp>
        <p:nvSpPr>
          <p:cNvPr id="11" name="テキスト ボックス 10"/>
          <p:cNvSpPr txBox="1"/>
          <p:nvPr/>
        </p:nvSpPr>
        <p:spPr>
          <a:xfrm>
            <a:off x="552876" y="5048466"/>
            <a:ext cx="7733448" cy="830997"/>
          </a:xfrm>
          <a:prstGeom prst="rect">
            <a:avLst/>
          </a:prstGeom>
          <a:noFill/>
        </p:spPr>
        <p:txBody>
          <a:bodyPr wrap="square" rtlCol="0">
            <a:spAutoFit/>
          </a:bodyPr>
          <a:lstStyle/>
          <a:p>
            <a:pPr algn="l"/>
            <a:r>
              <a:rPr lang="ja-JP" altLang="en-US" sz="2400" dirty="0" smtClean="0">
                <a:solidFill>
                  <a:srgbClr val="FF0000"/>
                </a:solidFill>
                <a:latin typeface="メイリオ" panose="020B0604030504040204" pitchFamily="50" charset="-128"/>
                <a:ea typeface="メイリオ" panose="020B0604030504040204" pitchFamily="50" charset="-128"/>
              </a:rPr>
              <a:t>確認・実行するところは、次の印がついています。</a:t>
            </a:r>
          </a:p>
          <a:p>
            <a:pPr algn="l"/>
            <a:endParaRPr kumimoji="1" lang="ja-JP" altLang="en-US" sz="2400" dirty="0" smtClean="0">
              <a:latin typeface="メイリオ" panose="020B0604030504040204" pitchFamily="50" charset="-128"/>
              <a:ea typeface="メイリオ" panose="020B0604030504040204" pitchFamily="50" charset="-128"/>
            </a:endParaRPr>
          </a:p>
        </p:txBody>
      </p:sp>
      <p:pic>
        <p:nvPicPr>
          <p:cNvPr id="2" name="図 1"/>
          <p:cNvPicPr>
            <a:picLocks noChangeAspect="1"/>
          </p:cNvPicPr>
          <p:nvPr/>
        </p:nvPicPr>
        <p:blipFill>
          <a:blip r:embed="rId2"/>
          <a:stretch>
            <a:fillRect/>
          </a:stretch>
        </p:blipFill>
        <p:spPr>
          <a:xfrm>
            <a:off x="552876" y="2582346"/>
            <a:ext cx="7240116" cy="2100358"/>
          </a:xfrm>
          <a:prstGeom prst="rect">
            <a:avLst/>
          </a:prstGeom>
        </p:spPr>
      </p:pic>
      <p:sp>
        <p:nvSpPr>
          <p:cNvPr id="13" name="テキスト ボックス 12"/>
          <p:cNvSpPr txBox="1"/>
          <p:nvPr/>
        </p:nvSpPr>
        <p:spPr>
          <a:xfrm>
            <a:off x="1798320" y="5463964"/>
            <a:ext cx="1859280" cy="461665"/>
          </a:xfrm>
          <a:prstGeom prst="rect">
            <a:avLst/>
          </a:prstGeom>
          <a:noFill/>
          <a:ln w="38100">
            <a:solidFill>
              <a:srgbClr val="FF0000"/>
            </a:solidFill>
          </a:ln>
        </p:spPr>
        <p:txBody>
          <a:bodyPr wrap="square" rtlCol="0">
            <a:spAutoFit/>
          </a:bodyPr>
          <a:lstStyle/>
          <a:p>
            <a:r>
              <a:rPr kumimoji="1" lang="ja-JP" altLang="en-US" sz="2400" dirty="0" smtClean="0">
                <a:solidFill>
                  <a:srgbClr val="FF0000"/>
                </a:solidFill>
              </a:rPr>
              <a:t>確認・実行</a:t>
            </a:r>
            <a:endParaRPr kumimoji="1" lang="ja-JP" altLang="en-US" sz="2400" dirty="0">
              <a:solidFill>
                <a:srgbClr val="FF0000"/>
              </a:solidFill>
            </a:endParaRPr>
          </a:p>
        </p:txBody>
      </p:sp>
    </p:spTree>
    <p:extLst>
      <p:ext uri="{BB962C8B-B14F-4D97-AF65-F5344CB8AC3E}">
        <p14:creationId xmlns:p14="http://schemas.microsoft.com/office/powerpoint/2010/main" val="25705908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Text Box 3"/>
          <p:cNvSpPr txBox="1">
            <a:spLocks noChangeArrowheads="1"/>
          </p:cNvSpPr>
          <p:nvPr/>
        </p:nvSpPr>
        <p:spPr bwMode="auto">
          <a:xfrm>
            <a:off x="228600" y="228600"/>
            <a:ext cx="76962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l" eaLnBrk="1" hangingPunct="1">
              <a:spcBef>
                <a:spcPct val="50000"/>
              </a:spcBef>
            </a:pPr>
            <a:r>
              <a:rPr lang="en-US" altLang="ja-JP" sz="2800" dirty="0" smtClean="0">
                <a:latin typeface="メイリオ" panose="020B0604030504040204" pitchFamily="50" charset="-128"/>
                <a:ea typeface="メイリオ" panose="020B0604030504040204" pitchFamily="50" charset="-128"/>
              </a:rPr>
              <a:t>IDLE</a:t>
            </a:r>
            <a:r>
              <a:rPr lang="ja-JP" altLang="en-US" sz="2800" dirty="0" smtClean="0">
                <a:latin typeface="メイリオ" panose="020B0604030504040204" pitchFamily="50" charset="-128"/>
                <a:ea typeface="メイリオ" panose="020B0604030504040204" pitchFamily="50" charset="-128"/>
              </a:rPr>
              <a:t>使ってみよう</a:t>
            </a:r>
            <a:r>
              <a:rPr lang="en-US" altLang="ja-JP" sz="2800" dirty="0" smtClean="0">
                <a:latin typeface="メイリオ" panose="020B0604030504040204" pitchFamily="50" charset="-128"/>
                <a:ea typeface="メイリオ" panose="020B0604030504040204" pitchFamily="50" charset="-128"/>
              </a:rPr>
              <a:t>:</a:t>
            </a:r>
            <a:r>
              <a:rPr lang="ja-JP" altLang="en-US" sz="2800" dirty="0">
                <a:latin typeface="メイリオ" panose="020B0604030504040204" pitchFamily="50" charset="-128"/>
                <a:ea typeface="メイリオ" panose="020B0604030504040204" pitchFamily="50" charset="-128"/>
              </a:rPr>
              <a:t>起動</a:t>
            </a:r>
          </a:p>
        </p:txBody>
      </p:sp>
      <p:pic>
        <p:nvPicPr>
          <p:cNvPr id="2" name="図 1"/>
          <p:cNvPicPr>
            <a:picLocks noChangeAspect="1"/>
          </p:cNvPicPr>
          <p:nvPr/>
        </p:nvPicPr>
        <p:blipFill>
          <a:blip r:embed="rId2"/>
          <a:stretch>
            <a:fillRect/>
          </a:stretch>
        </p:blipFill>
        <p:spPr>
          <a:xfrm>
            <a:off x="506448" y="1647349"/>
            <a:ext cx="2191032" cy="3504247"/>
          </a:xfrm>
          <a:prstGeom prst="rect">
            <a:avLst/>
          </a:prstGeom>
        </p:spPr>
      </p:pic>
      <p:sp>
        <p:nvSpPr>
          <p:cNvPr id="20" name="テキスト ボックス 19"/>
          <p:cNvSpPr txBox="1"/>
          <p:nvPr/>
        </p:nvSpPr>
        <p:spPr>
          <a:xfrm>
            <a:off x="425766" y="705859"/>
            <a:ext cx="8230553" cy="707886"/>
          </a:xfrm>
          <a:prstGeom prst="rect">
            <a:avLst/>
          </a:prstGeom>
          <a:noFill/>
        </p:spPr>
        <p:txBody>
          <a:bodyPr wrap="square" rtlCol="0">
            <a:spAutoFit/>
          </a:bodyPr>
          <a:lstStyle/>
          <a:p>
            <a:pPr algn="l"/>
            <a:r>
              <a:rPr lang="en-US" altLang="ja-JP" sz="2000" dirty="0" smtClean="0">
                <a:latin typeface="メイリオ" panose="020B0604030504040204" pitchFamily="50" charset="-128"/>
                <a:ea typeface="メイリオ" panose="020B0604030504040204" pitchFamily="50" charset="-128"/>
              </a:rPr>
              <a:t>Windows</a:t>
            </a:r>
            <a:r>
              <a:rPr lang="ja-JP" altLang="en-US" sz="2000" dirty="0" smtClean="0">
                <a:latin typeface="メイリオ" panose="020B0604030504040204" pitchFamily="50" charset="-128"/>
                <a:ea typeface="メイリオ" panose="020B0604030504040204" pitchFamily="50" charset="-128"/>
              </a:rPr>
              <a:t>のコマンドプログラム</a:t>
            </a:r>
            <a:r>
              <a:rPr lang="en-US" altLang="ja-JP" sz="2000" dirty="0" smtClean="0">
                <a:latin typeface="メイリオ" panose="020B0604030504040204" pitchFamily="50" charset="-128"/>
                <a:ea typeface="メイリオ" panose="020B0604030504040204" pitchFamily="50" charset="-128"/>
              </a:rPr>
              <a:t>(CGI:</a:t>
            </a:r>
            <a:r>
              <a:rPr lang="ja-JP" altLang="en-US" sz="2000" dirty="0" smtClean="0">
                <a:latin typeface="メイリオ" panose="020B0604030504040204" pitchFamily="50" charset="-128"/>
                <a:ea typeface="メイリオ" panose="020B0604030504040204" pitchFamily="50" charset="-128"/>
              </a:rPr>
              <a:t>テキストベースの操作</a:t>
            </a:r>
            <a:r>
              <a:rPr lang="en-US" altLang="ja-JP" sz="2000" dirty="0" smtClean="0">
                <a:latin typeface="メイリオ" panose="020B0604030504040204" pitchFamily="50" charset="-128"/>
                <a:ea typeface="メイリオ" panose="020B0604030504040204" pitchFamily="50" charset="-128"/>
              </a:rPr>
              <a:t>)</a:t>
            </a:r>
            <a:r>
              <a:rPr lang="ja-JP" altLang="en-US" sz="2000" dirty="0" smtClean="0">
                <a:latin typeface="メイリオ" panose="020B0604030504040204" pitchFamily="50" charset="-128"/>
                <a:ea typeface="メイリオ" panose="020B0604030504040204" pitchFamily="50" charset="-128"/>
              </a:rPr>
              <a:t>を使うために、</a:t>
            </a:r>
            <a:r>
              <a:rPr lang="en-US" altLang="ja-JP" sz="2000" dirty="0" smtClean="0">
                <a:latin typeface="メイリオ" panose="020B0604030504040204" pitchFamily="50" charset="-128"/>
                <a:ea typeface="メイリオ" panose="020B0604030504040204" pitchFamily="50" charset="-128"/>
              </a:rPr>
              <a:t>[</a:t>
            </a:r>
            <a:r>
              <a:rPr lang="ja-JP" altLang="en-US" sz="2000" dirty="0" smtClean="0">
                <a:latin typeface="メイリオ" panose="020B0604030504040204" pitchFamily="50" charset="-128"/>
                <a:ea typeface="メイリオ" panose="020B0604030504040204" pitchFamily="50" charset="-128"/>
              </a:rPr>
              <a:t>コマンドプロンプト</a:t>
            </a:r>
            <a:r>
              <a:rPr lang="en-US" altLang="ja-JP" sz="2000" dirty="0" smtClean="0">
                <a:latin typeface="メイリオ" panose="020B0604030504040204" pitchFamily="50" charset="-128"/>
                <a:ea typeface="メイリオ" panose="020B0604030504040204" pitchFamily="50" charset="-128"/>
              </a:rPr>
              <a:t>]</a:t>
            </a:r>
            <a:r>
              <a:rPr lang="ja-JP" altLang="en-US" sz="2000" dirty="0" smtClean="0">
                <a:latin typeface="メイリオ" panose="020B0604030504040204" pitchFamily="50" charset="-128"/>
                <a:ea typeface="メイリオ" panose="020B0604030504040204" pitchFamily="50" charset="-128"/>
              </a:rPr>
              <a:t>又</a:t>
            </a:r>
            <a:r>
              <a:rPr lang="en-US" altLang="ja-JP" sz="2000" dirty="0" smtClean="0">
                <a:latin typeface="メイリオ" panose="020B0604030504040204" pitchFamily="50" charset="-128"/>
                <a:ea typeface="メイリオ" panose="020B0604030504040204" pitchFamily="50" charset="-128"/>
              </a:rPr>
              <a:t>[</a:t>
            </a:r>
            <a:r>
              <a:rPr lang="ja-JP" altLang="en-US" sz="2000" dirty="0" smtClean="0">
                <a:latin typeface="メイリオ" panose="020B0604030504040204" pitchFamily="50" charset="-128"/>
                <a:ea typeface="メイリオ" panose="020B0604030504040204" pitchFamily="50" charset="-128"/>
              </a:rPr>
              <a:t>ファイル名を指定して実行</a:t>
            </a:r>
            <a:r>
              <a:rPr lang="en-US" altLang="ja-JP" sz="2000" dirty="0" smtClean="0">
                <a:latin typeface="メイリオ" panose="020B0604030504040204" pitchFamily="50" charset="-128"/>
                <a:ea typeface="メイリオ" panose="020B0604030504040204" pitchFamily="50" charset="-128"/>
              </a:rPr>
              <a:t>]</a:t>
            </a:r>
            <a:r>
              <a:rPr lang="ja-JP" altLang="en-US" sz="2000" dirty="0" smtClean="0">
                <a:latin typeface="メイリオ" panose="020B0604030504040204" pitchFamily="50" charset="-128"/>
                <a:ea typeface="メイリオ" panose="020B0604030504040204" pitchFamily="50" charset="-128"/>
              </a:rPr>
              <a:t>を使って</a:t>
            </a:r>
            <a:endParaRPr kumimoji="1" lang="ja-JP" altLang="en-US" sz="2000" dirty="0">
              <a:latin typeface="メイリオ" panose="020B0604030504040204" pitchFamily="50" charset="-128"/>
              <a:ea typeface="メイリオ" panose="020B0604030504040204" pitchFamily="50" charset="-128"/>
            </a:endParaRPr>
          </a:p>
        </p:txBody>
      </p:sp>
      <p:sp>
        <p:nvSpPr>
          <p:cNvPr id="5" name="楕円 4"/>
          <p:cNvSpPr/>
          <p:nvPr/>
        </p:nvSpPr>
        <p:spPr bwMode="auto">
          <a:xfrm>
            <a:off x="425767" y="4728209"/>
            <a:ext cx="488633" cy="437734"/>
          </a:xfrm>
          <a:prstGeom prst="ellipse">
            <a:avLst/>
          </a:prstGeom>
          <a:noFill/>
          <a:ln w="38100"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cxnSp>
        <p:nvCxnSpPr>
          <p:cNvPr id="7" name="直線矢印コネクタ 6"/>
          <p:cNvCxnSpPr/>
          <p:nvPr/>
        </p:nvCxnSpPr>
        <p:spPr bwMode="auto">
          <a:xfrm flipH="1" flipV="1">
            <a:off x="670083" y="5298460"/>
            <a:ext cx="352448" cy="233660"/>
          </a:xfrm>
          <a:prstGeom prst="straightConnector1">
            <a:avLst/>
          </a:prstGeom>
          <a:solidFill>
            <a:schemeClr val="accent1"/>
          </a:solidFill>
          <a:ln w="38100" cap="flat" cmpd="sng" algn="ctr">
            <a:solidFill>
              <a:srgbClr val="FF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 name="テキスト ボックス 23"/>
          <p:cNvSpPr txBox="1"/>
          <p:nvPr/>
        </p:nvSpPr>
        <p:spPr>
          <a:xfrm>
            <a:off x="228600" y="5727531"/>
            <a:ext cx="3745230" cy="707886"/>
          </a:xfrm>
          <a:prstGeom prst="rect">
            <a:avLst/>
          </a:prstGeom>
          <a:noFill/>
        </p:spPr>
        <p:txBody>
          <a:bodyPr wrap="square" rtlCol="0">
            <a:spAutoFit/>
          </a:bodyPr>
          <a:lstStyle/>
          <a:p>
            <a:pPr algn="l"/>
            <a:r>
              <a:rPr lang="ja-JP" altLang="en-US" sz="2000" dirty="0" smtClean="0">
                <a:latin typeface="メイリオ" panose="020B0604030504040204" pitchFamily="50" charset="-128"/>
                <a:ea typeface="メイリオ" panose="020B0604030504040204" pitchFamily="50" charset="-128"/>
              </a:rPr>
              <a:t>ここにマウスカーソル持っていったから右クリック。</a:t>
            </a:r>
          </a:p>
        </p:txBody>
      </p:sp>
      <p:sp>
        <p:nvSpPr>
          <p:cNvPr id="25" name="楕円 24"/>
          <p:cNvSpPr/>
          <p:nvPr/>
        </p:nvSpPr>
        <p:spPr bwMode="auto">
          <a:xfrm>
            <a:off x="625639" y="2828149"/>
            <a:ext cx="2061082" cy="396716"/>
          </a:xfrm>
          <a:prstGeom prst="ellipse">
            <a:avLst/>
          </a:prstGeom>
          <a:noFill/>
          <a:ln w="38100"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11" name="楕円 10"/>
          <p:cNvSpPr/>
          <p:nvPr/>
        </p:nvSpPr>
        <p:spPr bwMode="auto">
          <a:xfrm>
            <a:off x="625639" y="4014099"/>
            <a:ext cx="2061082" cy="396716"/>
          </a:xfrm>
          <a:prstGeom prst="ellipse">
            <a:avLst/>
          </a:prstGeom>
          <a:noFill/>
          <a:ln w="38100"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12" name="テキスト ボックス 11"/>
          <p:cNvSpPr txBox="1"/>
          <p:nvPr/>
        </p:nvSpPr>
        <p:spPr>
          <a:xfrm>
            <a:off x="3337560" y="1429134"/>
            <a:ext cx="3745230" cy="1138773"/>
          </a:xfrm>
          <a:prstGeom prst="rect">
            <a:avLst/>
          </a:prstGeom>
          <a:noFill/>
        </p:spPr>
        <p:txBody>
          <a:bodyPr wrap="square" rtlCol="0">
            <a:spAutoFit/>
          </a:bodyPr>
          <a:lstStyle/>
          <a:p>
            <a:pPr algn="l"/>
            <a:r>
              <a:rPr lang="en-US" altLang="ja-JP" sz="3600" dirty="0" smtClean="0">
                <a:solidFill>
                  <a:srgbClr val="FF0000"/>
                </a:solidFill>
                <a:latin typeface="メイリオ" panose="020B0604030504040204" pitchFamily="50" charset="-128"/>
                <a:ea typeface="メイリオ" panose="020B0604030504040204" pitchFamily="50" charset="-128"/>
              </a:rPr>
              <a:t>idle</a:t>
            </a:r>
            <a:r>
              <a:rPr lang="ja-JP" altLang="en-US" sz="3600" dirty="0" smtClean="0">
                <a:solidFill>
                  <a:srgbClr val="FF0000"/>
                </a:solidFill>
                <a:latin typeface="メイリオ" panose="020B0604030504040204" pitchFamily="50" charset="-128"/>
                <a:ea typeface="メイリオ" panose="020B0604030504040204" pitchFamily="50" charset="-128"/>
              </a:rPr>
              <a:t>⏎</a:t>
            </a:r>
          </a:p>
          <a:p>
            <a:pPr algn="l"/>
            <a:r>
              <a:rPr lang="ja-JP" altLang="en-US" sz="3200" dirty="0" smtClean="0">
                <a:latin typeface="メイリオ" panose="020B0604030504040204" pitchFamily="50" charset="-128"/>
                <a:ea typeface="メイリオ" panose="020B0604030504040204" pitchFamily="50" charset="-128"/>
              </a:rPr>
              <a:t>で</a:t>
            </a:r>
            <a:r>
              <a:rPr lang="en-US" altLang="ja-JP" sz="3200" dirty="0" smtClean="0">
                <a:latin typeface="メイリオ" panose="020B0604030504040204" pitchFamily="50" charset="-128"/>
                <a:ea typeface="メイリオ" panose="020B0604030504040204" pitchFamily="50" charset="-128"/>
              </a:rPr>
              <a:t>IDLE</a:t>
            </a:r>
            <a:r>
              <a:rPr lang="ja-JP" altLang="en-US" sz="3200" dirty="0" smtClean="0">
                <a:latin typeface="メイリオ" panose="020B0604030504040204" pitchFamily="50" charset="-128"/>
                <a:ea typeface="メイリオ" panose="020B0604030504040204" pitchFamily="50" charset="-128"/>
              </a:rPr>
              <a:t>を起動する</a:t>
            </a:r>
          </a:p>
        </p:txBody>
      </p:sp>
      <p:sp>
        <p:nvSpPr>
          <p:cNvPr id="4" name="曲折矢印 3"/>
          <p:cNvSpPr/>
          <p:nvPr/>
        </p:nvSpPr>
        <p:spPr>
          <a:xfrm flipV="1">
            <a:off x="3153728" y="2564888"/>
            <a:ext cx="822007" cy="767060"/>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pic>
        <p:nvPicPr>
          <p:cNvPr id="6" name="図 5"/>
          <p:cNvPicPr>
            <a:picLocks noChangeAspect="1"/>
          </p:cNvPicPr>
          <p:nvPr/>
        </p:nvPicPr>
        <p:blipFill>
          <a:blip r:embed="rId3"/>
          <a:stretch>
            <a:fillRect/>
          </a:stretch>
        </p:blipFill>
        <p:spPr>
          <a:xfrm>
            <a:off x="4693442" y="2690510"/>
            <a:ext cx="2617297" cy="2232010"/>
          </a:xfrm>
          <a:prstGeom prst="rect">
            <a:avLst/>
          </a:prstGeom>
        </p:spPr>
      </p:pic>
      <p:sp>
        <p:nvSpPr>
          <p:cNvPr id="17" name="テキスト ボックス 16"/>
          <p:cNvSpPr txBox="1"/>
          <p:nvPr/>
        </p:nvSpPr>
        <p:spPr>
          <a:xfrm>
            <a:off x="4480081" y="5298460"/>
            <a:ext cx="4176237" cy="707886"/>
          </a:xfrm>
          <a:prstGeom prst="rect">
            <a:avLst/>
          </a:prstGeom>
          <a:noFill/>
        </p:spPr>
        <p:txBody>
          <a:bodyPr wrap="square" rtlCol="0">
            <a:spAutoFit/>
          </a:bodyPr>
          <a:lstStyle/>
          <a:p>
            <a:pPr algn="l"/>
            <a:r>
              <a:rPr lang="en-US" altLang="ja-JP" sz="2000" dirty="0" smtClean="0">
                <a:latin typeface="メイリオ" panose="020B0604030504040204" pitchFamily="50" charset="-128"/>
                <a:ea typeface="メイリオ" panose="020B0604030504040204" pitchFamily="50" charset="-128"/>
              </a:rPr>
              <a:t>Python</a:t>
            </a:r>
            <a:r>
              <a:rPr lang="ja-JP" altLang="en-US" sz="2000" dirty="0" smtClean="0">
                <a:latin typeface="メイリオ" panose="020B0604030504040204" pitchFamily="50" charset="-128"/>
                <a:ea typeface="メイリオ" panose="020B0604030504040204" pitchFamily="50" charset="-128"/>
              </a:rPr>
              <a:t>シェルの画面が起動する</a:t>
            </a:r>
            <a:endParaRPr lang="en-US" altLang="ja-JP" sz="2000" dirty="0" smtClean="0">
              <a:latin typeface="メイリオ" panose="020B0604030504040204" pitchFamily="50" charset="-128"/>
              <a:ea typeface="メイリオ" panose="020B0604030504040204" pitchFamily="50" charset="-128"/>
            </a:endParaRPr>
          </a:p>
          <a:p>
            <a:pPr algn="l"/>
            <a:r>
              <a:rPr lang="en-US" altLang="ja-JP" sz="2000" dirty="0" smtClean="0">
                <a:latin typeface="メイリオ" panose="020B0604030504040204" pitchFamily="50" charset="-128"/>
                <a:ea typeface="メイリオ" panose="020B0604030504040204" pitchFamily="50" charset="-128"/>
              </a:rPr>
              <a:t>(</a:t>
            </a:r>
            <a:r>
              <a:rPr lang="ja-JP" altLang="en-US" sz="2000" dirty="0" smtClean="0">
                <a:solidFill>
                  <a:srgbClr val="FF0000"/>
                </a:solidFill>
                <a:latin typeface="メイリオ" panose="020B0604030504040204" pitchFamily="50" charset="-128"/>
                <a:ea typeface="メイリオ" panose="020B0604030504040204" pitchFamily="50" charset="-128"/>
              </a:rPr>
              <a:t>シェルウィンドウ</a:t>
            </a:r>
            <a:r>
              <a:rPr lang="en-US" altLang="ja-JP" sz="2000" dirty="0" smtClean="0">
                <a:latin typeface="メイリオ" panose="020B0604030504040204" pitchFamily="50" charset="-128"/>
                <a:ea typeface="メイリオ" panose="020B0604030504040204" pitchFamily="50" charset="-128"/>
              </a:rPr>
              <a:t>)</a:t>
            </a:r>
            <a:endParaRPr lang="ja-JP" altLang="en-US" sz="2000" dirty="0" smtClean="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3382906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Text Box 3"/>
          <p:cNvSpPr txBox="1">
            <a:spLocks noChangeArrowheads="1"/>
          </p:cNvSpPr>
          <p:nvPr/>
        </p:nvSpPr>
        <p:spPr bwMode="auto">
          <a:xfrm>
            <a:off x="213360" y="195933"/>
            <a:ext cx="76962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l" eaLnBrk="1" hangingPunct="1">
              <a:spcBef>
                <a:spcPct val="50000"/>
              </a:spcBef>
            </a:pPr>
            <a:r>
              <a:rPr lang="en-US" altLang="ja-JP" sz="2800" dirty="0" smtClean="0">
                <a:latin typeface="メイリオ" panose="020B0604030504040204" pitchFamily="50" charset="-128"/>
                <a:ea typeface="メイリオ" panose="020B0604030504040204" pitchFamily="50" charset="-128"/>
              </a:rPr>
              <a:t>IDLE</a:t>
            </a:r>
            <a:r>
              <a:rPr lang="ja-JP" altLang="en-US" sz="2800" dirty="0" smtClean="0">
                <a:latin typeface="メイリオ" panose="020B0604030504040204" pitchFamily="50" charset="-128"/>
                <a:ea typeface="メイリオ" panose="020B0604030504040204" pitchFamily="50" charset="-128"/>
              </a:rPr>
              <a:t>使ってみよう</a:t>
            </a:r>
            <a:r>
              <a:rPr lang="en-US" altLang="ja-JP" sz="2800" dirty="0" smtClean="0">
                <a:latin typeface="メイリオ" panose="020B0604030504040204" pitchFamily="50" charset="-128"/>
                <a:ea typeface="メイリオ" panose="020B0604030504040204" pitchFamily="50" charset="-128"/>
              </a:rPr>
              <a:t>:Python</a:t>
            </a:r>
            <a:r>
              <a:rPr lang="ja-JP" altLang="en-US" sz="2800" dirty="0" smtClean="0">
                <a:latin typeface="メイリオ" panose="020B0604030504040204" pitchFamily="50" charset="-128"/>
                <a:ea typeface="メイリオ" panose="020B0604030504040204" pitchFamily="50" charset="-128"/>
              </a:rPr>
              <a:t>シェルの利用</a:t>
            </a:r>
            <a:endParaRPr lang="ja-JP" altLang="en-US" sz="2800" dirty="0">
              <a:latin typeface="メイリオ" panose="020B0604030504040204" pitchFamily="50" charset="-128"/>
              <a:ea typeface="メイリオ" panose="020B0604030504040204" pitchFamily="50" charset="-128"/>
            </a:endParaRPr>
          </a:p>
        </p:txBody>
      </p:sp>
      <p:sp>
        <p:nvSpPr>
          <p:cNvPr id="20" name="テキスト ボックス 19"/>
          <p:cNvSpPr txBox="1"/>
          <p:nvPr/>
        </p:nvSpPr>
        <p:spPr>
          <a:xfrm>
            <a:off x="250267" y="697617"/>
            <a:ext cx="8230553" cy="707886"/>
          </a:xfrm>
          <a:prstGeom prst="rect">
            <a:avLst/>
          </a:prstGeom>
          <a:noFill/>
        </p:spPr>
        <p:txBody>
          <a:bodyPr wrap="square" rtlCol="0">
            <a:spAutoFit/>
          </a:bodyPr>
          <a:lstStyle/>
          <a:p>
            <a:pPr algn="l"/>
            <a:r>
              <a:rPr lang="ja-JP" altLang="en-US" sz="2000" dirty="0" smtClean="0">
                <a:solidFill>
                  <a:srgbClr val="FF0000"/>
                </a:solidFill>
                <a:latin typeface="メイリオ" panose="020B0604030504040204" pitchFamily="50" charset="-128"/>
                <a:ea typeface="メイリオ" panose="020B0604030504040204" pitchFamily="50" charset="-128"/>
              </a:rPr>
              <a:t>シェルウィンドウ</a:t>
            </a:r>
            <a:r>
              <a:rPr lang="ja-JP" altLang="en-US" sz="2000" dirty="0" smtClean="0">
                <a:latin typeface="メイリオ" panose="020B0604030504040204" pitchFamily="50" charset="-128"/>
                <a:ea typeface="メイリオ" panose="020B0604030504040204" pitchFamily="50" charset="-128"/>
              </a:rPr>
              <a:t>では</a:t>
            </a:r>
            <a:r>
              <a:rPr kumimoji="1" lang="ja-JP" altLang="en-US" sz="2000" dirty="0" smtClean="0">
                <a:latin typeface="メイリオ" panose="020B0604030504040204" pitchFamily="50" charset="-128"/>
                <a:ea typeface="メイリオ" panose="020B0604030504040204" pitchFamily="50" charset="-128"/>
              </a:rPr>
              <a:t>一行づつプログラムを入力して、実行することができます。</a:t>
            </a:r>
            <a:endParaRPr kumimoji="1" lang="ja-JP" altLang="en-US" sz="2000" dirty="0">
              <a:latin typeface="メイリオ" panose="020B0604030504040204" pitchFamily="50" charset="-128"/>
              <a:ea typeface="メイリオ" panose="020B0604030504040204" pitchFamily="50" charset="-128"/>
            </a:endParaRPr>
          </a:p>
        </p:txBody>
      </p:sp>
      <p:sp>
        <p:nvSpPr>
          <p:cNvPr id="3" name="テキスト ボックス 2"/>
          <p:cNvSpPr txBox="1"/>
          <p:nvPr/>
        </p:nvSpPr>
        <p:spPr>
          <a:xfrm>
            <a:off x="762000" y="1325880"/>
            <a:ext cx="6903720" cy="1477328"/>
          </a:xfrm>
          <a:prstGeom prst="rect">
            <a:avLst/>
          </a:prstGeom>
          <a:noFill/>
          <a:ln>
            <a:solidFill>
              <a:schemeClr val="tx1"/>
            </a:solidFill>
          </a:ln>
        </p:spPr>
        <p:txBody>
          <a:bodyPr wrap="square" rtlCol="0">
            <a:spAutoFit/>
          </a:bodyPr>
          <a:lstStyle/>
          <a:p>
            <a:pPr algn="l"/>
            <a:r>
              <a:rPr lang="en-US" altLang="ja-JP" dirty="0"/>
              <a:t>Python </a:t>
            </a:r>
            <a:r>
              <a:rPr lang="en-US" altLang="ja-JP" dirty="0">
                <a:solidFill>
                  <a:srgbClr val="FF0000"/>
                </a:solidFill>
              </a:rPr>
              <a:t>3.6.4</a:t>
            </a:r>
            <a:r>
              <a:rPr lang="en-US" altLang="ja-JP" dirty="0"/>
              <a:t> (v3.6.4:d48eceb, Dec 19 2017, 06:54:40) [MSC v.1900 64 bit (AMD64)] on win32</a:t>
            </a:r>
          </a:p>
          <a:p>
            <a:pPr algn="l"/>
            <a:r>
              <a:rPr lang="en-US" altLang="ja-JP" dirty="0"/>
              <a:t>Type "copyright", "credits" or "license()" for more information.</a:t>
            </a:r>
          </a:p>
          <a:p>
            <a:pPr algn="l"/>
            <a:r>
              <a:rPr lang="en-US" altLang="ja-JP" dirty="0"/>
              <a:t>&gt;&gt;&gt; </a:t>
            </a:r>
            <a:endParaRPr kumimoji="1" lang="ja-JP" altLang="en-US" dirty="0"/>
          </a:p>
          <a:p>
            <a:pPr algn="l"/>
            <a:endParaRPr kumimoji="1" lang="ja-JP" altLang="en-US" dirty="0"/>
          </a:p>
        </p:txBody>
      </p:sp>
      <p:sp>
        <p:nvSpPr>
          <p:cNvPr id="8" name="楕円 7"/>
          <p:cNvSpPr/>
          <p:nvPr/>
        </p:nvSpPr>
        <p:spPr bwMode="auto">
          <a:xfrm>
            <a:off x="762000" y="2179320"/>
            <a:ext cx="563880" cy="304800"/>
          </a:xfrm>
          <a:prstGeom prst="ellipse">
            <a:avLst/>
          </a:prstGeom>
          <a:noFill/>
          <a:ln w="25400"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p:txBody>
      </p:sp>
      <p:cxnSp>
        <p:nvCxnSpPr>
          <p:cNvPr id="10" name="直線矢印コネクタ 9"/>
          <p:cNvCxnSpPr>
            <a:stCxn id="21" idx="1"/>
          </p:cNvCxnSpPr>
          <p:nvPr/>
        </p:nvCxnSpPr>
        <p:spPr bwMode="auto">
          <a:xfrm flipH="1" flipV="1">
            <a:off x="1363980" y="2331720"/>
            <a:ext cx="998220" cy="821413"/>
          </a:xfrm>
          <a:prstGeom prst="straightConnector1">
            <a:avLst/>
          </a:prstGeom>
          <a:solidFill>
            <a:schemeClr val="accent1"/>
          </a:solidFill>
          <a:ln w="25400" cap="flat" cmpd="sng" algn="ctr">
            <a:solidFill>
              <a:srgbClr val="FF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 name="テキスト ボックス 20"/>
          <p:cNvSpPr txBox="1"/>
          <p:nvPr/>
        </p:nvSpPr>
        <p:spPr>
          <a:xfrm>
            <a:off x="2362200" y="2953078"/>
            <a:ext cx="6035040" cy="400110"/>
          </a:xfrm>
          <a:prstGeom prst="rect">
            <a:avLst/>
          </a:prstGeom>
          <a:noFill/>
        </p:spPr>
        <p:txBody>
          <a:bodyPr wrap="square" rtlCol="0">
            <a:spAutoFit/>
          </a:bodyPr>
          <a:lstStyle/>
          <a:p>
            <a:pPr algn="l"/>
            <a:r>
              <a:rPr kumimoji="1" lang="ja-JP" altLang="en-US" sz="2000" dirty="0" smtClean="0">
                <a:latin typeface="メイリオ" panose="020B0604030504040204" pitchFamily="50" charset="-128"/>
                <a:ea typeface="メイリオ" panose="020B0604030504040204" pitchFamily="50" charset="-128"/>
              </a:rPr>
              <a:t>プロンプト</a:t>
            </a:r>
            <a:r>
              <a:rPr lang="ja-JP" altLang="en-US" sz="2000" dirty="0" smtClean="0">
                <a:latin typeface="メイリオ" panose="020B0604030504040204" pitchFamily="50" charset="-128"/>
                <a:ea typeface="メイリオ" panose="020B0604030504040204" pitchFamily="50" charset="-128"/>
              </a:rPr>
              <a:t>、ここに</a:t>
            </a:r>
            <a:r>
              <a:rPr lang="en-US" altLang="ja-JP" sz="2000" dirty="0" smtClean="0">
                <a:latin typeface="メイリオ" panose="020B0604030504040204" pitchFamily="50" charset="-128"/>
                <a:ea typeface="メイリオ" panose="020B0604030504040204" pitchFamily="50" charset="-128"/>
              </a:rPr>
              <a:t>1</a:t>
            </a:r>
            <a:r>
              <a:rPr lang="ja-JP" altLang="en-US" sz="2000" dirty="0" smtClean="0">
                <a:latin typeface="メイリオ" panose="020B0604030504040204" pitchFamily="50" charset="-128"/>
                <a:ea typeface="メイリオ" panose="020B0604030504040204" pitchFamily="50" charset="-128"/>
              </a:rPr>
              <a:t>行のプログラムを入れる。</a:t>
            </a:r>
            <a:endParaRPr kumimoji="1" lang="en-US" altLang="ja-JP" sz="2000" dirty="0" smtClean="0">
              <a:latin typeface="メイリオ" panose="020B0604030504040204" pitchFamily="50" charset="-128"/>
              <a:ea typeface="メイリオ" panose="020B0604030504040204" pitchFamily="50" charset="-128"/>
            </a:endParaRPr>
          </a:p>
        </p:txBody>
      </p:sp>
      <p:sp>
        <p:nvSpPr>
          <p:cNvPr id="23" name="テキスト ボックス 22"/>
          <p:cNvSpPr txBox="1"/>
          <p:nvPr/>
        </p:nvSpPr>
        <p:spPr>
          <a:xfrm>
            <a:off x="440528" y="3382328"/>
            <a:ext cx="4268631" cy="461665"/>
          </a:xfrm>
          <a:prstGeom prst="rect">
            <a:avLst/>
          </a:prstGeom>
          <a:noFill/>
        </p:spPr>
        <p:txBody>
          <a:bodyPr wrap="square" rtlCol="0">
            <a:spAutoFit/>
          </a:bodyPr>
          <a:lstStyle/>
          <a:p>
            <a:pPr algn="l"/>
            <a:r>
              <a:rPr kumimoji="1" lang="ja-JP" altLang="en-US" sz="2400" dirty="0" smtClean="0">
                <a:latin typeface="メイリオ" panose="020B0604030504040204" pitchFamily="50" charset="-128"/>
                <a:ea typeface="メイリオ" panose="020B0604030504040204" pitchFamily="50" charset="-128"/>
              </a:rPr>
              <a:t>初めての</a:t>
            </a:r>
            <a:r>
              <a:rPr kumimoji="1" lang="en-US" altLang="ja-JP" sz="2400" dirty="0" smtClean="0">
                <a:latin typeface="メイリオ" panose="020B0604030504040204" pitchFamily="50" charset="-128"/>
                <a:ea typeface="メイリオ" panose="020B0604030504040204" pitchFamily="50" charset="-128"/>
              </a:rPr>
              <a:t>Python</a:t>
            </a:r>
            <a:r>
              <a:rPr kumimoji="1" lang="ja-JP" altLang="en-US" sz="2400" dirty="0" smtClean="0">
                <a:latin typeface="メイリオ" panose="020B0604030504040204" pitchFamily="50" charset="-128"/>
                <a:ea typeface="メイリオ" panose="020B0604030504040204" pitchFamily="50" charset="-128"/>
              </a:rPr>
              <a:t>プログラム</a:t>
            </a:r>
            <a:endParaRPr kumimoji="1" lang="ja-JP" altLang="en-US" sz="2400" dirty="0">
              <a:latin typeface="メイリオ" panose="020B0604030504040204" pitchFamily="50" charset="-128"/>
              <a:ea typeface="メイリオ" panose="020B0604030504040204" pitchFamily="50" charset="-128"/>
            </a:endParaRPr>
          </a:p>
        </p:txBody>
      </p:sp>
      <p:sp>
        <p:nvSpPr>
          <p:cNvPr id="18" name="テキスト ボックス 17"/>
          <p:cNvSpPr txBox="1"/>
          <p:nvPr/>
        </p:nvSpPr>
        <p:spPr>
          <a:xfrm>
            <a:off x="440528" y="3932308"/>
            <a:ext cx="4815840" cy="1938992"/>
          </a:xfrm>
          <a:prstGeom prst="rect">
            <a:avLst/>
          </a:prstGeom>
          <a:noFill/>
          <a:ln w="19050">
            <a:solidFill>
              <a:schemeClr val="tx1"/>
            </a:solidFill>
          </a:ln>
        </p:spPr>
        <p:txBody>
          <a:bodyPr wrap="square" rtlCol="0">
            <a:spAutoFit/>
          </a:bodyPr>
          <a:lstStyle/>
          <a:p>
            <a:pPr algn="l"/>
            <a:r>
              <a:rPr lang="en-US" altLang="ja-JP" sz="2400" dirty="0">
                <a:latin typeface="メイリオ" panose="020B0604030504040204" pitchFamily="50" charset="-128"/>
                <a:ea typeface="メイリオ" panose="020B0604030504040204" pitchFamily="50" charset="-128"/>
              </a:rPr>
              <a:t>&gt;&gt;&gt; </a:t>
            </a:r>
            <a:r>
              <a:rPr lang="en-US" altLang="ja-JP" sz="2400" dirty="0">
                <a:solidFill>
                  <a:srgbClr val="CC6600"/>
                </a:solidFill>
                <a:latin typeface="メイリオ" panose="020B0604030504040204" pitchFamily="50" charset="-128"/>
                <a:ea typeface="メイリオ" panose="020B0604030504040204" pitchFamily="50" charset="-128"/>
              </a:rPr>
              <a:t>print</a:t>
            </a:r>
            <a:r>
              <a:rPr lang="en-US" altLang="ja-JP" sz="2400" dirty="0">
                <a:latin typeface="メイリオ" panose="020B0604030504040204" pitchFamily="50" charset="-128"/>
                <a:ea typeface="メイリオ" panose="020B0604030504040204" pitchFamily="50" charset="-128"/>
              </a:rPr>
              <a:t>("</a:t>
            </a:r>
            <a:r>
              <a:rPr lang="en-US" altLang="ja-JP" sz="2400" dirty="0">
                <a:solidFill>
                  <a:srgbClr val="00B050"/>
                </a:solidFill>
                <a:latin typeface="メイリオ" panose="020B0604030504040204" pitchFamily="50" charset="-128"/>
                <a:ea typeface="メイリオ" panose="020B0604030504040204" pitchFamily="50" charset="-128"/>
              </a:rPr>
              <a:t>Hello World</a:t>
            </a:r>
            <a:r>
              <a:rPr lang="en-US" altLang="ja-JP" sz="2400" dirty="0">
                <a:latin typeface="メイリオ" panose="020B0604030504040204" pitchFamily="50" charset="-128"/>
                <a:ea typeface="メイリオ" panose="020B0604030504040204" pitchFamily="50" charset="-128"/>
              </a:rPr>
              <a:t>!")</a:t>
            </a:r>
          </a:p>
          <a:p>
            <a:pPr algn="l"/>
            <a:r>
              <a:rPr lang="en-US" altLang="ja-JP" sz="2400" dirty="0">
                <a:solidFill>
                  <a:schemeClr val="accent2"/>
                </a:solidFill>
                <a:latin typeface="メイリオ" panose="020B0604030504040204" pitchFamily="50" charset="-128"/>
                <a:ea typeface="メイリオ" panose="020B0604030504040204" pitchFamily="50" charset="-128"/>
              </a:rPr>
              <a:t>Hello World!</a:t>
            </a:r>
          </a:p>
          <a:p>
            <a:pPr algn="l"/>
            <a:r>
              <a:rPr lang="en-US" altLang="ja-JP" sz="2400" dirty="0">
                <a:latin typeface="メイリオ" panose="020B0604030504040204" pitchFamily="50" charset="-128"/>
                <a:ea typeface="メイリオ" panose="020B0604030504040204" pitchFamily="50" charset="-128"/>
              </a:rPr>
              <a:t>&gt;&gt;&gt; </a:t>
            </a:r>
            <a:r>
              <a:rPr lang="en-US" altLang="ja-JP" sz="2400" dirty="0">
                <a:solidFill>
                  <a:srgbClr val="CC6600"/>
                </a:solidFill>
                <a:latin typeface="メイリオ" panose="020B0604030504040204" pitchFamily="50" charset="-128"/>
                <a:ea typeface="メイリオ" panose="020B0604030504040204" pitchFamily="50" charset="-128"/>
              </a:rPr>
              <a:t>print</a:t>
            </a:r>
            <a:r>
              <a:rPr lang="en-US" altLang="ja-JP" sz="2400" dirty="0">
                <a:latin typeface="メイリオ" panose="020B0604030504040204" pitchFamily="50" charset="-128"/>
                <a:ea typeface="メイリオ" panose="020B0604030504040204" pitchFamily="50" charset="-128"/>
              </a:rPr>
              <a:t>(1+2)</a:t>
            </a:r>
          </a:p>
          <a:p>
            <a:pPr algn="l"/>
            <a:r>
              <a:rPr lang="en-US" altLang="ja-JP" sz="2400" dirty="0">
                <a:solidFill>
                  <a:schemeClr val="accent2"/>
                </a:solidFill>
                <a:latin typeface="メイリオ" panose="020B0604030504040204" pitchFamily="50" charset="-128"/>
                <a:ea typeface="メイリオ" panose="020B0604030504040204" pitchFamily="50" charset="-128"/>
              </a:rPr>
              <a:t>3</a:t>
            </a:r>
          </a:p>
          <a:p>
            <a:pPr algn="l"/>
            <a:r>
              <a:rPr lang="en-US" altLang="ja-JP" sz="2400" dirty="0">
                <a:latin typeface="メイリオ" panose="020B0604030504040204" pitchFamily="50" charset="-128"/>
                <a:ea typeface="メイリオ" panose="020B0604030504040204" pitchFamily="50" charset="-128"/>
              </a:rPr>
              <a:t>&gt;&gt;&gt; </a:t>
            </a:r>
            <a:endParaRPr kumimoji="1" lang="ja-JP" altLang="en-US" sz="2400" dirty="0">
              <a:latin typeface="メイリオ" panose="020B0604030504040204" pitchFamily="50" charset="-128"/>
              <a:ea typeface="メイリオ" panose="020B0604030504040204" pitchFamily="50" charset="-128"/>
            </a:endParaRPr>
          </a:p>
        </p:txBody>
      </p:sp>
      <p:cxnSp>
        <p:nvCxnSpPr>
          <p:cNvPr id="22" name="直線矢印コネクタ 21"/>
          <p:cNvCxnSpPr/>
          <p:nvPr/>
        </p:nvCxnSpPr>
        <p:spPr bwMode="auto">
          <a:xfrm flipH="1" flipV="1">
            <a:off x="4709160" y="4084320"/>
            <a:ext cx="883920" cy="60960"/>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矢印コネクタ 26"/>
          <p:cNvCxnSpPr/>
          <p:nvPr/>
        </p:nvCxnSpPr>
        <p:spPr bwMode="auto">
          <a:xfrm flipH="1">
            <a:off x="3139440" y="4419600"/>
            <a:ext cx="2452209" cy="482204"/>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1" name="テキスト ボックス 30"/>
          <p:cNvSpPr txBox="1"/>
          <p:nvPr/>
        </p:nvSpPr>
        <p:spPr>
          <a:xfrm>
            <a:off x="5623560" y="3994995"/>
            <a:ext cx="3078479" cy="1938992"/>
          </a:xfrm>
          <a:prstGeom prst="rect">
            <a:avLst/>
          </a:prstGeom>
          <a:noFill/>
        </p:spPr>
        <p:txBody>
          <a:bodyPr wrap="square" rtlCol="0">
            <a:spAutoFit/>
          </a:bodyPr>
          <a:lstStyle/>
          <a:p>
            <a:pPr algn="l"/>
            <a:r>
              <a:rPr kumimoji="1" lang="ja-JP" altLang="en-US" sz="2400" dirty="0" smtClean="0">
                <a:latin typeface="メイリオ" panose="020B0604030504040204" pitchFamily="50" charset="-128"/>
                <a:ea typeface="メイリオ" panose="020B0604030504040204" pitchFamily="50" charset="-128"/>
              </a:rPr>
              <a:t>これをプログラムとして入力すると</a:t>
            </a:r>
            <a:r>
              <a:rPr kumimoji="1" lang="ja-JP" altLang="en-US" sz="2400" dirty="0" smtClean="0">
                <a:solidFill>
                  <a:schemeClr val="accent2"/>
                </a:solidFill>
                <a:latin typeface="メイリオ" panose="020B0604030504040204" pitchFamily="50" charset="-128"/>
                <a:ea typeface="メイリオ" panose="020B0604030504040204" pitchFamily="50" charset="-128"/>
              </a:rPr>
              <a:t>青字</a:t>
            </a:r>
            <a:r>
              <a:rPr kumimoji="1" lang="ja-JP" altLang="en-US" sz="2400" dirty="0" smtClean="0">
                <a:latin typeface="メイリオ" panose="020B0604030504040204" pitchFamily="50" charset="-128"/>
                <a:ea typeface="メイリオ" panose="020B0604030504040204" pitchFamily="50" charset="-128"/>
              </a:rPr>
              <a:t>の部分が実行結果</a:t>
            </a:r>
          </a:p>
          <a:p>
            <a:pPr algn="l"/>
            <a:endParaRPr lang="ja-JP" altLang="en-US" sz="2400" dirty="0">
              <a:latin typeface="メイリオ" panose="020B0604030504040204" pitchFamily="50" charset="-128"/>
              <a:ea typeface="メイリオ" panose="020B0604030504040204" pitchFamily="50" charset="-128"/>
            </a:endParaRPr>
          </a:p>
          <a:p>
            <a:pPr algn="l"/>
            <a:r>
              <a:rPr kumimoji="1" lang="en-US" altLang="ja-JP" sz="2400" dirty="0" smtClean="0">
                <a:latin typeface="メイリオ" panose="020B0604030504040204" pitchFamily="50" charset="-128"/>
                <a:ea typeface="メイリオ" panose="020B0604030504040204" pitchFamily="50" charset="-128"/>
              </a:rPr>
              <a:t>Print()  </a:t>
            </a:r>
            <a:r>
              <a:rPr kumimoji="1" lang="ja-JP" altLang="en-US" sz="2400" dirty="0" smtClean="0">
                <a:latin typeface="メイリオ" panose="020B0604030504040204" pitchFamily="50" charset="-128"/>
                <a:ea typeface="メイリオ" panose="020B0604030504040204" pitchFamily="50" charset="-128"/>
              </a:rPr>
              <a:t>表示する</a:t>
            </a:r>
            <a:endParaRPr kumimoji="1" lang="ja-JP" altLang="en-US" sz="2400" dirty="0">
              <a:latin typeface="メイリオ" panose="020B0604030504040204" pitchFamily="50" charset="-128"/>
              <a:ea typeface="メイリオ" panose="020B0604030504040204" pitchFamily="50" charset="-128"/>
            </a:endParaRPr>
          </a:p>
        </p:txBody>
      </p:sp>
      <p:sp>
        <p:nvSpPr>
          <p:cNvPr id="13" name="テキスト ボックス 12"/>
          <p:cNvSpPr txBox="1"/>
          <p:nvPr/>
        </p:nvSpPr>
        <p:spPr>
          <a:xfrm>
            <a:off x="4365544" y="3546649"/>
            <a:ext cx="1859280" cy="461665"/>
          </a:xfrm>
          <a:prstGeom prst="rect">
            <a:avLst/>
          </a:prstGeom>
          <a:solidFill>
            <a:schemeClr val="bg1"/>
          </a:solidFill>
          <a:ln w="38100">
            <a:solidFill>
              <a:srgbClr val="FF0000"/>
            </a:solidFill>
          </a:ln>
        </p:spPr>
        <p:txBody>
          <a:bodyPr wrap="square" rtlCol="0">
            <a:spAutoFit/>
          </a:bodyPr>
          <a:lstStyle/>
          <a:p>
            <a:r>
              <a:rPr kumimoji="1" lang="ja-JP" altLang="en-US" sz="2400" dirty="0" smtClean="0">
                <a:solidFill>
                  <a:srgbClr val="FF0000"/>
                </a:solidFill>
              </a:rPr>
              <a:t>確認・実行</a:t>
            </a:r>
            <a:endParaRPr kumimoji="1" lang="ja-JP" altLang="en-US" sz="2400" dirty="0">
              <a:solidFill>
                <a:srgbClr val="FF0000"/>
              </a:solidFill>
            </a:endParaRPr>
          </a:p>
        </p:txBody>
      </p:sp>
      <p:sp>
        <p:nvSpPr>
          <p:cNvPr id="14" name="テキスト ボックス 13"/>
          <p:cNvSpPr txBox="1"/>
          <p:nvPr/>
        </p:nvSpPr>
        <p:spPr>
          <a:xfrm>
            <a:off x="1043940" y="6082531"/>
            <a:ext cx="6035040" cy="400110"/>
          </a:xfrm>
          <a:prstGeom prst="rect">
            <a:avLst/>
          </a:prstGeom>
          <a:noFill/>
        </p:spPr>
        <p:txBody>
          <a:bodyPr wrap="square" rtlCol="0">
            <a:spAutoFit/>
          </a:bodyPr>
          <a:lstStyle/>
          <a:p>
            <a:pPr algn="l"/>
            <a:r>
              <a:rPr kumimoji="1" lang="ja-JP" altLang="en-US" sz="2000" dirty="0" smtClean="0">
                <a:solidFill>
                  <a:srgbClr val="FF0000"/>
                </a:solidFill>
                <a:latin typeface="メイリオ" panose="020B0604030504040204" pitchFamily="50" charset="-128"/>
                <a:ea typeface="メイリオ" panose="020B0604030504040204" pitchFamily="50" charset="-128"/>
              </a:rPr>
              <a:t>エラーが出た人はつぎのスライドを見て対応</a:t>
            </a:r>
            <a:endParaRPr kumimoji="1" lang="en-US" altLang="ja-JP" sz="2000" dirty="0" smtClean="0">
              <a:solidFill>
                <a:srgbClr val="FF0000"/>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1386795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スライド番号プレースホルダー 3"/>
          <p:cNvSpPr>
            <a:spLocks noGrp="1"/>
          </p:cNvSpPr>
          <p:nvPr>
            <p:ph type="sldNum" sz="quarter" idx="12"/>
          </p:nvPr>
        </p:nvSpPr>
        <p:spPr/>
        <p:txBody>
          <a:bodyPr/>
          <a:lstStyle/>
          <a:p>
            <a:fld id="{572DC4A3-00FE-48DE-8DD5-8C07E9BA1D42}" type="slidenum">
              <a:rPr lang="en-US" altLang="ja-JP" sz="2000">
                <a:latin typeface="メイリオ" panose="020B0604030504040204" pitchFamily="50" charset="-128"/>
                <a:ea typeface="メイリオ" panose="020B0604030504040204" pitchFamily="50" charset="-128"/>
              </a:rPr>
              <a:pPr/>
              <a:t>9</a:t>
            </a:fld>
            <a:endParaRPr lang="en-US" altLang="ja-JP" sz="2000">
              <a:latin typeface="メイリオ" panose="020B0604030504040204" pitchFamily="50" charset="-128"/>
              <a:ea typeface="メイリオ" panose="020B0604030504040204" pitchFamily="50" charset="-128"/>
            </a:endParaRPr>
          </a:p>
        </p:txBody>
      </p:sp>
      <p:sp>
        <p:nvSpPr>
          <p:cNvPr id="95234" name="Text Box 2"/>
          <p:cNvSpPr txBox="1">
            <a:spLocks noChangeArrowheads="1"/>
          </p:cNvSpPr>
          <p:nvPr/>
        </p:nvSpPr>
        <p:spPr bwMode="auto">
          <a:xfrm>
            <a:off x="300038" y="246063"/>
            <a:ext cx="812768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50000"/>
              </a:spcBef>
            </a:pPr>
            <a:r>
              <a:rPr lang="en-US" altLang="ja-JP" sz="2800" dirty="0" smtClean="0">
                <a:latin typeface="メイリオ" panose="020B0604030504040204" pitchFamily="50" charset="-128"/>
                <a:ea typeface="メイリオ" panose="020B0604030504040204" pitchFamily="50" charset="-128"/>
              </a:rPr>
              <a:t> </a:t>
            </a:r>
            <a:r>
              <a:rPr lang="ja-JP" altLang="en-US" sz="2800" dirty="0" smtClean="0">
                <a:latin typeface="メイリオ" panose="020B0604030504040204" pitchFamily="50" charset="-128"/>
                <a:ea typeface="メイリオ" panose="020B0604030504040204" pitchFamily="50" charset="-128"/>
              </a:rPr>
              <a:t>エラーの対応</a:t>
            </a:r>
            <a:r>
              <a:rPr lang="en-US" altLang="ja-JP" sz="2800" dirty="0" smtClean="0">
                <a:latin typeface="メイリオ" panose="020B0604030504040204" pitchFamily="50" charset="-128"/>
                <a:ea typeface="メイリオ" panose="020B0604030504040204" pitchFamily="50" charset="-128"/>
              </a:rPr>
              <a:t>(1)</a:t>
            </a:r>
            <a:endParaRPr lang="en-US" altLang="ja-JP" sz="2800" dirty="0">
              <a:latin typeface="メイリオ" panose="020B0604030504040204" pitchFamily="50" charset="-128"/>
              <a:ea typeface="メイリオ" panose="020B0604030504040204" pitchFamily="50" charset="-128"/>
            </a:endParaRPr>
          </a:p>
        </p:txBody>
      </p:sp>
      <p:sp>
        <p:nvSpPr>
          <p:cNvPr id="22" name="テキスト ボックス 21"/>
          <p:cNvSpPr txBox="1"/>
          <p:nvPr/>
        </p:nvSpPr>
        <p:spPr>
          <a:xfrm>
            <a:off x="300038" y="2343478"/>
            <a:ext cx="5414962" cy="2554545"/>
          </a:xfrm>
          <a:prstGeom prst="rect">
            <a:avLst/>
          </a:prstGeom>
          <a:noFill/>
          <a:ln w="19050">
            <a:solidFill>
              <a:schemeClr val="tx1"/>
            </a:solidFill>
          </a:ln>
        </p:spPr>
        <p:txBody>
          <a:bodyPr wrap="square" rtlCol="0">
            <a:spAutoFit/>
          </a:bodyPr>
          <a:lstStyle/>
          <a:p>
            <a:pPr algn="l"/>
            <a:r>
              <a:rPr lang="en-US" altLang="ja-JP" sz="2000" dirty="0">
                <a:latin typeface="メイリオ" panose="020B0604030504040204" pitchFamily="50" charset="-128"/>
                <a:ea typeface="メイリオ" panose="020B0604030504040204" pitchFamily="50" charset="-128"/>
              </a:rPr>
              <a:t>&gt;&gt;&gt; </a:t>
            </a:r>
            <a:r>
              <a:rPr lang="en-US" altLang="ja-JP" sz="2000" dirty="0" err="1">
                <a:latin typeface="メイリオ" panose="020B0604030504040204" pitchFamily="50" charset="-128"/>
                <a:ea typeface="メイリオ" panose="020B0604030504040204" pitchFamily="50" charset="-128"/>
              </a:rPr>
              <a:t>pritn</a:t>
            </a:r>
            <a:r>
              <a:rPr lang="en-US" altLang="ja-JP" sz="2000" dirty="0">
                <a:latin typeface="メイリオ" panose="020B0604030504040204" pitchFamily="50" charset="-128"/>
                <a:ea typeface="メイリオ" panose="020B0604030504040204" pitchFamily="50" charset="-128"/>
              </a:rPr>
              <a:t>(1+2)</a:t>
            </a:r>
          </a:p>
          <a:p>
            <a:pPr algn="l"/>
            <a:r>
              <a:rPr lang="en-US" altLang="ja-JP" sz="2000" dirty="0" err="1">
                <a:solidFill>
                  <a:srgbClr val="FF0000"/>
                </a:solidFill>
                <a:latin typeface="メイリオ" panose="020B0604030504040204" pitchFamily="50" charset="-128"/>
                <a:ea typeface="メイリオ" panose="020B0604030504040204" pitchFamily="50" charset="-128"/>
              </a:rPr>
              <a:t>Traceback</a:t>
            </a:r>
            <a:r>
              <a:rPr lang="en-US" altLang="ja-JP" sz="2000" dirty="0">
                <a:solidFill>
                  <a:srgbClr val="FF0000"/>
                </a:solidFill>
                <a:latin typeface="メイリオ" panose="020B0604030504040204" pitchFamily="50" charset="-128"/>
                <a:ea typeface="メイリオ" panose="020B0604030504040204" pitchFamily="50" charset="-128"/>
              </a:rPr>
              <a:t> (most recent call last):</a:t>
            </a:r>
          </a:p>
          <a:p>
            <a:pPr algn="l"/>
            <a:r>
              <a:rPr lang="en-US" altLang="ja-JP" sz="2000" dirty="0">
                <a:solidFill>
                  <a:srgbClr val="FF0000"/>
                </a:solidFill>
                <a:latin typeface="メイリオ" panose="020B0604030504040204" pitchFamily="50" charset="-128"/>
                <a:ea typeface="メイリオ" panose="020B0604030504040204" pitchFamily="50" charset="-128"/>
              </a:rPr>
              <a:t>  File "&lt;pyshell#0&gt;", line 1, in &lt;module&gt;</a:t>
            </a:r>
          </a:p>
          <a:p>
            <a:pPr algn="l"/>
            <a:r>
              <a:rPr lang="en-US" altLang="ja-JP" sz="2000" dirty="0">
                <a:solidFill>
                  <a:srgbClr val="FF0000"/>
                </a:solidFill>
                <a:latin typeface="メイリオ" panose="020B0604030504040204" pitchFamily="50" charset="-128"/>
                <a:ea typeface="メイリオ" panose="020B0604030504040204" pitchFamily="50" charset="-128"/>
              </a:rPr>
              <a:t>    </a:t>
            </a:r>
            <a:r>
              <a:rPr lang="en-US" altLang="ja-JP" sz="2000" dirty="0" err="1">
                <a:solidFill>
                  <a:srgbClr val="FF0000"/>
                </a:solidFill>
                <a:latin typeface="メイリオ" panose="020B0604030504040204" pitchFamily="50" charset="-128"/>
                <a:ea typeface="メイリオ" panose="020B0604030504040204" pitchFamily="50" charset="-128"/>
              </a:rPr>
              <a:t>pritn</a:t>
            </a:r>
            <a:r>
              <a:rPr lang="en-US" altLang="ja-JP" sz="2000" dirty="0">
                <a:solidFill>
                  <a:srgbClr val="FF0000"/>
                </a:solidFill>
                <a:latin typeface="メイリオ" panose="020B0604030504040204" pitchFamily="50" charset="-128"/>
                <a:ea typeface="メイリオ" panose="020B0604030504040204" pitchFamily="50" charset="-128"/>
              </a:rPr>
              <a:t>(1+2)</a:t>
            </a:r>
          </a:p>
          <a:p>
            <a:pPr algn="l"/>
            <a:r>
              <a:rPr lang="en-US" altLang="ja-JP" sz="2000" dirty="0" err="1">
                <a:solidFill>
                  <a:srgbClr val="FF0000"/>
                </a:solidFill>
                <a:latin typeface="メイリオ" panose="020B0604030504040204" pitchFamily="50" charset="-128"/>
                <a:ea typeface="メイリオ" panose="020B0604030504040204" pitchFamily="50" charset="-128"/>
              </a:rPr>
              <a:t>NameError</a:t>
            </a:r>
            <a:r>
              <a:rPr lang="en-US" altLang="ja-JP" sz="2000" dirty="0">
                <a:solidFill>
                  <a:srgbClr val="FF0000"/>
                </a:solidFill>
                <a:latin typeface="メイリオ" panose="020B0604030504040204" pitchFamily="50" charset="-128"/>
                <a:ea typeface="メイリオ" panose="020B0604030504040204" pitchFamily="50" charset="-128"/>
              </a:rPr>
              <a:t>: name '</a:t>
            </a:r>
            <a:r>
              <a:rPr lang="en-US" altLang="ja-JP" sz="2000" dirty="0" err="1">
                <a:solidFill>
                  <a:srgbClr val="FF0000"/>
                </a:solidFill>
                <a:latin typeface="メイリオ" panose="020B0604030504040204" pitchFamily="50" charset="-128"/>
                <a:ea typeface="メイリオ" panose="020B0604030504040204" pitchFamily="50" charset="-128"/>
              </a:rPr>
              <a:t>pritn</a:t>
            </a:r>
            <a:r>
              <a:rPr lang="en-US" altLang="ja-JP" sz="2000" dirty="0">
                <a:solidFill>
                  <a:srgbClr val="FF0000"/>
                </a:solidFill>
                <a:latin typeface="メイリオ" panose="020B0604030504040204" pitchFamily="50" charset="-128"/>
                <a:ea typeface="メイリオ" panose="020B0604030504040204" pitchFamily="50" charset="-128"/>
              </a:rPr>
              <a:t>' is not defined</a:t>
            </a:r>
          </a:p>
          <a:p>
            <a:pPr algn="l"/>
            <a:r>
              <a:rPr lang="en-US" altLang="ja-JP" sz="2000" dirty="0">
                <a:latin typeface="メイリオ" panose="020B0604030504040204" pitchFamily="50" charset="-128"/>
                <a:ea typeface="メイリオ" panose="020B0604030504040204" pitchFamily="50" charset="-128"/>
              </a:rPr>
              <a:t>&gt;&gt;&gt; </a:t>
            </a:r>
            <a:r>
              <a:rPr lang="en-US" altLang="ja-JP" sz="2000" dirty="0">
                <a:solidFill>
                  <a:schemeClr val="accent6"/>
                </a:solidFill>
                <a:latin typeface="メイリオ" panose="020B0604030504040204" pitchFamily="50" charset="-128"/>
                <a:ea typeface="メイリオ" panose="020B0604030504040204" pitchFamily="50" charset="-128"/>
              </a:rPr>
              <a:t>print</a:t>
            </a:r>
            <a:r>
              <a:rPr lang="en-US" altLang="ja-JP" sz="2000" dirty="0">
                <a:latin typeface="メイリオ" panose="020B0604030504040204" pitchFamily="50" charset="-128"/>
                <a:ea typeface="メイリオ" panose="020B0604030504040204" pitchFamily="50" charset="-128"/>
              </a:rPr>
              <a:t>(1+2)</a:t>
            </a:r>
          </a:p>
          <a:p>
            <a:pPr algn="l"/>
            <a:r>
              <a:rPr lang="en-US" altLang="ja-JP" sz="2000" dirty="0">
                <a:latin typeface="メイリオ" panose="020B0604030504040204" pitchFamily="50" charset="-128"/>
                <a:ea typeface="メイリオ" panose="020B0604030504040204" pitchFamily="50" charset="-128"/>
              </a:rPr>
              <a:t>3</a:t>
            </a:r>
          </a:p>
          <a:p>
            <a:pPr algn="l"/>
            <a:r>
              <a:rPr lang="en-US" altLang="ja-JP" sz="2000" dirty="0">
                <a:latin typeface="メイリオ" panose="020B0604030504040204" pitchFamily="50" charset="-128"/>
                <a:ea typeface="メイリオ" panose="020B0604030504040204" pitchFamily="50" charset="-128"/>
              </a:rPr>
              <a:t>&gt;&gt;&gt; </a:t>
            </a:r>
            <a:endParaRPr lang="en-US" altLang="ja-JP" sz="2000" dirty="0">
              <a:solidFill>
                <a:srgbClr val="FF0000"/>
              </a:solidFill>
              <a:latin typeface="メイリオ" panose="020B0604030504040204" pitchFamily="50" charset="-128"/>
              <a:ea typeface="メイリオ" panose="020B0604030504040204" pitchFamily="50" charset="-128"/>
            </a:endParaRPr>
          </a:p>
        </p:txBody>
      </p:sp>
      <p:sp>
        <p:nvSpPr>
          <p:cNvPr id="24" name="テキスト ボックス 23"/>
          <p:cNvSpPr txBox="1"/>
          <p:nvPr/>
        </p:nvSpPr>
        <p:spPr>
          <a:xfrm>
            <a:off x="300038" y="769283"/>
            <a:ext cx="8183721" cy="1200329"/>
          </a:xfrm>
          <a:prstGeom prst="rect">
            <a:avLst/>
          </a:prstGeom>
          <a:noFill/>
        </p:spPr>
        <p:txBody>
          <a:bodyPr wrap="square" rtlCol="0">
            <a:spAutoFit/>
          </a:bodyPr>
          <a:lstStyle/>
          <a:p>
            <a:pPr algn="l"/>
            <a:r>
              <a:rPr lang="ja-JP" altLang="en-US" sz="2400" dirty="0" smtClean="0">
                <a:solidFill>
                  <a:srgbClr val="FF0000"/>
                </a:solidFill>
                <a:latin typeface="メイリオ" panose="020B0604030504040204" pitchFamily="50" charset="-128"/>
                <a:ea typeface="メイリオ" panose="020B0604030504040204" pitchFamily="50" charset="-128"/>
              </a:rPr>
              <a:t>シェルウィンドウ</a:t>
            </a:r>
            <a:r>
              <a:rPr lang="ja-JP" altLang="en-US" sz="2400" dirty="0" smtClean="0">
                <a:latin typeface="メイリオ" panose="020B0604030504040204" pitchFamily="50" charset="-128"/>
                <a:ea typeface="メイリオ" panose="020B0604030504040204" pitchFamily="50" charset="-128"/>
              </a:rPr>
              <a:t>でプログラムを</a:t>
            </a:r>
            <a:r>
              <a:rPr lang="en-US" altLang="ja-JP" sz="2400" dirty="0" smtClean="0">
                <a:latin typeface="メイリオ" panose="020B0604030504040204" pitchFamily="50" charset="-128"/>
                <a:ea typeface="メイリオ" panose="020B0604030504040204" pitchFamily="50" charset="-128"/>
              </a:rPr>
              <a:t>1</a:t>
            </a:r>
            <a:r>
              <a:rPr lang="ja-JP" altLang="en-US" sz="2400" dirty="0" smtClean="0">
                <a:latin typeface="メイリオ" panose="020B0604030504040204" pitchFamily="50" charset="-128"/>
                <a:ea typeface="メイリオ" panose="020B0604030504040204" pitchFamily="50" charset="-128"/>
              </a:rPr>
              <a:t>行づつ実行しているときは</a:t>
            </a:r>
            <a:r>
              <a:rPr lang="ja-JP" altLang="en-US" sz="2400" dirty="0" smtClean="0">
                <a:solidFill>
                  <a:srgbClr val="FF0000"/>
                </a:solidFill>
                <a:latin typeface="メイリオ" panose="020B0604030504040204" pitchFamily="50" charset="-128"/>
                <a:ea typeface="メイリオ" panose="020B0604030504040204" pitchFamily="50" charset="-128"/>
              </a:rPr>
              <a:t>電卓みたいなモード</a:t>
            </a:r>
            <a:r>
              <a:rPr lang="ja-JP" altLang="en-US" sz="2400" dirty="0" smtClean="0">
                <a:latin typeface="メイリオ" panose="020B0604030504040204" pitchFamily="50" charset="-128"/>
                <a:ea typeface="メイリオ" panose="020B0604030504040204" pitchFamily="50" charset="-128"/>
              </a:rPr>
              <a:t>です、エラーがあっても、次に正しく入力すれば問題ありません。</a:t>
            </a:r>
            <a:endParaRPr kumimoji="1" lang="ja-JP" altLang="en-US" sz="2400" dirty="0">
              <a:latin typeface="メイリオ" panose="020B0604030504040204" pitchFamily="50" charset="-128"/>
              <a:ea typeface="メイリオ" panose="020B0604030504040204" pitchFamily="50" charset="-128"/>
            </a:endParaRPr>
          </a:p>
        </p:txBody>
      </p:sp>
      <p:sp>
        <p:nvSpPr>
          <p:cNvPr id="12" name="テキスト ボックス 11"/>
          <p:cNvSpPr txBox="1"/>
          <p:nvPr/>
        </p:nvSpPr>
        <p:spPr>
          <a:xfrm>
            <a:off x="5715000" y="2605087"/>
            <a:ext cx="3210322" cy="1631216"/>
          </a:xfrm>
          <a:prstGeom prst="rect">
            <a:avLst/>
          </a:prstGeom>
          <a:noFill/>
          <a:ln w="19050">
            <a:noFill/>
          </a:ln>
        </p:spPr>
        <p:txBody>
          <a:bodyPr wrap="square" rtlCol="0">
            <a:spAutoFit/>
          </a:bodyPr>
          <a:lstStyle/>
          <a:p>
            <a:pPr algn="l"/>
            <a:r>
              <a:rPr kumimoji="1" lang="en-US" altLang="ja-JP" sz="2000" dirty="0" smtClean="0">
                <a:latin typeface="メイリオ" panose="020B0604030504040204" pitchFamily="50" charset="-128"/>
                <a:ea typeface="メイリオ" panose="020B0604030504040204" pitchFamily="50" charset="-128"/>
              </a:rPr>
              <a:t>print</a:t>
            </a:r>
            <a:r>
              <a:rPr kumimoji="1" lang="ja-JP" altLang="en-US" sz="2000" dirty="0" smtClean="0">
                <a:latin typeface="メイリオ" panose="020B0604030504040204" pitchFamily="50" charset="-128"/>
                <a:ea typeface="メイリオ" panose="020B0604030504040204" pitchFamily="50" charset="-128"/>
              </a:rPr>
              <a:t>の綴りが間違ってエラーになりますが、</a:t>
            </a:r>
          </a:p>
          <a:p>
            <a:pPr algn="l"/>
            <a:r>
              <a:rPr lang="ja-JP" altLang="en-US" sz="2000" dirty="0" smtClean="0">
                <a:latin typeface="メイリオ" panose="020B0604030504040204" pitchFamily="50" charset="-128"/>
                <a:ea typeface="メイリオ" panose="020B0604030504040204" pitchFamily="50" charset="-128"/>
              </a:rPr>
              <a:t>問題ありません。</a:t>
            </a:r>
          </a:p>
          <a:p>
            <a:pPr algn="l"/>
            <a:endParaRPr lang="ja-JP" altLang="en-US" sz="2000" dirty="0">
              <a:latin typeface="メイリオ" panose="020B0604030504040204" pitchFamily="50" charset="-128"/>
              <a:ea typeface="メイリオ" panose="020B0604030504040204" pitchFamily="50" charset="-128"/>
            </a:endParaRPr>
          </a:p>
          <a:p>
            <a:pPr algn="l"/>
            <a:r>
              <a:rPr lang="ja-JP" altLang="en-US" sz="2000" dirty="0" smtClean="0">
                <a:latin typeface="メイリオ" panose="020B0604030504040204" pitchFamily="50" charset="-128"/>
                <a:ea typeface="メイリオ" panose="020B0604030504040204" pitchFamily="50" charset="-128"/>
              </a:rPr>
              <a:t>正しく打ち直せば</a:t>
            </a:r>
            <a:r>
              <a:rPr lang="en-US" altLang="ja-JP" sz="2000" dirty="0" smtClean="0">
                <a:latin typeface="メイリオ" panose="020B0604030504040204" pitchFamily="50" charset="-128"/>
                <a:ea typeface="メイリオ" panose="020B0604030504040204" pitchFamily="50" charset="-128"/>
              </a:rPr>
              <a:t>OK</a:t>
            </a:r>
            <a:r>
              <a:rPr lang="ja-JP" altLang="en-US" sz="2000" dirty="0" smtClean="0">
                <a:latin typeface="メイリオ" panose="020B0604030504040204" pitchFamily="50" charset="-128"/>
                <a:ea typeface="メイリオ" panose="020B0604030504040204" pitchFamily="50" charset="-128"/>
              </a:rPr>
              <a:t>です。</a:t>
            </a:r>
          </a:p>
        </p:txBody>
      </p:sp>
    </p:spTree>
    <p:extLst>
      <p:ext uri="{BB962C8B-B14F-4D97-AF65-F5344CB8AC3E}">
        <p14:creationId xmlns:p14="http://schemas.microsoft.com/office/powerpoint/2010/main" val="3045998070"/>
      </p:ext>
    </p:extLst>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7807</TotalTime>
  <Words>3749</Words>
  <Application>Microsoft Office PowerPoint</Application>
  <PresentationFormat>画面に合わせる (4:3)</PresentationFormat>
  <Paragraphs>624</Paragraphs>
  <Slides>44</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44</vt:i4>
      </vt:variant>
    </vt:vector>
  </HeadingPairs>
  <TitlesOfParts>
    <vt:vector size="50" baseType="lpstr">
      <vt:lpstr>ＭＳ Ｐゴシック</vt:lpstr>
      <vt:lpstr>ＭＳ Ｐ明朝</vt:lpstr>
      <vt:lpstr>メイリオ</vt:lpstr>
      <vt:lpstr>Arial</vt:lpstr>
      <vt:lpstr>Wingdings</vt:lpstr>
      <vt:lpstr>標準デザイン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より進んだ課題</vt:lpstr>
      <vt:lpstr>課題1素数を求めるプログラム(割り算方式)</vt:lpstr>
      <vt:lpstr>課題1素数を求めるプログラム(割り算方式)ヒント</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gohome8</cp:lastModifiedBy>
  <cp:revision>253</cp:revision>
  <cp:lastPrinted>2020-08-15T06:04:41Z</cp:lastPrinted>
  <dcterms:created xsi:type="dcterms:W3CDTF">2014-03-24T13:08:44Z</dcterms:created>
  <dcterms:modified xsi:type="dcterms:W3CDTF">2020-08-15T06:05:06Z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