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042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928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44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314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30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648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810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6683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125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957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72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B1F96-FCE7-4932-B1E7-63EDD49622B4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66BFD-A5AB-4BE2-8E27-D3B7D9369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49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05853" y="449179"/>
            <a:ext cx="8630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Line </a:t>
            </a: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スタンプ作成シート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023872" y="1223050"/>
            <a:ext cx="1728000" cy="19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023872" y="3917482"/>
            <a:ext cx="1728000" cy="19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4480560" y="1249916"/>
            <a:ext cx="1728000" cy="19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4480560" y="3917482"/>
            <a:ext cx="1728000" cy="19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964464" y="1223050"/>
            <a:ext cx="1728000" cy="19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6964464" y="3917482"/>
            <a:ext cx="1728000" cy="19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9421152" y="1249916"/>
            <a:ext cx="1728000" cy="19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9421152" y="3917482"/>
            <a:ext cx="1728000" cy="19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568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gohome8</dc:creator>
  <cp:lastModifiedBy>gohome8</cp:lastModifiedBy>
  <cp:revision>1</cp:revision>
  <dcterms:created xsi:type="dcterms:W3CDTF">2020-10-10T04:12:42Z</dcterms:created>
  <dcterms:modified xsi:type="dcterms:W3CDTF">2020-10-10T04:19:58Z</dcterms:modified>
</cp:coreProperties>
</file>