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284" r:id="rId3"/>
    <p:sldId id="288" r:id="rId4"/>
    <p:sldId id="287"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286" r:id="rId31"/>
    <p:sldId id="289" r:id="rId32"/>
  </p:sldIdLst>
  <p:sldSz cx="9144000" cy="6858000" type="screen4x3"/>
  <p:notesSz cx="7099300" cy="10234613"/>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CC"/>
    <a:srgbClr val="FF99FF"/>
    <a:srgbClr val="FF7C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9" autoAdjust="0"/>
    <p:restoredTop sz="94660"/>
  </p:normalViewPr>
  <p:slideViewPr>
    <p:cSldViewPr>
      <p:cViewPr varScale="1">
        <p:scale>
          <a:sx n="62" d="100"/>
          <a:sy n="62" d="100"/>
        </p:scale>
        <p:origin x="124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ltLang="ja-JP" dirty="0"/>
          </a:p>
        </p:txBody>
      </p:sp>
      <p:sp>
        <p:nvSpPr>
          <p:cNvPr id="13315" name="Rectangle 3"/>
          <p:cNvSpPr>
            <a:spLocks noGrp="1" noChangeArrowheads="1"/>
          </p:cNvSpPr>
          <p:nvPr>
            <p:ph type="dt" idx="1"/>
          </p:nvPr>
        </p:nvSpPr>
        <p:spPr bwMode="auto">
          <a:xfrm>
            <a:off x="4021295"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ja-JP" dirty="0"/>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1"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ltLang="ja-JP" dirty="0"/>
          </a:p>
        </p:txBody>
      </p:sp>
      <p:sp>
        <p:nvSpPr>
          <p:cNvPr id="13319" name="Rectangle 7"/>
          <p:cNvSpPr>
            <a:spLocks noGrp="1" noChangeArrowheads="1"/>
          </p:cNvSpPr>
          <p:nvPr>
            <p:ph type="sldNum" sz="quarter" idx="5"/>
          </p:nvPr>
        </p:nvSpPr>
        <p:spPr bwMode="auto">
          <a:xfrm>
            <a:off x="4021295"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39D3E1DD-1855-40EC-B4F2-B399AEDCBF23}" type="slidenum">
              <a:rPr lang="en-US" altLang="ja-JP"/>
              <a:pPr/>
              <a:t>‹#›</a:t>
            </a:fld>
            <a:endParaRPr lang="en-US" altLang="ja-JP" dirty="0"/>
          </a:p>
        </p:txBody>
      </p:sp>
    </p:spTree>
    <p:extLst>
      <p:ext uri="{BB962C8B-B14F-4D97-AF65-F5344CB8AC3E}">
        <p14:creationId xmlns:p14="http://schemas.microsoft.com/office/powerpoint/2010/main" val="3312501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EFD17A54-FE79-40E3-8923-9AE8081D1301}" type="slidenum">
              <a:rPr lang="en-US" altLang="ja-JP"/>
              <a:pPr/>
              <a:t>‹#›</a:t>
            </a:fld>
            <a:endParaRPr lang="en-US" altLang="ja-JP" dirty="0"/>
          </a:p>
        </p:txBody>
      </p:sp>
    </p:spTree>
    <p:extLst>
      <p:ext uri="{BB962C8B-B14F-4D97-AF65-F5344CB8AC3E}">
        <p14:creationId xmlns:p14="http://schemas.microsoft.com/office/powerpoint/2010/main" val="9092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1A116616-1329-4C20-A24C-3FB265F6AEBC}" type="slidenum">
              <a:rPr lang="en-US" altLang="ja-JP"/>
              <a:pPr/>
              <a:t>‹#›</a:t>
            </a:fld>
            <a:endParaRPr lang="en-US" altLang="ja-JP" dirty="0"/>
          </a:p>
        </p:txBody>
      </p:sp>
    </p:spTree>
    <p:extLst>
      <p:ext uri="{BB962C8B-B14F-4D97-AF65-F5344CB8AC3E}">
        <p14:creationId xmlns:p14="http://schemas.microsoft.com/office/powerpoint/2010/main" val="165255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0680EF05-8FA4-44FD-9732-F927C24D3FA3}" type="slidenum">
              <a:rPr lang="en-US" altLang="ja-JP"/>
              <a:pPr/>
              <a:t>‹#›</a:t>
            </a:fld>
            <a:endParaRPr lang="en-US" altLang="ja-JP" dirty="0"/>
          </a:p>
        </p:txBody>
      </p:sp>
    </p:spTree>
    <p:extLst>
      <p:ext uri="{BB962C8B-B14F-4D97-AF65-F5344CB8AC3E}">
        <p14:creationId xmlns:p14="http://schemas.microsoft.com/office/powerpoint/2010/main" val="335814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50766791-9E44-4D5D-84D2-CA44E8ABFEBA}" type="slidenum">
              <a:rPr lang="en-US" altLang="ja-JP"/>
              <a:pPr/>
              <a:t>‹#›</a:t>
            </a:fld>
            <a:endParaRPr lang="en-US" altLang="ja-JP" dirty="0"/>
          </a:p>
        </p:txBody>
      </p:sp>
    </p:spTree>
    <p:extLst>
      <p:ext uri="{BB962C8B-B14F-4D97-AF65-F5344CB8AC3E}">
        <p14:creationId xmlns:p14="http://schemas.microsoft.com/office/powerpoint/2010/main" val="38685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90FE6E80-D8D4-418F-B1E2-44F29851FD7B}" type="slidenum">
              <a:rPr lang="en-US" altLang="ja-JP"/>
              <a:pPr/>
              <a:t>‹#›</a:t>
            </a:fld>
            <a:endParaRPr lang="en-US" altLang="ja-JP" dirty="0"/>
          </a:p>
        </p:txBody>
      </p:sp>
    </p:spTree>
    <p:extLst>
      <p:ext uri="{BB962C8B-B14F-4D97-AF65-F5344CB8AC3E}">
        <p14:creationId xmlns:p14="http://schemas.microsoft.com/office/powerpoint/2010/main" val="91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89DA167E-36DC-449B-9FE3-E896DD7C58EA}" type="slidenum">
              <a:rPr lang="en-US" altLang="ja-JP"/>
              <a:pPr/>
              <a:t>‹#›</a:t>
            </a:fld>
            <a:endParaRPr lang="en-US" altLang="ja-JP" dirty="0"/>
          </a:p>
        </p:txBody>
      </p:sp>
    </p:spTree>
    <p:extLst>
      <p:ext uri="{BB962C8B-B14F-4D97-AF65-F5344CB8AC3E}">
        <p14:creationId xmlns:p14="http://schemas.microsoft.com/office/powerpoint/2010/main" val="128342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a:t>©Go Ota, 2014</a:t>
            </a:r>
          </a:p>
        </p:txBody>
      </p:sp>
      <p:sp>
        <p:nvSpPr>
          <p:cNvPr id="9" name="スライド番号プレースホルダー 8"/>
          <p:cNvSpPr>
            <a:spLocks noGrp="1"/>
          </p:cNvSpPr>
          <p:nvPr>
            <p:ph type="sldNum" sz="quarter" idx="12"/>
          </p:nvPr>
        </p:nvSpPr>
        <p:spPr/>
        <p:txBody>
          <a:bodyPr/>
          <a:lstStyle>
            <a:lvl1pPr>
              <a:defRPr/>
            </a:lvl1pPr>
          </a:lstStyle>
          <a:p>
            <a:fld id="{8B150203-31C9-43DE-9EC1-E54AE4979389}" type="slidenum">
              <a:rPr lang="en-US" altLang="ja-JP"/>
              <a:pPr/>
              <a:t>‹#›</a:t>
            </a:fld>
            <a:endParaRPr lang="en-US" altLang="ja-JP" dirty="0"/>
          </a:p>
        </p:txBody>
      </p:sp>
    </p:spTree>
    <p:extLst>
      <p:ext uri="{BB962C8B-B14F-4D97-AF65-F5344CB8AC3E}">
        <p14:creationId xmlns:p14="http://schemas.microsoft.com/office/powerpoint/2010/main" val="9617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a:t>©Go Ota, 2014</a:t>
            </a:r>
          </a:p>
        </p:txBody>
      </p:sp>
      <p:sp>
        <p:nvSpPr>
          <p:cNvPr id="5" name="スライド番号プレースホルダー 4"/>
          <p:cNvSpPr>
            <a:spLocks noGrp="1"/>
          </p:cNvSpPr>
          <p:nvPr>
            <p:ph type="sldNum" sz="quarter" idx="12"/>
          </p:nvPr>
        </p:nvSpPr>
        <p:spPr/>
        <p:txBody>
          <a:bodyPr/>
          <a:lstStyle>
            <a:lvl1pPr>
              <a:defRPr/>
            </a:lvl1pPr>
          </a:lstStyle>
          <a:p>
            <a:fld id="{ED62A731-253F-4B19-976D-7EA7B3125DD3}" type="slidenum">
              <a:rPr lang="en-US" altLang="ja-JP"/>
              <a:pPr/>
              <a:t>‹#›</a:t>
            </a:fld>
            <a:endParaRPr lang="en-US" altLang="ja-JP" dirty="0"/>
          </a:p>
        </p:txBody>
      </p:sp>
    </p:spTree>
    <p:extLst>
      <p:ext uri="{BB962C8B-B14F-4D97-AF65-F5344CB8AC3E}">
        <p14:creationId xmlns:p14="http://schemas.microsoft.com/office/powerpoint/2010/main" val="33612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a:t>©Go Ota, 2014</a:t>
            </a:r>
          </a:p>
        </p:txBody>
      </p:sp>
      <p:sp>
        <p:nvSpPr>
          <p:cNvPr id="4" name="スライド番号プレースホルダー 3"/>
          <p:cNvSpPr>
            <a:spLocks noGrp="1"/>
          </p:cNvSpPr>
          <p:nvPr>
            <p:ph type="sldNum" sz="quarter" idx="12"/>
          </p:nvPr>
        </p:nvSpPr>
        <p:spPr/>
        <p:txBody>
          <a:bodyPr/>
          <a:lstStyle>
            <a:lvl1pPr>
              <a:defRPr/>
            </a:lvl1pPr>
          </a:lstStyle>
          <a:p>
            <a:fld id="{57479B73-A815-4F21-92C6-61809DE83314}" type="slidenum">
              <a:rPr lang="en-US" altLang="ja-JP"/>
              <a:pPr/>
              <a:t>‹#›</a:t>
            </a:fld>
            <a:endParaRPr lang="en-US" altLang="ja-JP" dirty="0"/>
          </a:p>
        </p:txBody>
      </p:sp>
    </p:spTree>
    <p:extLst>
      <p:ext uri="{BB962C8B-B14F-4D97-AF65-F5344CB8AC3E}">
        <p14:creationId xmlns:p14="http://schemas.microsoft.com/office/powerpoint/2010/main" val="39465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B03A5713-61A0-4B11-A3E5-9568F80C627D}" type="slidenum">
              <a:rPr lang="en-US" altLang="ja-JP"/>
              <a:pPr/>
              <a:t>‹#›</a:t>
            </a:fld>
            <a:endParaRPr lang="en-US" altLang="ja-JP" dirty="0"/>
          </a:p>
        </p:txBody>
      </p:sp>
    </p:spTree>
    <p:extLst>
      <p:ext uri="{BB962C8B-B14F-4D97-AF65-F5344CB8AC3E}">
        <p14:creationId xmlns:p14="http://schemas.microsoft.com/office/powerpoint/2010/main" val="23564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00501AEA-D94B-4DDF-B8AC-984445C0C451}" type="slidenum">
              <a:rPr lang="en-US" altLang="ja-JP"/>
              <a:pPr/>
              <a:t>‹#›</a:t>
            </a:fld>
            <a:endParaRPr lang="en-US" altLang="ja-JP" dirty="0"/>
          </a:p>
        </p:txBody>
      </p:sp>
    </p:spTree>
    <p:extLst>
      <p:ext uri="{BB962C8B-B14F-4D97-AF65-F5344CB8AC3E}">
        <p14:creationId xmlns:p14="http://schemas.microsoft.com/office/powerpoint/2010/main" val="3559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r>
              <a:rPr lang="en-US" altLang="ja-JP" dirty="0"/>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ABDDDF70-51DA-48E8-B03B-E0CBBF17941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a:t>
            </a:fld>
            <a:endParaRPr lang="en-US" altLang="ja-JP" sz="1400" dirty="0" smtClean="0"/>
          </a:p>
        </p:txBody>
      </p:sp>
      <p:sp>
        <p:nvSpPr>
          <p:cNvPr id="4099" name="Rectangle 2"/>
          <p:cNvSpPr>
            <a:spLocks noGrp="1" noChangeArrowheads="1"/>
          </p:cNvSpPr>
          <p:nvPr>
            <p:ph type="ctrTitle"/>
          </p:nvPr>
        </p:nvSpPr>
        <p:spPr>
          <a:xfrm>
            <a:off x="228600" y="381000"/>
            <a:ext cx="8629650" cy="612775"/>
          </a:xfrm>
        </p:spPr>
        <p:txBody>
          <a:bodyPr/>
          <a:lstStyle/>
          <a:p>
            <a:pPr algn="l" eaLnBrk="1" hangingPunct="1"/>
            <a:r>
              <a:rPr lang="ja-JP" altLang="en-US" sz="3200" dirty="0" smtClean="0">
                <a:ea typeface="メイリオ" panose="020B0604030504040204" pitchFamily="50" charset="-128"/>
              </a:rPr>
              <a:t>情報の授業</a:t>
            </a:r>
            <a:endParaRPr lang="ja-JP" altLang="en-US" sz="2800" dirty="0" smtClean="0">
              <a:ea typeface="メイリオ" panose="020B0604030504040204" pitchFamily="50" charset="-128"/>
            </a:endParaRPr>
          </a:p>
        </p:txBody>
      </p:sp>
      <p:sp>
        <p:nvSpPr>
          <p:cNvPr id="4101" name="Text Box 4"/>
          <p:cNvSpPr txBox="1">
            <a:spLocks noChangeArrowheads="1"/>
          </p:cNvSpPr>
          <p:nvPr/>
        </p:nvSpPr>
        <p:spPr bwMode="auto">
          <a:xfrm>
            <a:off x="314325" y="917178"/>
            <a:ext cx="8458200" cy="58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lnSpc>
                <a:spcPct val="120000"/>
              </a:lnSpc>
              <a:spcBef>
                <a:spcPct val="0"/>
              </a:spcBef>
              <a:buNone/>
            </a:pPr>
            <a:r>
              <a:rPr lang="ja-JP" altLang="en-US" sz="2800" dirty="0">
                <a:latin typeface="メイリオ" panose="020B0604030504040204" pitchFamily="50" charset="-128"/>
                <a:ea typeface="メイリオ" panose="020B0604030504040204" pitchFamily="50" charset="-128"/>
              </a:rPr>
              <a:t>作ったスマホアプリの紹介チラシを作ろう</a:t>
            </a:r>
            <a:endParaRPr lang="ja-JP" altLang="en-US" sz="2800" dirty="0"/>
          </a:p>
        </p:txBody>
      </p:sp>
      <p:pic>
        <p:nvPicPr>
          <p:cNvPr id="3" name="図 2"/>
          <p:cNvPicPr>
            <a:picLocks noChangeAspect="1"/>
          </p:cNvPicPr>
          <p:nvPr/>
        </p:nvPicPr>
        <p:blipFill>
          <a:blip r:embed="rId2"/>
          <a:stretch>
            <a:fillRect/>
          </a:stretch>
        </p:blipFill>
        <p:spPr>
          <a:xfrm>
            <a:off x="5495925" y="2968031"/>
            <a:ext cx="2604927" cy="3723429"/>
          </a:xfrm>
          <a:prstGeom prst="rect">
            <a:avLst/>
          </a:prstGeom>
        </p:spPr>
      </p:pic>
      <p:sp>
        <p:nvSpPr>
          <p:cNvPr id="7" name="AutoShape 13"/>
          <p:cNvSpPr>
            <a:spLocks noChangeArrowheads="1"/>
          </p:cNvSpPr>
          <p:nvPr/>
        </p:nvSpPr>
        <p:spPr bwMode="auto">
          <a:xfrm>
            <a:off x="1795599" y="4290716"/>
            <a:ext cx="3657600" cy="1420191"/>
          </a:xfrm>
          <a:prstGeom prst="cloudCallout">
            <a:avLst>
              <a:gd name="adj1" fmla="val 33569"/>
              <a:gd name="adj2" fmla="val 163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sz="2000" dirty="0" smtClean="0">
                <a:latin typeface="メイリオ" panose="020B0604030504040204" pitchFamily="50" charset="-128"/>
                <a:ea typeface="メイリオ" panose="020B0604030504040204" pitchFamily="50" charset="-128"/>
              </a:rPr>
              <a:t>でも</a:t>
            </a:r>
            <a:r>
              <a:rPr lang="ja-JP" altLang="en-US" sz="2000" dirty="0">
                <a:latin typeface="メイリオ" panose="020B0604030504040204" pitchFamily="50" charset="-128"/>
                <a:ea typeface="メイリオ" panose="020B0604030504040204" pitchFamily="50" charset="-128"/>
              </a:rPr>
              <a:t>プログラムも出来なくて、設計できるのかな</a:t>
            </a:r>
            <a:r>
              <a:rPr lang="en-US" altLang="ja-JP" sz="2000" dirty="0">
                <a:latin typeface="メイリオ" panose="020B0604030504040204" pitchFamily="50" charset="-128"/>
                <a:ea typeface="メイリオ" panose="020B0604030504040204" pitchFamily="50" charset="-128"/>
              </a:rPr>
              <a:t>?</a:t>
            </a:r>
          </a:p>
        </p:txBody>
      </p:sp>
      <p:sp>
        <p:nvSpPr>
          <p:cNvPr id="8" name="AutoShape 9"/>
          <p:cNvSpPr>
            <a:spLocks noChangeArrowheads="1"/>
          </p:cNvSpPr>
          <p:nvPr/>
        </p:nvSpPr>
        <p:spPr bwMode="auto">
          <a:xfrm>
            <a:off x="953576" y="3024995"/>
            <a:ext cx="4038600" cy="916476"/>
          </a:xfrm>
          <a:prstGeom prst="wedgeRectCallout">
            <a:avLst>
              <a:gd name="adj1" fmla="val 65171"/>
              <a:gd name="adj2" fmla="val 4016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ja-JP">
              <a:latin typeface="メイリオ" panose="020B0604030504040204" pitchFamily="50" charset="-128"/>
              <a:ea typeface="メイリオ" panose="020B0604030504040204" pitchFamily="50" charset="-128"/>
            </a:endParaRPr>
          </a:p>
        </p:txBody>
      </p:sp>
      <p:sp>
        <p:nvSpPr>
          <p:cNvPr id="9" name="Text Box 10"/>
          <p:cNvSpPr txBox="1">
            <a:spLocks noChangeArrowheads="1"/>
          </p:cNvSpPr>
          <p:nvPr/>
        </p:nvSpPr>
        <p:spPr bwMode="auto">
          <a:xfrm>
            <a:off x="1076461" y="3167242"/>
            <a:ext cx="381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カッコイイ、アプリやゲーム作って友達や家族に自慢しよう</a:t>
            </a:r>
            <a:endParaRPr lang="ja-JP" altLang="en-US" sz="2000" dirty="0">
              <a:latin typeface="メイリオ" panose="020B0604030504040204" pitchFamily="50" charset="-128"/>
              <a:ea typeface="メイリオ"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400050" y="5971383"/>
            <a:ext cx="1383302" cy="510979"/>
          </a:xfrm>
          <a:prstGeom prst="rect">
            <a:avLst/>
          </a:prstGeom>
          <a:noFill/>
          <a:ln>
            <a:noFill/>
          </a:ln>
        </p:spPr>
      </p:pic>
      <p:sp>
        <p:nvSpPr>
          <p:cNvPr id="11" name="Rectangle 3"/>
          <p:cNvSpPr txBox="1">
            <a:spLocks noChangeArrowheads="1"/>
          </p:cNvSpPr>
          <p:nvPr/>
        </p:nvSpPr>
        <p:spPr bwMode="auto">
          <a:xfrm>
            <a:off x="1783352" y="6018812"/>
            <a:ext cx="1252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kumimoji="1" sz="2400" kern="1200">
                <a:solidFill>
                  <a:schemeClr val="tx1"/>
                </a:solidFill>
                <a:latin typeface="+mn-lt"/>
                <a:ea typeface="+mn-ea"/>
                <a:cs typeface="+mn-cs"/>
              </a:defRPr>
            </a:lvl1pPr>
            <a:lvl2pPr marL="457200" indent="0" algn="ctr" rtl="0" fontAlgn="base">
              <a:spcBef>
                <a:spcPct val="20000"/>
              </a:spcBef>
              <a:spcAft>
                <a:spcPct val="0"/>
              </a:spcAft>
              <a:buNone/>
              <a:defRPr kumimoji="1" sz="2000" kern="1200">
                <a:solidFill>
                  <a:schemeClr val="tx1"/>
                </a:solidFill>
                <a:latin typeface="+mn-lt"/>
                <a:ea typeface="+mn-ea"/>
                <a:cs typeface="+mn-cs"/>
              </a:defRPr>
            </a:lvl2pPr>
            <a:lvl3pPr marL="914400" indent="0" algn="ctr" rtl="0" fontAlgn="base">
              <a:spcBef>
                <a:spcPct val="20000"/>
              </a:spcBef>
              <a:spcAft>
                <a:spcPct val="0"/>
              </a:spcAft>
              <a:buNone/>
              <a:defRPr kumimoji="1" sz="1800" kern="1200">
                <a:solidFill>
                  <a:schemeClr val="tx1"/>
                </a:solidFill>
                <a:latin typeface="+mn-lt"/>
                <a:ea typeface="+mn-ea"/>
                <a:cs typeface="+mn-cs"/>
              </a:defRPr>
            </a:lvl3pPr>
            <a:lvl4pPr marL="1371600" indent="0" algn="ctr" rtl="0" fontAlgn="base">
              <a:spcBef>
                <a:spcPct val="20000"/>
              </a:spcBef>
              <a:spcAft>
                <a:spcPct val="0"/>
              </a:spcAft>
              <a:buNone/>
              <a:defRPr kumimoji="1" sz="1600" kern="1200">
                <a:solidFill>
                  <a:schemeClr val="tx1"/>
                </a:solidFill>
                <a:latin typeface="+mn-lt"/>
                <a:ea typeface="+mn-ea"/>
                <a:cs typeface="+mn-cs"/>
              </a:defRPr>
            </a:lvl4pPr>
            <a:lvl5pPr marL="1828800" indent="0" algn="ctr" rtl="0" fontAlgn="base">
              <a:spcBef>
                <a:spcPct val="20000"/>
              </a:spcBef>
              <a:spcAft>
                <a:spcPct val="0"/>
              </a:spcAft>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20000"/>
              </a:lnSpc>
            </a:pPr>
            <a:r>
              <a:rPr lang="en-US" altLang="ja-JP" sz="2000" dirty="0" err="1" smtClean="0">
                <a:latin typeface="メイリオ" panose="020B0604030504040204" pitchFamily="50" charset="-128"/>
                <a:ea typeface="メイリオ" panose="020B0604030504040204" pitchFamily="50" charset="-128"/>
              </a:rPr>
              <a:t>Go.Ota</a:t>
            </a:r>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808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3"/>
          <p:cNvSpPr>
            <a:spLocks noGrp="1"/>
          </p:cNvSpPr>
          <p:nvPr>
            <p:ph type="sldNum" sz="quarter" idx="12"/>
          </p:nvPr>
        </p:nvSpPr>
        <p:spPr/>
        <p:txBody>
          <a:bodyPr/>
          <a:lstStyle/>
          <a:p>
            <a:fld id="{63F7DB3C-1AA0-4698-AFAB-9D69EDBA5B98}" type="slidenum">
              <a:rPr lang="en-US" altLang="ja-JP">
                <a:latin typeface="メイリオ" panose="020B0604030504040204" pitchFamily="50" charset="-128"/>
                <a:ea typeface="メイリオ" panose="020B0604030504040204" pitchFamily="50" charset="-128"/>
              </a:rPr>
              <a:pPr/>
              <a:t>10</a:t>
            </a:fld>
            <a:endParaRPr lang="en-US" altLang="ja-JP">
              <a:latin typeface="メイリオ" panose="020B0604030504040204" pitchFamily="50" charset="-128"/>
              <a:ea typeface="メイリオ" panose="020B0604030504040204" pitchFamily="50" charset="-128"/>
            </a:endParaRPr>
          </a:p>
        </p:txBody>
      </p:sp>
      <p:sp>
        <p:nvSpPr>
          <p:cNvPr id="90114"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オブジェクトって何</a:t>
            </a:r>
            <a:r>
              <a:rPr lang="en-US" altLang="ja-JP" sz="2800" dirty="0">
                <a:latin typeface="メイリオ" panose="020B0604030504040204" pitchFamily="50" charset="-128"/>
                <a:ea typeface="メイリオ" panose="020B0604030504040204" pitchFamily="50" charset="-128"/>
              </a:rPr>
              <a:t>?</a:t>
            </a:r>
          </a:p>
        </p:txBody>
      </p:sp>
      <p:sp>
        <p:nvSpPr>
          <p:cNvPr id="90122" name="Text Box 10"/>
          <p:cNvSpPr txBox="1">
            <a:spLocks noChangeArrowheads="1"/>
          </p:cNvSpPr>
          <p:nvPr/>
        </p:nvSpPr>
        <p:spPr bwMode="auto">
          <a:xfrm>
            <a:off x="477838" y="796925"/>
            <a:ext cx="8143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a:latin typeface="メイリオ" panose="020B0604030504040204" pitchFamily="50" charset="-128"/>
                <a:ea typeface="メイリオ" panose="020B0604030504040204" pitchFamily="50" charset="-128"/>
              </a:rPr>
              <a:t>オブジェクト </a:t>
            </a:r>
            <a:r>
              <a:rPr lang="en-US" altLang="ja-JP"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基本的な定義</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000066"/>
                </a:solidFill>
                <a:latin typeface="メイリオ" panose="020B0604030504040204" pitchFamily="50" charset="-128"/>
                <a:ea typeface="メイリオ" panose="020B0604030504040204" pitchFamily="50" charset="-128"/>
              </a:rPr>
              <a:t>属性</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t>
            </a:r>
            <a:r>
              <a:rPr lang="ja-JP" altLang="en-US" sz="2400" dirty="0">
                <a:solidFill>
                  <a:srgbClr val="0070C0"/>
                </a:solidFill>
                <a:latin typeface="メイリオ" panose="020B0604030504040204" pitchFamily="50" charset="-128"/>
                <a:ea typeface="メイリオ" panose="020B0604030504040204" pitchFamily="50" charset="-128"/>
              </a:rPr>
              <a:t>機能</a:t>
            </a:r>
            <a:r>
              <a:rPr lang="en-US" altLang="ja-JP" sz="2400" dirty="0">
                <a:solidFill>
                  <a:srgbClr val="0070C0"/>
                </a:solidFill>
                <a:latin typeface="メイリオ" panose="020B0604030504040204" pitchFamily="50" charset="-128"/>
                <a:ea typeface="メイリオ" panose="020B0604030504040204" pitchFamily="50" charset="-128"/>
              </a:rPr>
              <a:t>(</a:t>
            </a:r>
            <a:r>
              <a:rPr lang="ja-JP" altLang="en-US" sz="2400" dirty="0">
                <a:solidFill>
                  <a:srgbClr val="0070C0"/>
                </a:solidFill>
                <a:latin typeface="メイリオ" panose="020B0604030504040204" pitchFamily="50" charset="-128"/>
                <a:ea typeface="メイリオ" panose="020B0604030504040204" pitchFamily="50" charset="-128"/>
              </a:rPr>
              <a:t>手続き</a:t>
            </a:r>
            <a:r>
              <a:rPr lang="en-US" altLang="ja-JP" sz="2400" b="1" dirty="0">
                <a:solidFill>
                  <a:srgbClr val="0070C0"/>
                </a:solidFill>
                <a:latin typeface="メイリオ" panose="020B0604030504040204" pitchFamily="50" charset="-128"/>
                <a:ea typeface="メイリオ" panose="020B0604030504040204" pitchFamily="50" charset="-128"/>
              </a:rPr>
              <a:t>)</a:t>
            </a:r>
          </a:p>
        </p:txBody>
      </p:sp>
      <p:graphicFrame>
        <p:nvGraphicFramePr>
          <p:cNvPr id="90163" name="Group 51"/>
          <p:cNvGraphicFramePr>
            <a:graphicFrameLocks noGrp="1"/>
          </p:cNvGraphicFramePr>
          <p:nvPr>
            <p:extLst/>
          </p:nvPr>
        </p:nvGraphicFramePr>
        <p:xfrm>
          <a:off x="354805" y="1373736"/>
          <a:ext cx="8316913" cy="2884488"/>
        </p:xfrm>
        <a:graphic>
          <a:graphicData uri="http://schemas.openxmlformats.org/drawingml/2006/table">
            <a:tbl>
              <a:tblPr/>
              <a:tblGrid>
                <a:gridCol w="1803960">
                  <a:extLst>
                    <a:ext uri="{9D8B030D-6E8A-4147-A177-3AD203B41FA5}">
                      <a16:colId xmlns:a16="http://schemas.microsoft.com/office/drawing/2014/main" val="3858755433"/>
                    </a:ext>
                  </a:extLst>
                </a:gridCol>
                <a:gridCol w="3110641">
                  <a:extLst>
                    <a:ext uri="{9D8B030D-6E8A-4147-A177-3AD203B41FA5}">
                      <a16:colId xmlns:a16="http://schemas.microsoft.com/office/drawing/2014/main" val="2754883882"/>
                    </a:ext>
                  </a:extLst>
                </a:gridCol>
                <a:gridCol w="3402312">
                  <a:extLst>
                    <a:ext uri="{9D8B030D-6E8A-4147-A177-3AD203B41FA5}">
                      <a16:colId xmlns:a16="http://schemas.microsoft.com/office/drawing/2014/main" val="1847758096"/>
                    </a:ext>
                  </a:extLst>
                </a:gridCol>
              </a:tblGrid>
              <a:tr h="10080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基本的な定義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円・楕円である。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文字列である。</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r>
                      <a:b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b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今日は晴れです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0570650"/>
                  </a:ext>
                </a:extLst>
              </a:tr>
              <a:tr h="1279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属性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サイズ、塗りつぶし、線種、</a:t>
                      </a:r>
                      <a:r>
                        <a:rPr kumimoji="1" lang="en-US" altLang="ja-JP"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サイズ、フォント、飾り、</a:t>
                      </a:r>
                      <a:r>
                        <a:rPr kumimoji="1" lang="en-US" altLang="ja-JP" sz="18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1"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今日は</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400" b="1" i="0" u="none" strike="noStrike" cap="none" normalizeH="0" baseline="0" dirty="0" smtClean="0">
                          <a:ln>
                            <a:noFill/>
                          </a:ln>
                          <a:solidFill>
                            <a:srgbClr val="000066"/>
                          </a:solidFill>
                          <a:effectLst/>
                          <a:latin typeface="メイリオ" panose="020B0604030504040204" pitchFamily="50" charset="-128"/>
                          <a:ea typeface="メイリオ" panose="020B0604030504040204" pitchFamily="50" charset="-128"/>
                        </a:rPr>
                        <a:t>今日は</a:t>
                      </a:r>
                      <a:r>
                        <a:rPr kumimoji="1"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800" b="1" i="0" u="none" strike="noStrike" cap="none" normalizeH="0" baseline="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メイリオ" panose="020B0604030504040204" pitchFamily="50" charset="-128"/>
                          <a:ea typeface="メイリオ" panose="020B0604030504040204" pitchFamily="50" charset="-128"/>
                        </a:rPr>
                        <a:t>今日は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0469226"/>
                  </a:ext>
                </a:extLst>
              </a:tr>
              <a:tr h="5969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機能</a:t>
                      </a:r>
                      <a:r>
                        <a:rPr kumimoji="1" lang="en-US" altLang="ja-JP"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a:t>
                      </a: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手続き</a:t>
                      </a:r>
                      <a:r>
                        <a:rPr kumimoji="1" lang="en-US" altLang="ja-JP"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削除、コピー、変形、移動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0070C0"/>
                          </a:solidFill>
                          <a:effectLst/>
                          <a:latin typeface="メイリオ" panose="020B0604030504040204" pitchFamily="50" charset="-128"/>
                          <a:ea typeface="メイリオ" panose="020B0604030504040204" pitchFamily="50" charset="-128"/>
                        </a:rPr>
                        <a:t>削除、コピー、移動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400355"/>
                  </a:ext>
                </a:extLst>
              </a:tr>
            </a:tbl>
          </a:graphicData>
        </a:graphic>
      </p:graphicFrame>
      <p:sp>
        <p:nvSpPr>
          <p:cNvPr id="90156" name="Oval 44"/>
          <p:cNvSpPr>
            <a:spLocks noChangeArrowheads="1"/>
          </p:cNvSpPr>
          <p:nvPr/>
        </p:nvSpPr>
        <p:spPr bwMode="auto">
          <a:xfrm>
            <a:off x="2641600" y="1800225"/>
            <a:ext cx="493713" cy="4937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57" name="Oval 45"/>
          <p:cNvSpPr>
            <a:spLocks noChangeArrowheads="1"/>
          </p:cNvSpPr>
          <p:nvPr/>
        </p:nvSpPr>
        <p:spPr bwMode="auto">
          <a:xfrm>
            <a:off x="3430588" y="1792288"/>
            <a:ext cx="815975" cy="4953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0" name="Oval 48"/>
          <p:cNvSpPr>
            <a:spLocks noChangeArrowheads="1"/>
          </p:cNvSpPr>
          <p:nvPr/>
        </p:nvSpPr>
        <p:spPr bwMode="auto">
          <a:xfrm>
            <a:off x="2481263" y="2873375"/>
            <a:ext cx="261937" cy="26193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1" name="Oval 49" descr="格子 (小)"/>
          <p:cNvSpPr>
            <a:spLocks noChangeArrowheads="1"/>
          </p:cNvSpPr>
          <p:nvPr/>
        </p:nvSpPr>
        <p:spPr bwMode="auto">
          <a:xfrm>
            <a:off x="3062288" y="2887663"/>
            <a:ext cx="654050" cy="654050"/>
          </a:xfrm>
          <a:prstGeom prst="ellipse">
            <a:avLst/>
          </a:prstGeom>
          <a:pattFill prst="smGrid">
            <a:fgClr>
              <a:schemeClr val="accent1"/>
            </a:fgClr>
            <a:bgClr>
              <a:schemeClr val="bg1"/>
            </a:bgClr>
          </a:pattFill>
          <a:ln w="38100" cmpd="dbl"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90162" name="Oval 50"/>
          <p:cNvSpPr>
            <a:spLocks noChangeArrowheads="1"/>
          </p:cNvSpPr>
          <p:nvPr/>
        </p:nvSpPr>
        <p:spPr bwMode="auto">
          <a:xfrm rot="1708394">
            <a:off x="4019550" y="3033713"/>
            <a:ext cx="987425" cy="420687"/>
          </a:xfrm>
          <a:prstGeom prst="ellipse">
            <a:avLst/>
          </a:prstGeom>
          <a:solidFill>
            <a:srgbClr val="C0C0C0"/>
          </a:solidFill>
          <a:ln w="9525"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90164"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3" y="4429125"/>
            <a:ext cx="1219200" cy="2238375"/>
          </a:xfrm>
          <a:prstGeom prst="rect">
            <a:avLst/>
          </a:prstGeom>
          <a:noFill/>
          <a:extLst>
            <a:ext uri="{909E8E84-426E-40DD-AFC4-6F175D3DCCD1}">
              <a14:hiddenFill xmlns:a14="http://schemas.microsoft.com/office/drawing/2010/main">
                <a:solidFill>
                  <a:srgbClr val="FFFFFF"/>
                </a:solidFill>
              </a14:hiddenFill>
            </a:ext>
          </a:extLst>
        </p:spPr>
      </p:pic>
      <p:sp>
        <p:nvSpPr>
          <p:cNvPr id="90165" name="AutoShape 53"/>
          <p:cNvSpPr>
            <a:spLocks noChangeArrowheads="1"/>
          </p:cNvSpPr>
          <p:nvPr/>
        </p:nvSpPr>
        <p:spPr bwMode="auto">
          <a:xfrm>
            <a:off x="739775" y="4645025"/>
            <a:ext cx="5849938" cy="2076450"/>
          </a:xfrm>
          <a:prstGeom prst="wedgeRectCallout">
            <a:avLst>
              <a:gd name="adj1" fmla="val 55616"/>
              <a:gd name="adj2" fmla="val -2275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dirty="0">
                <a:latin typeface="メイリオ" panose="020B0604030504040204" pitchFamily="50" charset="-128"/>
                <a:ea typeface="メイリオ" panose="020B0604030504040204" pitchFamily="50" charset="-128"/>
              </a:rPr>
              <a:t>オブジェクトは実体や対象という英語での意味ですが、</a:t>
            </a:r>
            <a:r>
              <a:rPr lang="en-US" altLang="ja-JP" dirty="0">
                <a:latin typeface="メイリオ" panose="020B0604030504040204" pitchFamily="50" charset="-128"/>
                <a:ea typeface="メイリオ" panose="020B0604030504040204" pitchFamily="50" charset="-128"/>
              </a:rPr>
              <a:t>IT</a:t>
            </a:r>
            <a:r>
              <a:rPr lang="ja-JP" altLang="en-US" dirty="0">
                <a:latin typeface="メイリオ" panose="020B0604030504040204" pitchFamily="50" charset="-128"/>
                <a:ea typeface="メイリオ" panose="020B0604030504040204" pitchFamily="50" charset="-128"/>
              </a:rPr>
              <a:t>の世界ではデータとその属性や手続きなどが</a:t>
            </a:r>
            <a:r>
              <a:rPr lang="en-US" altLang="ja-JP" dirty="0">
                <a:latin typeface="メイリオ" panose="020B0604030504040204" pitchFamily="50" charset="-128"/>
                <a:ea typeface="メイリオ" panose="020B0604030504040204" pitchFamily="50" charset="-128"/>
              </a:rPr>
              <a:t>1</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まとまりになったものを表します。</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Word</a:t>
            </a:r>
            <a:r>
              <a:rPr lang="ja-JP" altLang="en-US" dirty="0" err="1">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Excel</a:t>
            </a:r>
            <a:r>
              <a:rPr lang="ja-JP" altLang="en-US" dirty="0" err="1"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パワポ</a:t>
            </a:r>
            <a:r>
              <a:rPr lang="ja-JP" altLang="en-US" dirty="0" smtClean="0">
                <a:latin typeface="メイリオ" panose="020B0604030504040204" pitchFamily="50" charset="-128"/>
                <a:ea typeface="メイリオ" panose="020B0604030504040204" pitchFamily="50" charset="-128"/>
              </a:rPr>
              <a:t>個々</a:t>
            </a:r>
            <a:r>
              <a:rPr lang="ja-JP" altLang="en-US" dirty="0">
                <a:latin typeface="メイリオ" panose="020B0604030504040204" pitchFamily="50" charset="-128"/>
                <a:ea typeface="メイリオ" panose="020B0604030504040204" pitchFamily="50" charset="-128"/>
              </a:rPr>
              <a:t>のオブジェクトは属性や機能</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手続き</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持っています。この属性や機能には共通したものが多く、一つ覚えると他のオブジェクトも簡単に操作できるようになります。</a:t>
            </a:r>
          </a:p>
        </p:txBody>
      </p:sp>
      <p:sp>
        <p:nvSpPr>
          <p:cNvPr id="13" name="テキスト ボックス 12"/>
          <p:cNvSpPr txBox="1"/>
          <p:nvPr/>
        </p:nvSpPr>
        <p:spPr>
          <a:xfrm>
            <a:off x="7384562" y="280559"/>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324875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FD3DA2-EDDD-4CB3-9775-6CF45AA1CAB8}"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8067" name="Text Box 3"/>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同種</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のオブジェクトの属性</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手続きはほぼ同じ</a:t>
            </a:r>
            <a:endPar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88078" name="Picture 14" descr="Str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800100"/>
            <a:ext cx="4027487" cy="2251075"/>
          </a:xfrm>
          <a:prstGeom prst="rect">
            <a:avLst/>
          </a:prstGeom>
          <a:noFill/>
          <a:extLst>
            <a:ext uri="{909E8E84-426E-40DD-AFC4-6F175D3DCCD1}">
              <a14:hiddenFill xmlns:a14="http://schemas.microsoft.com/office/drawing/2010/main">
                <a:solidFill>
                  <a:srgbClr val="FFFFFF"/>
                </a:solidFill>
              </a14:hiddenFill>
            </a:ext>
          </a:extLst>
        </p:spPr>
      </p:pic>
      <p:pic>
        <p:nvPicPr>
          <p:cNvPr id="88079" name="Picture 15" descr="Str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784225"/>
            <a:ext cx="4146550" cy="2252663"/>
          </a:xfrm>
          <a:prstGeom prst="rect">
            <a:avLst/>
          </a:prstGeom>
          <a:noFill/>
          <a:extLst>
            <a:ext uri="{909E8E84-426E-40DD-AFC4-6F175D3DCCD1}">
              <a14:hiddenFill xmlns:a14="http://schemas.microsoft.com/office/drawing/2010/main">
                <a:solidFill>
                  <a:srgbClr val="FFFFFF"/>
                </a:solidFill>
              </a14:hiddenFill>
            </a:ext>
          </a:extLst>
        </p:spPr>
      </p:pic>
      <p:pic>
        <p:nvPicPr>
          <p:cNvPr id="88080" name="Picture 16" descr="Str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3214688"/>
            <a:ext cx="4032250" cy="2212975"/>
          </a:xfrm>
          <a:prstGeom prst="rect">
            <a:avLst/>
          </a:prstGeom>
          <a:noFill/>
          <a:extLst>
            <a:ext uri="{909E8E84-426E-40DD-AFC4-6F175D3DCCD1}">
              <a14:hiddenFill xmlns:a14="http://schemas.microsoft.com/office/drawing/2010/main">
                <a:solidFill>
                  <a:srgbClr val="FFFFFF"/>
                </a:solidFill>
              </a14:hiddenFill>
            </a:ext>
          </a:extLst>
        </p:spPr>
      </p:pic>
      <p:pic>
        <p:nvPicPr>
          <p:cNvPr id="8808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8263" y="4098925"/>
            <a:ext cx="1257300" cy="2057400"/>
          </a:xfrm>
          <a:prstGeom prst="rect">
            <a:avLst/>
          </a:prstGeom>
          <a:noFill/>
          <a:extLst>
            <a:ext uri="{909E8E84-426E-40DD-AFC4-6F175D3DCCD1}">
              <a14:hiddenFill xmlns:a14="http://schemas.microsoft.com/office/drawing/2010/main">
                <a:solidFill>
                  <a:srgbClr val="FFFFFF"/>
                </a:solidFill>
              </a14:hiddenFill>
            </a:ext>
          </a:extLst>
        </p:spPr>
      </p:pic>
      <p:sp>
        <p:nvSpPr>
          <p:cNvPr id="88082" name="AutoShape 18"/>
          <p:cNvSpPr>
            <a:spLocks noChangeArrowheads="1"/>
          </p:cNvSpPr>
          <p:nvPr/>
        </p:nvSpPr>
        <p:spPr bwMode="auto">
          <a:xfrm>
            <a:off x="4732338" y="3411537"/>
            <a:ext cx="2844800" cy="2833687"/>
          </a:xfrm>
          <a:prstGeom prst="wedgeRectCallout">
            <a:avLst>
              <a:gd name="adj1" fmla="val 61171"/>
              <a:gd name="adj2" fmla="val -244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文書やシートを作成する場合の最小の単位の一つは文字列です。</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Word, Excel, PP</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でも文字列が入力できます。また、この文字列の色や大きさを変えたり、コピーや削除などかできます。</a:t>
            </a:r>
          </a:p>
        </p:txBody>
      </p:sp>
      <p:sp>
        <p:nvSpPr>
          <p:cNvPr id="10" name="テキスト ボックス 9"/>
          <p:cNvSpPr txBox="1"/>
          <p:nvPr/>
        </p:nvSpPr>
        <p:spPr>
          <a:xfrm>
            <a:off x="7953523" y="322560"/>
            <a:ext cx="9768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69680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FD3DA2-EDDD-4CB3-9775-6CF45AA1CAB8}" type="slidenum">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8067" name="Text Box 3"/>
          <p:cNvSpPr txBox="1">
            <a:spLocks noChangeArrowheads="1"/>
          </p:cNvSpPr>
          <p:nvPr/>
        </p:nvSpPr>
        <p:spPr bwMode="auto">
          <a:xfrm>
            <a:off x="228600" y="304800"/>
            <a:ext cx="876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Word/Excel/</a:t>
            </a:r>
            <a:r>
              <a:rPr lang="ja-JP" altLang="en-US" sz="2800" noProof="0" dirty="0" smtClean="0">
                <a:solidFill>
                  <a:srgbClr val="000000"/>
                </a:solidFill>
                <a:latin typeface="メイリオ" panose="020B0604030504040204" pitchFamily="50" charset="-128"/>
                <a:ea typeface="メイリオ" panose="020B0604030504040204" pitchFamily="50" charset="-128"/>
              </a:rPr>
              <a:t>パワポでの</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オブジェクト</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操作</a:t>
            </a:r>
            <a:r>
              <a:rPr kumimoji="1" lang="en-US" altLang="ja-JP"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の共通点</a:t>
            </a:r>
            <a:endParaRPr kumimoji="1"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角丸四角形 2"/>
          <p:cNvSpPr/>
          <p:nvPr/>
        </p:nvSpPr>
        <p:spPr bwMode="auto">
          <a:xfrm>
            <a:off x="762000" y="1676400"/>
            <a:ext cx="5257800" cy="2895600"/>
          </a:xfrm>
          <a:prstGeom prst="roundRect">
            <a:avLst>
              <a:gd name="adj" fmla="val 71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Word:</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1" name="角丸四角形 10"/>
          <p:cNvSpPr/>
          <p:nvPr/>
        </p:nvSpPr>
        <p:spPr bwMode="auto">
          <a:xfrm>
            <a:off x="3120390" y="1676400"/>
            <a:ext cx="5109210" cy="2895600"/>
          </a:xfrm>
          <a:prstGeom prst="roundRect">
            <a:avLst>
              <a:gd name="adj" fmla="val 7167"/>
            </a:avLst>
          </a:prstGeom>
          <a:solidFill>
            <a:srgbClr val="008000">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altLang="ja-JP" sz="2000" dirty="0" smtClean="0">
                <a:latin typeface="メイリオ" panose="020B0604030504040204" pitchFamily="50" charset="-128"/>
                <a:ea typeface="メイリオ" panose="020B0604030504040204" pitchFamily="50" charset="-128"/>
              </a:rPr>
              <a:t>Excel</a:t>
            </a: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2" name="角丸四角形 11"/>
          <p:cNvSpPr/>
          <p:nvPr/>
        </p:nvSpPr>
        <p:spPr bwMode="auto">
          <a:xfrm>
            <a:off x="2476500" y="1905000"/>
            <a:ext cx="3543300" cy="3581400"/>
          </a:xfrm>
          <a:prstGeom prst="roundRect">
            <a:avLst>
              <a:gd name="adj" fmla="val 7167"/>
            </a:avLst>
          </a:prstGeom>
          <a:solidFill>
            <a:srgbClr val="FF99CC">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smtClean="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ja-JP" sz="2000" dirty="0">
              <a:latin typeface="メイリオ" panose="020B0604030504040204" pitchFamily="50" charset="-128"/>
              <a:ea typeface="メイリオ"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パワポ</a:t>
            </a: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76500" y="4748034"/>
            <a:ext cx="2133600" cy="70788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スライド</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印刷</a:t>
            </a:r>
            <a:r>
              <a:rPr lang="en-US" altLang="ja-JP" sz="2000" dirty="0" smtClean="0">
                <a:latin typeface="メイリオ" panose="020B0604030504040204" pitchFamily="50" charset="-128"/>
                <a:ea typeface="メイリオ" panose="020B0604030504040204" pitchFamily="50" charset="-128"/>
              </a:rPr>
              <a:t>)</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アニメーション</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120390" y="2232750"/>
            <a:ext cx="2895600"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文字・文字列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編集・検索・置換</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図形</a:t>
            </a:r>
          </a:p>
          <a:p>
            <a:pPr algn="l"/>
            <a:r>
              <a:rPr kumimoji="1" lang="ja-JP" altLang="en-US" sz="2400" dirty="0" smtClean="0">
                <a:latin typeface="メイリオ" panose="020B0604030504040204" pitchFamily="50" charset="-128"/>
                <a:ea typeface="メイリオ" panose="020B0604030504040204" pitchFamily="50" charset="-128"/>
              </a:rPr>
              <a:t>印刷</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ファイル操作</a:t>
            </a:r>
          </a:p>
        </p:txBody>
      </p:sp>
      <p:sp>
        <p:nvSpPr>
          <p:cNvPr id="15" name="テキスト ボックス 14"/>
          <p:cNvSpPr txBox="1"/>
          <p:nvPr/>
        </p:nvSpPr>
        <p:spPr>
          <a:xfrm>
            <a:off x="864870" y="1981170"/>
            <a:ext cx="2049780" cy="1631216"/>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ページ</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段落</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レイアウト</a:t>
            </a:r>
            <a:r>
              <a:rPr lang="en-US" altLang="ja-JP" sz="2000" dirty="0" smtClean="0">
                <a:latin typeface="メイリオ" panose="020B0604030504040204" pitchFamily="50" charset="-128"/>
                <a:ea typeface="メイリオ" panose="020B0604030504040204" pitchFamily="50" charset="-128"/>
              </a:rPr>
              <a:t>/</a:t>
            </a:r>
            <a:endParaRPr lang="ja-JP" altLang="en-US" sz="2000" dirty="0" smtClean="0">
              <a:latin typeface="メイリオ" panose="020B0604030504040204" pitchFamily="50" charset="-128"/>
              <a:ea typeface="メイリオ" panose="020B0604030504040204" pitchFamily="50" charset="-128"/>
            </a:endParaRPr>
          </a:p>
          <a:p>
            <a:pPr algn="l"/>
            <a:r>
              <a:rPr lang="ja-JP" altLang="en-US" sz="2000" dirty="0">
                <a:latin typeface="メイリオ" panose="020B0604030504040204" pitchFamily="50" charset="-128"/>
                <a:ea typeface="メイリオ" panose="020B0604030504040204" pitchFamily="50" charset="-128"/>
              </a:rPr>
              <a:t>スタイル</a:t>
            </a:r>
            <a:r>
              <a:rPr lang="ja-JP" altLang="en-US" sz="2000" dirty="0" smtClean="0">
                <a:latin typeface="メイリオ" panose="020B0604030504040204" pitchFamily="50" charset="-128"/>
                <a:ea typeface="メイリオ" panose="020B0604030504040204" pitchFamily="50" charset="-128"/>
              </a:rPr>
              <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参考資料</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校閲</a:t>
            </a:r>
            <a:endParaRPr kumimoji="1" lang="ja-JP" altLang="en-US" sz="2000"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225540" y="1981170"/>
            <a:ext cx="2049780" cy="2246769"/>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シート</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セル</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セル書式</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レイアウト</a:t>
            </a:r>
          </a:p>
          <a:p>
            <a:pPr algn="l"/>
            <a:r>
              <a:rPr lang="ja-JP" altLang="en-US" sz="2000" dirty="0" smtClean="0">
                <a:latin typeface="メイリオ" panose="020B0604030504040204" pitchFamily="50" charset="-128"/>
                <a:ea typeface="メイリオ" panose="020B0604030504040204" pitchFamily="50" charset="-128"/>
              </a:rPr>
              <a:t>数式</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グラフ</a:t>
            </a:r>
          </a:p>
          <a:p>
            <a:pPr algn="l"/>
            <a:r>
              <a:rPr lang="ja-JP" altLang="en-US" sz="2000" dirty="0" smtClean="0">
                <a:latin typeface="メイリオ" panose="020B0604030504040204" pitchFamily="50" charset="-128"/>
                <a:ea typeface="メイリオ" panose="020B0604030504040204" pitchFamily="50" charset="-128"/>
              </a:rPr>
              <a:t>データ処理</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プログラム</a:t>
            </a:r>
            <a:br>
              <a:rPr lang="ja-JP" altLang="en-US" sz="2000" dirty="0" smtClean="0">
                <a:latin typeface="メイリオ" panose="020B0604030504040204" pitchFamily="50" charset="-128"/>
                <a:ea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印刷</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2550795" y="2617470"/>
            <a:ext cx="565785" cy="400110"/>
          </a:xfrm>
          <a:prstGeom prst="rect">
            <a:avLst/>
          </a:prstGeom>
          <a:noFill/>
        </p:spPr>
        <p:txBody>
          <a:bodyPr wrap="square" rtlCol="0">
            <a:spAutoFit/>
          </a:bodyPr>
          <a:lstStyle/>
          <a:p>
            <a:pPr algn="l"/>
            <a:r>
              <a:rPr lang="ja-JP" altLang="en-US" sz="2000" dirty="0" smtClean="0">
                <a:latin typeface="メイリオ" panose="020B0604030504040204" pitchFamily="50" charset="-128"/>
                <a:ea typeface="メイリオ" panose="020B0604030504040204" pitchFamily="50" charset="-128"/>
              </a:rPr>
              <a:t>表</a:t>
            </a:r>
            <a:endParaRPr kumimoji="1"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098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292AA3-1BE2-4A9D-87BA-C713039D49EC}" type="slidenum">
              <a:rPr kumimoji="0"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ja-JP"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smtClean="0">
                <a:solidFill>
                  <a:srgbClr val="000000"/>
                </a:solidFill>
                <a:latin typeface="メイリオ" panose="020B0604030504040204" pitchFamily="50" charset="-128"/>
                <a:ea typeface="メイリオ" panose="020B0604030504040204" pitchFamily="50" charset="-128"/>
              </a:rPr>
              <a:t>パワー</a:t>
            </a:r>
            <a:r>
              <a:rPr lang="ja-JP" altLang="en-US" sz="2800" dirty="0">
                <a:solidFill>
                  <a:srgbClr val="000000"/>
                </a:solidFill>
                <a:latin typeface="メイリオ" panose="020B0604030504040204" pitchFamily="50" charset="-128"/>
                <a:ea typeface="メイリオ" panose="020B0604030504040204" pitchFamily="50" charset="-128"/>
              </a:rPr>
              <a:t>ポイント</a:t>
            </a:r>
            <a:r>
              <a:rPr kumimoji="1" lang="ja-JP" altLang="en-US" sz="280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のオブジェクト</a:t>
            </a:r>
            <a:endParaRPr kumimoji="1" lang="en-US" altLang="ja-JP" sz="280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66" name="Text Box 30"/>
          <p:cNvSpPr txBox="1">
            <a:spLocks noChangeArrowheads="1"/>
          </p:cNvSpPr>
          <p:nvPr/>
        </p:nvSpPr>
        <p:spPr bwMode="auto">
          <a:xfrm>
            <a:off x="533400" y="990600"/>
            <a:ext cx="2828768" cy="369332"/>
          </a:xfrm>
          <a:prstGeom prst="rect">
            <a:avLst/>
          </a:prstGeom>
          <a:solidFill>
            <a:srgbClr val="FFFF99"/>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smtClean="0">
                <a:solidFill>
                  <a:srgbClr val="000000"/>
                </a:solidFill>
                <a:latin typeface="メイリオ" panose="020B0604030504040204" pitchFamily="50" charset="-128"/>
                <a:ea typeface="メイリオ" panose="020B0604030504040204" pitchFamily="50" charset="-128"/>
              </a:rPr>
              <a:t>スライドファイル</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1" name="Text Box 35"/>
          <p:cNvSpPr txBox="1">
            <a:spLocks noChangeArrowheads="1"/>
          </p:cNvSpPr>
          <p:nvPr/>
        </p:nvSpPr>
        <p:spPr bwMode="auto">
          <a:xfrm>
            <a:off x="1393668" y="4218054"/>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図</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イメージ</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91172" name="Text Box 36"/>
          <p:cNvSpPr txBox="1">
            <a:spLocks noChangeArrowheads="1"/>
          </p:cNvSpPr>
          <p:nvPr/>
        </p:nvSpPr>
        <p:spPr bwMode="auto">
          <a:xfrm>
            <a:off x="1422558" y="2256696"/>
            <a:ext cx="1684338"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図形</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描画</a:t>
            </a: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p>
        </p:txBody>
      </p:sp>
      <p:sp>
        <p:nvSpPr>
          <p:cNvPr id="91173" name="Text Box 37"/>
          <p:cNvSpPr txBox="1">
            <a:spLocks noChangeArrowheads="1"/>
          </p:cNvSpPr>
          <p:nvPr/>
        </p:nvSpPr>
        <p:spPr bwMode="auto">
          <a:xfrm>
            <a:off x="2068671" y="2785334"/>
            <a:ext cx="1684337" cy="64633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テキストボックス</a:t>
            </a:r>
          </a:p>
        </p:txBody>
      </p:sp>
      <p:sp>
        <p:nvSpPr>
          <p:cNvPr id="91174" name="Text Box 38"/>
          <p:cNvSpPr txBox="1">
            <a:spLocks noChangeArrowheads="1"/>
          </p:cNvSpPr>
          <p:nvPr/>
        </p:nvSpPr>
        <p:spPr bwMode="auto">
          <a:xfrm>
            <a:off x="2060734" y="3569002"/>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smtClean="0">
                <a:solidFill>
                  <a:srgbClr val="000000"/>
                </a:solidFill>
                <a:latin typeface="メイリオ" panose="020B0604030504040204" pitchFamily="50" charset="-128"/>
                <a:ea typeface="メイリオ" panose="020B0604030504040204" pitchFamily="50" charset="-128"/>
              </a:rPr>
              <a:t>各種図形</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5" name="Line 39"/>
          <p:cNvSpPr>
            <a:spLocks noChangeShapeType="1"/>
          </p:cNvSpPr>
          <p:nvPr/>
        </p:nvSpPr>
        <p:spPr bwMode="auto">
          <a:xfrm>
            <a:off x="792321" y="1365250"/>
            <a:ext cx="14285" cy="44068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77" name="Line 41"/>
          <p:cNvSpPr>
            <a:spLocks noChangeShapeType="1"/>
          </p:cNvSpPr>
          <p:nvPr/>
        </p:nvSpPr>
        <p:spPr bwMode="auto">
          <a:xfrm>
            <a:off x="801688" y="1724025"/>
            <a:ext cx="217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3" name="Text Box 47"/>
          <p:cNvSpPr txBox="1">
            <a:spLocks noChangeArrowheads="1"/>
          </p:cNvSpPr>
          <p:nvPr/>
        </p:nvSpPr>
        <p:spPr bwMode="auto">
          <a:xfrm>
            <a:off x="3992721" y="2791684"/>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文字列</a:t>
            </a:r>
          </a:p>
        </p:txBody>
      </p:sp>
      <p:sp>
        <p:nvSpPr>
          <p:cNvPr id="91185" name="Line 49"/>
          <p:cNvSpPr>
            <a:spLocks noChangeShapeType="1"/>
          </p:cNvSpPr>
          <p:nvPr/>
        </p:nvSpPr>
        <p:spPr bwMode="auto">
          <a:xfrm>
            <a:off x="3745071" y="2952021"/>
            <a:ext cx="24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7" name="Line 51"/>
          <p:cNvSpPr>
            <a:spLocks noChangeShapeType="1"/>
          </p:cNvSpPr>
          <p:nvPr/>
        </p:nvSpPr>
        <p:spPr bwMode="auto">
          <a:xfrm>
            <a:off x="777718" y="4399029"/>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8" name="Line 52"/>
          <p:cNvSpPr>
            <a:spLocks noChangeShapeType="1"/>
          </p:cNvSpPr>
          <p:nvPr/>
        </p:nvSpPr>
        <p:spPr bwMode="auto">
          <a:xfrm>
            <a:off x="798671" y="2444021"/>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89" name="Line 53"/>
          <p:cNvSpPr>
            <a:spLocks noChangeShapeType="1"/>
          </p:cNvSpPr>
          <p:nvPr/>
        </p:nvSpPr>
        <p:spPr bwMode="auto">
          <a:xfrm>
            <a:off x="1655921" y="2602771"/>
            <a:ext cx="0" cy="11393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90" name="Line 54"/>
          <p:cNvSpPr>
            <a:spLocks noChangeShapeType="1"/>
          </p:cNvSpPr>
          <p:nvPr/>
        </p:nvSpPr>
        <p:spPr bwMode="auto">
          <a:xfrm>
            <a:off x="1655921" y="2952021"/>
            <a:ext cx="40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1191" name="Line 55"/>
          <p:cNvSpPr>
            <a:spLocks noChangeShapeType="1"/>
          </p:cNvSpPr>
          <p:nvPr/>
        </p:nvSpPr>
        <p:spPr bwMode="auto">
          <a:xfrm>
            <a:off x="1655921" y="3742094"/>
            <a:ext cx="392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91192"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637" y="1032390"/>
            <a:ext cx="1084721" cy="1992344"/>
          </a:xfrm>
          <a:prstGeom prst="rect">
            <a:avLst/>
          </a:prstGeom>
          <a:noFill/>
          <a:extLst>
            <a:ext uri="{909E8E84-426E-40DD-AFC4-6F175D3DCCD1}">
              <a14:hiddenFill xmlns:a14="http://schemas.microsoft.com/office/drawing/2010/main">
                <a:solidFill>
                  <a:srgbClr val="FFFFFF"/>
                </a:solidFill>
              </a14:hiddenFill>
            </a:ext>
          </a:extLst>
        </p:spPr>
      </p:pic>
      <p:sp>
        <p:nvSpPr>
          <p:cNvPr id="91167" name="Text Box 31"/>
          <p:cNvSpPr txBox="1">
            <a:spLocks noChangeArrowheads="1"/>
          </p:cNvSpPr>
          <p:nvPr/>
        </p:nvSpPr>
        <p:spPr bwMode="auto">
          <a:xfrm>
            <a:off x="685800" y="1565275"/>
            <a:ext cx="1684338" cy="374650"/>
          </a:xfrm>
          <a:prstGeom prst="rect">
            <a:avLst/>
          </a:prstGeom>
          <a:solidFill>
            <a:srgbClr val="FFFF99"/>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スライド</a:t>
            </a:r>
            <a:endParaRPr kumimoji="1" lang="ja-JP" alt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62168" y="4218054"/>
            <a:ext cx="2049462" cy="369332"/>
          </a:xfrm>
          <a:prstGeom prst="rect">
            <a:avLst/>
          </a:prstGeom>
          <a:noFill/>
        </p:spPr>
        <p:txBody>
          <a:bodyPr wrap="square" rtlCol="0">
            <a:spAutoFit/>
          </a:bodyPr>
          <a:lstStyle/>
          <a:p>
            <a:pPr algn="l"/>
            <a:r>
              <a:rPr lang="ja-JP" altLang="en-US" dirty="0" smtClean="0">
                <a:solidFill>
                  <a:srgbClr val="FF0000"/>
                </a:solidFill>
                <a:latin typeface="メイリオ" panose="020B0604030504040204" pitchFamily="50" charset="-128"/>
                <a:ea typeface="メイリオ" panose="020B0604030504040204" pitchFamily="50" charset="-128"/>
              </a:rPr>
              <a:t>ビットマップ</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449004" y="2255159"/>
            <a:ext cx="2049462" cy="369332"/>
          </a:xfrm>
          <a:prstGeom prst="rect">
            <a:avLst/>
          </a:prstGeom>
          <a:noFill/>
        </p:spPr>
        <p:txBody>
          <a:bodyPr wrap="square" rtlCol="0">
            <a:spAutoFit/>
          </a:bodyPr>
          <a:lstStyle/>
          <a:p>
            <a:pPr algn="l"/>
            <a:r>
              <a:rPr lang="ja-JP" altLang="en-US" dirty="0" smtClean="0">
                <a:solidFill>
                  <a:srgbClr val="FF0000"/>
                </a:solidFill>
                <a:latin typeface="メイリオ" panose="020B0604030504040204" pitchFamily="50" charset="-128"/>
                <a:ea typeface="メイリオ" panose="020B0604030504040204" pitchFamily="50" charset="-128"/>
              </a:rPr>
              <a:t>ベクター</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3" name="Text Box 47"/>
          <p:cNvSpPr txBox="1">
            <a:spLocks noChangeArrowheads="1"/>
          </p:cNvSpPr>
          <p:nvPr/>
        </p:nvSpPr>
        <p:spPr bwMode="auto">
          <a:xfrm>
            <a:off x="3995737" y="3614551"/>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文字列</a:t>
            </a:r>
          </a:p>
        </p:txBody>
      </p:sp>
      <p:sp>
        <p:nvSpPr>
          <p:cNvPr id="34" name="Line 49"/>
          <p:cNvSpPr>
            <a:spLocks noChangeShapeType="1"/>
          </p:cNvSpPr>
          <p:nvPr/>
        </p:nvSpPr>
        <p:spPr bwMode="auto">
          <a:xfrm>
            <a:off x="3748087" y="3774888"/>
            <a:ext cx="24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5" name="Text Box 35"/>
          <p:cNvSpPr txBox="1">
            <a:spLocks noChangeArrowheads="1"/>
          </p:cNvSpPr>
          <p:nvPr/>
        </p:nvSpPr>
        <p:spPr bwMode="auto">
          <a:xfrm>
            <a:off x="1422558" y="4904591"/>
            <a:ext cx="1684337"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dirty="0">
                <a:solidFill>
                  <a:srgbClr val="000000"/>
                </a:solidFill>
                <a:latin typeface="メイリオ" panose="020B0604030504040204" pitchFamily="50" charset="-128"/>
                <a:ea typeface="メイリオ" panose="020B0604030504040204" pitchFamily="50" charset="-128"/>
              </a:rPr>
              <a:t>背景</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6" name="Line 51"/>
          <p:cNvSpPr>
            <a:spLocks noChangeShapeType="1"/>
          </p:cNvSpPr>
          <p:nvPr/>
        </p:nvSpPr>
        <p:spPr bwMode="auto">
          <a:xfrm>
            <a:off x="806608" y="5085566"/>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Text Box 35"/>
          <p:cNvSpPr txBox="1">
            <a:spLocks noChangeArrowheads="1"/>
          </p:cNvSpPr>
          <p:nvPr/>
        </p:nvSpPr>
        <p:spPr bwMode="auto">
          <a:xfrm>
            <a:off x="1408908" y="5591128"/>
            <a:ext cx="2344100"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noProof="0" dirty="0">
                <a:solidFill>
                  <a:srgbClr val="000000"/>
                </a:solidFill>
                <a:latin typeface="メイリオ" panose="020B0604030504040204" pitchFamily="50" charset="-128"/>
                <a:ea typeface="メイリオ" panose="020B0604030504040204" pitchFamily="50" charset="-128"/>
              </a:rPr>
              <a:t>アニメーション</a:t>
            </a:r>
            <a:endParaRPr kumimoji="1" lang="en-US" altLang="ja-JP"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8" name="Line 51"/>
          <p:cNvSpPr>
            <a:spLocks noChangeShapeType="1"/>
          </p:cNvSpPr>
          <p:nvPr/>
        </p:nvSpPr>
        <p:spPr bwMode="auto">
          <a:xfrm>
            <a:off x="792958" y="5772103"/>
            <a:ext cx="595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右中かっこ 2"/>
          <p:cNvSpPr/>
          <p:nvPr/>
        </p:nvSpPr>
        <p:spPr bwMode="auto">
          <a:xfrm>
            <a:off x="5840574" y="2133600"/>
            <a:ext cx="426562" cy="2453786"/>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374241" y="2947913"/>
            <a:ext cx="2382312" cy="707886"/>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smtClean="0">
                <a:latin typeface="メイリオ" panose="020B0604030504040204" pitchFamily="50" charset="-128"/>
                <a:ea typeface="メイリオ" panose="020B0604030504040204" pitchFamily="50" charset="-128"/>
              </a:rPr>
              <a:t>の</a:t>
            </a:r>
            <a:br>
              <a:rPr kumimoji="1" lang="ja-JP" altLang="en-US" sz="2000" dirty="0" smtClean="0">
                <a:latin typeface="メイリオ" panose="020B0604030504040204" pitchFamily="50" charset="-128"/>
                <a:ea typeface="メイリオ" panose="020B0604030504040204" pitchFamily="50" charset="-128"/>
              </a:rPr>
            </a:br>
            <a:r>
              <a:rPr kumimoji="1" lang="ja-JP" altLang="en-US" sz="2000" dirty="0" smtClean="0">
                <a:latin typeface="メイリオ" panose="020B0604030504040204" pitchFamily="50" charset="-128"/>
                <a:ea typeface="メイリオ" panose="020B0604030504040204" pitchFamily="50" charset="-128"/>
              </a:rPr>
              <a:t>スプライト相当</a:t>
            </a:r>
          </a:p>
        </p:txBody>
      </p:sp>
      <p:cxnSp>
        <p:nvCxnSpPr>
          <p:cNvPr id="6" name="直線コネクタ 5"/>
          <p:cNvCxnSpPr/>
          <p:nvPr/>
        </p:nvCxnSpPr>
        <p:spPr bwMode="auto">
          <a:xfrm>
            <a:off x="3106895" y="5085566"/>
            <a:ext cx="752632"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p:cNvSpPr txBox="1"/>
          <p:nvPr/>
        </p:nvSpPr>
        <p:spPr>
          <a:xfrm>
            <a:off x="3884824" y="4857842"/>
            <a:ext cx="3680573" cy="400110"/>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kumimoji="1" lang="ja-JP" altLang="en-US" sz="2000" dirty="0" smtClean="0">
                <a:latin typeface="メイリオ" panose="020B0604030504040204" pitchFamily="50" charset="-128"/>
                <a:ea typeface="メイリオ" panose="020B0604030504040204" pitchFamily="50" charset="-128"/>
              </a:rPr>
              <a:t>のステージ</a:t>
            </a:r>
            <a:r>
              <a:rPr lang="ja-JP" altLang="en-US"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背景相当</a:t>
            </a:r>
          </a:p>
        </p:txBody>
      </p:sp>
      <p:sp>
        <p:nvSpPr>
          <p:cNvPr id="45" name="テキスト ボックス 44"/>
          <p:cNvSpPr txBox="1"/>
          <p:nvPr/>
        </p:nvSpPr>
        <p:spPr>
          <a:xfrm>
            <a:off x="4505640" y="5574659"/>
            <a:ext cx="4453897" cy="1015663"/>
          </a:xfrm>
          <a:prstGeom prst="rect">
            <a:avLst/>
          </a:prstGeom>
          <a:noFill/>
        </p:spPr>
        <p:txBody>
          <a:bodyPr wrap="square" rtlCol="0">
            <a:spAutoFit/>
          </a:bodyPr>
          <a:lstStyle/>
          <a:p>
            <a:pPr algn="l"/>
            <a:r>
              <a:rPr kumimoji="1" lang="en-US" altLang="ja-JP" sz="2000" dirty="0" smtClean="0">
                <a:latin typeface="メイリオ" panose="020B0604030504040204" pitchFamily="50" charset="-128"/>
                <a:ea typeface="メイリオ" panose="020B0604030504040204" pitchFamily="50" charset="-128"/>
              </a:rPr>
              <a:t>Scratch</a:t>
            </a:r>
            <a:r>
              <a:rPr lang="ja-JP" altLang="en-US" sz="2000" dirty="0" smtClean="0">
                <a:latin typeface="メイリオ" panose="020B0604030504040204" pitchFamily="50" charset="-128"/>
                <a:ea typeface="メイリオ" panose="020B0604030504040204" pitchFamily="50" charset="-128"/>
              </a:rPr>
              <a:t>でプログラムで動かすに</a:t>
            </a:r>
            <a:r>
              <a:rPr kumimoji="1" lang="ja-JP" altLang="en-US" sz="2000" dirty="0" smtClean="0">
                <a:latin typeface="メイリオ" panose="020B0604030504040204" pitchFamily="50" charset="-128"/>
                <a:ea typeface="メイリオ" panose="020B0604030504040204" pitchFamily="50" charset="-128"/>
              </a:rPr>
              <a:t>相当</a:t>
            </a:r>
          </a:p>
          <a:p>
            <a:pPr algn="l"/>
            <a:r>
              <a:rPr kumimoji="1" lang="en-US" altLang="ja-JP" sz="2000" dirty="0" smtClean="0">
                <a:latin typeface="メイリオ" panose="020B0604030504040204" pitchFamily="50" charset="-128"/>
                <a:ea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rPr>
              <a:t>あまり使</a:t>
            </a:r>
            <a:r>
              <a:rPr kumimoji="1" lang="ja-JP" altLang="en-US" sz="2000" dirty="0" err="1" smtClean="0">
                <a:latin typeface="メイリオ" panose="020B0604030504040204" pitchFamily="50" charset="-128"/>
                <a:ea typeface="メイリオ" panose="020B0604030504040204" pitchFamily="50" charset="-128"/>
              </a:rPr>
              <a:t>わくな</a:t>
            </a:r>
            <a:r>
              <a:rPr lang="ja-JP" altLang="en-US" sz="2000" dirty="0" err="1">
                <a:latin typeface="メイリオ" panose="020B0604030504040204" pitchFamily="50" charset="-128"/>
                <a:ea typeface="メイリオ" panose="020B0604030504040204" pitchFamily="50" charset="-128"/>
              </a:rPr>
              <a:t>く</a:t>
            </a:r>
            <a:r>
              <a:rPr kumimoji="1" lang="ja-JP" altLang="en-US" sz="2000" dirty="0" err="1" smtClean="0">
                <a:latin typeface="メイリオ" panose="020B0604030504040204" pitchFamily="50" charset="-128"/>
                <a:ea typeface="メイリオ" panose="020B0604030504040204" pitchFamily="50" charset="-128"/>
              </a:rPr>
              <a:t>て</a:t>
            </a:r>
            <a:r>
              <a:rPr kumimoji="1" lang="ja-JP" altLang="en-US" sz="2000" dirty="0" smtClean="0">
                <a:latin typeface="メイリオ" panose="020B0604030504040204" pitchFamily="50" charset="-128"/>
                <a:ea typeface="メイリオ" panose="020B0604030504040204" pitchFamily="50" charset="-128"/>
              </a:rPr>
              <a:t>いいでしょう</a:t>
            </a:r>
            <a:r>
              <a:rPr kumimoji="1" lang="en-US" altLang="ja-JP" sz="2000" dirty="0" smtClean="0">
                <a:latin typeface="メイリオ" panose="020B0604030504040204" pitchFamily="50" charset="-128"/>
                <a:ea typeface="メイリオ" panose="020B0604030504040204" pitchFamily="50" charset="-128"/>
              </a:rPr>
              <a:t>)</a:t>
            </a:r>
            <a:endParaRPr kumimoji="1" lang="ja-JP" altLang="en-US" sz="2000" dirty="0" smtClean="0">
              <a:latin typeface="メイリオ" panose="020B0604030504040204" pitchFamily="50" charset="-128"/>
              <a:ea typeface="メイリオ" panose="020B0604030504040204" pitchFamily="50" charset="-128"/>
            </a:endParaRPr>
          </a:p>
          <a:p>
            <a:pPr algn="l"/>
            <a:endParaRPr kumimoji="1" lang="ja-JP" altLang="en-US" sz="2000" dirty="0" smtClean="0">
              <a:latin typeface="メイリオ" panose="020B0604030504040204" pitchFamily="50" charset="-128"/>
              <a:ea typeface="メイリオ" panose="020B0604030504040204" pitchFamily="50" charset="-128"/>
            </a:endParaRPr>
          </a:p>
        </p:txBody>
      </p:sp>
      <p:cxnSp>
        <p:nvCxnSpPr>
          <p:cNvPr id="39" name="直線コネクタ 38"/>
          <p:cNvCxnSpPr/>
          <p:nvPr/>
        </p:nvCxnSpPr>
        <p:spPr bwMode="auto">
          <a:xfrm>
            <a:off x="3753008" y="5772103"/>
            <a:ext cx="752632"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39"/>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0921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3"/>
          <p:cNvSpPr>
            <a:spLocks noGrp="1"/>
          </p:cNvSpPr>
          <p:nvPr>
            <p:ph type="sldNum" sz="quarter" idx="12"/>
          </p:nvPr>
        </p:nvSpPr>
        <p:spPr/>
        <p:txBody>
          <a:bodyPr/>
          <a:lstStyle/>
          <a:p>
            <a:fld id="{0BA346E7-90F1-4C95-8F17-C18A039B0552}" type="slidenum">
              <a:rPr lang="en-US" altLang="ja-JP"/>
              <a:pPr/>
              <a:t>14</a:t>
            </a:fld>
            <a:endParaRPr lang="en-US" altLang="ja-JP"/>
          </a:p>
        </p:txBody>
      </p:sp>
      <p:sp>
        <p:nvSpPr>
          <p:cNvPr id="93186"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オブジェクトの操作の</a:t>
            </a:r>
            <a:r>
              <a:rPr lang="ja-JP" altLang="en-US" sz="2800" dirty="0" smtClean="0">
                <a:latin typeface="メイリオ" panose="020B0604030504040204" pitchFamily="50" charset="-128"/>
                <a:ea typeface="メイリオ" panose="020B0604030504040204" pitchFamily="50" charset="-128"/>
              </a:rPr>
              <a:t>基本の基本</a:t>
            </a:r>
            <a:endParaRPr lang="ja-JP" altLang="en-US" sz="2800" dirty="0">
              <a:latin typeface="メイリオ" panose="020B0604030504040204" pitchFamily="50" charset="-128"/>
              <a:ea typeface="メイリオ" panose="020B0604030504040204" pitchFamily="50" charset="-128"/>
            </a:endParaRPr>
          </a:p>
        </p:txBody>
      </p:sp>
      <p:pic>
        <p:nvPicPr>
          <p:cNvPr id="9320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547813"/>
            <a:ext cx="2352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9320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213" y="1530350"/>
            <a:ext cx="2362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9321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2609850"/>
            <a:ext cx="28194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93211"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238" y="2614613"/>
            <a:ext cx="28384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9321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638" y="3876675"/>
            <a:ext cx="18383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93214"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7988" y="3852863"/>
            <a:ext cx="1838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93215" name="AutoShape 31"/>
          <p:cNvSpPr>
            <a:spLocks noChangeArrowheads="1"/>
          </p:cNvSpPr>
          <p:nvPr/>
        </p:nvSpPr>
        <p:spPr bwMode="auto">
          <a:xfrm>
            <a:off x="3379788" y="1800225"/>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6" name="AutoShape 32"/>
          <p:cNvSpPr>
            <a:spLocks noChangeArrowheads="1"/>
          </p:cNvSpPr>
          <p:nvPr/>
        </p:nvSpPr>
        <p:spPr bwMode="auto">
          <a:xfrm>
            <a:off x="3373438" y="2968625"/>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7" name="AutoShape 33"/>
          <p:cNvSpPr>
            <a:spLocks noChangeArrowheads="1"/>
          </p:cNvSpPr>
          <p:nvPr/>
        </p:nvSpPr>
        <p:spPr bwMode="auto">
          <a:xfrm>
            <a:off x="3395663" y="4267200"/>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8" name="AutoShape 34"/>
          <p:cNvSpPr>
            <a:spLocks noChangeArrowheads="1"/>
          </p:cNvSpPr>
          <p:nvPr/>
        </p:nvSpPr>
        <p:spPr bwMode="auto">
          <a:xfrm>
            <a:off x="3371850" y="819150"/>
            <a:ext cx="320675" cy="347663"/>
          </a:xfrm>
          <a:prstGeom prst="rightArrow">
            <a:avLst>
              <a:gd name="adj1" fmla="val 42102"/>
              <a:gd name="adj2" fmla="val 5198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3219" name="Text Box 35"/>
          <p:cNvSpPr txBox="1">
            <a:spLocks noChangeArrowheads="1"/>
          </p:cNvSpPr>
          <p:nvPr/>
        </p:nvSpPr>
        <p:spPr bwMode="auto">
          <a:xfrm>
            <a:off x="1" y="812800"/>
            <a:ext cx="3265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1" dirty="0">
                <a:solidFill>
                  <a:srgbClr val="FF0000"/>
                </a:solidFill>
                <a:latin typeface="メイリオ" panose="020B0604030504040204" pitchFamily="50" charset="-128"/>
                <a:ea typeface="メイリオ" panose="020B0604030504040204" pitchFamily="50" charset="-128"/>
              </a:rPr>
              <a:t>オブジェクトの選択</a:t>
            </a:r>
          </a:p>
        </p:txBody>
      </p:sp>
      <p:sp>
        <p:nvSpPr>
          <p:cNvPr id="93220" name="Text Box 36"/>
          <p:cNvSpPr txBox="1">
            <a:spLocks noChangeArrowheads="1"/>
          </p:cNvSpPr>
          <p:nvPr/>
        </p:nvSpPr>
        <p:spPr bwMode="auto">
          <a:xfrm>
            <a:off x="4451350" y="674688"/>
            <a:ext cx="3625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b="1" dirty="0" smtClean="0">
                <a:solidFill>
                  <a:srgbClr val="FF0000"/>
                </a:solidFill>
                <a:latin typeface="メイリオ" panose="020B0604030504040204" pitchFamily="50" charset="-128"/>
                <a:ea typeface="メイリオ" panose="020B0604030504040204" pitchFamily="50" charset="-128"/>
              </a:rPr>
              <a:t>属性</a:t>
            </a:r>
            <a:r>
              <a:rPr lang="en-US" altLang="ja-JP" sz="2400" b="1" dirty="0" smtClean="0">
                <a:solidFill>
                  <a:srgbClr val="FF0000"/>
                </a:solidFill>
                <a:latin typeface="メイリオ" panose="020B0604030504040204" pitchFamily="50" charset="-128"/>
                <a:ea typeface="メイリオ" panose="020B0604030504040204" pitchFamily="50" charset="-128"/>
              </a:rPr>
              <a:t>/</a:t>
            </a:r>
            <a:r>
              <a:rPr lang="ja-JP" altLang="en-US" sz="2400" b="1" dirty="0" smtClean="0">
                <a:solidFill>
                  <a:srgbClr val="FF0000"/>
                </a:solidFill>
                <a:latin typeface="メイリオ" panose="020B0604030504040204" pitchFamily="50" charset="-128"/>
                <a:ea typeface="メイリオ" panose="020B0604030504040204" pitchFamily="50" charset="-128"/>
              </a:rPr>
              <a:t>プロパティの</a:t>
            </a:r>
            <a:r>
              <a:rPr lang="ja-JP" altLang="en-US" sz="2400" b="1" dirty="0">
                <a:solidFill>
                  <a:srgbClr val="FF0000"/>
                </a:solidFill>
                <a:latin typeface="メイリオ" panose="020B0604030504040204" pitchFamily="50" charset="-128"/>
                <a:ea typeface="メイリオ" panose="020B0604030504040204" pitchFamily="50" charset="-128"/>
              </a:rPr>
              <a:t>変更</a:t>
            </a:r>
            <a:br>
              <a:rPr lang="ja-JP" altLang="en-US" sz="2400" b="1" dirty="0">
                <a:solidFill>
                  <a:srgbClr val="FF0000"/>
                </a:solidFill>
                <a:latin typeface="メイリオ" panose="020B0604030504040204" pitchFamily="50" charset="-128"/>
                <a:ea typeface="メイリオ" panose="020B0604030504040204" pitchFamily="50" charset="-128"/>
              </a:rPr>
            </a:br>
            <a:r>
              <a:rPr lang="ja-JP" altLang="en-US" sz="2400" b="1" dirty="0">
                <a:solidFill>
                  <a:srgbClr val="FF0000"/>
                </a:solidFill>
                <a:latin typeface="メイリオ" panose="020B0604030504040204" pitchFamily="50" charset="-128"/>
                <a:ea typeface="メイリオ" panose="020B0604030504040204" pitchFamily="50" charset="-128"/>
              </a:rPr>
              <a:t>削除、コピーなどの操作</a:t>
            </a:r>
          </a:p>
        </p:txBody>
      </p:sp>
      <p:pic>
        <p:nvPicPr>
          <p:cNvPr id="9322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6988" y="4087813"/>
            <a:ext cx="2543175" cy="2543175"/>
          </a:xfrm>
          <a:prstGeom prst="rect">
            <a:avLst/>
          </a:prstGeom>
          <a:noFill/>
          <a:extLst>
            <a:ext uri="{909E8E84-426E-40DD-AFC4-6F175D3DCCD1}">
              <a14:hiddenFill xmlns:a14="http://schemas.microsoft.com/office/drawing/2010/main">
                <a:solidFill>
                  <a:srgbClr val="FFFFFF"/>
                </a:solidFill>
              </a14:hiddenFill>
            </a:ext>
          </a:extLst>
        </p:spPr>
      </p:pic>
      <p:sp>
        <p:nvSpPr>
          <p:cNvPr id="93222" name="AutoShape 38"/>
          <p:cNvSpPr>
            <a:spLocks noChangeArrowheads="1"/>
          </p:cNvSpPr>
          <p:nvPr/>
        </p:nvSpPr>
        <p:spPr bwMode="auto">
          <a:xfrm>
            <a:off x="909638" y="5383213"/>
            <a:ext cx="5157787" cy="1093787"/>
          </a:xfrm>
          <a:prstGeom prst="wedgeRectCallout">
            <a:avLst>
              <a:gd name="adj1" fmla="val 75884"/>
              <a:gd name="adj2" fmla="val -7149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ja-JP" altLang="en-US" sz="2000" dirty="0">
                <a:latin typeface="メイリオ" panose="020B0604030504040204" pitchFamily="50" charset="-128"/>
                <a:ea typeface="メイリオ" panose="020B0604030504040204" pitchFamily="50" charset="-128"/>
              </a:rPr>
              <a:t>オブジェクトの操作は、まずどれを操作するか</a:t>
            </a:r>
            <a:r>
              <a:rPr lang="ja-JP" altLang="en-US" sz="2000" dirty="0">
                <a:solidFill>
                  <a:srgbClr val="FF0000"/>
                </a:solidFill>
                <a:latin typeface="メイリオ" panose="020B0604030504040204" pitchFamily="50" charset="-128"/>
                <a:ea typeface="メイリオ" panose="020B0604030504040204" pitchFamily="50" charset="-128"/>
              </a:rPr>
              <a:t>選択します。</a:t>
            </a:r>
            <a:r>
              <a:rPr lang="ja-JP" altLang="en-US" sz="2000" dirty="0">
                <a:latin typeface="メイリオ" panose="020B0604030504040204" pitchFamily="50" charset="-128"/>
                <a:ea typeface="メイリオ" panose="020B0604030504040204" pitchFamily="50" charset="-128"/>
              </a:rPr>
              <a:t>そのあと、属性の変更や、削除、コピーの操作など指定します。</a:t>
            </a:r>
          </a:p>
        </p:txBody>
      </p:sp>
      <p:sp>
        <p:nvSpPr>
          <p:cNvPr id="19" name="テキスト ボックス 18"/>
          <p:cNvSpPr txBox="1"/>
          <p:nvPr/>
        </p:nvSpPr>
        <p:spPr>
          <a:xfrm>
            <a:off x="7315200" y="18835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484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p:txBody>
          <a:bodyPr/>
          <a:lstStyle/>
          <a:p>
            <a:pPr algn="l"/>
            <a:fld id="{B26424EC-E9CE-45A1-9084-0BF2C46E8A1B}" type="slidenum">
              <a:rPr lang="en-US" altLang="ja-JP" sz="2000">
                <a:latin typeface="メイリオ" panose="020B0604030504040204" pitchFamily="50" charset="-128"/>
                <a:ea typeface="メイリオ" panose="020B0604030504040204" pitchFamily="50" charset="-128"/>
              </a:rPr>
              <a:pPr algn="l"/>
              <a:t>15</a:t>
            </a:fld>
            <a:endParaRPr lang="en-US" altLang="ja-JP" sz="2000">
              <a:latin typeface="メイリオ" panose="020B0604030504040204" pitchFamily="50" charset="-128"/>
              <a:ea typeface="メイリオ" panose="020B0604030504040204" pitchFamily="50" charset="-128"/>
            </a:endParaRPr>
          </a:p>
        </p:txBody>
      </p:sp>
      <p:sp>
        <p:nvSpPr>
          <p:cNvPr id="94210"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オブジェクトの操作</a:t>
            </a:r>
          </a:p>
        </p:txBody>
      </p:sp>
      <p:pic>
        <p:nvPicPr>
          <p:cNvPr id="94219" name="Picture 11" descr="ObjO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887413"/>
            <a:ext cx="6389687" cy="2054225"/>
          </a:xfrm>
          <a:prstGeom prst="rect">
            <a:avLst/>
          </a:prstGeom>
          <a:noFill/>
          <a:extLst>
            <a:ext uri="{909E8E84-426E-40DD-AFC4-6F175D3DCCD1}">
              <a14:hiddenFill xmlns:a14="http://schemas.microsoft.com/office/drawing/2010/main">
                <a:solidFill>
                  <a:srgbClr val="FFFFFF"/>
                </a:solidFill>
              </a14:hiddenFill>
            </a:ext>
          </a:extLst>
        </p:spPr>
      </p:pic>
      <p:sp>
        <p:nvSpPr>
          <p:cNvPr id="94220" name="Rectangle 12"/>
          <p:cNvSpPr>
            <a:spLocks noChangeArrowheads="1"/>
          </p:cNvSpPr>
          <p:nvPr/>
        </p:nvSpPr>
        <p:spPr bwMode="auto">
          <a:xfrm>
            <a:off x="550863" y="842963"/>
            <a:ext cx="6445250" cy="21193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2000">
              <a:latin typeface="メイリオ" panose="020B0604030504040204" pitchFamily="50" charset="-128"/>
              <a:ea typeface="メイリオ" panose="020B0604030504040204" pitchFamily="50" charset="-128"/>
            </a:endParaRPr>
          </a:p>
        </p:txBody>
      </p:sp>
      <p:pic>
        <p:nvPicPr>
          <p:cNvPr id="94221" name="Picture 13" descr="ObjO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165475"/>
            <a:ext cx="1952625" cy="3441700"/>
          </a:xfrm>
          <a:prstGeom prst="rect">
            <a:avLst/>
          </a:prstGeom>
          <a:noFill/>
          <a:extLst>
            <a:ext uri="{909E8E84-426E-40DD-AFC4-6F175D3DCCD1}">
              <a14:hiddenFill xmlns:a14="http://schemas.microsoft.com/office/drawing/2010/main">
                <a:solidFill>
                  <a:srgbClr val="FFFFFF"/>
                </a:solidFill>
              </a14:hiddenFill>
            </a:ext>
          </a:extLst>
        </p:spPr>
      </p:pic>
      <p:sp>
        <p:nvSpPr>
          <p:cNvPr id="94222" name="Rectangle 14"/>
          <p:cNvSpPr>
            <a:spLocks noChangeArrowheads="1"/>
          </p:cNvSpPr>
          <p:nvPr/>
        </p:nvSpPr>
        <p:spPr bwMode="auto">
          <a:xfrm>
            <a:off x="601663" y="3084513"/>
            <a:ext cx="2076450" cy="35718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ja-JP" altLang="en-US" sz="2000">
              <a:latin typeface="メイリオ" panose="020B0604030504040204" pitchFamily="50" charset="-128"/>
              <a:ea typeface="メイリオ" panose="020B0604030504040204" pitchFamily="50" charset="-128"/>
            </a:endParaRPr>
          </a:p>
        </p:txBody>
      </p:sp>
      <p:sp>
        <p:nvSpPr>
          <p:cNvPr id="94223" name="Text Box 15"/>
          <p:cNvSpPr txBox="1">
            <a:spLocks noChangeArrowheads="1"/>
          </p:cNvSpPr>
          <p:nvPr/>
        </p:nvSpPr>
        <p:spPr bwMode="auto">
          <a:xfrm>
            <a:off x="7191375" y="986799"/>
            <a:ext cx="1495425" cy="1631216"/>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000">
                <a:solidFill>
                  <a:srgbClr val="FF0000"/>
                </a:solidFill>
                <a:latin typeface="メイリオ" panose="020B0604030504040204" pitchFamily="50" charset="-128"/>
                <a:ea typeface="メイリオ" panose="020B0604030504040204" pitchFamily="50" charset="-128"/>
              </a:rPr>
              <a:t>方法</a:t>
            </a:r>
            <a:r>
              <a:rPr lang="en-US" altLang="ja-JP" sz="2000">
                <a:solidFill>
                  <a:srgbClr val="FF0000"/>
                </a:solidFill>
                <a:latin typeface="メイリオ" panose="020B0604030504040204" pitchFamily="50" charset="-128"/>
                <a:ea typeface="メイリオ" panose="020B0604030504040204" pitchFamily="50" charset="-128"/>
              </a:rPr>
              <a:t>1</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オブジェクトの選択後、メニューバーから選択</a:t>
            </a:r>
          </a:p>
        </p:txBody>
      </p:sp>
      <p:sp>
        <p:nvSpPr>
          <p:cNvPr id="94224" name="Text Box 16"/>
          <p:cNvSpPr txBox="1">
            <a:spLocks noChangeArrowheads="1"/>
          </p:cNvSpPr>
          <p:nvPr/>
        </p:nvSpPr>
        <p:spPr bwMode="auto">
          <a:xfrm>
            <a:off x="2924175" y="3111211"/>
            <a:ext cx="3629025"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a:solidFill>
                  <a:srgbClr val="FF0000"/>
                </a:solidFill>
                <a:latin typeface="メイリオ" panose="020B0604030504040204" pitchFamily="50" charset="-128"/>
                <a:ea typeface="メイリオ" panose="020B0604030504040204" pitchFamily="50" charset="-128"/>
              </a:rPr>
              <a:t>方法</a:t>
            </a:r>
            <a:r>
              <a:rPr lang="en-US" altLang="ja-JP" sz="2000">
                <a:solidFill>
                  <a:srgbClr val="FF0000"/>
                </a:solidFill>
                <a:latin typeface="メイリオ" panose="020B0604030504040204" pitchFamily="50" charset="-128"/>
                <a:ea typeface="メイリオ" panose="020B0604030504040204" pitchFamily="50" charset="-128"/>
              </a:rPr>
              <a:t>2</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オブジェクトの選択後、右クリックして、サブメニューを表示させて選択</a:t>
            </a:r>
          </a:p>
        </p:txBody>
      </p:sp>
      <p:sp>
        <p:nvSpPr>
          <p:cNvPr id="94225" name="Text Box 17"/>
          <p:cNvSpPr txBox="1">
            <a:spLocks noChangeArrowheads="1"/>
          </p:cNvSpPr>
          <p:nvPr/>
        </p:nvSpPr>
        <p:spPr bwMode="auto">
          <a:xfrm>
            <a:off x="6277698" y="5773738"/>
            <a:ext cx="2579687"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a:solidFill>
                  <a:srgbClr val="FF0000"/>
                </a:solidFill>
                <a:latin typeface="メイリオ" panose="020B0604030504040204" pitchFamily="50" charset="-128"/>
                <a:ea typeface="メイリオ" panose="020B0604030504040204" pitchFamily="50" charset="-128"/>
              </a:rPr>
              <a:t>5</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オブジェクトの選択後、</a:t>
            </a:r>
            <a:r>
              <a:rPr lang="ja-JP" altLang="en-US" sz="2000" dirty="0" smtClean="0">
                <a:latin typeface="メイリオ" panose="020B0604030504040204" pitchFamily="50" charset="-128"/>
                <a:ea typeface="メイリオ" panose="020B0604030504040204" pitchFamily="50" charset="-128"/>
              </a:rPr>
              <a:t>ショートカットキー</a:t>
            </a:r>
            <a:endParaRPr lang="ja-JP" altLang="en-US" sz="2000" dirty="0">
              <a:latin typeface="メイリオ" panose="020B0604030504040204" pitchFamily="50" charset="-128"/>
              <a:ea typeface="メイリオ" panose="020B0604030504040204" pitchFamily="50" charset="-128"/>
            </a:endParaRPr>
          </a:p>
        </p:txBody>
      </p:sp>
      <p:pic>
        <p:nvPicPr>
          <p:cNvPr id="9422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087688"/>
            <a:ext cx="1895475" cy="26860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6"/>
          <p:cNvSpPr txBox="1">
            <a:spLocks noChangeArrowheads="1"/>
          </p:cNvSpPr>
          <p:nvPr/>
        </p:nvSpPr>
        <p:spPr bwMode="auto">
          <a:xfrm>
            <a:off x="2924175" y="4244480"/>
            <a:ext cx="3629025" cy="1015663"/>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a:solidFill>
                  <a:srgbClr val="FF0000"/>
                </a:solidFill>
                <a:latin typeface="メイリオ" panose="020B0604030504040204" pitchFamily="50" charset="-128"/>
                <a:ea typeface="メイリオ" panose="020B0604030504040204" pitchFamily="50" charset="-128"/>
              </a:rPr>
              <a:t>3</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a:t>
            </a:r>
            <a:r>
              <a:rPr lang="ja-JP" altLang="en-US" sz="2000" dirty="0" smtClean="0">
                <a:latin typeface="メイリオ" panose="020B0604030504040204" pitchFamily="50" charset="-128"/>
                <a:ea typeface="メイリオ" panose="020B0604030504040204" pitchFamily="50" charset="-128"/>
              </a:rPr>
              <a:t>選択すると、ポップアップメニューが出ます</a:t>
            </a:r>
            <a:endParaRPr lang="ja-JP" altLang="en-US" sz="2000" dirty="0">
              <a:latin typeface="メイリオ" panose="020B0604030504040204" pitchFamily="50" charset="-128"/>
              <a:ea typeface="メイリオ" panose="020B0604030504040204" pitchFamily="50" charset="-128"/>
            </a:endParaRPr>
          </a:p>
        </p:txBody>
      </p:sp>
      <p:sp>
        <p:nvSpPr>
          <p:cNvPr id="14" name="Text Box 16"/>
          <p:cNvSpPr txBox="1">
            <a:spLocks noChangeArrowheads="1"/>
          </p:cNvSpPr>
          <p:nvPr/>
        </p:nvSpPr>
        <p:spPr bwMode="auto">
          <a:xfrm>
            <a:off x="2948073" y="5441075"/>
            <a:ext cx="2843127" cy="1323439"/>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000" dirty="0" smtClean="0">
                <a:solidFill>
                  <a:srgbClr val="FF0000"/>
                </a:solidFill>
                <a:latin typeface="メイリオ" panose="020B0604030504040204" pitchFamily="50" charset="-128"/>
                <a:ea typeface="メイリオ" panose="020B0604030504040204" pitchFamily="50" charset="-128"/>
              </a:rPr>
              <a:t>方法</a:t>
            </a:r>
            <a:r>
              <a:rPr lang="en-US" altLang="ja-JP" sz="2000" dirty="0" smtClean="0">
                <a:solidFill>
                  <a:srgbClr val="FF0000"/>
                </a:solidFill>
                <a:latin typeface="メイリオ" panose="020B0604030504040204" pitchFamily="50" charset="-128"/>
                <a:ea typeface="メイリオ" panose="020B0604030504040204" pitchFamily="50" charset="-128"/>
              </a:rPr>
              <a:t>4</a:t>
            </a:r>
            <a:r>
              <a:rPr lang="en-US" altLang="ja-JP"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オブジェクトの選択後、右</a:t>
            </a:r>
            <a:r>
              <a:rPr lang="ja-JP" altLang="en-US" sz="2000" dirty="0" smtClean="0">
                <a:latin typeface="メイリオ" panose="020B0604030504040204" pitchFamily="50" charset="-128"/>
                <a:ea typeface="メイリオ" panose="020B0604030504040204" pitchFamily="50" charset="-128"/>
              </a:rPr>
              <a:t>クリックでプロパティ</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書式設定を選択。</a:t>
            </a:r>
            <a:endParaRPr lang="ja-JP" altLang="en-US" sz="20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7665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(0)</a:t>
            </a:r>
            <a:r>
              <a:rPr lang="ja-JP" altLang="en-US" sz="2800" dirty="0" smtClean="0">
                <a:solidFill>
                  <a:srgbClr val="000000"/>
                </a:solidFill>
                <a:latin typeface="メイリオ" panose="020B0604030504040204" pitchFamily="50" charset="-128"/>
                <a:ea typeface="メイリオ" panose="020B0604030504040204" pitchFamily="50" charset="-128"/>
              </a:rPr>
              <a:t>　スライドサイズの</a:t>
            </a:r>
            <a:r>
              <a:rPr lang="ja-JP" altLang="en-US" sz="2800" dirty="0">
                <a:solidFill>
                  <a:srgbClr val="000000"/>
                </a:solidFill>
                <a:latin typeface="メイリオ" panose="020B0604030504040204" pitchFamily="50" charset="-128"/>
                <a:ea typeface="メイリオ" panose="020B0604030504040204" pitchFamily="50" charset="-128"/>
              </a:rPr>
              <a:t>指定</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607694" y="3487370"/>
            <a:ext cx="5063490" cy="461665"/>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デザイン</a:t>
            </a:r>
            <a:r>
              <a:rPr kumimoji="1" lang="en-US" altLang="ja-JP" sz="2400" dirty="0" smtClean="0">
                <a:latin typeface="メイリオ" panose="020B0604030504040204" pitchFamily="50" charset="-128"/>
                <a:ea typeface="メイリオ" panose="020B0604030504040204" pitchFamily="50" charset="-128"/>
              </a:rPr>
              <a:t>] – [</a:t>
            </a:r>
            <a:r>
              <a:rPr kumimoji="1" lang="ja-JP" altLang="en-US" sz="2400" dirty="0" smtClean="0">
                <a:latin typeface="メイリオ" panose="020B0604030504040204" pitchFamily="50" charset="-128"/>
                <a:ea typeface="メイリオ" panose="020B0604030504040204" pitchFamily="50" charset="-128"/>
              </a:rPr>
              <a:t>スライド</a:t>
            </a:r>
            <a:r>
              <a:rPr lang="ja-JP" altLang="en-US" sz="2400" dirty="0" smtClean="0">
                <a:latin typeface="メイリオ" panose="020B0604030504040204" pitchFamily="50" charset="-128"/>
                <a:ea typeface="メイリオ" panose="020B0604030504040204" pitchFamily="50" charset="-128"/>
              </a:rPr>
              <a:t>のサイズ</a:t>
            </a:r>
            <a:r>
              <a:rPr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52400" y="813733"/>
            <a:ext cx="5972175" cy="2381250"/>
          </a:xfrm>
          <a:prstGeom prst="rect">
            <a:avLst/>
          </a:prstGeom>
        </p:spPr>
      </p:pic>
      <p:sp>
        <p:nvSpPr>
          <p:cNvPr id="13" name="楕円 12"/>
          <p:cNvSpPr/>
          <p:nvPr/>
        </p:nvSpPr>
        <p:spPr>
          <a:xfrm>
            <a:off x="1447800" y="1093038"/>
            <a:ext cx="1234439" cy="39697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p:cNvSpPr/>
          <p:nvPr/>
        </p:nvSpPr>
        <p:spPr>
          <a:xfrm>
            <a:off x="3894137" y="1490008"/>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 name="表 2"/>
          <p:cNvGraphicFramePr>
            <a:graphicFrameLocks noGrp="1"/>
          </p:cNvGraphicFramePr>
          <p:nvPr>
            <p:extLst/>
          </p:nvPr>
        </p:nvGraphicFramePr>
        <p:xfrm>
          <a:off x="631348" y="4163645"/>
          <a:ext cx="8125778" cy="2377440"/>
        </p:xfrm>
        <a:graphic>
          <a:graphicData uri="http://schemas.openxmlformats.org/drawingml/2006/table">
            <a:tbl>
              <a:tblPr firstRow="1" bandRow="1">
                <a:tableStyleId>{5C22544A-7EE6-4342-B048-85BDC9FD1C3A}</a:tableStyleId>
              </a:tblPr>
              <a:tblGrid>
                <a:gridCol w="2715579">
                  <a:extLst>
                    <a:ext uri="{9D8B030D-6E8A-4147-A177-3AD203B41FA5}">
                      <a16:colId xmlns:a16="http://schemas.microsoft.com/office/drawing/2014/main" val="1252318266"/>
                    </a:ext>
                  </a:extLst>
                </a:gridCol>
                <a:gridCol w="5410199">
                  <a:extLst>
                    <a:ext uri="{9D8B030D-6E8A-4147-A177-3AD203B41FA5}">
                      <a16:colId xmlns:a16="http://schemas.microsoft.com/office/drawing/2014/main" val="2823242550"/>
                    </a:ext>
                  </a:extLst>
                </a:gridCol>
              </a:tblGrid>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標準</a:t>
                      </a:r>
                      <a:r>
                        <a:rPr kumimoji="1" lang="en-US" altLang="ja-JP" sz="2400" b="0" dirty="0" smtClean="0">
                          <a:solidFill>
                            <a:schemeClr val="tx1"/>
                          </a:solidFill>
                          <a:latin typeface="メイリオ" panose="020B0604030504040204" pitchFamily="50" charset="-128"/>
                          <a:ea typeface="メイリオ" panose="020B0604030504040204" pitchFamily="50" charset="-128"/>
                        </a:rPr>
                        <a:t>(4:3)</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従来の</a:t>
                      </a:r>
                      <a:r>
                        <a:rPr kumimoji="1" lang="en-US" altLang="ja-JP" sz="2400" b="0" dirty="0" smtClean="0">
                          <a:solidFill>
                            <a:schemeClr val="tx1"/>
                          </a:solidFill>
                          <a:latin typeface="メイリオ" panose="020B0604030504040204" pitchFamily="50" charset="-128"/>
                          <a:ea typeface="メイリオ" panose="020B0604030504040204" pitchFamily="50" charset="-128"/>
                        </a:rPr>
                        <a:t>PC</a:t>
                      </a:r>
                      <a:r>
                        <a:rPr kumimoji="1" lang="ja-JP" altLang="en-US" sz="2400" b="0" dirty="0" smtClean="0">
                          <a:solidFill>
                            <a:schemeClr val="tx1"/>
                          </a:solidFill>
                          <a:latin typeface="メイリオ" panose="020B0604030504040204" pitchFamily="50" charset="-128"/>
                          <a:ea typeface="メイリオ" panose="020B0604030504040204" pitchFamily="50" charset="-128"/>
                        </a:rPr>
                        <a:t>の画面サイズ</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en-US" altLang="ja-JP" sz="2400" b="0" dirty="0" smtClean="0">
                          <a:solidFill>
                            <a:schemeClr val="tx1"/>
                          </a:solidFill>
                          <a:latin typeface="メイリオ" panose="020B0604030504040204" pitchFamily="50" charset="-128"/>
                          <a:ea typeface="メイリオ" panose="020B0604030504040204" pitchFamily="50" charset="-128"/>
                        </a:rPr>
                        <a:t>A4</a:t>
                      </a:r>
                      <a:r>
                        <a:rPr kumimoji="1" lang="ja-JP" altLang="en-US" sz="2400" b="0" dirty="0" smtClean="0">
                          <a:solidFill>
                            <a:schemeClr val="tx1"/>
                          </a:solidFill>
                          <a:latin typeface="メイリオ" panose="020B0604030504040204" pitchFamily="50" charset="-128"/>
                          <a:ea typeface="メイリオ" panose="020B0604030504040204" pitchFamily="50" charset="-128"/>
                        </a:rPr>
                        <a:t>などの</a:t>
                      </a:r>
                      <a:r>
                        <a:rPr kumimoji="1" lang="en-US" altLang="ja-JP" sz="2400" b="0" dirty="0" smtClean="0">
                          <a:solidFill>
                            <a:schemeClr val="tx1"/>
                          </a:solidFill>
                          <a:latin typeface="メイリオ" panose="020B0604030504040204" pitchFamily="50" charset="-128"/>
                          <a:ea typeface="メイリオ" panose="020B0604030504040204" pitchFamily="50" charset="-128"/>
                        </a:rPr>
                        <a:t>A</a:t>
                      </a:r>
                      <a:r>
                        <a:rPr kumimoji="1" lang="ja-JP" altLang="en-US" sz="2400" b="0" dirty="0" smtClean="0">
                          <a:solidFill>
                            <a:schemeClr val="tx1"/>
                          </a:solidFill>
                          <a:latin typeface="メイリオ" panose="020B0604030504040204" pitchFamily="50" charset="-128"/>
                          <a:ea typeface="メイリオ" panose="020B0604030504040204" pitchFamily="50" charset="-128"/>
                        </a:rPr>
                        <a:t>版に印刷するサイズ</a:t>
                      </a:r>
                    </a:p>
                    <a:p>
                      <a:r>
                        <a:rPr kumimoji="1" lang="ja-JP" altLang="en-US" sz="2400" b="0" dirty="0" smtClean="0">
                          <a:solidFill>
                            <a:schemeClr val="tx1"/>
                          </a:solidFill>
                          <a:latin typeface="メイリオ" panose="020B0604030504040204" pitchFamily="50" charset="-128"/>
                          <a:ea typeface="メイリオ" panose="020B0604030504040204" pitchFamily="50" charset="-128"/>
                        </a:rPr>
                        <a:t>一般的なプロジェクターのサイズ</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752876"/>
                  </a:ext>
                </a:extLst>
              </a:tr>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ワイド画面</a:t>
                      </a:r>
                      <a:r>
                        <a:rPr kumimoji="1" lang="en-US" altLang="ja-JP" sz="2400" b="0" dirty="0" smtClean="0">
                          <a:solidFill>
                            <a:schemeClr val="tx1"/>
                          </a:solidFill>
                          <a:latin typeface="メイリオ" panose="020B0604030504040204" pitchFamily="50" charset="-128"/>
                          <a:ea typeface="メイリオ" panose="020B0604030504040204" pitchFamily="50" charset="-128"/>
                        </a:rPr>
                        <a:t>(16:9)</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地デジのテレビの画面サイズ</a:t>
                      </a:r>
                      <a:br>
                        <a:rPr kumimoji="1" lang="ja-JP" altLang="en-US" sz="2400" b="0" dirty="0" smtClean="0">
                          <a:solidFill>
                            <a:schemeClr val="tx1"/>
                          </a:solidFill>
                          <a:latin typeface="メイリオ" panose="020B0604030504040204" pitchFamily="50" charset="-128"/>
                          <a:ea typeface="メイリオ" panose="020B0604030504040204" pitchFamily="50" charset="-128"/>
                        </a:rPr>
                      </a:br>
                      <a:r>
                        <a:rPr kumimoji="1" lang="ja-JP" altLang="en-US" sz="2400" b="0" dirty="0" smtClean="0">
                          <a:solidFill>
                            <a:schemeClr val="tx1"/>
                          </a:solidFill>
                          <a:latin typeface="メイリオ" panose="020B0604030504040204" pitchFamily="50" charset="-128"/>
                          <a:ea typeface="メイリオ" panose="020B0604030504040204" pitchFamily="50" charset="-128"/>
                        </a:rPr>
                        <a:t>新しい</a:t>
                      </a:r>
                      <a:r>
                        <a:rPr kumimoji="1" lang="en-US" altLang="ja-JP" sz="2400" b="0" dirty="0" smtClean="0">
                          <a:solidFill>
                            <a:schemeClr val="tx1"/>
                          </a:solidFill>
                          <a:latin typeface="メイリオ" panose="020B0604030504040204" pitchFamily="50" charset="-128"/>
                          <a:ea typeface="メイリオ" panose="020B0604030504040204" pitchFamily="50" charset="-128"/>
                        </a:rPr>
                        <a:t>PC</a:t>
                      </a:r>
                      <a:r>
                        <a:rPr kumimoji="1" lang="ja-JP" altLang="en-US" sz="2400" b="0" dirty="0" smtClean="0">
                          <a:solidFill>
                            <a:schemeClr val="tx1"/>
                          </a:solidFill>
                          <a:latin typeface="メイリオ" panose="020B0604030504040204" pitchFamily="50" charset="-128"/>
                          <a:ea typeface="メイリオ" panose="020B0604030504040204" pitchFamily="50" charset="-128"/>
                        </a:rPr>
                        <a:t>の画面サイズ</a:t>
                      </a:r>
                    </a:p>
                    <a:p>
                      <a:r>
                        <a:rPr kumimoji="1" lang="ja-JP" altLang="en-US" sz="2400" b="0" dirty="0" smtClean="0">
                          <a:solidFill>
                            <a:schemeClr val="tx1"/>
                          </a:solidFill>
                          <a:latin typeface="メイリオ" panose="020B0604030504040204" pitchFamily="50" charset="-128"/>
                          <a:ea typeface="メイリオ" panose="020B0604030504040204" pitchFamily="50" charset="-128"/>
                        </a:rPr>
                        <a:t>テレビ型の電子黒板のサイズ</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439345"/>
                  </a:ext>
                </a:extLst>
              </a:tr>
            </a:tbl>
          </a:graphicData>
        </a:graphic>
      </p:graphicFrame>
      <p:sp>
        <p:nvSpPr>
          <p:cNvPr id="4" name="四角形吹き出し 3"/>
          <p:cNvSpPr/>
          <p:nvPr/>
        </p:nvSpPr>
        <p:spPr bwMode="auto">
          <a:xfrm>
            <a:off x="6423976" y="1490008"/>
            <a:ext cx="2339024" cy="1984280"/>
          </a:xfrm>
          <a:prstGeom prst="wedgeRectCallout">
            <a:avLst>
              <a:gd name="adj1" fmla="val -41269"/>
              <a:gd name="adj2" fmla="val 951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今回は</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(4:3)</a:t>
            </a: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使用</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・印刷目的</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・プロジェクターなどワイドに対応していない場合がある</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338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52400" y="901197"/>
            <a:ext cx="8686800" cy="1902511"/>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(1) </a:t>
            </a:r>
            <a:r>
              <a:rPr lang="ja-JP" altLang="en-US" sz="2800" dirty="0" smtClean="0">
                <a:solidFill>
                  <a:srgbClr val="000000"/>
                </a:solidFill>
                <a:latin typeface="メイリオ" panose="020B0604030504040204" pitchFamily="50" charset="-128"/>
                <a:ea typeface="メイリオ" panose="020B0604030504040204" pitchFamily="50" charset="-128"/>
              </a:rPr>
              <a:t>オブジェクトの配置</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p:cNvSpPr txBox="1"/>
          <p:nvPr/>
        </p:nvSpPr>
        <p:spPr>
          <a:xfrm>
            <a:off x="152400" y="3048000"/>
            <a:ext cx="5063490"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スライドに配置するオブジェクトを選択する。</a:t>
            </a:r>
            <a:endParaRPr kumimoji="1" lang="ja-JP" altLang="en-US" sz="2400" dirty="0">
              <a:latin typeface="メイリオ" panose="020B0604030504040204" pitchFamily="50" charset="-128"/>
              <a:ea typeface="メイリオ" panose="020B0604030504040204" pitchFamily="50" charset="-128"/>
            </a:endParaRPr>
          </a:p>
        </p:txBody>
      </p:sp>
      <p:sp>
        <p:nvSpPr>
          <p:cNvPr id="11" name="正方形/長方形 10"/>
          <p:cNvSpPr/>
          <p:nvPr/>
        </p:nvSpPr>
        <p:spPr bwMode="auto">
          <a:xfrm>
            <a:off x="5334000" y="1219200"/>
            <a:ext cx="1201458" cy="838200"/>
          </a:xfrm>
          <a:prstGeom prst="rect">
            <a:avLst/>
          </a:prstGeom>
          <a:noFill/>
          <a:ln w="698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2" name="図 11"/>
          <p:cNvPicPr>
            <a:picLocks noChangeAspect="1"/>
          </p:cNvPicPr>
          <p:nvPr/>
        </p:nvPicPr>
        <p:blipFill>
          <a:blip r:embed="rId3"/>
          <a:stretch>
            <a:fillRect/>
          </a:stretch>
        </p:blipFill>
        <p:spPr>
          <a:xfrm>
            <a:off x="5562600" y="2375403"/>
            <a:ext cx="2520316" cy="4419563"/>
          </a:xfrm>
          <a:prstGeom prst="rect">
            <a:avLst/>
          </a:prstGeom>
        </p:spPr>
      </p:pic>
      <p:sp>
        <p:nvSpPr>
          <p:cNvPr id="15" name="正方形/長方形 14"/>
          <p:cNvSpPr/>
          <p:nvPr/>
        </p:nvSpPr>
        <p:spPr bwMode="auto">
          <a:xfrm>
            <a:off x="5554980" y="2308408"/>
            <a:ext cx="2527936" cy="4486558"/>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左カーブ矢印 13"/>
          <p:cNvSpPr/>
          <p:nvPr/>
        </p:nvSpPr>
        <p:spPr bwMode="auto">
          <a:xfrm rot="19227104">
            <a:off x="6935633" y="1433963"/>
            <a:ext cx="384877" cy="836976"/>
          </a:xfrm>
          <a:prstGeom prst="curvedLef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6" name="図 15"/>
          <p:cNvPicPr>
            <a:picLocks noChangeAspect="1"/>
          </p:cNvPicPr>
          <p:nvPr/>
        </p:nvPicPr>
        <p:blipFill>
          <a:blip r:embed="rId4"/>
          <a:stretch>
            <a:fillRect/>
          </a:stretch>
        </p:blipFill>
        <p:spPr>
          <a:xfrm>
            <a:off x="1371600" y="4123289"/>
            <a:ext cx="3233737" cy="2345215"/>
          </a:xfrm>
          <a:prstGeom prst="rect">
            <a:avLst/>
          </a:prstGeom>
        </p:spPr>
      </p:pic>
      <p:sp>
        <p:nvSpPr>
          <p:cNvPr id="18" name="正方形/長方形 17"/>
          <p:cNvSpPr/>
          <p:nvPr/>
        </p:nvSpPr>
        <p:spPr bwMode="auto">
          <a:xfrm>
            <a:off x="1295399" y="5311136"/>
            <a:ext cx="434023" cy="1232366"/>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テキスト ボックス 12"/>
          <p:cNvSpPr txBox="1"/>
          <p:nvPr/>
        </p:nvSpPr>
        <p:spPr>
          <a:xfrm>
            <a:off x="7220146" y="290513"/>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0914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13670" y="793987"/>
            <a:ext cx="5684311" cy="3828469"/>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(3) </a:t>
            </a:r>
            <a:r>
              <a:rPr lang="ja-JP" altLang="en-US" sz="2800" dirty="0" smtClean="0">
                <a:solidFill>
                  <a:srgbClr val="000000"/>
                </a:solidFill>
                <a:latin typeface="メイリオ" panose="020B0604030504040204" pitchFamily="50" charset="-128"/>
                <a:ea typeface="メイリオ" panose="020B0604030504040204" pitchFamily="50" charset="-128"/>
              </a:rPr>
              <a:t>文字オブジェクトの配置</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1229728" y="1351559"/>
            <a:ext cx="3418471" cy="7820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5337968" y="1332447"/>
            <a:ext cx="434023" cy="32766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867400" y="1981200"/>
            <a:ext cx="2895600" cy="762000"/>
          </a:xfrm>
          <a:prstGeom prst="wedgeRectCallout">
            <a:avLst>
              <a:gd name="adj1" fmla="val -61614"/>
              <a:gd name="adj2" fmla="val -575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文字の入力はテキストボックスを使って配置</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381001" y="3429000"/>
            <a:ext cx="2514600" cy="990600"/>
          </a:xfrm>
          <a:prstGeom prst="wedgeRectCallout">
            <a:avLst>
              <a:gd name="adj1" fmla="val 21467"/>
              <a:gd name="adj2" fmla="val -1797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テキストボックス内の文字の属性の変更す</a:t>
            </a:r>
            <a:r>
              <a:rPr kumimoji="1" lang="en-US" altLang="ja-JP" sz="2000" b="0" i="0" u="none" strike="noStrike" cap="none" normalizeH="0" baseline="0" dirty="0" smtClean="0">
                <a:ln>
                  <a:noFill/>
                </a:ln>
                <a:effectLst/>
                <a:latin typeface="メイリオ" panose="020B0604030504040204" pitchFamily="50" charset="-128"/>
                <a:ea typeface="メイリオ" panose="020B0604030504040204" pitchFamily="50" charset="-128"/>
              </a:rPr>
              <a:t>Word</a:t>
            </a: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といっしょ</a:t>
            </a: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0680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199437" y="685800"/>
            <a:ext cx="6624637" cy="4980772"/>
          </a:xfrm>
          <a:prstGeom prst="rect">
            <a:avLst/>
          </a:prstGeom>
        </p:spPr>
      </p:pic>
      <p:sp>
        <p:nvSpPr>
          <p:cNvPr id="91138" name="Text Box 2"/>
          <p:cNvSpPr txBox="1">
            <a:spLocks noChangeArrowheads="1"/>
          </p:cNvSpPr>
          <p:nvPr/>
        </p:nvSpPr>
        <p:spPr bwMode="auto">
          <a:xfrm>
            <a:off x="228600" y="176732"/>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(4) </a:t>
            </a:r>
            <a:r>
              <a:rPr lang="ja-JP" altLang="en-US" sz="2800" dirty="0" smtClean="0">
                <a:solidFill>
                  <a:srgbClr val="000000"/>
                </a:solidFill>
                <a:latin typeface="メイリオ" panose="020B0604030504040204" pitchFamily="50" charset="-128"/>
                <a:ea typeface="メイリオ" panose="020B0604030504040204" pitchFamily="50" charset="-128"/>
              </a:rPr>
              <a:t>他のオブジェクトの属性変更</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3008235" y="1854430"/>
            <a:ext cx="1523999" cy="7820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3503534" y="5215592"/>
            <a:ext cx="960437" cy="327664"/>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3983752" y="5733760"/>
            <a:ext cx="4470560" cy="963973"/>
          </a:xfrm>
          <a:prstGeom prst="wedgeRectCallout">
            <a:avLst>
              <a:gd name="adj1" fmla="val -49593"/>
              <a:gd name="adj2" fmla="val -6718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方法</a:t>
            </a:r>
            <a:r>
              <a:rPr lang="en-US" altLang="ja-JP" sz="2000" dirty="0" smtClean="0">
                <a:solidFill>
                  <a:srgbClr val="FF0000"/>
                </a:solidFill>
                <a:latin typeface="メイリオ" panose="020B0604030504040204" pitchFamily="50" charset="-128"/>
                <a:ea typeface="メイリオ" panose="020B0604030504040204" pitchFamily="50" charset="-128"/>
              </a:rPr>
              <a:t>2:</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右クリック後、図形の書式設定を指定して詳細の設定を開く</a:t>
            </a:r>
            <a:endPar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381000" y="1521775"/>
            <a:ext cx="2362200" cy="1114697"/>
          </a:xfrm>
          <a:prstGeom prst="wedgeRectCallout">
            <a:avLst>
              <a:gd name="adj1" fmla="val 60783"/>
              <a:gd name="adj2" fmla="val 1621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方法</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1:</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簡単</a:t>
            </a:r>
            <a:r>
              <a:rPr lang="ja-JP" altLang="en-US" sz="2000" dirty="0" smtClean="0">
                <a:latin typeface="メイリオ" panose="020B0604030504040204" pitchFamily="50" charset="-128"/>
                <a:ea typeface="メイリオ" panose="020B0604030504040204" pitchFamily="50" charset="-128"/>
              </a:rPr>
              <a:t>なものは、右クリックしてここ</a:t>
            </a:r>
            <a:endPar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endParaRPr>
          </a:p>
        </p:txBody>
      </p:sp>
      <p:sp>
        <p:nvSpPr>
          <p:cNvPr id="9" name="楕円 8"/>
          <p:cNvSpPr/>
          <p:nvPr/>
        </p:nvSpPr>
        <p:spPr>
          <a:xfrm>
            <a:off x="5175013" y="685800"/>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auto">
          <a:xfrm>
            <a:off x="5860813" y="1854430"/>
            <a:ext cx="1963261" cy="3688826"/>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1" name="テキスト ボックス 10"/>
          <p:cNvSpPr txBox="1"/>
          <p:nvPr/>
        </p:nvSpPr>
        <p:spPr>
          <a:xfrm>
            <a:off x="7463712" y="553916"/>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692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スライド番号プレースホルダー 3"/>
          <p:cNvSpPr>
            <a:spLocks noGrp="1"/>
          </p:cNvSpPr>
          <p:nvPr>
            <p:ph type="sldNum" sz="quarter" idx="12"/>
          </p:nvPr>
        </p:nvSpPr>
        <p:spPr/>
        <p:txBody>
          <a:bodyPr/>
          <a:lstStyle/>
          <a:p>
            <a:fld id="{0C4A9A6A-4A03-472C-9A19-0DAB97A53450}" type="slidenum">
              <a:rPr lang="en-US" altLang="ja-JP"/>
              <a:pPr/>
              <a:t>2</a:t>
            </a:fld>
            <a:endParaRPr lang="en-US" altLang="ja-JP"/>
          </a:p>
        </p:txBody>
      </p:sp>
      <p:sp>
        <p:nvSpPr>
          <p:cNvPr id="46082" name="Text Box 2"/>
          <p:cNvSpPr txBox="1">
            <a:spLocks noChangeArrowheads="1"/>
          </p:cNvSpPr>
          <p:nvPr/>
        </p:nvSpPr>
        <p:spPr bwMode="auto">
          <a:xfrm>
            <a:off x="419100" y="300349"/>
            <a:ext cx="8534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一般評価</a:t>
            </a:r>
          </a:p>
          <a:p>
            <a:pPr algn="l">
              <a:spcBef>
                <a:spcPct val="50000"/>
              </a:spcBef>
            </a:pPr>
            <a:endParaRPr lang="en-US" altLang="ja-JP" sz="28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581400" y="2710933"/>
            <a:ext cx="5257800" cy="830997"/>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ペーパープロトタイピング</a:t>
            </a:r>
            <a:br>
              <a:rPr kumimoji="1" lang="ja-JP" altLang="en-US" sz="2400" dirty="0" smtClean="0">
                <a:latin typeface="メイリオ" panose="020B0604030504040204" pitchFamily="50" charset="-128"/>
                <a:ea typeface="メイリオ" panose="020B0604030504040204" pitchFamily="50" charset="-128"/>
              </a:rPr>
            </a:br>
            <a:r>
              <a:rPr kumimoji="1" lang="ja-JP" altLang="en-US" sz="2400" dirty="0" smtClean="0">
                <a:latin typeface="メイリオ" panose="020B0604030504040204" pitchFamily="50" charset="-128"/>
                <a:ea typeface="メイリオ" panose="020B0604030504040204" pitchFamily="50" charset="-128"/>
              </a:rPr>
              <a:t>今日入れた</a:t>
            </a:r>
            <a:r>
              <a:rPr kumimoji="1" lang="en-US" altLang="ja-JP" sz="2400" dirty="0" smtClean="0">
                <a:latin typeface="メイリオ" panose="020B0604030504040204" pitchFamily="50" charset="-128"/>
                <a:ea typeface="メイリオ" panose="020B0604030504040204" pitchFamily="50" charset="-128"/>
              </a:rPr>
              <a:t>3or4</a:t>
            </a:r>
            <a:r>
              <a:rPr kumimoji="1" lang="ja-JP" altLang="en-US" sz="2400" dirty="0" smtClean="0">
                <a:latin typeface="メイリオ" panose="020B0604030504040204" pitchFamily="50" charset="-128"/>
                <a:ea typeface="メイリオ" panose="020B0604030504040204" pitchFamily="50" charset="-128"/>
              </a:rPr>
              <a:t>回 </a:t>
            </a:r>
            <a:r>
              <a:rPr kumimoji="1" lang="en-US" altLang="ja-JP" sz="2400" dirty="0" smtClean="0">
                <a:latin typeface="メイリオ" panose="020B0604030504040204" pitchFamily="50" charset="-128"/>
                <a:ea typeface="メイリオ" panose="020B0604030504040204" pitchFamily="50" charset="-128"/>
              </a:rPr>
              <a:t>+ </a:t>
            </a:r>
            <a:r>
              <a:rPr kumimoji="1" lang="ja-JP" altLang="en-US" sz="2400" dirty="0" smtClean="0">
                <a:latin typeface="メイリオ" panose="020B0604030504040204" pitchFamily="50" charset="-128"/>
                <a:ea typeface="メイリオ" panose="020B0604030504040204" pitchFamily="50" charset="-128"/>
              </a:rPr>
              <a:t>評価会 </a:t>
            </a:r>
            <a:r>
              <a:rPr kumimoji="1" lang="en-US" altLang="ja-JP" sz="2400" dirty="0" smtClean="0">
                <a:latin typeface="メイリオ" panose="020B0604030504040204" pitchFamily="50" charset="-128"/>
                <a:ea typeface="メイリオ" panose="020B0604030504040204" pitchFamily="50" charset="-128"/>
              </a:rPr>
              <a:t>1</a:t>
            </a:r>
            <a:r>
              <a:rPr kumimoji="1" lang="ja-JP" altLang="en-US" sz="2400" dirty="0" smtClean="0">
                <a:latin typeface="メイリオ" panose="020B0604030504040204" pitchFamily="50" charset="-128"/>
                <a:ea typeface="メイリオ" panose="020B0604030504040204" pitchFamily="50" charset="-128"/>
              </a:rPr>
              <a:t>回</a:t>
            </a:r>
          </a:p>
        </p:txBody>
      </p:sp>
      <p:sp>
        <p:nvSpPr>
          <p:cNvPr id="10" name="テキスト ボックス 9"/>
          <p:cNvSpPr txBox="1"/>
          <p:nvPr/>
        </p:nvSpPr>
        <p:spPr>
          <a:xfrm>
            <a:off x="3581400" y="3628954"/>
            <a:ext cx="4343400" cy="830997"/>
          </a:xfrm>
          <a:prstGeom prst="rect">
            <a:avLst/>
          </a:prstGeom>
          <a:noFill/>
        </p:spPr>
        <p:txBody>
          <a:bodyPr wrap="square" rtlCol="0">
            <a:spAutoFit/>
          </a:bodyPr>
          <a:lstStyle/>
          <a:p>
            <a:pPr algn="l"/>
            <a:r>
              <a:rPr kumimoji="1" lang="en-US" altLang="ja-JP" sz="2400" dirty="0" smtClean="0">
                <a:latin typeface="メイリオ" panose="020B0604030504040204" pitchFamily="50" charset="-128"/>
                <a:ea typeface="メイリオ" panose="020B0604030504040204" pitchFamily="50" charset="-128"/>
              </a:rPr>
              <a:t>PC</a:t>
            </a:r>
            <a:r>
              <a:rPr kumimoji="1" lang="ja-JP" altLang="en-US" sz="2400" dirty="0" smtClean="0">
                <a:latin typeface="メイリオ" panose="020B0604030504040204" pitchFamily="50" charset="-128"/>
                <a:ea typeface="メイリオ" panose="020B0604030504040204" pitchFamily="50" charset="-128"/>
              </a:rPr>
              <a:t>で開発、</a:t>
            </a:r>
            <a:r>
              <a:rPr lang="ja-JP" altLang="en-US" sz="2400" dirty="0">
                <a:latin typeface="メイリオ" panose="020B0604030504040204" pitchFamily="50" charset="-128"/>
                <a:ea typeface="メイリオ" panose="020B0604030504040204" pitchFamily="50" charset="-128"/>
              </a:rPr>
              <a:t>スマホ</a:t>
            </a:r>
            <a:r>
              <a:rPr lang="ja-JP" altLang="en-US" sz="2400" dirty="0" smtClean="0">
                <a:latin typeface="メイリオ" panose="020B0604030504040204" pitchFamily="50" charset="-128"/>
                <a:ea typeface="メイリオ" panose="020B0604030504040204" pitchFamily="50" charset="-128"/>
              </a:rPr>
              <a:t>で実行</a:t>
            </a:r>
            <a:r>
              <a:rPr kumimoji="1" lang="ja-JP" altLang="en-US" sz="2400" dirty="0" smtClean="0">
                <a:latin typeface="メイリオ" panose="020B0604030504040204" pitchFamily="50" charset="-128"/>
                <a:ea typeface="メイリオ" panose="020B0604030504040204" pitchFamily="50" charset="-128"/>
              </a:rPr>
              <a:t/>
            </a:r>
            <a:br>
              <a:rPr kumimoji="1" lang="ja-JP" altLang="en-US" sz="2400" dirty="0" smtClean="0">
                <a:latin typeface="メイリオ" panose="020B0604030504040204" pitchFamily="50" charset="-128"/>
                <a:ea typeface="メイリオ" panose="020B0604030504040204" pitchFamily="50" charset="-128"/>
              </a:rPr>
            </a:br>
            <a:r>
              <a:rPr kumimoji="1" lang="en-US" altLang="ja-JP" sz="2400" dirty="0" smtClean="0">
                <a:latin typeface="メイリオ" panose="020B0604030504040204" pitchFamily="50" charset="-128"/>
                <a:ea typeface="メイリオ" panose="020B0604030504040204" pitchFamily="50" charset="-128"/>
              </a:rPr>
              <a:t>8</a:t>
            </a:r>
            <a:r>
              <a:rPr kumimoji="1" lang="ja-JP" altLang="en-US" sz="2400" dirty="0" smtClean="0">
                <a:latin typeface="メイリオ" panose="020B0604030504040204" pitchFamily="50" charset="-128"/>
                <a:ea typeface="メイリオ" panose="020B0604030504040204" pitchFamily="50" charset="-128"/>
              </a:rPr>
              <a:t>回程度</a:t>
            </a:r>
          </a:p>
        </p:txBody>
      </p:sp>
      <p:sp>
        <p:nvSpPr>
          <p:cNvPr id="11" name="テキスト ボックス 10"/>
          <p:cNvSpPr txBox="1"/>
          <p:nvPr/>
        </p:nvSpPr>
        <p:spPr>
          <a:xfrm>
            <a:off x="881062" y="885124"/>
            <a:ext cx="7391400" cy="1200329"/>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次の評価シートを使い、授業に参加している人以外</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最大</a:t>
            </a: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名</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に使ってもらい意見を聞いて記録する。</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提出してもらう。</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871537" y="2184802"/>
            <a:ext cx="7400925" cy="3371850"/>
          </a:xfrm>
          <a:prstGeom prst="rect">
            <a:avLst/>
          </a:prstGeom>
        </p:spPr>
      </p:pic>
    </p:spTree>
    <p:extLst>
      <p:ext uri="{BB962C8B-B14F-4D97-AF65-F5344CB8AC3E}">
        <p14:creationId xmlns:p14="http://schemas.microsoft.com/office/powerpoint/2010/main" val="357567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71983" y="1079283"/>
            <a:ext cx="6894103" cy="3318484"/>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(5) </a:t>
            </a:r>
            <a:r>
              <a:rPr lang="ja-JP" altLang="en-US" sz="2800" dirty="0" smtClean="0">
                <a:solidFill>
                  <a:srgbClr val="000000"/>
                </a:solidFill>
                <a:latin typeface="メイリオ" panose="020B0604030504040204" pitchFamily="50" charset="-128"/>
                <a:ea typeface="メイリオ" panose="020B0604030504040204" pitchFamily="50" charset="-128"/>
              </a:rPr>
              <a:t>オブジェクトの</a:t>
            </a:r>
            <a:r>
              <a:rPr lang="ja-JP" altLang="en-US" sz="2800" dirty="0">
                <a:solidFill>
                  <a:srgbClr val="000000"/>
                </a:solidFill>
                <a:latin typeface="メイリオ" panose="020B0604030504040204" pitchFamily="50" charset="-128"/>
                <a:ea typeface="メイリオ" panose="020B0604030504040204" pitchFamily="50" charset="-128"/>
              </a:rPr>
              <a:t>重</a:t>
            </a:r>
            <a:r>
              <a:rPr lang="ja-JP" altLang="en-US" sz="2800" dirty="0" smtClean="0">
                <a:solidFill>
                  <a:srgbClr val="000000"/>
                </a:solidFill>
                <a:latin typeface="メイリオ" panose="020B0604030504040204" pitchFamily="50" charset="-128"/>
                <a:ea typeface="メイリオ" panose="020B0604030504040204" pitchFamily="50" charset="-128"/>
              </a:rPr>
              <a:t>なり</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3624764" y="3276600"/>
            <a:ext cx="3741322" cy="7058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426075" y="4114800"/>
            <a:ext cx="2895600" cy="1905000"/>
          </a:xfrm>
          <a:prstGeom prst="wedgeRectCallout">
            <a:avLst>
              <a:gd name="adj1" fmla="val -61614"/>
              <a:gd name="adj2" fmla="val -575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右クリックしたあと</a:t>
            </a:r>
            <a:r>
              <a:rPr kumimoji="1" lang="en-US" altLang="ja-JP"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最前面</a:t>
            </a:r>
            <a:r>
              <a:rPr lang="ja-JP" altLang="en-US" sz="2000" dirty="0">
                <a:latin typeface="メイリオ" panose="020B0604030504040204" pitchFamily="50" charset="-128"/>
                <a:ea typeface="メイリオ" panose="020B0604030504040204" pitchFamily="50" charset="-128"/>
              </a:rPr>
              <a:t>へ</a:t>
            </a:r>
            <a:r>
              <a:rPr lang="ja-JP" altLang="en-US" sz="2000" dirty="0" smtClean="0">
                <a:latin typeface="メイリオ" panose="020B0604030504040204" pitchFamily="50" charset="-128"/>
                <a:ea typeface="メイリオ" panose="020B0604030504040204" pitchFamily="50" charset="-128"/>
              </a:rPr>
              <a:t>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前面へ移動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最背面へ移動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a:latin typeface="メイリオ" panose="020B0604030504040204" pitchFamily="50" charset="-128"/>
                <a:ea typeface="メイリオ" panose="020B0604030504040204" pitchFamily="50" charset="-128"/>
              </a:rPr>
              <a:t>背面</a:t>
            </a:r>
            <a:r>
              <a:rPr lang="ja-JP" altLang="en-US" sz="2000" dirty="0" smtClean="0">
                <a:latin typeface="メイリオ" panose="020B0604030504040204" pitchFamily="50" charset="-128"/>
                <a:ea typeface="メイリオ" panose="020B0604030504040204" pitchFamily="50" charset="-128"/>
              </a:rPr>
              <a:t>に移動</a:t>
            </a:r>
          </a:p>
          <a:p>
            <a:pPr marL="0" marR="0" indent="0" algn="l" defTabSz="914400" rtl="0" eaLnBrk="1" fontAlgn="base" latinLnBrk="0" hangingPunct="1">
              <a:lnSpc>
                <a:spcPct val="100000"/>
              </a:lnSpc>
              <a:spcBef>
                <a:spcPct val="0"/>
              </a:spcBef>
              <a:spcAft>
                <a:spcPct val="0"/>
              </a:spcAft>
              <a:buClrTx/>
              <a:buSzTx/>
              <a:buFontTx/>
              <a:buNone/>
              <a:tabLst/>
            </a:pPr>
            <a:r>
              <a:rPr lang="ja-JP" altLang="en-US" sz="2000" dirty="0" smtClean="0">
                <a:latin typeface="メイリオ" panose="020B0604030504040204" pitchFamily="50" charset="-128"/>
                <a:ea typeface="メイリオ" panose="020B0604030504040204" pitchFamily="50" charset="-128"/>
              </a:rPr>
              <a:t>で調整</a:t>
            </a: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3157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42974" y="875823"/>
            <a:ext cx="4314825" cy="5661718"/>
          </a:xfrm>
          <a:prstGeom prst="rect">
            <a:avLst/>
          </a:prstGeom>
        </p:spPr>
      </p:pic>
      <p:sp>
        <p:nvSpPr>
          <p:cNvPr id="91138" name="Text Box 2"/>
          <p:cNvSpPr txBox="1">
            <a:spLocks noChangeArrowheads="1"/>
          </p:cNvSpPr>
          <p:nvPr/>
        </p:nvSpPr>
        <p:spPr bwMode="auto">
          <a:xfrm>
            <a:off x="381000" y="290513"/>
            <a:ext cx="7940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800" dirty="0">
                <a:solidFill>
                  <a:srgbClr val="000000"/>
                </a:solidFill>
                <a:latin typeface="メイリオ" panose="020B0604030504040204" pitchFamily="50" charset="-128"/>
                <a:ea typeface="メイリオ" panose="020B0604030504040204" pitchFamily="50" charset="-128"/>
              </a:rPr>
              <a:t>パワポ</a:t>
            </a:r>
            <a:r>
              <a:rPr lang="ja-JP" altLang="en-US" sz="2800" dirty="0" smtClean="0">
                <a:solidFill>
                  <a:srgbClr val="000000"/>
                </a:solidFill>
                <a:latin typeface="メイリオ" panose="020B0604030504040204" pitchFamily="50" charset="-128"/>
                <a:ea typeface="メイリオ" panose="020B0604030504040204" pitchFamily="50" charset="-128"/>
              </a:rPr>
              <a:t>の基本</a:t>
            </a:r>
            <a:r>
              <a:rPr lang="en-US" altLang="ja-JP" sz="2800" dirty="0" smtClean="0">
                <a:solidFill>
                  <a:srgbClr val="000000"/>
                </a:solidFill>
                <a:latin typeface="メイリオ" panose="020B0604030504040204" pitchFamily="50" charset="-128"/>
                <a:ea typeface="メイリオ" panose="020B0604030504040204" pitchFamily="50" charset="-128"/>
              </a:rPr>
              <a:t>(6) </a:t>
            </a:r>
            <a:r>
              <a:rPr lang="ja-JP" altLang="en-US" sz="2800" dirty="0" smtClean="0">
                <a:solidFill>
                  <a:srgbClr val="000000"/>
                </a:solidFill>
                <a:latin typeface="メイリオ" panose="020B0604030504040204" pitchFamily="50" charset="-128"/>
                <a:ea typeface="メイリオ" panose="020B0604030504040204" pitchFamily="50" charset="-128"/>
              </a:rPr>
              <a:t>新規のスライドの種類</a:t>
            </a:r>
            <a:endParaRPr kumimoji="1"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p:cNvSpPr/>
          <p:nvPr/>
        </p:nvSpPr>
        <p:spPr bwMode="auto">
          <a:xfrm>
            <a:off x="1391151" y="2362200"/>
            <a:ext cx="2571250" cy="121920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8" name="正方形/長方形 17"/>
          <p:cNvSpPr/>
          <p:nvPr/>
        </p:nvSpPr>
        <p:spPr bwMode="auto">
          <a:xfrm>
            <a:off x="1391151" y="1284780"/>
            <a:ext cx="590049" cy="84882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四角形吹き出し 12"/>
          <p:cNvSpPr/>
          <p:nvPr/>
        </p:nvSpPr>
        <p:spPr bwMode="auto">
          <a:xfrm>
            <a:off x="5410200" y="1981200"/>
            <a:ext cx="3352800" cy="1066800"/>
          </a:xfrm>
          <a:prstGeom prst="wedgeRectCallout">
            <a:avLst>
              <a:gd name="adj1" fmla="val -108217"/>
              <a:gd name="adj2" fmla="val 3449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rgbClr val="FF0000"/>
                </a:solidFill>
                <a:effectLst/>
                <a:latin typeface="メイリオ" panose="020B0604030504040204" pitchFamily="50" charset="-128"/>
                <a:ea typeface="メイリオ" panose="020B0604030504040204" pitchFamily="50" charset="-128"/>
              </a:rPr>
              <a:t>タイトル系のテキストボックスは自動調整が働くので使いにくい</a:t>
            </a:r>
            <a:endPar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四角形吹き出し 16"/>
          <p:cNvSpPr/>
          <p:nvPr/>
        </p:nvSpPr>
        <p:spPr bwMode="auto">
          <a:xfrm>
            <a:off x="5715000" y="4800600"/>
            <a:ext cx="2857500" cy="1295400"/>
          </a:xfrm>
          <a:prstGeom prst="wedgeRectCallout">
            <a:avLst>
              <a:gd name="adj1" fmla="val -179042"/>
              <a:gd name="adj2" fmla="val 794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effectLst/>
                <a:latin typeface="メイリオ" panose="020B0604030504040204" pitchFamily="50" charset="-128"/>
                <a:ea typeface="メイリオ" panose="020B0604030504040204" pitchFamily="50" charset="-128"/>
              </a:rPr>
              <a:t>白紙のスライドに、自分でテキストボックスを使った方が、思い通りになります。</a:t>
            </a:r>
          </a:p>
        </p:txBody>
      </p:sp>
      <p:sp>
        <p:nvSpPr>
          <p:cNvPr id="8" name="テキスト ボックス 7"/>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841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22</a:t>
            </a:fld>
            <a:endParaRPr kumimoji="0" lang="en-US" altLang="ja-JP"/>
          </a:p>
        </p:txBody>
      </p:sp>
      <p:sp>
        <p:nvSpPr>
          <p:cNvPr id="11" name="テキスト ボックス 10"/>
          <p:cNvSpPr txBox="1"/>
          <p:nvPr/>
        </p:nvSpPr>
        <p:spPr>
          <a:xfrm>
            <a:off x="381635" y="984587"/>
            <a:ext cx="7863205"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高校 </a:t>
            </a:r>
            <a:r>
              <a:rPr lang="ja-JP" altLang="en-US" sz="2400" dirty="0">
                <a:latin typeface="メイリオ" panose="020B0604030504040204" pitchFamily="50" charset="-128"/>
                <a:ea typeface="メイリオ" panose="020B0604030504040204" pitchFamily="50" charset="-128"/>
              </a:rPr>
              <a:t>チラシ クラブ</a:t>
            </a:r>
            <a:r>
              <a:rPr lang="ja-JP" altLang="en-US" sz="2400" dirty="0" smtClean="0">
                <a:latin typeface="メイリオ" panose="020B0604030504040204" pitchFamily="50" charset="-128"/>
                <a:ea typeface="メイリオ" panose="020B0604030504040204" pitchFamily="50" charset="-128"/>
              </a:rPr>
              <a:t>活動</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高校 チラシ 文化祭</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など検索してみよう。</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を調べてみよう</a:t>
            </a:r>
            <a:endParaRPr lang="en-US" altLang="ja-JP"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151785" y="2108835"/>
            <a:ext cx="6468215" cy="4136390"/>
          </a:xfrm>
          <a:prstGeom prst="rect">
            <a:avLst/>
          </a:prstGeom>
        </p:spPr>
      </p:pic>
      <p:sp>
        <p:nvSpPr>
          <p:cNvPr id="6" name="テキスト ボックス 5"/>
          <p:cNvSpPr txBox="1"/>
          <p:nvPr/>
        </p:nvSpPr>
        <p:spPr>
          <a:xfrm>
            <a:off x="7193280" y="743813"/>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演習補足</a:t>
            </a:r>
          </a:p>
        </p:txBody>
      </p:sp>
    </p:spTree>
    <p:extLst>
      <p:ext uri="{BB962C8B-B14F-4D97-AF65-F5344CB8AC3E}">
        <p14:creationId xmlns:p14="http://schemas.microsoft.com/office/powerpoint/2010/main" val="3762581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23</a:t>
            </a:fld>
            <a:endParaRPr kumimoji="0" lang="en-US" altLang="ja-JP"/>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Web</a:t>
            </a:r>
            <a:r>
              <a:rPr lang="ja-JP" altLang="en-US" sz="2800" dirty="0" smtClean="0">
                <a:latin typeface="メイリオ" panose="020B0604030504040204" pitchFamily="50" charset="-128"/>
                <a:ea typeface="メイリオ" panose="020B0604030504040204" pitchFamily="50" charset="-128"/>
              </a:rPr>
              <a:t>からイラストなどとってくる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57200" y="892840"/>
            <a:ext cx="4724400"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「いらすとや」など有名</a:t>
            </a:r>
          </a:p>
        </p:txBody>
      </p:sp>
      <p:pic>
        <p:nvPicPr>
          <p:cNvPr id="3" name="図 2"/>
          <p:cNvPicPr>
            <a:picLocks noChangeAspect="1"/>
          </p:cNvPicPr>
          <p:nvPr/>
        </p:nvPicPr>
        <p:blipFill>
          <a:blip r:embed="rId2"/>
          <a:stretch>
            <a:fillRect/>
          </a:stretch>
        </p:blipFill>
        <p:spPr>
          <a:xfrm>
            <a:off x="307905" y="1524000"/>
            <a:ext cx="8516055" cy="4356132"/>
          </a:xfrm>
          <a:prstGeom prst="rect">
            <a:avLst/>
          </a:prstGeom>
        </p:spPr>
      </p:pic>
    </p:spTree>
    <p:extLst>
      <p:ext uri="{BB962C8B-B14F-4D97-AF65-F5344CB8AC3E}">
        <p14:creationId xmlns:p14="http://schemas.microsoft.com/office/powerpoint/2010/main" val="2492616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24</a:t>
            </a:fld>
            <a:endParaRPr kumimoji="0" lang="en-US" altLang="ja-JP"/>
          </a:p>
        </p:txBody>
      </p:sp>
      <p:sp>
        <p:nvSpPr>
          <p:cNvPr id="11" name="テキスト ボックス 10"/>
          <p:cNvSpPr txBox="1"/>
          <p:nvPr/>
        </p:nvSpPr>
        <p:spPr>
          <a:xfrm>
            <a:off x="343535" y="906212"/>
            <a:ext cx="7863205" cy="830997"/>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方法</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直接コピーしてからパワポに張り付け</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方法</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ファイルに保存してから読み込み</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Web</a:t>
            </a:r>
            <a:r>
              <a:rPr lang="ja-JP" altLang="en-US" sz="2800" dirty="0" smtClean="0">
                <a:latin typeface="メイリオ" panose="020B0604030504040204" pitchFamily="50" charset="-128"/>
                <a:ea typeface="メイリオ" panose="020B0604030504040204" pitchFamily="50" charset="-128"/>
              </a:rPr>
              <a:t>のイラストの利用</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762000" y="2057534"/>
            <a:ext cx="5119687" cy="3897846"/>
          </a:xfrm>
          <a:prstGeom prst="rect">
            <a:avLst/>
          </a:prstGeom>
        </p:spPr>
      </p:pic>
      <p:sp>
        <p:nvSpPr>
          <p:cNvPr id="8" name="正方形/長方形 7"/>
          <p:cNvSpPr/>
          <p:nvPr/>
        </p:nvSpPr>
        <p:spPr bwMode="auto">
          <a:xfrm>
            <a:off x="3581400" y="4724400"/>
            <a:ext cx="2471236" cy="324842"/>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86701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25</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図</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ビットマップ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はトリミングできます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イメージ</a:t>
            </a:r>
            <a:r>
              <a:rPr lang="ja-JP" altLang="en-US" sz="2800" dirty="0" smtClean="0">
                <a:latin typeface="メイリオ" panose="020B0604030504040204" pitchFamily="50" charset="-128"/>
                <a:ea typeface="メイリオ" panose="020B0604030504040204" pitchFamily="50" charset="-128"/>
              </a:rPr>
              <a:t>のトリミング</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5867400" y="2590798"/>
            <a:ext cx="2230208" cy="3028219"/>
          </a:xfrm>
          <a:prstGeom prst="rect">
            <a:avLst/>
          </a:prstGeom>
        </p:spPr>
      </p:pic>
      <p:pic>
        <p:nvPicPr>
          <p:cNvPr id="4" name="図 3"/>
          <p:cNvPicPr>
            <a:picLocks noChangeAspect="1"/>
          </p:cNvPicPr>
          <p:nvPr/>
        </p:nvPicPr>
        <p:blipFill>
          <a:blip r:embed="rId3"/>
          <a:stretch>
            <a:fillRect/>
          </a:stretch>
        </p:blipFill>
        <p:spPr>
          <a:xfrm>
            <a:off x="685800" y="2304346"/>
            <a:ext cx="4152176" cy="3601125"/>
          </a:xfrm>
          <a:prstGeom prst="rect">
            <a:avLst/>
          </a:prstGeom>
        </p:spPr>
      </p:pic>
      <p:sp>
        <p:nvSpPr>
          <p:cNvPr id="10" name="楕円 9"/>
          <p:cNvSpPr/>
          <p:nvPr/>
        </p:nvSpPr>
        <p:spPr>
          <a:xfrm>
            <a:off x="2895600" y="2438400"/>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右矢印 4"/>
          <p:cNvSpPr/>
          <p:nvPr/>
        </p:nvSpPr>
        <p:spPr bwMode="auto">
          <a:xfrm>
            <a:off x="5181600" y="3476770"/>
            <a:ext cx="685800" cy="7904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79416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26</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図</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ビットマップ</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はトリミングできます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イメージ</a:t>
            </a:r>
            <a:r>
              <a:rPr lang="ja-JP" altLang="en-US" sz="2800" dirty="0" smtClean="0">
                <a:latin typeface="メイリオ" panose="020B0604030504040204" pitchFamily="50" charset="-128"/>
                <a:ea typeface="メイリオ" panose="020B0604030504040204" pitchFamily="50" charset="-128"/>
              </a:rPr>
              <a:t>の背景の削除</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
        <p:nvSpPr>
          <p:cNvPr id="12" name="正方形/長方形 11"/>
          <p:cNvSpPr/>
          <p:nvPr/>
        </p:nvSpPr>
        <p:spPr bwMode="auto">
          <a:xfrm>
            <a:off x="3048000" y="3029585"/>
            <a:ext cx="5791200" cy="3215640"/>
          </a:xfrm>
          <a:prstGeom prst="rect">
            <a:avLst/>
          </a:prstGeom>
          <a:solidFill>
            <a:srgbClr val="31F35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pic>
        <p:nvPicPr>
          <p:cNvPr id="13" name="図 12"/>
          <p:cNvPicPr>
            <a:picLocks noChangeAspect="1"/>
          </p:cNvPicPr>
          <p:nvPr/>
        </p:nvPicPr>
        <p:blipFill>
          <a:blip r:embed="rId2"/>
          <a:stretch>
            <a:fillRect/>
          </a:stretch>
        </p:blipFill>
        <p:spPr>
          <a:xfrm>
            <a:off x="6020689" y="3243269"/>
            <a:ext cx="2470847" cy="2812089"/>
          </a:xfrm>
          <a:prstGeom prst="rect">
            <a:avLst/>
          </a:prstGeom>
        </p:spPr>
      </p:pic>
      <p:pic>
        <p:nvPicPr>
          <p:cNvPr id="15" name="図 14"/>
          <p:cNvPicPr>
            <a:picLocks noChangeAspect="1"/>
          </p:cNvPicPr>
          <p:nvPr/>
        </p:nvPicPr>
        <p:blipFill>
          <a:blip r:embed="rId3">
            <a:extLst>
              <a:ext uri="{BEBA8EAE-BF5A-486C-A8C5-ECC9F3942E4B}">
                <a14:imgProps xmlns:a14="http://schemas.microsoft.com/office/drawing/2010/main">
                  <a14:imgLayer r:embed="rId4">
                    <a14:imgEffect>
                      <a14:backgroundRemoval t="1573" b="100000" l="9719" r="93095">
                        <a14:foregroundMark x1="65985" y1="10787" x2="65985" y2="10787"/>
                        <a14:foregroundMark x1="60102" y1="67640" x2="60102" y2="67640"/>
                        <a14:foregroundMark x1="39386" y1="77978" x2="39386" y2="77978"/>
                      </a14:backgroundRemoval>
                    </a14:imgEffect>
                  </a14:imgLayer>
                </a14:imgProps>
              </a:ext>
            </a:extLst>
          </a:blip>
          <a:stretch>
            <a:fillRect/>
          </a:stretch>
        </p:blipFill>
        <p:spPr>
          <a:xfrm>
            <a:off x="3070193" y="3258509"/>
            <a:ext cx="2470847" cy="2812089"/>
          </a:xfrm>
          <a:prstGeom prst="rect">
            <a:avLst/>
          </a:prstGeom>
        </p:spPr>
      </p:pic>
      <p:pic>
        <p:nvPicPr>
          <p:cNvPr id="2" name="図 1"/>
          <p:cNvPicPr>
            <a:picLocks noChangeAspect="1"/>
          </p:cNvPicPr>
          <p:nvPr/>
        </p:nvPicPr>
        <p:blipFill>
          <a:blip r:embed="rId5"/>
          <a:stretch>
            <a:fillRect/>
          </a:stretch>
        </p:blipFill>
        <p:spPr>
          <a:xfrm>
            <a:off x="468914" y="1446069"/>
            <a:ext cx="8029575" cy="1447800"/>
          </a:xfrm>
          <a:prstGeom prst="rect">
            <a:avLst/>
          </a:prstGeom>
        </p:spPr>
      </p:pic>
      <p:sp>
        <p:nvSpPr>
          <p:cNvPr id="16" name="楕円 15"/>
          <p:cNvSpPr/>
          <p:nvPr/>
        </p:nvSpPr>
        <p:spPr>
          <a:xfrm>
            <a:off x="7520940" y="1581561"/>
            <a:ext cx="685800" cy="6595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p:cNvSpPr/>
          <p:nvPr/>
        </p:nvSpPr>
        <p:spPr>
          <a:xfrm>
            <a:off x="343534" y="1911341"/>
            <a:ext cx="723265" cy="9825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82881" y="3646815"/>
            <a:ext cx="3093720" cy="1569660"/>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背景の削除</a:t>
            </a:r>
            <a:r>
              <a:rPr lang="en-US" altLang="ja-JP" sz="2400" dirty="0" smtClean="0">
                <a:latin typeface="メイリオ" panose="020B0604030504040204" pitchFamily="50" charset="-128"/>
                <a:ea typeface="メイリオ" panose="020B0604030504040204" pitchFamily="50" charset="-128"/>
              </a:rPr>
              <a:t>]</a:t>
            </a:r>
          </a:p>
          <a:p>
            <a:pPr algn="l"/>
            <a:r>
              <a:rPr lang="ja-JP" altLang="en-US" sz="2400" dirty="0" smtClean="0">
                <a:latin typeface="メイリオ" panose="020B0604030504040204" pitchFamily="50" charset="-128"/>
                <a:ea typeface="メイリオ" panose="020B0604030504040204" pitchFamily="50" charset="-128"/>
              </a:rPr>
              <a:t>を使えば、人物や</a:t>
            </a:r>
          </a:p>
          <a:p>
            <a:pPr algn="l"/>
            <a:r>
              <a:rPr lang="ja-JP" altLang="en-US" sz="2400" dirty="0" smtClean="0">
                <a:latin typeface="メイリオ" panose="020B0604030504040204" pitchFamily="50" charset="-128"/>
                <a:ea typeface="メイリオ" panose="020B0604030504040204" pitchFamily="50" charset="-128"/>
              </a:rPr>
              <a:t>ものだけを取り出す</a:t>
            </a:r>
          </a:p>
          <a:p>
            <a:pPr algn="l"/>
            <a:r>
              <a:rPr lang="ja-JP" altLang="en-US" sz="2400" dirty="0" smtClean="0">
                <a:latin typeface="メイリオ" panose="020B0604030504040204" pitchFamily="50" charset="-128"/>
                <a:ea typeface="メイリオ" panose="020B0604030504040204" pitchFamily="50" charset="-128"/>
              </a:rPr>
              <a:t>ことができます。</a:t>
            </a: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136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27</a:t>
            </a:fld>
            <a:endParaRPr kumimoji="0" lang="en-US" altLang="ja-JP"/>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ワードアートの利用</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1133951" y="1280124"/>
            <a:ext cx="5748337" cy="5172746"/>
          </a:xfrm>
          <a:prstGeom prst="rect">
            <a:avLst/>
          </a:prstGeom>
        </p:spPr>
      </p:pic>
      <p:sp>
        <p:nvSpPr>
          <p:cNvPr id="13" name="楕円 12"/>
          <p:cNvSpPr/>
          <p:nvPr/>
        </p:nvSpPr>
        <p:spPr>
          <a:xfrm>
            <a:off x="3863340" y="1447800"/>
            <a:ext cx="6858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楕円 14"/>
          <p:cNvSpPr/>
          <p:nvPr/>
        </p:nvSpPr>
        <p:spPr>
          <a:xfrm>
            <a:off x="3825240" y="1960864"/>
            <a:ext cx="36576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p:cNvSpPr/>
          <p:nvPr/>
        </p:nvSpPr>
        <p:spPr>
          <a:xfrm>
            <a:off x="3878580" y="3899500"/>
            <a:ext cx="1150620" cy="44389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7624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28</a:t>
            </a:fld>
            <a:endParaRPr kumimoji="0" lang="en-US" altLang="ja-JP"/>
          </a:p>
        </p:txBody>
      </p:sp>
      <p:sp>
        <p:nvSpPr>
          <p:cNvPr id="11" name="テキスト ボックス 10"/>
          <p:cNvSpPr txBox="1"/>
          <p:nvPr/>
        </p:nvSpPr>
        <p:spPr>
          <a:xfrm>
            <a:off x="450215" y="1089092"/>
            <a:ext cx="7863205" cy="2677656"/>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Android</a:t>
            </a:r>
            <a:r>
              <a:rPr lang="ja-JP" altLang="en-US" sz="2400" dirty="0" smtClean="0">
                <a:latin typeface="メイリオ" panose="020B0604030504040204" pitchFamily="50" charset="-128"/>
                <a:ea typeface="メイリオ" panose="020B0604030504040204" pitchFamily="50" charset="-128"/>
              </a:rPr>
              <a:t>の人</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USB</a:t>
            </a:r>
            <a:r>
              <a:rPr lang="ja-JP" altLang="en-US" sz="2400" dirty="0" smtClean="0">
                <a:latin typeface="メイリオ" panose="020B0604030504040204" pitchFamily="50" charset="-128"/>
                <a:ea typeface="メイリオ" panose="020B0604030504040204" pitchFamily="50" charset="-128"/>
              </a:rPr>
              <a:t>ケーブルで</a:t>
            </a:r>
            <a:r>
              <a:rPr lang="en-US" altLang="ja-JP" sz="2400" dirty="0" smtClean="0">
                <a:latin typeface="メイリオ" panose="020B0604030504040204" pitchFamily="50" charset="-128"/>
                <a:ea typeface="メイリオ" panose="020B0604030504040204" pitchFamily="50" charset="-128"/>
              </a:rPr>
              <a:t>PC</a:t>
            </a:r>
            <a:r>
              <a:rPr lang="ja-JP" altLang="en-US" sz="2400" dirty="0" smtClean="0">
                <a:latin typeface="メイリオ" panose="020B0604030504040204" pitchFamily="50" charset="-128"/>
                <a:ea typeface="メイリオ" panose="020B0604030504040204" pitchFamily="50" charset="-128"/>
              </a:rPr>
              <a:t>に接続して取り込みます。</a:t>
            </a:r>
          </a:p>
          <a:p>
            <a:pPr algn="l"/>
            <a:r>
              <a:rPr lang="en-US" altLang="ja-JP" sz="2400" dirty="0" smtClean="0">
                <a:latin typeface="メイリオ" panose="020B0604030504040204" pitchFamily="50" charset="-128"/>
                <a:ea typeface="メイリオ" panose="020B0604030504040204" pitchFamily="50" charset="-128"/>
              </a:rPr>
              <a:t>iPhone</a:t>
            </a:r>
            <a:r>
              <a:rPr lang="ja-JP" altLang="en-US" sz="2400" dirty="0" smtClean="0">
                <a:latin typeface="メイリオ" panose="020B0604030504040204" pitchFamily="50" charset="-128"/>
                <a:ea typeface="メイリオ" panose="020B0604030504040204" pitchFamily="50" charset="-128"/>
              </a:rPr>
              <a:t>の人</a:t>
            </a:r>
            <a:r>
              <a:rPr lang="en-US" altLang="ja-JP" sz="2400" dirty="0" smtClean="0">
                <a:latin typeface="メイリオ" panose="020B0604030504040204" pitchFamily="50" charset="-128"/>
                <a:ea typeface="メイリオ" panose="020B0604030504040204" pitchFamily="50" charset="-128"/>
              </a:rPr>
              <a:t>:</a:t>
            </a:r>
          </a:p>
          <a:p>
            <a:pPr algn="l"/>
            <a:r>
              <a:rPr lang="en-US" altLang="ja-JP"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iCloud</a:t>
            </a:r>
            <a:r>
              <a:rPr lang="ja-JP" altLang="en-US" sz="2400" dirty="0" smtClean="0">
                <a:latin typeface="メイリオ" panose="020B0604030504040204" pitchFamily="50" charset="-128"/>
                <a:ea typeface="メイリオ" panose="020B0604030504040204" pitchFamily="50" charset="-128"/>
              </a:rPr>
              <a:t>経由で取り込みます。</a:t>
            </a:r>
            <a:endParaRPr lang="en-US" altLang="ja-JP" sz="2400" dirty="0" smtClean="0">
              <a:latin typeface="メイリオ" panose="020B0604030504040204" pitchFamily="50" charset="-128"/>
              <a:ea typeface="メイリオ" panose="020B0604030504040204" pitchFamily="50" charset="-128"/>
            </a:endParaRPr>
          </a:p>
          <a:p>
            <a:pPr algn="l"/>
            <a:endParaRPr lang="en-US" altLang="ja-JP"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ネットトライブ経由が無難かも</a:t>
            </a:r>
            <a:br>
              <a:rPr lang="ja-JP" altLang="en-US"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次スライド参照</a:t>
            </a:r>
            <a:r>
              <a:rPr lang="en-US" altLang="ja-JP" sz="2400" dirty="0" smtClean="0">
                <a:latin typeface="メイリオ" panose="020B0604030504040204" pitchFamily="50" charset="-128"/>
                <a:ea typeface="メイリオ" panose="020B0604030504040204" pitchFamily="50" charset="-128"/>
              </a:rPr>
              <a:t>)</a:t>
            </a: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補足</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自分の写真を使いたい人</a:t>
            </a:r>
            <a:endParaRPr lang="en-US" altLang="ja-JP" sz="28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7648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80279" y="363064"/>
            <a:ext cx="8607280" cy="612775"/>
          </a:xfrm>
        </p:spPr>
        <p:txBody>
          <a:bodyPr/>
          <a:lstStyle/>
          <a:p>
            <a:pPr algn="l"/>
            <a:r>
              <a:rPr lang="ja-JP" altLang="en-US" sz="2800" dirty="0" smtClean="0">
                <a:latin typeface="メイリオ" panose="020B0604030504040204" pitchFamily="50" charset="-128"/>
                <a:ea typeface="メイリオ" panose="020B0604030504040204" pitchFamily="50" charset="-128"/>
              </a:rPr>
              <a:t>ネットドライブを作ろう</a:t>
            </a:r>
            <a:endParaRPr lang="ja-JP" altLang="en-US" sz="2800" dirty="0">
              <a:latin typeface="メイリオ" panose="020B0604030504040204" pitchFamily="50" charset="-128"/>
              <a:ea typeface="メイリオ" panose="020B0604030504040204" pitchFamily="50" charset="-128"/>
            </a:endParaRPr>
          </a:p>
        </p:txBody>
      </p:sp>
      <p:sp>
        <p:nvSpPr>
          <p:cNvPr id="2" name="AutoShape 2" descr="data:image/png;base64,iVBORw0KGgoAAAANSUhEUgAAAeAAAAFoCAYAAACPNyggAAAgAElEQVR4Xu2dB5QVRRaG7ySYTEZFAUkKrCgiioHgGsAVA+rqqpgjiAHBAAoSVMyKKOqqCKxhFRVBUVcUFcWsqIAsxgVMCEiYYRIT3p7qNz3TL3R3VXd1/t85e47Lq3Drq+r3za1OGYP79YsRPiAAAiAAAiAQIQLlsWLPR5sBAXs+BwgABEAABEDABQJ+kK52mBCwC5OOLkAABEAABNwj4DfR6o0cAnZvTaAnEAABEACBJAJBkaUTEwcBO0EVbYIACIAACOgSiLJ0sQWNAwMEQAAEQMB1AhBvInJkwK4vQXQIAiAAAtEiAPGmn28IOFrHAUYLAiAAAq4RgHiNUUPAri1FdAQCIAAC0SEA+ZrPNQRszgglQAAEQAAEOAlAvJygiAgC5meFkiAAAiDgOwJMePkZJb6IC/IVmwYIWIwXSoMACICApwR4JOeFkHni8hScDzuHgH04KQgJBEAABJIJWBWcGzK2GlvUZzmj/0FHO/YyBjcmPuoTiPGDAAiEm4AsuTnxeywrtnDPoP7oHBWwtlsnJj+qk4ZxgwAIRIOAbMHJ/B2WHVs0ZjRxlK4JmHUrc/KjOFkYMwiAQLQIOCU5u7/FTsUVrdklclXAkHDUlhfGCwIgYJWA05KzKmGn47LKK4j1IOAgzhpiBgEQCDUBtyQnImG3Ygr1xCYNDgKO0mxjrCAAAoEg4IXs9GTsRSyBmCQJQULAEiCiCRAAARCQRQDCk0XS/+24KmCR7Q7/o0OEIAACICCfAAQsn6lfW4SA/ToziAsEQCCSBCDg6Ey7awJG9hudRYWRggAIWCcAAVtnF7SaEHDQZgzxggAIhJoABBzq6U0YnCsCRvYbnQWFkYIACNgjAAHb4xek2hBwkGYLsYIACISeAAQc+iluGCAEHJ25xkhBAAQCQAACDsAkSQrRcQFj+1nSTKEZEACBSBCAgCMxzcogIeDozDVGCgIgEAACEHAAJklSiKEVcP9DTqTjj72UHnp0LK37+b+ScPE3c8LQEbTbLnvSP58Yx18JJUEABCJPAAKOzhJwXMAMpRfb0Pfd8TY1yWlKo8Yc5vpsZmZm0YP3LKO161fTnfddmND/rTctoJYtd9WNqaJyB40Zd5TrMaNDEAAB7wlAvt7PgZsRBEbAp508hv468DSaevuZ9PuGnwwZHfXXM+mUE68U5lhTs5OuuGZg2nrnnz2FDjpgiPLdG2/9ixYseki3/TtveZ1ym+bTldcOUspMm7yQptx2OlVVVRATcF5+YVrJ3nv7W0p5MwEXFbYg1gf7zHjkKvrvmk8Mx/rw9I/p51++o2l3nyPMBBVAAATcIwABu8faDz35XsBdO+9Hw44fRV067avwMhOwmn0ySd98x/CU7LO4uKWuZI0m5IG736OsrBzKyMigysoyunrckSnFTzp+FA0+8myKxWJ0+dj+VFdXS2Ov/CexMUy8+WTa/OdvUgQ8894PiI3TSMBNm+bRkCPPoWOOPpcyMjIhYD8cbYgBBAwIQL7RWx6+FnC67VozAc+4ayllZWWn3Xpm7VkRcIc99qbx18yln9aupLZt2lNhQXO6ceow2rJlQ8qKGTd2NnVs34NeXzybflq7ikZdcg+98948mjf/XqWs3QxYHd+q1R/SvvsMSJsB9+jej64ccX9CbMiAo3dwY8TuEUiWp+hpN8jXvbnyU0+uCFg7YKvvnJx67UPUcY+udMNtF9OvG9alZThz2gtUkF9EV078B5WUbkspc8+kJ6l5cUu6cOxQoTmYOHo6de3Uk6bNGEP77N2XThhyJn2yfCnN+df1adu5YsR06tn9YOU7lvWy7Ff92BHwzRPnU+tW7ei6CX+js06/QVfA2qB227Uz3TTuGWTAQjOOwiBgTsCKNJN//6y0YR4ZSgSFgOsCtgrGTMCP3vWyctGVnnxZv1YFPGf6G1RbV0sXjjlWCX/u/Yuppram4f+nG9N9U56hwoIiuuraQTR61ExaveZjWrzkSSUDtnIR1ogL76T9eg2kR58YR1+ueJdGXnQXBGx1MaEeCNggAGnagIeqCQRCI+Bp4x+jiXeMoB579aZrR95maZrPvWpwSr2D9h9Eo867kb5c9RFNf2yS8j0TeeuWuygZ8bc/rkqpc9Ypl9FRA05UBM3EzWIrLmpO1904xNIW9JGHn0F/H3ZVwlY2BGxpilEJBGwRgHxt4UPlJAKhEbA6rn26H6AI+K6Hx9OqNV8kDNdKBnznhDm0S5t2dM3Uc2jTn/Fzvocfciydf/poWvvz9zTp7lEJffTdrz9dccFN9O8F/6QOu3emvTr3otYt2yoXQl1w9d/ozolzqCC/gPsq6P33PZwuueB2+nrle/TIrOsa+oKAcSyDgLsEIF93eUehNwjYZJbZdnNlVTldet2whJJsW5p9zhsdvzWJfSZcdR+1370T1dTU0JZtmxUBv7BoNi1f+SFNGD2dZv37Hjpj2KWUn1dIY8enXkWdfBuSertR8nlk1hcEHIXDE2P0EwEI2E+zEY5YIGCDeTz+6DPo78edT29/sIjmzpuRUHLKNTNpz/bdaPaz0+ndj15LaUUvE2dZOBPwyHEnpTygJFnA7HxxUVGLhvuJtZ1AwOE4ADGKYBCAfIMxT0GLEgI2mLEHpz1PRQXNDOd085Y/aOyUsxvKPHz7S7Tpz99p3iuzGrbCzzxpBDVtkquUU88f6zWqfRKW2QVb2jbeeucZenFh4h8J7HtcBR20QxLx+pEABOzHWQl+TKER8Kx7XqXs7BzbM/L0/Idp8dKXqLCgmNhtTaU7ttPlN56att3Z9/2HMjMzSXvx1hP3vkaL31ugnH9Wz0UfNeAE6tFtP2UbW5sBs0a1tyXwPgkLW9C2pxkNgAA3AciXGxUKChIIjYB5xi1yEdalZ4+jQ/seQc+9/Di9tmRe2uavGTmNenXvS4veepaef+UJpQw7Z8wuAGMfVcB7d+6l3DvMRA0B88wUyoCAfwhAwP6Zi7BFAgHrzOhjd7+i3Fec7tYktcruu3ZUbjGqqCynEdcPo/16HkRjLr1FqaM9B8yezHXhGWPoygn/gIDDdgRhPKEnAAGHfoo9G6CvBWx2vtToqVjpiPJmwHvu0ZWmXPsQ/bHpN7rulvMMJ0cV9agb/k4XnTlWyYjZk7Z4LsJyags63aMotYPAYyk9O97QcQAJQMABnLSAhAwBp5ko9dGTM+fcSp9+udRwKtWtavZoyofm3tpQNlnAgwedRMNPHsm9LMzecmR0FTQEzI0ZBUHAlAAEbIoIBSwS8LWALY5JtxpvBiyjX6MHgmjbF31ou4zY0AYIgAA/AQiYnxVKihGIlIDF0DhfGvJ1njF6AAG7BCBguwRRX48ABOzh2oCAPYSPrkGAkwAEzAkKxVIIsN94o/UDAXu0aCBfj8CjWxAQJAABCwILeXGZv90QsEeLReYkejQEdAsCkSEACUdmqtMO1KnfawjY5XXl1ES6PAx0BwKRIhBWARv9HoV1zLwL143fagiYdzYklHNjQiWEiSZAAASSCIRNRiK/RV6NXRuj2zGI8LFzsEDAduhx1nVrMjnDQTEQAAELBNyWgIUQuapY+T1ya+y8sTkZD28MXLBNCkHAMigatOHmZDo8FDQPApEm4OSPvltg7fweOT1+K7HJjslKDHbmDgK2Q8+krtuT6eBQ0DQIgACR4S0lQQBk9zdJtvBUZnbikhWTnRiszj0EbJUc5OsQOTQLAv4mIOsH3+1RyhCME2OXERdjaSc2WTGIzikELEqMs7xXE8oZHoqBAAhYJGDnh95il1KqyfpNkj1+WXFZlbDM/kUnCgIWJcZZ3stJ5QwRxUAABCwSkC0hi2FwV5P9eyRr/LLjUoHwxOdU39yTQkQQsAgtzrJ+mFjOUFEMBEDAIgGeH3mLTUuvJvs3SdbYZceVDpw2Vjf6E5k8CFiElkBZv020QOgoCgIgwEFAloQ4urJdxInfIxnjdyIu27BcbAACdhB21BeXg2jRNAj4goAMCbkxEKd+i+yM36mY3OApqw8IWBZJnXawyBwGjOZBwGMCdiTkVuhO/g5ZHb+TMbnF1W4/ELBdgoL1segEgaE4CPiYwPANBzkW3WO7rJHSthu/OaISdiMmKfAcbgQCdhiwrOaxYGWRRDsgII+AkwK2E6VW3m79dvBK2K147PBzqy4E7BZpF/vBAncRNrqKLAG/ytdoQp7e9VNH58tMwvhtSsQPATu6HP3ROBa9P+YBUYSLQBAFzGbAaQmHa5adHQ0E7CxfX7UOEftqOhBMwAlAwAGfQB+EDwH7YBLcDAESdpM2+gozgaAKGFmwf1YlBOyfuXAtEkjYNdToKKQEgixfCNg/ixIC9s9cuBoJJOwqbnQWMgJBFzAk7I8FCQH7Yx5cjwICdh05OgwRAQg4RJPp4VAgYA/he901JOz1DKD/IBIIg3xV7rgi2tsVCAF7y9/T3iFgT/Gj84ASgIADOnE+DBsC9uGkuBUSBOwWafQTJgJhEjDOBXu7MiFgb/l72jsE7Cl+dB5AAmGTLwTs7SKEgL3l72nvELCn+NF5AAlAwAGcNB+HDAH7eHKcDg0Cdpow2g8TgTDKV50fXIzlzUqFgL3h7oteIWBfTAOCCAgBCDggExWgMCHgAE2WzFAhX5k00VYUCIRZwDgX7M0KhoC94e55rxCw51OAAAJEIOzyhYC9WYwQsDfcPe0V8vUUPzoPIIEoCBgSdn9hQsDuM/e0R8jXU/zoPKAEIOCATpzPw4aAfT5BMsODfGXSRFtRIRAV+arziSui3VvZELB7rD3tCfL1FH+oOq+sqaXVG8qpzx5FoRqX3mCCJOC8KW2UYVRM2mR5biBgy+iEK0LAwsiCUwHStT5Xi7/dSn3bF1LL/BzrjYS0JmNT1CSLDulUHNIRJg4rCAJWxatGvn79euU/28zKszRHkLAlbMKVIGBhZP6qAMk6Mx+frS+hrRW1NHjvFs50EOBWmYD3bpNHHVvmBngUfKEHUb4yJAwB860Pu6UgYLsEiQgSlADRZ01UVNfS+z+VIAtOmpf3f9pGFdWxyPxhEgYBW82EIWHnf5QyBvfrF3O+G/QAAsEjwDI99kEW3Dh3UWPidwEnbz1rjzJ1G1r9N9HtaAjY+d8sCNh5xughoATe/m4r1cSIBnQuprycrICOQl7Yq37fQb+VVEfmjxK/y5dNhIiArWTCkLC84yddSxCws3zReoAJ/La9ilZtKI+McMymKp79xqhtQRPqvUehWfHAfx9GAYtKGAJ2dhlDwM7yResBJ6BuuUY9C9b+MXJIx2Iqyg3/joDfBWyU/aqHXfI2NATsrx8kCNhf84FofEZAFTALK8rngqPGwe/yNdt+NhIwJOyfHxkI2D9zgUh8SGDNH+W0flslEWXQEV2bUXZWpg+jdDYk9Ypwtv3MOEThD5FkAct4wIXsWbKaAatx8F6UhW1o2TPX2B4E7BxbtBwSAuq5z+zMDDqiW/TuC377+61UUxe/WSIvO5MGdGkekpnVH4aegFkNO0+ZkgnOLQGzmCFhmTMHATtDE62GkoAq4Khmwdrt5312zad2zZqGcp7VQRnJ166A9aRpRep2BSyyFQ0BO7PkkQE7wxWthojAR/8rodKdtcoVwFHLgj//uZS2lNc0zGaUt59VCFZkqewe1D+nWe/QsNKuWZusr3QXYmljwFa0dz9WELB37NFzQAiUVtbSR+tKIiUhdbDa7Jf9GwQcJyMqSx5ROtWumYCNMuFNF1Y0PE8aWbD8HywIWD5TtBhCAo0iilFeTiYN6Bz+86DxC9Cq6mczGhdgpbv6OZ08RQTMK18rGTZP2zwCVvtWs2Em3uR/Y/8fEpb74wYBy+WJ1kJKIP5UrLiEopIJJme/HZo3pe675Id0huPDMjv/65QktVBly11EwOkmV7tFDQHLXf4QsFyeaC2kBLQPomBDzMvJCHUWvLG0mr76bUfCbEbhYSSyBcyToSYfMn4TsHaLGgKW+wMHAcvlidZCTCBK50OTxxqVrN8PAmaseSXMK3hkwf78YYKA/TkviMqHBJKl1DI/m/q2L/JhpPZCanzwRmI7Yb8AS/b5X145ppstCNjeGg5KbQg4KDOFOD0noH0bkBpMGKXU+OCN+PludvtVi7xsOrBDsedz4GQAfsl+/ZgBa7eh2X9jK1rOSoSA5XBEKxEhkJgFx6hlfk7osuB028992xcqYw3zx08C5pUwb5ZtdwsaAnZm5UPAznBFqyEloH0qVhiz4OQHb4RxjOmWJu/2s2wxGh0mPNvQvAJm/UDC/vtRgoD9NyeIyMcEGp+KpQYZo3bFTWif3cLxftzU7Bf3/2qXI48UWXkRMeotd56+RPqBgP33wwIB+29OEJGPCSQ/FStMGeKPmyvoxz/Zm5+0n1gkXsDgt+1ndQaMJCwiX2TA/vxRgYD9OS+IyscE0p0jbVecE/gsON242DTs3SaPOrbM9fGM2A8NAuZniAdz8LMyKwkBmxHC9yCQRCCM27Rbyqvp858TH7wRpuzeaBHznv/l2RJW+xHNTo3iS9evlfZlbEGzOCFgeT+JELA8lmgpIgTWbamkbzc1PitXHXaXVrnUpXVeICnoZb9sMGG81Uo7SX7NfrUxaiVsRb5qWzIknPz2JNySZP2Qh4Cts0PNCBMIUxZcU1tHb/+wPc1sRvMCLLvv7LUjSKcPKRkCRhYsb5YgYHks0VKECOhljEHMgt//aRtVVDPZpn7wAoZGJrxb0BBwhH4IbA4VArYJENWjSSDdU7HYE6PY25KCtmVrtP2MFzDE1zevfFnZqAmYjRnb0NZ+ByFga9xQK+IE9LdtifbZNZ/aNWsaCELxPyR2NrxmMTnooP0xIQo9COd/RcdkVF7WFjS2oeXMCgQshyNaiSCBMFy4ZDQGNqUQsFgG7OfsVz1EZUkYV0Pb/9GDgO0zRAsRJZD6VKxGEEHIgvWu5o6PAi9g0C5r3i3oKAkYWbD9Hz4I2D5DtBBRAnpPxVJx+D17NMt+8QKGxoUNAac/yJEF2/vxg4Dt8UPtiBMwkpifBWb04I2g/AEhY+lpzwEbZa88Ag5C9suYydqCRgZsfwVCwPYZooUIE0j3diQtDr9mwWbZLxuDX2OXudwgYPs01SwYV0KLs4SAxZmhBgg0EDA+j0rkxyzY6Aru+MDwAobkJW6WAQcl+1XH5UQWDAGL/zBCwOLMUAMEEgiYZZN+yyTjD96o0731iA0uai9gMBMoBKx/0CMDtv6DCAFbZ4eaIKAQMBPwIR2LqSg3yze0zOLF9nPqVMl8LaAfFoLMDJiNh0k4ihnw4qG9bE0nBGwLHyqDAFH6p2IlkvFLFmz24A01ar/E6+T64j3/y2KAgI1nIkgCtitNmWsSApZJE21FkoD5OVUivzzS0eyiMQhYfwnLei2gHw4S2RmwshP06kpXh+YnkVodOARslRzqgYCGgPG2rj+eEf3b9ipataHcZN5i1K64Ce2zW2Ho51fNgM3O/2pBqBIWqeNXkLIlLEvAYRAr75xDwLykUA4EDAi8/+M2qqgxurApRnk5mTSgc3PPOPKc+2XB+SVbdxqUFQE7HZOb7Xsp4ChJ1mhOM7q3Hhzr0CXdu0DdXAroCwSCTWBjaTV99dsO00F49YjKiupaev+nEtP4WIEonP9VQTAJhyGb5ZrYpEKyBZxuGxqiNZ4ZRcDpikDKVpY06kSZAG+G6YXgeM/9QsDRWcFOCPia6OCTMlJdASe3DiFL4Y1GQkyAT3LenA/m++MgGi9g0C7Bi0YODfGKNB4aBOz91HML2CxLPnPs7ylFnrlnN+9HiAhAwCUCZk/F0obRtjCHeu/uzoVOH63dTqVV7Py0+ad3u0JqW5RjXjAkJaIsYDaFkLC3C9mWgNXQxz20RncUkLC3E4ze3SXAl2nGY3LrYieRmLzYHnd3hhJ7g4DXS8ePbWh+pLYFbCRfNQxImH9CUDLYBPhl585WNO+DN1TqEHCw159o9MiARYnJLW9LwDzyVcO9/bLuyn/iXLLcCURr/iLw1S87aGPZTsPnLDdG7PytSXznpRsjipKAo579OrUFzdpFFsz3u+SagFk4qoS1oQVRyIUbRipD2LHrw3yUUSoyBHieipUMw6lbk/gevNEYTVGTLDqkU3Fk5goCduYcMATMfwhZFrBI9qsNJ1nCQRGwKt10aCFi/gUXhZL829DOZp5iccSobUET6r2HOxeG+WEdQMDxWXBiGxoS5lvhEDAHJyP5qtUhYQ6QESli/lSs9CBkbv+KPHhDjaZLq1zq0jovErME+TZOMwTs3ZK3JGCr2a86TG0WHIQMmEfA2JL2bhH7rWfep2Ilxy3z1qS3v99KNXXxC714P33bF1LL/GjcggQBQ8C8x4WT5SBgE7q88kUm7OQyDV7bYtu/jeNL9+7g0spa2lhWTVvLq2lLeY0pjJb52VzlkhuSmYGbBulxAQjYeQFjG9p8kXsiYBZWEK6KFpUvsmDzBReVElYFzPgwEa7fWklrNlYk4TLLaM2+N6YPAUdldSaO06ktaAjYfD0JC9ju9rMakt8FbEW+yILNF1xUSvy4uYJ+/LPS5nDtCVW086gIGNlv6spwSsK4Hcn4KMygi6YmvIyh+4JlhjVkCVjNgt06B7z+x2bKuHj7g4BFf75RPpmAnSzYC5oQsBfU/dGnUwJGFiwoYKPiTM5BF3Dy+NIJ2Y58kQX74wfFD1EETcDZmURHdGvhB3SOxoAM2L0MGAKWKGDW1JzBj0s9ONx6TKWaAZsFz4QMAZtRwvc8BMSeisXTotNl4lveR3RtRtlZmU535ln7ELC7AoaE9Zd6yha00VERVPmyMfEKuGfBmVJ+GHBfsBSMgW7Eyr243g84LuF0V2N7H5v9CCDf9Ayd3IKGgCFgCNj+bxdasEAgONvQqRd8OfWITAsYpVWBgPVROilhXIyVnjsyYA0XWdmv2iSyYGm/m4Ft6O3vtlJNzN2rmXlgtdu1La1b+Q5lZ2dTLBaj8y4bR/96dgERizWj8eEdYZMwBOyNgJEFQ8Cmv0sQsCkiFBAkYPWpWILd8BePxejQfn3ogzeeTVtn2PDLaOFrSxK+692ukNoWheMJWRAwBMx/sDhfEhkwMmDnV1nEexDahtZLliUm0bGt3xrOyMLX3qJhw0cRafoMw4VZkK/xgejkFjQy4IhnwIt7DVUI6N3nLDv7ZX2tLnsmgTrvPcgR91Xohs8v4Ljxbp1wNd0wdkQDh9MvuJqee+k1SjCiFUqxGDVp0oSqNq4yrf38gtfptPNH15eLxxX0+4QhYG8FDAmn8o9MBqwKWG8JnvxmB9MfJdECyQJOrg8hixINZvk1f5TT+m3sqVjmL0Yo/Xk5FRYWpB3ornsdSn9s+tOWiLt360z//fR1LpAHDDqJlq9Y3VB27zZ51LFlLlddPxaCgM1nBVmwOSOZJSBgInJCvukyYKOJg4xlLmt/tRV/M5F5TPdNG0+jR55nWPDUc6+kF15+I+ViKfPW495u3aoFbfrx45Tiq1Z/R0eccA5t/CHxu4wWeyck3kHNgiFfrhXi2LuB1d5xNXTiPEDAPhEwsmO+H4iglVq3pZK+3ZT8UoX0ozA7N6vWsizh+nO66fr59IsV1O+oU5UutN+/+sa7dNzplzYEHNR3BkPAfEeO0xkwiwISbpwLCNhBAYtmwXqHCLJjvh8PP5biOv9bf+sPr4DZOH9a+zN12f8oS9vR6fphtyJltuyuIGQb5XWaC7WULFhzRVYQs2AImO/oiKqA587K4wMkuVQkBGx0/tep7Wd1nuYfvT7tlJm99MJoniFkyUeBQ819/nMpbSmv5jr3m5x58oQ0aOhweu+Dz3lOLSc0t+rDRfSXHt1SuoiLNv7Jz8ulst++Vv57yh0P0uTbZjTcHzygczHl5WTxhOiLMouH9qJ5HeRf4+GLwUkOwg0Bt/FIdpJRSWnOMwG79QxoRsmPAtabPStihpClHAvSG+HKfpVe43vD6TLTg474O3369gu6sSVnp+aDiFHTJk2o8o/UK6G1AmbtTB53BU26/nKlSe13RU0z6ZA9428X8+uHSVf9QL5iswQJi/GyUzrSAnY6+2UTo5cBW5k0HjlDxlbIyq8Tz35rhBpOJ+DrJ91Fd854nP747kNq26ZVSnvDLx5Lz7ywSKgfVnjtirepY/vdE+olC1j506B+K7rxO//ekqSVrnZgELDY8oCAxXjZKQ0B26HHUVemgI2605MzhMwxSQ4U4c9+Gzv/39dLaM8OeyREoz03++mSF+jAPo2ZnVownTgNh6RzMVbyBVfpBRxv2S/ngfWkCwFbX9RuCJhFh61otu910VR2OHJ9ZL4NyQ9b0EHLgLkmKamQVsyQsRWC4nV+3FxBP/7J7vsV+cRo0GEH0buLnkqplNWyO9Upz5MmKizIp9Ufv0bt99itoZz4NrSiVup/cF96//XEh8XU1tZSvyNPVS7y+m3NMsrNbar0kyx5L5+MxSNdCFhk7SWWhYCtsxOtGVkBuyFfNhluZcCiE69kMStftVINdUwIWMl+1YuM021DL3j1LTrprFENveZkZ1PZb19RTk78+czZrXpQbW2d8MVYrO5VI86h6bfdaDqnyQJ2+/nQotJVB4TtZ9OpTSkAAYszs1oDArZKjqOen+VrFD7EzDG5RFRTG6PsrNSnW1kScH2XB/XpRZ8sSb3oKlmASxc9RQMPO1CptUfPAfTr7xv5gtaWqt+Kvvic0+jR+2/WrT/33y8pb0tifxys+f4nevHlN2jCLdOV8k6/LcmqeCFg8eWgrQEJ2+PHWxsC5iVloVxQBaw3VIi5kQw7N/vmd9uUf+jQvCl13yVf+W+RB2/ocd7w7Qe0S9vWCV/fevfDNOHWuPTY5z8vPE5Djhyg/Hf8aVWJrxEUWq6xmLLVvG7luykXelVUVFJ+u/1oxbKXqddfGm9TYu2X7iijtt0OocrKKhLdkmb83vpuK/VtX0wt8rMTwir5EwwAACAASURBVLUrXW1jyICFVkJDYQjYGjfRWpEUMLafRZeJefmoynlbeTV9+esOqq5/1GQWxag2rkVzaAYl0m1Fq1nw3l07Kc9zzqh/b6/hRVj1547jISXFpEi7PlaNwE8+7mjq1mVPevn1JfTf736i44YcTq88+0/daF97cykNPe0S7mz4u43ltHZrFTXPzaK+HYopM4PIjnSNHqKQN6WNrXmIamUvBbyQDvAV9hPpC8figYAdQ+vv878ODjuh6SiJee2WSvpOfeyknYy0nmCyhDf/uZXGT7mHHptxSwPj3zdspHY9Bij37N55/+NUXqF57KUagypa5TouZlztdZfx/z/2igvp7puvpxmP/ItmPv40rV3/K/XZrye98eITVFxcyLVc2B8CelvSFdW1tOr3MtpaEf/zpH+nYlp2Um/Tdu08oQjyNcWrW0C2gD+c1d96MCGuCQE7OLlh24KWiSqsYo6f/40RxTLqXSe2NdymdUva+P1H1O/Iv9Ony1fSuhXvUIf27XTRM+mNv/pSmnbTmIYyf27ZRqPH30pPPbcwNetNaSlGZ/9jGP3rkTulTC+Lh21Hl1fX0YaSnfTztiqqrfd90yyiqjP7ELVpFLodwZoFDAGbEdL/3qqAIVox5pETsFvbz2waIGCxxchKB13MCRdgabNgjox4nx7daOWHjQ/V0N6XO3rkuXTB8FOo857t6auV/6WXFr1J98ycTe1335XWr1pqKGiz88MrP3iF9um5l/hkJdUYN/luuuP+xxr+tUtWMzokezf6a9P2lJ2Rabt90QYgYFFiieV5JQzpWucMAVtnZ1oTAjZFxF0gKGJOewV0wlZw+nPDWVlZVLO58d27WjBPz3uZRoyZRDvKyhN4vTB3Bp1ywhBThg33ESf/ERCLUdOm6R9LadqoQQGWBd9TNIBaZ8YvTPPiA/nap24kYEjXPl/WAgQsh2NKK5CvQ2CTmvWbmHVvQVIvhkq+EKp+PCJvQrJC9rG58+iS0RPjVTWx1G1Z03Axl5V209W5/Nqp9MrshXRz4WGymhRuBwIWRpZSQStgCNc+z3QtZJzccQ73k7BOuOsmaVG4+SSswg0jpcXN2xAEzEvKmXJeidnKPcDHH/NXevnfjzgDIqnVr1etUS606tRxD5pw7WWO9Llp8xbl9qS5zcyzc0cCICII2D7ZZyfhDVL2KRq3AAE7Tbi+fQjZJdAm3TgtZisCdjr79YI824aGgL0gb69PSNceP9HangjYzeyXAfEiAxadCJ7ykDgPJWtlrIiZPUyiorqO8ps0vhu34Spo7X3ABtvPRYUFVPLzcsOgzx81jrZtL6WXnpppbXAe1PJSwMh+xSYc0hXjJbM0BCyTps/agrDtTYiZlH/YXEE/8b50QUfCD951E426aLhuoHOemU/njxpPHTPqaF0sfiXx1rWfUfNmxfYG51DthoeCxIgmFx1MnbLcf28wBMw3uRAvHycnS0HATtINSNsQtdhEmYlZZBua3fPL7v3V+0y+/QGacseDFGsSf+zleTV5NLcu/oaiL99bQL179RAL3oXSg4YOp48+/IKqEx74kdqxU1vUELD+JEO6LhwAAl1AwAKwolwUkjaefa2URQRsdv43WcBqFNNrm9DVtfl0eP+D6J1XnnR8aW7bXkKd9jtC2QpnH7YdPmzoUWn7ZVnwzYWHUIeseJa+ua6c1taW0tbaStpB1ZRDmdQxq4h65TjzmEgIOHFaIF3HDw/LHQgJmPUi40ponAO2PF++rhhFSc99c1PKnDDhjC19n2uuzASsvopQzYCTG83Y2Vz5J6e2pbXiPTeziuZkVxDr875p42n0yPNSxvi/db9Q595HenYBFuQbnxJIl+vw87wQBOz5FEQngKAKOp1kzWZt5Pa3qLz+tQxGZf/39RLas8Mehs2xjFJPwKzi6No8ur+2KZ135kk0e+btZqFxfa8V76CMano3p0ypN7k2l6bU5iqvJkz3yWzZnU5s0plOyu3K1Y/sQlEXMMQre0U52x4E7CxftC5AwCtBWxEsz7DO3f5G/YsP9N+MdNuksTRu9CWmAt7aZDs1Nzinuo0yqMXO+AVP02+7ga4acS5PiCll1Hf/si+04mX//6tYFu1fXaSbbd87czaNnXC7Z9kvizGKAoZ0LS11X1SCgH0xDQjCjIBdOTslWaO4v6jeSDPKvzQbmm42qVY8/LizaN2Hn9D/ckpM23o3lk1/rY6/7ICdH2ZvSRp02EG69Vimyy7ymv7w3IYys7PL6bzMnQl11sYyqFN1M5o98zY678yTU9orL6+ggt174xGUpjMkpwCkK4ej161AwF7PAPq3TUCVsxeSNQv+/rLltLwm9Tyxtp7ZeWBWlm1Df5lTSr0z4q/zM/uwjPjw6kL6OtZ4j7JeHXaL0+jMShqdlShdtbwqdT35qvH1z9mNLs7fN6Wbcw/70yxcy9/P/aBVQ90oZL8Qr+Wl4suKELAvpwVBySLg5Mu0eWM0Ox/cs3tX+uajVw2bUy/GEpEwb3xG5favLqSvYtmGtzyxPw46ZBbRzUWHkpOylTGeeYO7y2gmbRuDBw/jbnvx4gXcZVlBiFcIV2AKQ8CBmSoEKpuAm3I2k/Av37xHu7fbxXCI7y77hP56/Dk0PaucrtLJVmUxOr8mj+bUNaVmxYW0bd0XaZutq6ujrFY9iLIyiYb0kdW1J+3YEbOIeNMNzkjGEK8ny8G1TiFg11CjoyARcELOY0uW0uZYpS4Gnq1o9i7g/QfGM609M+q4zgvzcmfb1lfX5CriZR+jK7RXfPMt7df/BKKifKIBPXm7CGQ5PTnbFa8WhlbCkG4gl4mloCFgS9hQKaoE7Ir5sfIVtKz6d1sSViuzi7OWfvCZ8n8Pz6yh+7IquM8Rq20srMtWhLugLkf5p47t29G7i540vDWq16HH0ar/fk/UYw+iTrtGbilsu3ucY2O+4BDj54I71jEa9oQABOwJdnQaNgIiYl5fW0ITd3yki6B602rKzja/eEptgGXFo8ff2iBjUbaDDjuQ5jx0u+n9yOxK6atvmBZv/ti+ot2EorxT8oV4Q7E8hAchLGDWg92nYeFJWMLzhAoBJWAk5omlH9L6uvijHZM/S199igYeeqDlUa9d/wu9u+xTWrv+14Y22G1J7HN4/35C7SaIt99eRK38+SIIoUFZKAz5WoCGKoYEMrq3HhwTYdSz4EwIWAQYyoJAGgJMzAuqfqTlVX/Q+lgJxbSvL6wvv9subei3Ncs84VdSuoOGnnYJLfu4/gKsffck2qO1J7H4oVPI1w+zEL4YhAXMEIx7aI0tEsiAbeFD5QATKKndSEtKH6cYeziW+opCNh7lYVnpn5jFRPzNx69Ri+bOZp5fr1pDl187tVG67AKrvl2I8uIXZUX1A/l6O/Ory57xNgAHe4eAHYSLpkFAS2BxycO0I7Y1Lt4MvcdTqhtS2u/Zv8X///nDT6HJ4y6nDnu0sw33nfc/obsfmEWvvbm0sa2WhUQ9OxAV59tuPywNOCHgMJzzDbMY3Vq7ELBbpNGP7wmU122j36q/pU5NDqCsjGxp8W6o/oE+LJ/H357i2xjFH/2cEf9vneyYlei5d1c6YuDB1HnP9tS6VQtq1bI5FeTnKf3tKCunjz/7mj7+/Cv6/MtVxB49mfBhwu3WTui8rvbpU/yD0i/p54d3hFW+kKeMlWu/DS4Bs/O+2g8uwrIPHi34i8Ci7fdSTUYVjRl1Pt3z4BO0e04POij/JNtBvrp9OlVReVym+u9kSOxHFXC6Cinb1vWS1ouUCZZ9WhYRtWL/E9vGli1bEaBei9nP8oVARVaSf8saCjhZvOowIGD/TigiEyfw3o4nKaNZKW388ZOGynm79qJOdBD1yB0o3iAR1cZqaGHJnRbqiphav/lWmbvToKL4G5HmH7ZYKA4vpWsWqFtSdkK+bGzarWdI1Gy2w/99Bs1ZpGx0db9mRsJo9eRrV8K4ACv8iypoI5y/fVraNxKxZxwPLbqKmmYWCA1pW+0GenvHE2JZr1APfIW7NDmA9ssbklI4nZD9LF2j0TohZBH5HrzvNXyTgVIgkIZAg4C13zEZQ8BYL1EgUFa3lRaXPkx1aV4wf++DT9DYiXfQyc1u4EZRWruZ3tzxqMmFVjrNKRdnse9496r1wmLnj9m5Y6JuTQ6iXnlH6cav3qf80c7f6JGKlQnlHio+ggoy4k/ICsLHroy7L94chGE6HuOauwfr9tH9GrHdFMeDDXgHaQV88iTzhWh1GxoZcLBXzBMf9UnYRgv2aIjW71xFHY6soBeffDDtUHJa96RW1IEOKzyDY6gxmr/9NnZ/kTWJWqyWEphynli5z0m52rpzkz7UO++YhmLJDwe5oXQZ/VpXlvaPhrNze9BRTTtwjN0/RW4r+9Y/wQQkEiPp6g0BMrY/uRCwfYahbIGJlvcT5Fsqvqv6iM6+/gC6bvTFaYdbU1NDOW3+Qn8ruoLyMosMkbxe8gBVsCdbiSSwDdI1tm+LZsW0ZW38uc/qZ2X9CxFSnqSjXqjFbnWqv+WpZVY7uq+wV0J9Vu+87W/oZ+v1dR8tPpKaSrwqnHddsXKQqQgt8bJWxJvcC0Qszl2tkSJgnuyXVUYGbB26H2uKCFcv/iCKmAn44kmH0pUjztGdlsm3P0BT7njQdCuanUsWyn45M95d27am37/9QDe+O6Y/SuOm3GO8rGJE7OnSs5oPUf4+2BmrpYtL3uIK99zcHnSExCwYUvX+F0CGeLWjgIStzSkEbI1bQy3tlYxm581tdiW9ugzpJgcVNAmv27mC+p5WQI9Mn2rIt3iP/SlW3pQGF4/ULRcXMM9Hs0XMkS7zvKbw/kfm0ujxvP3Xx2j4QJDGcfBuQ4ddrIvevpJncn1b5rgj4hfaypYvRGx9yi0L2GoWHLZzwEa3EvhVyE6IV12CQRNwSd1m+qB6LpX/vsL0KGJXRffNO546NEncylUrCglYcbD5XvX2dV9QcXH9vbwmEbL44lvOrKBR2+metqXf+NxmQwK5FRx0YZouSBcKdF0u/tjhIGTDa65Mva6h+4z1LhBN7AICtolc9F4+L6XspHjdEPCdrzjzMoCuA8ekvQ0peWls+GMT7da9P73//ETabZcWKSvnyklz6bV3vra5ohqri76MYfjFY+mZFxZJ659dw1WQkUvts7195y9EKm9KnWgpnaT9KuF04k3I4F2WMARsc0WKCji5O7eE7IV8nRKmzSlLqc4EvGLZy9TrL3unfPflitV007T7lUc6FhUW0I4dZfTOsk/po5cmU5ukp0pVV9dSjyOv5Q/P5BzwkoVz6IiBh3C317ZLP9q0Zau1K7B1evnhvXu5+0dBEDAioG6Be0XJTL4srnkdEjPjm65x9m1kCQLmvQBLBWjlQqwwbUHbla+bMrYq4M2b3d+WcfsAnTl3Mc2a9z5tX7+8oWsm3j6DjB9Fee/E4XTC0QckhLvXoDFU13AbkL2RvPrco3Ts4EFcjdTV1VFWqx6UnZlBNbV1XNvbug3Xnxv+9p27KCuLXbqFDwi4Q8BJSesJOFm6eiN1QsYQsI11JVvATgo5KNmojemwVZVlwd9/sZi6du6otKOcTzX61EuKCe/jl6dS8+L407LW/PArHXeByRXJarsmGXDTJjlU+ccqrnG17zmQ9u7cmv5524XExmL8xiXzJv+75C7KyYF8zUmhhNsErEg6nXx5xZs8Ph4R8542gYBtrB6nBcw7iTaGgKr1BG6f+TI9/ty7yrng/7z1Hv3t1PT3BScA095vS0RTrj6Zhp/Un/YbMo7KyneK3Q+sMxOnnngMzZtzv+E8vffBZzTouLNIu1184HETaGtJudhtUfW9fPPmHdS0aXCegIVFDALJBJIlnSxgq/JV++nTh/85CUazY0vArGHRbegwbUEjqwzXgd9t4Bjqsmd7Gj92BF14xY38g1MuKk73jl+OG305ilx09qn02IxbdONh2fq7826kPXZtlVDmlbeW09VTnzKXcH0236VDG3rjqfH840ZJEAgggeXLG0812QlfhoQhYBszAAHbgOfTqmz79uC++9HHn9u4mjkpM5Yx1B57dabVn7ye0hR7a9OQgb3ononDdbu559FX6eGnlmi+T70N6dXZ19DeXdrJCBVtgIBvCciSLxugFAH/sCL+NiT2ue5482dAJ5ONagYM+fr2GLMVWFVVNf3l6Ou5nhDF1RHnwy542mrerIi2rv28oWjzjn2oOK8pvfP8BJ7qVFZWRUs+WEVvLltFrZoX0AH7dqbjj5KzlcYVAAqBgMcEIOB7dnN1Cgo36D+5yE4gELAdev6v2+fYG6hkR6Xti5mUi6HYQzHMn7nBDeWBOybSdZPupLraWvpmiZV3DnN3hYIgECoCEDAEHKoFHebBzHlhKd0yY2FcwuzD8eSqtDy0L1xQmmp8UxHF2C1DmebnaVMajjf62cs3U4vmYu8rDvOcYWwgYEQAAoaAcYQEjMAtM16iOS+8r4ma48qp5DHWMV9qLtRKyIwttMfar9/e/uDFSbRLm2YBo4pwQcAbAnYlLOPcrzryDO05YPaPTp8HDsNV0Nh+9ubA8brX0rIKmnLffFqw+Is0oaS8FFDsiVQN54oFZVxf/J1nb6T27RKvgvaaF/oHARAwJgABW1ghELAFaCGt8uuGLbTq219ozQ+/0aYtJbR85Vr6bu0Gi+eO620q6GB2BxTb1X59znXUrbO3z20O6TRjWCDgCAEI2AJWCNgCtJBXuX/Wf+iBuYvrzxfbuehK1L6JYOf/czTt2yP1TS8hxx+a4WVUVFL+5Aeo7A6BZ4qHZvTRGwgEbGHOIWAL0AJcpaamhk688F769n8blFGMv+wEuvD0w2nZZ9/SqAmzqaxipwTxNp7TffDmc+mKiXOVxNbK5+n7L6N++3e1UhV1BAhk/bCOspd/Q1WnHUvFp1xOVX8/hqrOOE6ghfqiO6upxUGn0La3n6RYy2bUou/JVPLkXVTbo4t4W6gRKAIQsIXpgoAtQAtoldXf/0InXHhv45XQbBzaq6Fl3Oer8ySqfY66jiqrqsWuvq5v65Fp59NR/dO/tzigU+G7sDN2lFPz/qfTto+fJ6raSc0HDaetX7xEpHmBRdHZ11D2yu9o61cvG8af+8QL1GThEipZ+DBlf/I1FY6ZRts+eE5ozC16n0A7/zaIym4bK1QvuTBvzLY68UFlxqtut7a0/fXHPYtGioBZ9LwP5Aj6RViQr2dr1ZOOlRcbOPXRyPutp8fTnu3bpPTU74SJ9Oe2MksRjL5gCF1+3hBLdaNWKet/P1PxSaOEhl3Tay+q7dKBMrfvoB333UAFN9xL5dddRLHmxQ3tcMssFqP82x+l8nGXmP7B1exvFyntJ4tDloALxt9DTV5favpHgxAsHxaGgF2YFNkP4oCAXZg0H3XhiIAV8SqpNF03YihdcuaRhiM+6oxptPZX8afUsUYPO6Arzb3vMh8RjVYo3AIWwOK0gPPun0u5s1+krZ/NJ8rJFogsWEV9KWCG0MlbkZABB2uRRjna8vJK2veYG+Qh0DzQY8iAfWjmrRdwtz3sontp1Xe/WHhgB1HbVsX04UuTuftCQXkERASc8/FXVHDVLZRRtZO2frlQNxN2UsAZ20sp98mFlPv4PKo54C+Uue43yty8NQVIyUszqbZT+7SgMsoqqPlh/6CSZ6dTbffO8mBKbgkClgw0uTnZ2S9rHxmww5Pms+alZMCah24c3LsrPTXDWkZ68XWP0jsfr7H0nOrMDKLvlt7rM7rhD8dIwJk/b6D8+2ZTztsfJYAom3Il7TzxKF04MgTM2sj8fSPXBNS1bkG13btQzf49qKZ3D6rt2pFizYoM6zK5VV78D6oYpf+SEK7Okwo1O/o8ihUXUsmLD6ZUz6isoqIzrqbyqaOJnR4w+ygC3rU1bf/PE2ZFHfs+5RxwmDJg2QKGfB1bh75tOP5ye7FnajQOprHiBacNohsuP9H2OEdP/hctevsrCzHFY1nxn2mUn59rOw40wEdAFfD2Jf+iJq+8Texiq4ySHQmVazvuTuVTr6Ka/bpzNSpDwEXnXa/0VdNvP6rp8xeq2btTw7nrzF//oGZDL6bSWdOo5oB9uGJKLlR88iiinBwqeW668hXLirO//i/lvPuJcrEZy/K1n3QXqeXNfJpyH3su4cI29Vz99lcepbr2ife8q3FvXzyb6tqaP5SGCVj7Kb/pcqo6ebCl8VqtJE3ALACeC7Hc3IKGgK0uC9RTCUx7cCE98dxSgZcpNEq3/W4t6JkZl9Nuu7SQCnTK9BfpyfkfiG9HC/wh0aZFIV0z4jg65W8HSY3dj401XfAW5U+eYTu08slXUtWwxMxVFbC28eojD6GKy4YrF3BZ+cgQsFG/6hZyuvEY1tteStlfrKKmr75LOUsSs3q1Xs0+e1H1wAOp5uDeVLf7LtTsyHMUZqyvlE8sRi32P5Gqhp9A5dfGLzxjHyULbtOSSp5J3NFpsugdKphwn+H2vbYPdQu69Mm7qPDKmylr9Q/K1ywrZtvn2ovprMwTTx0ImIdSfRlkwAKwQlRUaBs6FqN2u7Sg9164yXEC3QaOoZjobVBqeaN6SW9wGnXOUXT1Rcc6Ph6vOnBDwGa3IYmMnYmjtnN7Kpk/M6GarKugWaPKFvL5p1DFVedyh1Z80mVUu89etPOv/ShWWEBFl0ygbe//m2JF6V8Wwr7P/nRFyq1b2g7z7nmCcp9ckCDV7K/XUNG519G2D+dRTLObw9pj92az+6l5PunOAbPTAYVjbotXz86mkmfvU7bcnfqkFTDrzKkLsZABOzWVaNcpAsecfQf9wB4vyfU2JHe3ensecS3trKmxukdujqw+a+7RbTd6ZVZ0n84kcjGVFqrVekYTw8TBzsWWzrlDSMC5j/ybKi89nWsdsz6qD+9HO6bf2NhHLEaZf26jrBVrKOeLbyj7w+VU8tJDaUNlW8zN+/2dSv95s7LNnfzJ+XA5FV42mXY8NJmqDzV4J3X9Q0rKbr+Wdh4zoKEZ5Q+Es4dRxdj6Cxnrs+WKy8+iyotOM1/X9X9k6N0HzERefPrVROzYys6m7S8/QnXt2nK1K1IIAuakheyXE1RIiwmdC47FKDs7i9a8c7crNBreXexwb1+/fhsVFDR1uBd/Nm9VpFbr6VFQxVZ57klUcfX53ALO3LRF2bqtuPIcqrzg7ynNswuYMn/6mXK+WEU5731G2Z+t5JoIo8yeSbLq5CFUflPi/dXsqupmR51LO48/gspuHm3aT/GZYyhz3a8JDybJv/VhqjxnGNW1j79fXt3FSM6Kzf6QMXsQR/Y331PR8PiDTapOGULlE8XuFTcbnKsCdjP7ZQOXeQ4YAjZbSuH+/tYHFtDs598TGuSbT4+jTu3l/9WcLojBw2+jn37eJH5eWGBEZ554CE0de6pAjfAUZY+HjBUXcG9vqiOXLWB2jrXowhuo9Mm7U6701d2CZtnhgacoIW39fD6p9/nyzA7LJmv69KSanl2Fz4myC70yN2xKuMo4c8NmanbMBcrFXewiL54Py5apsoqqjzgkffH67JfdNlU6q377mKNhkduQ2FZ4Q7bN0TZvEakCZp3qXYg17LwzU2I6rdc7vHFaKgcBW8KGSjoElO3e6hquLTx25XSbloX00cKprvG88NpHaekna5zpLxZTXvIw/9GrnWnfx62q2SN7znP59ZcIRSpbwMUnjqSsdb+mfUqVnoCbDzxTufJ6+1tzid1SxLLFJi/8J34x1P49qXavPVNuK5IRd+6s5ynvgSdTYs279wmqGMN/D7wZcPYHCfvDRCT7ZW2KCNgsBqvfuyLgdPJVA3ZSwhCw1WWBenoE4lvR7ElWyqOsDD7xk6c/vOfuvbczZr9B7H/Wb53SG1KMrr1kKF16lv79qWFdNarAti17lmKF+ULDlCEytUP1Fhy9beQUAbPzp4f+QzmPWbLgYardc3fu2AsmTldum7Jz8VjWj+uVl1SoL5ng7lygYMGkGdRk4VvKVjbb0hb5+FrAbCAyLsQykq/TEoaARZYjyvIQ2FZSRn2Pm8i91eu2gNkYln68mi68TuID5usvxPr2nbsoS/OiAR5egS6zs5qaDzhDuWfV7OEYeuPMnzqTms5/w/BKXy5GtbXU4oCTlAuC2DZyuo9WwLlzX6K8+2YrxbYtfdr0wRnJ7anZK3vRRCzX4nn/6hpqceDJVHbX9bTz6MO4hslbiL22sdnhZ9maGwhYQ9uJTFiWgHH+l/ewiEa5BgkbZsLeZMDqDPy0/g8afFbiVbLisxOrz6Qz6Im7LqaB/XqINxHAGky4hSMnKa8aZJ+yaWNo57GHWxpJ1v9+IXZ7TqxpE9rx6C1U02tvIvZYMpFPLEbNDz5VkY3RNmvygyWqB/SlHQ9Yux0u5/3PqfCKqbTt3aeEz/1qh6b8UTBkgLT3G7NbkAovmdDwIA/2Qgp2IZWVTygFzECo54F5sl8tONkShoCtLEvU4SHA7r/tNkjntW/1Yv7i1VuoWZHYliVP37xlSssqaP+/1d9Got7by/amtb//CS8dZl8kbq+3al5AHy2YSpmi0uAN0kflMjf+Sc0GN15ZXNuto/JABu3rBa2Eq95yI1pX2f6tqVHeD8w+6jlcvXZUASsPknjpIYrlWX/imbp9bPTMZ57xsAuxsr5fK/xqRW3bajau/bcd90+g6kH2HhIDASfNIATMs6RRxk8EbrjjOZr36icJIRXkNaHlr93qm+3ar75ZS6+9/RX9uH4j/bjuD/plQ+rD9ZloO3doSwfv340O7bsX9d23E2WYnuf200zIiaX4H6Op/IYR3I+FlNOrcSvsquWKK84xz5xra23/saBGkrGthIpG3ERlk66g2h5dLA+z6b8XUfbqH7huN9LrJGPrdiq85nbl2dLVB/e2HEtyRd8LmAVs5zywaAbM+pMpYWTA0tYqGjIgsPq7X2jNj78rJZrkVsP26gAADtVJREFUZNGQw/ejnOws3zJj2XtVVQ1V7axWnqRVmJ9L2Tn+jde3IBEYCNgkoHsVtNpu1AWM8782VxiqgwAIgAAIpCXgiIBZT09ssn4/oqwsWEYGDAHjyAEBEAABEHCCAARsQhUCdmLZoU0QAAEQAAEIGALGUQACIAACIOABAVMBs5isnAe2swXN+pSxDW13CxrZrwcrEl2CAAiAgAEBrY+C/hsNARtMdNAnF0cxCIAACISFgF4iGOTfaQgYAg7L8YlxgAAIhJiA0U5sUCXsWwHL2IbGFnSIj0YMDQRAIDIEeE6DBlHCXAIWPQ9s9/yvuqrsnge2I+AgTmZkjkYMFARAIFIEeATMgATtdxsC1lnGQZvISB2NGCwIgEBkCPDKFwKuXxLIgCNzbGCgIAACIOAoAREBB03Coc2A7Ww/B20SHV39aBwEQAAEPCQAAQveC+yHDBgC9vCIQdcgEFECl118s2cjf+ixiZ717WTHEHA9XV4QQRcwzv86eTihbRDwhoCXcvRmxNZ69ZPIeZ2TPNKg/IZzb0GzAfLCkCVg1qfVK6HtZMBBmTxrhxdqgUBwCUCi/pk7N0TN6xwIWEMAAvbPQYJIQCBIBCDYIM0WX6x2RA0BaxjzwoCA+RYmSoFAVAlAtFGd+fTj1pM0r3PStRqEnUyhLWjebeggCzgIk4ZDFwT8QgAi9ctMhC8OO6cRGY0g/JZDwEnrNgiTFr5DDSPymgBE6vUMoP9kAhBwmjXBsyWADBgHEwh4QwAi9YY7epVPwK6Ad+z6cEJQds5Fyx9dvMWGDHj58uVcfTw7qYNpuSAL+PQp603H55cCffr08UsoiMMBApCpA1DRZGAIyBaw3sC9FHPGvDlTY6IzYibhoAo4SPIVnTMZ5SF8axQhUmvcUCvaBOwKmNFLzoJFiLohZghYMyMQsMjyFC8bdIFDpOJzjhogYJWA1wJ2I2OGgCFgq8eHo/WcljVk6uj0oXEQSCGgCpUnK5UhX7sZsMgUWs2WIWAIWGSd+aoskzRE6qspQTAgkJZAOqEaiThoAraaLUPA9eSw/ez9L8fjD7/qfRCIAARAQCoBI5nqSTgsAjYTsyUBs0aNLsQK4kVYELC8Yw4ilccSLYFAkAnwiDSdhHnq8XDh2e7macepMhAwMmDdtQWROnXYoV0QiAYBXpEmi5K3nhlFKwIW3S43i8Hoewg4IgKGTO0cJqgLAiAgSkBEon4RsJXtclEu2vIQMBEFbfsZMrWz5FEXBEDADQIiAmbxaCUsWldvPCIZME+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xwmZMAQKz84lAQBEAABEEglEAUBs1HLyIIzBvfrF8MiAgEQAAEQAAEZBIIgYBkxQsAyVgvaAAEQAAEQkEZAhtxkBePk6w4hYFmzhHZAAARAAASkEPC7gGXFBwFLWS5oBARAAARAQBYBWYKTEY/f3zWMc8AyZhltgAAIgAAIKAQgYP6FAAHzs0JJEAABEAABEwJ+FrDM2LAFjUMBBEAABEDAVwRkSs7uwJIlKTM2CNju7KA+CIAACICAVAIyJWc3MAjYLkHUBwEQAAEQCAwBvwpYZlwtZ5fT+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pJOwXATsxYdiCdoIq2gQBEAABEDAlkCxgtYJWxFESMBu/1QuxkAGbLjcUAAEQAAEQYAT05Mu+i4KAk7NfdVVAwDg+QAAEQAAEHCVgJGCthMOaAUPAji4vNA4CIAACIJCOgJl8IWDxdYMtaHFmqAECIAACkSPAI2BVwsiA+ZYHBMzHCaVAAARAINIEIGAibEFH+hDA4EEABEDAGwK8Ag5rFqwnXzZeXITlzZpEryAAAiAQegIi8oWA+ZcDtqD5WaEkCIAACASSgPacrPYl9byDERUwa/fkWf15mw9EOWTAgZgmBAkCIAAC/iGgd0GUiIghYP3zv9iC9s9aRyQgAAIg4BsCPFcj84g46gI2yn4hYN8sdwQCAiAAAv4hwCNgFq2ZhCHgcsNJxUVY/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yVkwMmDfTDUCAQEQAAG5BOwIOF0WLHsbOlm+6uj9ImEIWO56RGsgAAIgEBkCfhawnnz9JOFkAcvIfrVZMDLgyByKGCgIgEDUCNgVcHIWLCsDNpMv69cPWTAEHLUjBuMFARAAAUkEZAuYhSUq4XTvBeYRsNcSdlK+bGzsvmBkwJIWOpoBARAAAb8R8IOAGROthHnl66WAV5c90zCV/ecNU/5b5vYzBOy3IwXxgAAIgIBkAjIErG5Dq23Nv3CZcJRWBeyFhLXyVQe65u4rhcfMUwEZMA8llAEBEACBABKQJeB0QxcRcVAEnE6+TkoYAg7gQYWQQQAEQICHgJMCZv3zSlgVsMj2szo+ty7GMpIvi8WJLBgC5lnFKAMCIAACASTgtIB5JRwGATshYQg4gAcVQgYBEAABRmDeS48ZgrjgkOWOgxLJgq1kwGwATmfBZtmvU9vQELDjyxMdgAAIgIA8AmbS1fbkhoBFsmAIOHEdQMDyjgu0BAIgAAKOERARrx8lzLah/Shg3uwXW9COLW00DAIgAAL+JWBVvmxEfsmC587KswzYyS1oEQHLljAyYMtLAhVBAARAwHkCduTrpoDNtqIh4NS1AgE7f/ygBxAAARCwRMCufMMiYDYOJ7Jg0ewXGbClZYxKIAACIBA8AhBw45xBwMFbv4gYBEAABAJLIGgCNtqGtrMF7UQGbCX7RQYc2EMJgYMACICAGAEI2LkMGAIWW4soDQIgAAKRIiBDwH45D4wMOHXp4iKsSB3OGCwIgEDQCMiQsFu3Iqls0z0dy08Ctpr9Ygs6aEcP4gUBEAABmwTsShgCTpwACNjmgkR1EAABEAgagYtGDrUc8uDB8RfDW/lAwHIELPuNSBk/rFgUszKhl118s5VqqAMCIAACgSFgR5hODdKKiN0WMBt78ja0X7ag/ZL9MkaWBezU4kpuF6J3izT6AYHwEfCjQGVT5hFyGATMuMm4FxgClr0CJbUH2UsCiWZAwEECUZCqbHzPTuogu0nT9mRnwBCwKXIU4CEA0fNQQpkoEYBUnZ9ttyUMAZvPqe+3oM2HgBJGBCB7rA8/EIBgvZ8FtwXMRqyVsN1zwDIyYD9tP7PxQMDeHxehiACiD8U0Wh4EBGsZnWsVIWAiCNi15YaOwkoAsvduZiFa79jb7RkChoDtriHUBwHXCURV+JCt60vN0Q6jLmA72S+bGNn3AGML2tHljsZBAATsEFi+fLmd6qibRAACfsbWmoCAbeFDZRAAARAIFwHRP1K8lLDXF2HZyYCdkC8y4HAdixgNCIAACBgSuO74za4TUq+EhoAT0c+j5bgK2vXViA5BAARAwCMCURWwnezXqfO/ELBHBwG6BQEQAAEvCEDA1qg7sQUdCQG3bh1/BNvmzeutkUctEAABEAgJAQjY2kS6ImBVVlZC9JPgzMbhp1itsEYdEAABELBKwCsJe3kO2M4WtBPyZXOnZMDbflth6XWEPJPvtujMxJscs9vx8TBDGRAAARBwkkDUBGxHvmweAitgN4UnKl81NrclvGDBAseOrWHDrL+w27Gg0DAIgICvCEDAYtMRGgFrhy1bfH4TsJOi5V0+EDIvKZQDgegQgIDF5toJAbPtZ/ZxdAuaZ5gyRGxVviw+Gf2zdvwgXD3eEDHPSkQZEIgGAQiYf56dkC/r3TcClrEV7IWA/SxciJj/AENJEAgzgXRPyvLqaVheXITl5/O/vsiAkxe/nYxURMRW+wmieLWMkQ2H+ecWY4siAdHHUTJGbkuYPQ0LAm5cnb7LgGWK2ImDMOjihYSdWBVoEwTcI2BFtHrRuS1gFseJ9IVtWAvpAKE2kAEL4UotbDVTtdltQ/UwiRcSlrUq0A4IOEdApmghYOtvQHLq/C+bE99nwF5nxGEVLyTs3A8nWgYBEQJuiBYC9p+AVfmyufH8KmiRBcvKOp0RR0G8kLDoqkN5ELBOwEvRRlnAft9+DqSA1QXlhIijJl/GEhdlWf9hRU0QUAn4UbJms+P2eWC3zwFDwGYrQML3skQcRfmq+CFhCQsRTUSCQBBF65csGAKOz0Sgt6D1FpMdEUdZvsiCI+ENDFKQQJhECwELTr6Dz39OFvD/AUgTOXhS4qSM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png;base64,iVBORw0KGgoAAAANSUhEUgAAAeAAAAFoCAYAAACPNyggAAAgAElEQVR4Xu2dB5QVRRaG7ySYTEZFAUkKrCgiioHgGsAVA+rqqpgjiAHBAAoSVMyKKOqqCKxhFRVBUVcUFcWsqIAsxgVMCEiYYRIT3p7qNz3TL3R3VXd1/t85e47Lq3Drq+r3za1OGYP79YsRPiAAAiAAAiAQIQLlsWLPR5sBAXs+BwgABEAABEDABQJ+kK52mBCwC5OOLkAABEAABNwj4DfR6o0cAnZvTaAnEAABEACBJAJBkaUTEwcBO0EVbYIACIAACOgSiLJ0sQWNAwMEQAAEQMB1AhBvInJkwK4vQXQIAiAAAtEiAPGmn28IOFrHAUYLAiAAAq4RgHiNUUPAri1FdAQCIAAC0SEA+ZrPNQRszgglQAAEQAAEOAlAvJygiAgC5meFkiAAAiDgOwJMePkZJb6IC/IVmwYIWIwXSoMACICApwR4JOeFkHni8hScDzuHgH04KQgJBEAABJIJWBWcGzK2GlvUZzmj/0FHO/YyBjcmPuoTiPGDAAiEm4AsuTnxeywrtnDPoP7oHBWwtlsnJj+qk4ZxgwAIRIOAbMHJ/B2WHVs0ZjRxlK4JmHUrc/KjOFkYMwiAQLQIOCU5u7/FTsUVrdklclXAkHDUlhfGCwIgYJWA05KzKmGn47LKK4j1IOAgzhpiBgEQCDUBtyQnImG3Ygr1xCYNDgKO0mxjrCAAAoEg4IXs9GTsRSyBmCQJQULAEiCiCRAAARCQRQDCk0XS/+24KmCR7Q7/o0OEIAACICCfAAQsn6lfW4SA/ToziAsEQCCSBCDg6Ey7awJG9hudRYWRggAIWCcAAVtnF7SaEHDQZgzxggAIhJoABBzq6U0YnCsCRvYbnQWFkYIACNgjAAHb4xek2hBwkGYLsYIACISeAAQc+iluGCAEHJ25xkhBAAQCQAACDsAkSQrRcQFj+1nSTKEZEACBSBCAgCMxzcogIeDozDVGCgIgEAACEHAAJklSiKEVcP9DTqTjj72UHnp0LK37+b+ScPE3c8LQEbTbLnvSP58Yx18JJUEABCJPAAKOzhJwXMAMpRfb0Pfd8TY1yWlKo8Yc5vpsZmZm0YP3LKO161fTnfddmND/rTctoJYtd9WNqaJyB40Zd5TrMaNDEAAB7wlAvt7PgZsRBEbAp508hv468DSaevuZ9PuGnwwZHfXXM+mUE68U5lhTs5OuuGZg2nrnnz2FDjpgiPLdG2/9ixYseki3/TtveZ1ym+bTldcOUspMm7yQptx2OlVVVRATcF5+YVrJ3nv7W0p5MwEXFbYg1gf7zHjkKvrvmk8Mx/rw9I/p51++o2l3nyPMBBVAAATcIwABu8faDz35XsBdO+9Hw44fRV067avwMhOwmn0ySd98x/CU7LO4uKWuZI0m5IG736OsrBzKyMigysoyunrckSnFTzp+FA0+8myKxWJ0+dj+VFdXS2Ov/CexMUy8+WTa/OdvUgQ8894PiI3TSMBNm+bRkCPPoWOOPpcyMjIhYD8cbYgBBAwIQL7RWx6+FnC67VozAc+4ayllZWWn3Xpm7VkRcIc99qbx18yln9aupLZt2lNhQXO6ceow2rJlQ8qKGTd2NnVs34NeXzybflq7ikZdcg+98948mjf/XqWs3QxYHd+q1R/SvvsMSJsB9+jej64ccX9CbMiAo3dwY8TuEUiWp+hpN8jXvbnyU0+uCFg7YKvvnJx67UPUcY+udMNtF9OvG9alZThz2gtUkF9EV078B5WUbkspc8+kJ6l5cUu6cOxQoTmYOHo6de3Uk6bNGEP77N2XThhyJn2yfCnN+df1adu5YsR06tn9YOU7lvWy7Ff92BHwzRPnU+tW7ei6CX+js06/QVfA2qB227Uz3TTuGWTAQjOOwiBgTsCKNJN//6y0YR4ZSgSFgOsCtgrGTMCP3vWyctGVnnxZv1YFPGf6G1RbV0sXjjlWCX/u/Yuppram4f+nG9N9U56hwoIiuuraQTR61ExaveZjWrzkSSUDtnIR1ogL76T9eg2kR58YR1+ueJdGXnQXBGx1MaEeCNggAGnagIeqCQRCI+Bp4x+jiXeMoB579aZrR95maZrPvWpwSr2D9h9Eo867kb5c9RFNf2yS8j0TeeuWuygZ8bc/rkqpc9Ypl9FRA05UBM3EzWIrLmpO1904xNIW9JGHn0F/H3ZVwlY2BGxpilEJBGwRgHxt4UPlJAKhEbA6rn26H6AI+K6Hx9OqNV8kDNdKBnznhDm0S5t2dM3Uc2jTn/Fzvocfciydf/poWvvz9zTp7lEJffTdrz9dccFN9O8F/6QOu3emvTr3otYt2yoXQl1w9d/ozolzqCC/gPsq6P33PZwuueB2+nrle/TIrOsa+oKAcSyDgLsEIF93eUehNwjYZJbZdnNlVTldet2whJJsW5p9zhsdvzWJfSZcdR+1370T1dTU0JZtmxUBv7BoNi1f+SFNGD2dZv37Hjpj2KWUn1dIY8enXkWdfBuSertR8nlk1hcEHIXDE2P0EwEI2E+zEY5YIGCDeTz+6DPo78edT29/sIjmzpuRUHLKNTNpz/bdaPaz0+ndj15LaUUvE2dZOBPwyHEnpTygJFnA7HxxUVGLhvuJtZ1AwOE4ADGKYBCAfIMxT0GLEgI2mLEHpz1PRQXNDOd085Y/aOyUsxvKPHz7S7Tpz99p3iuzGrbCzzxpBDVtkquUU88f6zWqfRKW2QVb2jbeeucZenFh4h8J7HtcBR20QxLx+pEABOzHWQl+TKER8Kx7XqXs7BzbM/L0/Idp8dKXqLCgmNhtTaU7ttPlN56att3Z9/2HMjMzSXvx1hP3vkaL31ugnH9Wz0UfNeAE6tFtP2UbW5sBs0a1tyXwPgkLW9C2pxkNgAA3AciXGxUKChIIjYB5xi1yEdalZ4+jQ/seQc+9/Di9tmRe2uavGTmNenXvS4veepaef+UJpQw7Z8wuAGMfVcB7d+6l3DvMRA0B88wUyoCAfwhAwP6Zi7BFAgHrzOhjd7+i3Fec7tYktcruu3ZUbjGqqCynEdcPo/16HkRjLr1FqaM9B8yezHXhGWPoygn/gIDDdgRhPKEnAAGHfoo9G6CvBWx2vtToqVjpiPJmwHvu0ZWmXPsQ/bHpN7rulvMMJ0cV9agb/k4XnTlWyYjZk7Z4LsJyags63aMotYPAYyk9O97QcQAJQMABnLSAhAwBp5ko9dGTM+fcSp9+udRwKtWtavZoyofm3tpQNlnAgwedRMNPHsm9LMzecmR0FTQEzI0ZBUHAlAAEbIoIBSwS8LWALY5JtxpvBiyjX6MHgmjbF31ou4zY0AYIgAA/AQiYnxVKihGIlIDF0DhfGvJ1njF6AAG7BCBguwRRX48ABOzh2oCAPYSPrkGAkwAEzAkKxVIIsN94o/UDAXu0aCBfj8CjWxAQJAABCwILeXGZv90QsEeLReYkejQEdAsCkSEACUdmqtMO1KnfawjY5XXl1ES6PAx0BwKRIhBWARv9HoV1zLwL143fagiYdzYklHNjQiWEiSZAAASSCIRNRiK/RV6NXRuj2zGI8LFzsEDAduhx1nVrMjnDQTEQAAELBNyWgIUQuapY+T1ya+y8sTkZD28MXLBNCkHAMigatOHmZDo8FDQPApEm4OSPvltg7fweOT1+K7HJjslKDHbmDgK2Q8+krtuT6eBQ0DQIgACR4S0lQQBk9zdJtvBUZnbikhWTnRiszj0EbJUc5OsQOTQLAv4mIOsH3+1RyhCME2OXERdjaSc2WTGIzikELEqMs7xXE8oZHoqBAAhYJGDnh95il1KqyfpNkj1+WXFZlbDM/kUnCgIWJcZZ3stJ5QwRxUAABCwSkC0hi2FwV5P9eyRr/LLjUoHwxOdU39yTQkQQsAgtzrJ+mFjOUFEMBEDAIgGeH3mLTUuvJvs3SdbYZceVDpw2Vjf6E5k8CFiElkBZv020QOgoCgIgwEFAloQ4urJdxInfIxnjdyIu27BcbAACdhB21BeXg2jRNAj4goAMCbkxEKd+i+yM36mY3OApqw8IWBZJnXawyBwGjOZBwGMCdiTkVuhO/g5ZHb+TMbnF1W4/ELBdgoL1segEgaE4CPiYwPANBzkW3WO7rJHSthu/OaISdiMmKfAcbgQCdhiwrOaxYGWRRDsgII+AkwK2E6VW3m79dvBK2K147PBzqy4E7BZpF/vBAncRNrqKLAG/ytdoQp7e9VNH58tMwvhtSsQPATu6HP3ROBa9P+YBUYSLQBAFzGbAaQmHa5adHQ0E7CxfX7UOEftqOhBMwAlAwAGfQB+EDwH7YBLcDAESdpM2+gozgaAKGFmwf1YlBOyfuXAtEkjYNdToKKQEgixfCNg/ixIC9s9cuBoJJOwqbnQWMgJBFzAk7I8FCQH7Yx5cjwICdh05OgwRAQg4RJPp4VAgYA/he901JOz1DKD/IBIIg3xV7rgi2tsVCAF7y9/T3iFgT/Gj84ASgIADOnE+DBsC9uGkuBUSBOwWafQTJgJhEjDOBXu7MiFgb/l72jsE7Cl+dB5AAmGTLwTs7SKEgL3l72nvELCn+NF5AAlAwAGcNB+HDAH7eHKcDg0Cdpow2g8TgTDKV50fXIzlzUqFgL3h7oteIWBfTAOCCAgBCDggExWgMCHgAE2WzFAhX5k00VYUCIRZwDgX7M0KhoC94e55rxCw51OAAAJEIOzyhYC9WYwQsDfcPe0V8vUUPzoPIIEoCBgSdn9hQsDuM/e0R8jXU/zoPKAEIOCATpzPw4aAfT5BMsODfGXSRFtRIRAV+arziSui3VvZELB7rD3tCfL1FH+oOq+sqaXVG8qpzx5FoRqX3mCCJOC8KW2UYVRM2mR5biBgy+iEK0LAwsiCUwHStT5Xi7/dSn3bF1LL/BzrjYS0JmNT1CSLDulUHNIRJg4rCAJWxatGvn79euU/28zKszRHkLAlbMKVIGBhZP6qAMk6Mx+frS+hrRW1NHjvFs50EOBWmYD3bpNHHVvmBngUfKEHUb4yJAwB860Pu6UgYLsEiQgSlADRZ01UVNfS+z+VIAtOmpf3f9pGFdWxyPxhEgYBW82EIWHnf5QyBvfrF3O+G/QAAsEjwDI99kEW3Dh3UWPidwEnbz1rjzJ1G1r9N9HtaAjY+d8sCNh5xughoATe/m4r1cSIBnQuprycrICOQl7Yq37fQb+VVEfmjxK/y5dNhIiArWTCkLC84yddSxCws3zReoAJ/La9ilZtKI+McMymKp79xqhtQRPqvUehWfHAfx9GAYtKGAJ2dhlDwM7yResBJ6BuuUY9C9b+MXJIx2Iqyg3/joDfBWyU/aqHXfI2NATsrx8kCNhf84FofEZAFTALK8rngqPGwe/yNdt+NhIwJOyfHxkI2D9zgUh8SGDNH+W0flslEWXQEV2bUXZWpg+jdDYk9Ypwtv3MOEThD5FkAct4wIXsWbKaAatx8F6UhW1o2TPX2B4E7BxbtBwSAuq5z+zMDDqiW/TuC377+61UUxe/WSIvO5MGdGkekpnVH4aegFkNO0+ZkgnOLQGzmCFhmTMHATtDE62GkoAq4Khmwdrt5312zad2zZqGcp7VQRnJ166A9aRpRep2BSyyFQ0BO7PkkQE7wxWthojAR/8rodKdtcoVwFHLgj//uZS2lNc0zGaUt59VCFZkqewe1D+nWe/QsNKuWZusr3QXYmljwFa0dz9WELB37NFzQAiUVtbSR+tKIiUhdbDa7Jf9GwQcJyMqSx5ROtWumYCNMuFNF1Y0PE8aWbD8HywIWD5TtBhCAo0iilFeTiYN6Bz+86DxC9Cq6mczGhdgpbv6OZ08RQTMK18rGTZP2zwCVvtWs2Em3uR/Y/8fEpb74wYBy+WJ1kJKIP5UrLiEopIJJme/HZo3pe675Id0huPDMjv/65QktVBly11EwOkmV7tFDQHLXf4QsFyeaC2kBLQPomBDzMvJCHUWvLG0mr76bUfCbEbhYSSyBcyToSYfMn4TsHaLGgKW+wMHAcvlidZCTCBK50OTxxqVrN8PAmaseSXMK3hkwf78YYKA/TkviMqHBJKl1DI/m/q2L/JhpPZCanzwRmI7Yb8AS/b5X145ppstCNjeGg5KbQg4KDOFOD0noH0bkBpMGKXU+OCN+PludvtVi7xsOrBDsedz4GQAfsl+/ZgBa7eh2X9jK1rOSoSA5XBEKxEhkJgFx6hlfk7osuB028992xcqYw3zx08C5pUwb5ZtdwsaAnZm5UPAznBFqyEloH0qVhiz4OQHb4RxjOmWJu/2s2wxGh0mPNvQvAJm/UDC/vtRgoD9NyeIyMcEGp+KpQYZo3bFTWif3cLxftzU7Bf3/2qXI48UWXkRMeotd56+RPqBgP33wwIB+29OEJGPCSQ/FStMGeKPmyvoxz/Zm5+0n1gkXsDgt+1ndQaMJCwiX2TA/vxRgYD9OS+IyscE0p0jbVecE/gsON242DTs3SaPOrbM9fGM2A8NAuZniAdz8LMyKwkBmxHC9yCQRCCM27Rbyqvp858TH7wRpuzeaBHznv/l2RJW+xHNTo3iS9evlfZlbEGzOCFgeT+JELA8lmgpIgTWbamkbzc1PitXHXaXVrnUpXVeICnoZb9sMGG81Uo7SX7NfrUxaiVsRb5qWzIknPz2JNySZP2Qh4Cts0PNCBMIUxZcU1tHb/+wPc1sRvMCLLvv7LUjSKcPKRkCRhYsb5YgYHks0VKECOhljEHMgt//aRtVVDPZpn7wAoZGJrxb0BBwhH4IbA4VArYJENWjSSDdU7HYE6PY25KCtmVrtP2MFzDE1zevfFnZqAmYjRnb0NZ+ByFga9xQK+IE9LdtifbZNZ/aNWsaCELxPyR2NrxmMTnooP0xIQo9COd/RcdkVF7WFjS2oeXMCgQshyNaiSCBMFy4ZDQGNqUQsFgG7OfsVz1EZUkYV0Pb/9GDgO0zRAsRJZD6VKxGEEHIgvWu5o6PAi9g0C5r3i3oKAkYWbD9Hz4I2D5DtBBRAnpPxVJx+D17NMt+8QKGxoUNAac/yJEF2/vxg4Dt8UPtiBMwkpifBWb04I2g/AEhY+lpzwEbZa88Ag5C9suYydqCRgZsfwVCwPYZooUIE0j3diQtDr9mwWbZLxuDX2OXudwgYPs01SwYV0KLs4SAxZmhBgg0EDA+j0rkxyzY6Aru+MDwAobkJW6WAQcl+1XH5UQWDAGL/zBCwOLMUAMEEgiYZZN+yyTjD96o0731iA0uai9gMBMoBKx/0CMDtv6DCAFbZ4eaIKAQMBPwIR2LqSg3yze0zOLF9nPqVMl8LaAfFoLMDJiNh0k4ihnw4qG9bE0nBGwLHyqDAFH6p2IlkvFLFmz24A01ar/E6+T64j3/y2KAgI1nIkgCtitNmWsSApZJE21FkoD5OVUivzzS0eyiMQhYfwnLei2gHw4S2RmwshP06kpXh+YnkVodOARslRzqgYCGgPG2rj+eEf3b9ipataHcZN5i1K64Ce2zW2Ho51fNgM3O/2pBqBIWqeNXkLIlLEvAYRAr75xDwLykUA4EDAi8/+M2qqgxurApRnk5mTSgc3PPOPKc+2XB+SVbdxqUFQE7HZOb7Xsp4ChJ1mhOM7q3Hhzr0CXdu0DdXAroCwSCTWBjaTV99dsO00F49YjKiupaev+nEtP4WIEonP9VQTAJhyGb5ZrYpEKyBZxuGxqiNZ4ZRcDpikDKVpY06kSZAG+G6YXgeM/9QsDRWcFOCPia6OCTMlJdASe3DiFL4Y1GQkyAT3LenA/m++MgGi9g0C7Bi0YODfGKNB4aBOz91HML2CxLPnPs7ylFnrlnN+9HiAhAwCUCZk/F0obRtjCHeu/uzoVOH63dTqVV7Py0+ad3u0JqW5RjXjAkJaIsYDaFkLC3C9mWgNXQxz20RncUkLC3E4ze3SXAl2nGY3LrYieRmLzYHnd3hhJ7g4DXS8ePbWh+pLYFbCRfNQxImH9CUDLYBPhl585WNO+DN1TqEHCw159o9MiARYnJLW9LwDzyVcO9/bLuyn/iXLLcCURr/iLw1S87aGPZTsPnLDdG7PytSXznpRsjipKAo579OrUFzdpFFsz3u+SagFk4qoS1oQVRyIUbRipD2LHrw3yUUSoyBHieipUMw6lbk/gevNEYTVGTLDqkU3Fk5goCduYcMATMfwhZFrBI9qsNJ1nCQRGwKt10aCFi/gUXhZL829DOZp5iccSobUET6r2HOxeG+WEdQMDxWXBiGxoS5lvhEDAHJyP5qtUhYQ6QESli/lSs9CBkbv+KPHhDjaZLq1zq0jovErME+TZOMwTs3ZK3JGCr2a86TG0WHIQMmEfA2JL2bhH7rWfep2Ilxy3z1qS3v99KNXXxC714P33bF1LL/GjcggQBQ8C8x4WT5SBgE7q88kUm7OQyDV7bYtu/jeNL9+7g0spa2lhWTVvLq2lLeY0pjJb52VzlkhuSmYGbBulxAQjYeQFjG9p8kXsiYBZWEK6KFpUvsmDzBReVElYFzPgwEa7fWklrNlYk4TLLaM2+N6YPAUdldSaO06ktaAjYfD0JC9ju9rMakt8FbEW+yILNF1xUSvy4uYJ+/LPS5nDtCVW086gIGNlv6spwSsK4Hcn4KMygi6YmvIyh+4JlhjVkCVjNgt06B7z+x2bKuHj7g4BFf75RPpmAnSzYC5oQsBfU/dGnUwJGFiwoYKPiTM5BF3Dy+NIJ2Y58kQX74wfFD1EETcDZmURHdGvhB3SOxoAM2L0MGAKWKGDW1JzBj0s9ONx6TKWaAZsFz4QMAZtRwvc8BMSeisXTotNl4lveR3RtRtlZmU535ln7ELC7AoaE9Zd6yha00VERVPmyMfEKuGfBmVJ+GHBfsBSMgW7Eyr243g84LuF0V2N7H5v9CCDf9Ayd3IKGgCFgCNj+bxdasEAgONvQqRd8OfWITAsYpVWBgPVROilhXIyVnjsyYA0XWdmv2iSyYGm/m4Ft6O3vtlJNzN2rmXlgtdu1La1b+Q5lZ2dTLBaj8y4bR/96dgERizWj8eEdYZMwBOyNgJEFQ8Cmv0sQsCkiFBAkYPWpWILd8BePxejQfn3ogzeeTVtn2PDLaOFrSxK+692ukNoWheMJWRAwBMx/sDhfEhkwMmDnV1nEexDahtZLliUm0bGt3xrOyMLX3qJhw0cRafoMw4VZkK/xgejkFjQy4IhnwIt7DVUI6N3nLDv7ZX2tLnsmgTrvPcgR91Xohs8v4Ljxbp1wNd0wdkQDh9MvuJqee+k1SjCiFUqxGDVp0oSqNq4yrf38gtfptPNH15eLxxX0+4QhYG8FDAmn8o9MBqwKWG8JnvxmB9MfJdECyQJOrg8hixINZvk1f5TT+m3sqVjmL0Yo/Xk5FRYWpB3ornsdSn9s+tOWiLt360z//fR1LpAHDDqJlq9Y3VB27zZ51LFlLlddPxaCgM1nBVmwOSOZJSBgInJCvukyYKOJg4xlLmt/tRV/M5F5TPdNG0+jR55nWPDUc6+kF15+I+ViKfPW495u3aoFbfrx45Tiq1Z/R0eccA5t/CHxu4wWeyck3kHNgiFfrhXi2LuB1d5xNXTiPEDAPhEwsmO+H4iglVq3pZK+3ZT8UoX0ozA7N6vWsizh+nO66fr59IsV1O+oU5UutN+/+sa7dNzplzYEHNR3BkPAfEeO0xkwiwISbpwLCNhBAYtmwXqHCLJjvh8PP5biOv9bf+sPr4DZOH9a+zN12f8oS9vR6fphtyJltuyuIGQb5XWaC7WULFhzRVYQs2AImO/oiKqA587K4wMkuVQkBGx0/tep7Wd1nuYfvT7tlJm99MJoniFkyUeBQ819/nMpbSmv5jr3m5x58oQ0aOhweu+Dz3lOLSc0t+rDRfSXHt1SuoiLNv7Jz8ulst++Vv57yh0P0uTbZjTcHzygczHl5WTxhOiLMouH9qJ5HeRf4+GLwUkOwg0Bt/FIdpJRSWnOMwG79QxoRsmPAtabPStihpClHAvSG+HKfpVe43vD6TLTg474O3369gu6sSVnp+aDiFHTJk2o8o/UK6G1AmbtTB53BU26/nKlSe13RU0z6ZA9428X8+uHSVf9QL5iswQJi/GyUzrSAnY6+2UTo5cBW5k0HjlDxlbIyq8Tz35rhBpOJ+DrJ91Fd854nP747kNq26ZVSnvDLx5Lz7ywSKgfVnjtirepY/vdE+olC1j506B+K7rxO//ekqSVrnZgELDY8oCAxXjZKQ0B26HHUVemgI2605MzhMwxSQ4U4c9+Gzv/39dLaM8OeyREoz03++mSF+jAPo2ZnVownTgNh6RzMVbyBVfpBRxv2S/ngfWkCwFbX9RuCJhFh61otu910VR2OHJ9ZL4NyQ9b0EHLgLkmKamQVsyQsRWC4nV+3FxBP/7J7vsV+cRo0GEH0buLnkqplNWyO9Upz5MmKizIp9Ufv0bt99itoZz4NrSiVup/cF96//XEh8XU1tZSvyNPVS7y+m3NMsrNbar0kyx5L5+MxSNdCFhk7SWWhYCtsxOtGVkBuyFfNhluZcCiE69kMStftVINdUwIWMl+1YuM021DL3j1LTrprFENveZkZ1PZb19RTk78+czZrXpQbW2d8MVYrO5VI86h6bfdaDqnyQJ2+/nQotJVB4TtZ9OpTSkAAYszs1oDArZKjqOen+VrFD7EzDG5RFRTG6PsrNSnW1kScH2XB/XpRZ8sSb3oKlmASxc9RQMPO1CptUfPAfTr7xv5gtaWqt+Kvvic0+jR+2/WrT/33y8pb0tifxys+f4nevHlN2jCLdOV8k6/LcmqeCFg8eWgrQEJ2+PHWxsC5iVloVxQBaw3VIi5kQw7N/vmd9uUf+jQvCl13yVf+W+RB2/ocd7w7Qe0S9vWCV/fevfDNOHWuPTY5z8vPE5Djhyg/Hf8aVWJrxEUWq6xmLLVvG7luykXelVUVFJ+u/1oxbKXqddfGm9TYu2X7iijtt0OocrKKhLdkmb83vpuK/VtX0wt8rMTwir5EwwAACAASURBVLUrXW1jyICFVkJDYQjYGjfRWpEUMLafRZeJefmoynlbeTV9+esOqq5/1GQWxag2rkVzaAYl0m1Fq1nw3l07Kc9zzqh/b6/hRVj1547jISXFpEi7PlaNwE8+7mjq1mVPevn1JfTf736i44YcTq88+0/daF97cykNPe0S7mz4u43ltHZrFTXPzaK+HYopM4PIjnSNHqKQN6WNrXmIamUvBbyQDvAV9hPpC8figYAdQ+vv878ODjuh6SiJee2WSvpOfeyknYy0nmCyhDf/uZXGT7mHHptxSwPj3zdspHY9Bij37N55/+NUXqF57KUagypa5TouZlztdZfx/z/2igvp7puvpxmP/ItmPv40rV3/K/XZrye98eITVFxcyLVc2B8CelvSFdW1tOr3MtpaEf/zpH+nYlp2Um/Tdu08oQjyNcWrW0C2gD+c1d96MCGuCQE7OLlh24KWiSqsYo6f/40RxTLqXSe2NdymdUva+P1H1O/Iv9Ony1fSuhXvUIf27XTRM+mNv/pSmnbTmIYyf27ZRqPH30pPPbcwNetNaSlGZ/9jGP3rkTulTC+Lh21Hl1fX0YaSnfTztiqqrfd90yyiqjP7ELVpFLodwZoFDAGbEdL/3qqAIVox5pETsFvbz2waIGCxxchKB13MCRdgabNgjox4nx7daOWHjQ/V0N6XO3rkuXTB8FOo857t6auV/6WXFr1J98ycTe1335XWr1pqKGiz88MrP3iF9um5l/hkJdUYN/luuuP+xxr+tUtWMzokezf6a9P2lJ2Rabt90QYgYFFiieV5JQzpWucMAVtnZ1oTAjZFxF0gKGJOewV0wlZw+nPDWVlZVLO58d27WjBPz3uZRoyZRDvKyhN4vTB3Bp1ywhBThg33ESf/ERCLUdOm6R9LadqoQQGWBd9TNIBaZ8YvTPPiA/nap24kYEjXPl/WAgQsh2NKK5CvQ2CTmvWbmHVvQVIvhkq+EKp+PCJvQrJC9rG58+iS0RPjVTWx1G1Z03Axl5V209W5/Nqp9MrshXRz4WGymhRuBwIWRpZSQStgCNc+z3QtZJzccQ73k7BOuOsmaVG4+SSswg0jpcXN2xAEzEvKmXJeidnKPcDHH/NXevnfjzgDIqnVr1etUS606tRxD5pw7WWO9Llp8xbl9qS5zcyzc0cCICII2D7ZZyfhDVL2KRq3AAE7Tbi+fQjZJdAm3TgtZisCdjr79YI824aGgL0gb69PSNceP9HangjYzeyXAfEiAxadCJ7ykDgPJWtlrIiZPUyiorqO8ps0vhu34Spo7X3ABtvPRYUFVPLzcsOgzx81jrZtL6WXnpppbXAe1PJSwMh+xSYc0hXjJbM0BCyTps/agrDtTYiZlH/YXEE/8b50QUfCD951E426aLhuoHOemU/njxpPHTPqaF0sfiXx1rWfUfNmxfYG51DthoeCxIgmFx1MnbLcf28wBMw3uRAvHycnS0HATtINSNsQtdhEmYlZZBua3fPL7v3V+0y+/QGacseDFGsSf+zleTV5NLcu/oaiL99bQL179RAL3oXSg4YOp48+/IKqEx74kdqxU1vUELD+JEO6LhwAAl1AwAKwolwUkjaefa2URQRsdv43WcBqFNNrm9DVtfl0eP+D6J1XnnR8aW7bXkKd9jtC2QpnH7YdPmzoUWn7ZVnwzYWHUIeseJa+ua6c1taW0tbaStpB1ZRDmdQxq4h65TjzmEgIOHFaIF3HDw/LHQgJmPUi40ponAO2PF++rhhFSc99c1PKnDDhjC19n2uuzASsvopQzYCTG83Y2Vz5J6e2pbXiPTeziuZkVxDr875p42n0yPNSxvi/db9Q595HenYBFuQbnxJIl+vw87wQBOz5FEQngKAKOp1kzWZt5Pa3qLz+tQxGZf/39RLas8Mehs2xjFJPwKzi6No8ur+2KZ135kk0e+btZqFxfa8V76CMano3p0ypN7k2l6bU5iqvJkz3yWzZnU5s0plOyu3K1Y/sQlEXMMQre0U52x4E7CxftC5AwCtBWxEsz7DO3f5G/YsP9N+MdNuksTRu9CWmAt7aZDs1Nzinuo0yqMXO+AVP02+7ga4acS5PiCll1Hf/si+04mX//6tYFu1fXaSbbd87czaNnXC7Z9kvizGKAoZ0LS11X1SCgH0xDQjCjIBdOTslWaO4v6jeSDPKvzQbmm42qVY8/LizaN2Hn9D/ckpM23o3lk1/rY6/7ICdH2ZvSRp02EG69Vimyy7ymv7w3IYys7PL6bzMnQl11sYyqFN1M5o98zY678yTU9orL6+ggt174xGUpjMkpwCkK4ej161AwF7PAPq3TUCVsxeSNQv+/rLltLwm9Tyxtp7ZeWBWlm1Df5lTSr0z4q/zM/uwjPjw6kL6OtZ4j7JeHXaL0+jMShqdlShdtbwqdT35qvH1z9mNLs7fN6Wbcw/70yxcy9/P/aBVQ90oZL8Qr+Wl4suKELAvpwVBySLg5Mu0eWM0Ox/cs3tX+uajVw2bUy/GEpEwb3xG5favLqSvYtmGtzyxPw46ZBbRzUWHkpOylTGeeYO7y2gmbRuDBw/jbnvx4gXcZVlBiFcIV2AKQ8CBmSoEKpuAm3I2k/Av37xHu7fbxXCI7y77hP56/Dk0PaucrtLJVmUxOr8mj+bUNaVmxYW0bd0XaZutq6ujrFY9iLIyiYb0kdW1J+3YEbOIeNMNzkjGEK8ny8G1TiFg11CjoyARcELOY0uW0uZYpS4Gnq1o9i7g/QfGM609M+q4zgvzcmfb1lfX5CriZR+jK7RXfPMt7df/BKKifKIBPXm7CGQ5PTnbFa8WhlbCkG4gl4mloCFgS9hQKaoE7Ir5sfIVtKz6d1sSViuzi7OWfvCZ8n8Pz6yh+7IquM8Rq20srMtWhLugLkf5p47t29G7i540vDWq16HH0ar/fk/UYw+iTrtGbilsu3ucY2O+4BDj54I71jEa9oQABOwJdnQaNgIiYl5fW0ITd3yki6B602rKzja/eEptgGXFo8ff2iBjUbaDDjuQ5jx0u+n9yOxK6atvmBZv/ti+ot2EorxT8oV4Q7E8hAchLGDWg92nYeFJWMLzhAoBJWAk5omlH9L6uvijHZM/S199igYeeqDlUa9d/wu9u+xTWrv+14Y22G1J7HN4/35C7SaIt99eRK38+SIIoUFZKAz5WoCGKoYEMrq3HhwTYdSz4EwIWAQYyoJAGgJMzAuqfqTlVX/Q+lgJxbSvL6wvv9subei3Ncs84VdSuoOGnnYJLfu4/gKsffck2qO1J7H4oVPI1w+zEL4YhAXMEIx7aI0tEsiAbeFD5QATKKndSEtKH6cYeziW+opCNh7lYVnpn5jFRPzNx69Ri+bOZp5fr1pDl187tVG67AKrvl2I8uIXZUX1A/l6O/Ory57xNgAHe4eAHYSLpkFAS2BxycO0I7Y1Lt4MvcdTqhtS2u/Zv8X///nDT6HJ4y6nDnu0sw33nfc/obsfmEWvvbm0sa2WhUQ9OxAV59tuPywNOCHgMJzzDbMY3Vq7ELBbpNGP7wmU122j36q/pU5NDqCsjGxp8W6o/oE+LJ/H357i2xjFH/2cEf9vneyYlei5d1c6YuDB1HnP9tS6VQtq1bI5FeTnKf3tKCunjz/7mj7+/Cv6/MtVxB49mfBhwu3WTui8rvbpU/yD0i/p54d3hFW+kKeMlWu/DS4Bs/O+2g8uwrIPHi34i8Ci7fdSTUYVjRl1Pt3z4BO0e04POij/JNtBvrp9OlVReVym+u9kSOxHFXC6Cinb1vWS1ouUCZZ9WhYRtWL/E9vGli1bEaBei9nP8oVARVaSf8saCjhZvOowIGD/TigiEyfw3o4nKaNZKW388ZOGynm79qJOdBD1yB0o3iAR1cZqaGHJnRbqiphav/lWmbvToKL4G5HmH7ZYKA4vpWsWqFtSdkK+bGzarWdI1Gy2w/99Bs1ZpGx0db9mRsJo9eRrV8K4ACv8iypoI5y/fVraNxKxZxwPLbqKmmYWCA1pW+0GenvHE2JZr1APfIW7NDmA9ssbklI4nZD9LF2j0TohZBH5HrzvNXyTgVIgkIZAg4C13zEZQ8BYL1EgUFa3lRaXPkx1aV4wf++DT9DYiXfQyc1u4EZRWruZ3tzxqMmFVjrNKRdnse9496r1wmLnj9m5Y6JuTQ6iXnlH6cav3qf80c7f6JGKlQnlHio+ggoy4k/ICsLHroy7L94chGE6HuOauwfr9tH9GrHdFMeDDXgHaQV88iTzhWh1GxoZcLBXzBMf9UnYRgv2aIjW71xFHY6soBeffDDtUHJa96RW1IEOKzyDY6gxmr/9NnZ/kTWJWqyWEphynli5z0m52rpzkz7UO++YhmLJDwe5oXQZ/VpXlvaPhrNze9BRTTtwjN0/RW4r+9Y/wQQkEiPp6g0BMrY/uRCwfYahbIGJlvcT5Fsqvqv6iM6+/gC6bvTFaYdbU1NDOW3+Qn8ruoLyMosMkbxe8gBVsCdbiSSwDdI1tm+LZsW0ZW38uc/qZ2X9CxFSnqSjXqjFbnWqv+WpZVY7uq+wV0J9Vu+87W/oZ+v1dR8tPpKaSrwqnHddsXKQqQgt8bJWxJvcC0Qszl2tkSJgnuyXVUYGbB26H2uKCFcv/iCKmAn44kmH0pUjztGdlsm3P0BT7njQdCuanUsWyn45M95d27am37/9QDe+O6Y/SuOm3GO8rGJE7OnSs5oPUf4+2BmrpYtL3uIK99zcHnSExCwYUvX+F0CGeLWjgIStzSkEbI1bQy3tlYxm581tdiW9ugzpJgcVNAmv27mC+p5WQI9Mn2rIt3iP/SlW3pQGF4/ULRcXMM9Hs0XMkS7zvKbw/kfm0ujxvP3Xx2j4QJDGcfBuQ4ddrIvevpJncn1b5rgj4hfaypYvRGx9yi0L2GoWHLZzwEa3EvhVyE6IV12CQRNwSd1m+qB6LpX/vsL0KGJXRffNO546NEncylUrCglYcbD5XvX2dV9QcXH9vbwmEbL44lvOrKBR2+metqXf+NxmQwK5FRx0YZouSBcKdF0u/tjhIGTDa65Mva6h+4z1LhBN7AICtolc9F4+L6XspHjdEPCdrzjzMoCuA8ekvQ0peWls+GMT7da9P73//ETabZcWKSvnyklz6bV3vra5ohqri76MYfjFY+mZFxZJ659dw1WQkUvts7195y9EKm9KnWgpnaT9KuF04k3I4F2WMARsc0WKCji5O7eE7IV8nRKmzSlLqc4EvGLZy9TrL3unfPflitV007T7lUc6FhUW0I4dZfTOsk/po5cmU5ukp0pVV9dSjyOv5Q/P5BzwkoVz6IiBh3C317ZLP9q0Zau1K7B1evnhvXu5+0dBEDAioG6Be0XJTL4srnkdEjPjm65x9m1kCQLmvQBLBWjlQqwwbUHbla+bMrYq4M2b3d+WcfsAnTl3Mc2a9z5tX7+8oWsm3j6DjB9Fee/E4XTC0QckhLvXoDFU13AbkL2RvPrco3Ts4EFcjdTV1VFWqx6UnZlBNbV1XNvbug3Xnxv+9p27KCuLXbqFDwi4Q8BJSesJOFm6eiN1QsYQsI11JVvATgo5KNmojemwVZVlwd9/sZi6du6otKOcTzX61EuKCe/jl6dS8+L407LW/PArHXeByRXJarsmGXDTJjlU+ccqrnG17zmQ9u7cmv5524XExmL8xiXzJv+75C7KyYF8zUmhhNsErEg6nXx5xZs8Ph4R8542gYBtrB6nBcw7iTaGgKr1BG6f+TI9/ty7yrng/7z1Hv3t1PT3BScA095vS0RTrj6Zhp/Un/YbMo7KyneK3Q+sMxOnnngMzZtzv+E8vffBZzTouLNIu1184HETaGtJudhtUfW9fPPmHdS0aXCegIVFDALJBJIlnSxgq/JV++nTh/85CUazY0vArGHRbegwbUEjqwzXgd9t4Bjqsmd7Gj92BF14xY38g1MuKk73jl+OG305ilx09qn02IxbdONh2fq7826kPXZtlVDmlbeW09VTnzKXcH0236VDG3rjqfH840ZJEAgggeXLG0812QlfhoQhYBszAAHbgOfTqmz79uC++9HHn9u4mjkpM5Yx1B57dabVn7ye0hR7a9OQgb3ononDdbu559FX6eGnlmi+T70N6dXZ19DeXdrJCBVtgIBvCciSLxugFAH/sCL+NiT2ue5482dAJ5ONagYM+fr2GLMVWFVVNf3l6Ou5nhDF1RHnwy542mrerIi2rv28oWjzjn2oOK8pvfP8BJ7qVFZWRUs+WEVvLltFrZoX0AH7dqbjj5KzlcYVAAqBgMcEIOB7dnN1Cgo36D+5yE4gELAdev6v2+fYG6hkR6Xti5mUi6HYQzHMn7nBDeWBOybSdZPupLraWvpmiZV3DnN3hYIgECoCEDAEHKoFHebBzHlhKd0yY2FcwuzD8eSqtDy0L1xQmmp8UxHF2C1DmebnaVMajjf62cs3U4vmYu8rDvOcYWwgYEQAAoaAcYQEjMAtM16iOS+8r4ma48qp5DHWMV9qLtRKyIwttMfar9/e/uDFSbRLm2YBo4pwQcAbAnYlLOPcrzryDO05YPaPTp8HDsNV0Nh+9ubA8brX0rIKmnLffFqw+Is0oaS8FFDsiVQN54oFZVxf/J1nb6T27RKvgvaaF/oHARAwJgABW1ghELAFaCGt8uuGLbTq219ozQ+/0aYtJbR85Vr6bu0Gi+eO620q6GB2BxTb1X59znXUrbO3z20O6TRjWCDgCAEI2AJWCNgCtJBXuX/Wf+iBuYvrzxfbuehK1L6JYOf/czTt2yP1TS8hxx+a4WVUVFL+5Aeo7A6BZ4qHZvTRGwgEbGHOIWAL0AJcpaamhk688F769n8blFGMv+wEuvD0w2nZZ9/SqAmzqaxipwTxNp7TffDmc+mKiXOVxNbK5+n7L6N++3e1UhV1BAhk/bCOspd/Q1WnHUvFp1xOVX8/hqrOOE6ghfqiO6upxUGn0La3n6RYy2bUou/JVPLkXVTbo4t4W6gRKAIQsIXpgoAtQAtoldXf/0InXHhv45XQbBzaq6Fl3Oer8ySqfY66jiqrqsWuvq5v65Fp59NR/dO/tzigU+G7sDN2lFPz/qfTto+fJ6raSc0HDaetX7xEpHmBRdHZ11D2yu9o61cvG8af+8QL1GThEipZ+DBlf/I1FY6ZRts+eE5ozC16n0A7/zaIym4bK1QvuTBvzLY68UFlxqtut7a0/fXHPYtGioBZ9LwP5Aj6RViQr2dr1ZOOlRcbOPXRyPutp8fTnu3bpPTU74SJ9Oe2MksRjL5gCF1+3hBLdaNWKet/P1PxSaOEhl3Tay+q7dKBMrfvoB333UAFN9xL5dddRLHmxQ3tcMssFqP82x+l8nGXmP7B1exvFyntJ4tDloALxt9DTV5favpHgxAsHxaGgF2YFNkP4oCAXZg0H3XhiIAV8SqpNF03YihdcuaRhiM+6oxptPZX8afUsUYPO6Arzb3vMh8RjVYo3AIWwOK0gPPun0u5s1+krZ/NJ8rJFogsWEV9KWCG0MlbkZABB2uRRjna8vJK2veYG+Qh0DzQY8iAfWjmrRdwtz3sontp1Xe/WHhgB1HbVsX04UuTuftCQXkERASc8/FXVHDVLZRRtZO2frlQNxN2UsAZ20sp98mFlPv4PKo54C+Uue43yty8NQVIyUszqbZT+7SgMsoqqPlh/6CSZ6dTbffO8mBKbgkClgw0uTnZ2S9rHxmww5Pms+alZMCah24c3LsrPTXDWkZ68XWP0jsfr7H0nOrMDKLvlt7rM7rhD8dIwJk/b6D8+2ZTztsfJYAom3Il7TzxKF04MgTM2sj8fSPXBNS1bkG13btQzf49qKZ3D6rt2pFizYoM6zK5VV78D6oYpf+SEK7Okwo1O/o8ihUXUsmLD6ZUz6isoqIzrqbyqaOJnR4w+ygC3rU1bf/PE2ZFHfs+5RxwmDJg2QKGfB1bh75tOP5ye7FnajQOprHiBacNohsuP9H2OEdP/hctevsrCzHFY1nxn2mUn59rOw40wEdAFfD2Jf+iJq+8Texiq4ySHQmVazvuTuVTr6Ka/bpzNSpDwEXnXa/0VdNvP6rp8xeq2btTw7nrzF//oGZDL6bSWdOo5oB9uGJKLlR88iiinBwqeW668hXLirO//i/lvPuJcrEZy/K1n3QXqeXNfJpyH3su4cI29Vz99lcepbr2ife8q3FvXzyb6tqaP5SGCVj7Kb/pcqo6ebCl8VqtJE3ALACeC7Hc3IKGgK0uC9RTCUx7cCE98dxSgZcpNEq3/W4t6JkZl9Nuu7SQCnTK9BfpyfkfiG9HC/wh0aZFIV0z4jg65W8HSY3dj401XfAW5U+eYTu08slXUtWwxMxVFbC28eojD6GKy4YrF3BZ+cgQsFG/6hZyuvEY1tteStlfrKKmr75LOUsSs3q1Xs0+e1H1wAOp5uDeVLf7LtTsyHMUZqyvlE8sRi32P5Gqhp9A5dfGLzxjHyULbtOSSp5J3NFpsugdKphwn+H2vbYPdQu69Mm7qPDKmylr9Q/K1ywrZtvn2ovprMwTTx0ImIdSfRlkwAKwQlRUaBs6FqN2u7Sg9164yXEC3QaOoZjobVBqeaN6SW9wGnXOUXT1Rcc6Ph6vOnBDwGa3IYmMnYmjtnN7Kpk/M6GarKugWaPKFvL5p1DFVedyh1Z80mVUu89etPOv/ShWWEBFl0ygbe//m2JF6V8Wwr7P/nRFyq1b2g7z7nmCcp9ckCDV7K/XUNG519G2D+dRTLObw9pj92az+6l5PunOAbPTAYVjbotXz86mkmfvU7bcnfqkFTDrzKkLsZABOzWVaNcpAsecfQf9wB4vyfU2JHe3ensecS3trKmxukdujqw+a+7RbTd6ZVZ0n84kcjGVFqrVekYTw8TBzsWWzrlDSMC5j/ybKi89nWsdsz6qD+9HO6bf2NhHLEaZf26jrBVrKOeLbyj7w+VU8tJDaUNlW8zN+/2dSv95s7LNnfzJ+XA5FV42mXY8NJmqDzV4J3X9Q0rKbr+Wdh4zoKEZ5Q+Es4dRxdj6Cxnrs+WKy8+iyotOM1/X9X9k6N0HzERefPrVROzYys6m7S8/QnXt2nK1K1IIAuakheyXE1RIiwmdC47FKDs7i9a8c7crNBreXexwb1+/fhsVFDR1uBd/Nm9VpFbr6VFQxVZ57klUcfX53ALO3LRF2bqtuPIcqrzg7ynNswuYMn/6mXK+WEU5731G2Z+t5JoIo8yeSbLq5CFUflPi/dXsqupmR51LO48/gspuHm3aT/GZYyhz3a8JDybJv/VhqjxnGNW1j79fXt3FSM6Kzf6QMXsQR/Y331PR8PiDTapOGULlE8XuFTcbnKsCdjP7ZQOXeQ4YAjZbSuH+/tYHFtDs598TGuSbT4+jTu3l/9WcLojBw2+jn37eJH5eWGBEZ554CE0de6pAjfAUZY+HjBUXcG9vqiOXLWB2jrXowhuo9Mm7U6701d2CZtnhgacoIW39fD6p9/nyzA7LJmv69KSanl2Fz4myC70yN2xKuMo4c8NmanbMBcrFXewiL54Py5apsoqqjzgkffH67JfdNlU6q377mKNhkduQ2FZ4Q7bN0TZvEakCZp3qXYg17LwzU2I6rdc7vHFaKgcBW8KGSjoElO3e6hquLTx25XSbloX00cKprvG88NpHaekna5zpLxZTXvIw/9GrnWnfx62q2SN7znP59ZcIRSpbwMUnjqSsdb+mfUqVnoCbDzxTufJ6+1tzid1SxLLFJi/8J34x1P49qXavPVNuK5IRd+6s5ynvgSdTYs279wmqGMN/D7wZcPYHCfvDRCT7ZW2KCNgsBqvfuyLgdPJVA3ZSwhCw1WWBenoE4lvR7ElWyqOsDD7xk6c/vOfuvbczZr9B7H/Wb53SG1KMrr1kKF16lv79qWFdNarAti17lmKF+ULDlCEytUP1Fhy9beQUAbPzp4f+QzmPWbLgYardc3fu2AsmTldum7Jz8VjWj+uVl1SoL5ng7lygYMGkGdRk4VvKVjbb0hb5+FrAbCAyLsQykq/TEoaARZYjyvIQ2FZSRn2Pm8i91eu2gNkYln68mi68TuID5usvxPr2nbsoS/OiAR5egS6zs5qaDzhDuWfV7OEYeuPMnzqTms5/w/BKXy5GtbXU4oCTlAuC2DZyuo9WwLlzX6K8+2YrxbYtfdr0wRnJ7anZK3vRRCzX4nn/6hpqceDJVHbX9bTz6MO4hslbiL22sdnhZ9maGwhYQ9uJTFiWgHH+l/ewiEa5BgkbZsLeZMDqDPy0/g8afFbiVbLisxOrz6Qz6Im7LqaB/XqINxHAGky4hSMnKa8aZJ+yaWNo57GHWxpJ1v9+IXZ7TqxpE9rx6C1U02tvIvZYMpFPLEbNDz5VkY3RNmvygyWqB/SlHQ9Yux0u5/3PqfCKqbTt3aeEz/1qh6b8UTBkgLT3G7NbkAovmdDwIA/2Qgp2IZWVTygFzECo54F5sl8tONkShoCtLEvU4SHA7r/tNkjntW/1Yv7i1VuoWZHYliVP37xlSssqaP+/1d9Got7by/amtb//CS8dZl8kbq+3al5AHy2YSpmi0uAN0kflMjf+Sc0GN15ZXNuto/JABu3rBa2Eq95yI1pX2f6tqVHeD8w+6jlcvXZUASsPknjpIYrlWX/imbp9bPTMZ57xsAuxsr5fK/xqRW3bajau/bcd90+g6kH2HhIDASfNIATMs6RRxk8EbrjjOZr36icJIRXkNaHlr93qm+3ar75ZS6+9/RX9uH4j/bjuD/plQ+rD9ZloO3doSwfv340O7bsX9d23E2WYnuf200zIiaX4H6Op/IYR3I+FlNOrcSvsquWKK84xz5xra23/saBGkrGthIpG3ERlk66g2h5dLA+z6b8XUfbqH7huN9LrJGPrdiq85nbl2dLVB/e2HEtyRd8LmAVs5zywaAbM+pMpYWTA0tYqGjIgsPq7X2jNj78rJZrkVsP26gAADtVJREFUZNGQw/ejnOws3zJj2XtVVQ1V7axWnqRVmJ9L2Tn+jde3IBEYCNgkoHsVtNpu1AWM8782VxiqgwAIgAAIpCXgiIBZT09ssn4/oqwsWEYGDAHjyAEBEAABEHCCAARsQhUCdmLZoU0QAAEQAAEIGALGUQACIAACIOABAVMBs5isnAe2swXN+pSxDW13CxrZrwcrEl2CAAiAgAEBrY+C/hsNARtMdNAnF0cxCIAACISFgF4iGOTfaQgYAg7L8YlxgAAIhJiA0U5sUCXsWwHL2IbGFnSIj0YMDQRAIDIEeE6DBlHCXAIWPQ9s9/yvuqrsnge2I+AgTmZkjkYMFARAIFIEeATMgATtdxsC1lnGQZvISB2NGCwIgEBkCPDKFwKuXxLIgCNzbGCgIAACIOAoAREBB03Coc2A7Ww/B20SHV39aBwEQAAEPCQAAQveC+yHDBgC9vCIQdcgEFECl118s2cjf+ixiZ717WTHEHA9XV4QQRcwzv86eTihbRDwhoCXcvRmxNZ69ZPIeZ2TPNKg/IZzb0GzAfLCkCVg1qfVK6HtZMBBmTxrhxdqgUBwCUCi/pk7N0TN6xwIWEMAAvbPQYJIQCBIBCDYIM0WX6x2RA0BaxjzwoCA+RYmSoFAVAlAtFGd+fTj1pM0r3PStRqEnUyhLWjebeggCzgIk4ZDFwT8QgAi9ctMhC8OO6cRGY0g/JZDwEnrNgiTFr5DDSPymgBE6vUMoP9kAhBwmjXBsyWADBgHEwh4QwAi9YY7epVPwK6Ad+z6cEJQds5Fyx9dvMWGDHj58uVcfTw7qYNpuSAL+PQp603H55cCffr08UsoiMMBApCpA1DRZGAIyBaw3sC9FHPGvDlTY6IzYibhoAo4SPIVnTMZ5SF8axQhUmvcUCvaBOwKmNFLzoJFiLohZghYMyMQsMjyFC8bdIFDpOJzjhogYJWA1wJ2I2OGgCFgq8eHo/WcljVk6uj0oXEQSCGgCpUnK5UhX7sZsMgUWs2WIWAIWGSd+aoskzRE6qspQTAgkJZAOqEaiThoAraaLUPA9eSw/ez9L8fjD7/qfRCIAARAQCoBI5nqSTgsAjYTsyUBs0aNLsQK4kVYELC8Yw4ilccSLYFAkAnwiDSdhHnq8XDh2e7macepMhAwMmDdtQWROnXYoV0QiAYBXpEmi5K3nhlFKwIW3S43i8Hoewg4IgKGTO0cJqgLAiAgSkBEon4RsJXtclEu2vIQMBEFbfsZMrWz5FEXBEDADQIiAmbxaCUsWldvPCIZME+fIu3xMLYsYNa43nlgmeeAWT9W3gnMA1MF5LWAIVSepYoyIAACQSIg8husjksVnJW66djwCpO3P972eOcJApacAUOmvEsP5UAABMJKgFdoyeNngrNa1w0BJ2fqducPAjYQMGRqd3mhPgiAQBQJWJWoFwIWjVVmFhwpAcsEF8WDCmMGARAAAR4ColLjadNKGZ7ffCux8rTLE68tAbMO0p0H9sM5YJ7BowwIgAAIgIB8AlakJj8K85cxWI0ztAK2csGVExOHNkEABEAABKwRsCo2a73p1zITpdU4zdrlHYfjGTCEyjsVKAcCIAACwSdgVWpOjNyp5017KmBcnOTEUkGbIAACIBB8AhAw/xwmZMAQKz84lAQBEAABEEglEAUBs1HLyIIzBvfrF8MiAgEQAAEQAAEZBIIgYBkxQsAyVgvaAAEQAAEQkEZAhtxkBePk6w4hYFmzhHZAAARAAASkEPC7gGXFBwFLWS5oBARAAARAQBYBWYKTEY/f3zWMc8AyZhltgAAIgAAIKAQgYP6FAAHzs0JJEAABEAABEwJ+FrDM2LAFjUMBBEAABEDAVwRkSs7uwJIlKTM2CNju7KA+CIAACICAVAIyJWc3MAjYLkHUBwEQAAEQCAwBvwpYZlwtZ5fT+vFzbc8JzgHbRogGQAAEQAAEVAIyRWeXqjYDlhkXBGx3ZlAfBEAABEBAOgGZorMbHARslyDqgwAIgAAIBIaAHwUsOyaWAbOP3W1obEEHZlkjUBAAARDwPwHZsrMzYjUDlh0TBGxnVlAXBEAABEDAEQKyZWcnSAjYDj3UBQEQAAEQCBQBvwlYdjxq9qtOip1taGxBB2ppI1gQAAEQ8D8B2dKzOmKWAcuOBQK2OhuoBwIgAAIg4DgB2dKzGjAEbJUc6oEACIAACPiWwOKhvWjwqyvTxgcB800btqD5OKEUCIAACIAAETHxaj/pJOwXATsxYdiCdoIq2gQBEAABEDAlkCxgtYJWxFESMBu/1QuxkAGbLjcUAAEQAAEQYAT05Mu+i4KAk7NfdVVAwDg+QAAEQAAEHCVgJGCthMOaAUPAji4vNA4CIAACIJCOgJl8IWDxdYMtaHFmqAECIAACkSPAI2BVwsiA+ZYHBMzHCaVAAARAINIEIGAibEFH+hDA4EEABEDAGwK8Ag5rFqwnXzZeXITlzZpEryAAAiAQegIi8oWA+ZcDtqD5WaEkCIAACASSgPacrPYl9byDERUwa/fkWf15mw9EOWTAgZgmBAkCIAAC/iGgd0GUiIghYP3zv9iC9s9aRyQgAAIg4BsCPFcj84g46gI2yn4hYN8sdwQCAiAAAv4hwCNgFq2ZhCHgcsNJxUVY/lnziAQEQAAEfEEAApYzDciA5XBEKyAAAiAQGQK8AkYWbLwkeAS8eOTEhEYGP3yz6TrDVdCmiFAABEAABIJJQETAZhKO8ja0mYAfX99Bd4EYiRgCDuZxhahBAARAwJQABGyKyLSAHfmqjetJGAI2xY8CIAACIBA8AqLyVUeod0FWVDNgIwEbZb7JKyadhCHg4B1XiBgEQAAETAlYFbDeVjQEnIhcRL56mTAEbLqMUQAEQAAEgknAqoTTZcEQcOMasCLfdBKGgIN5XCFqEAABEDAlYFXAyILjaPW2nyFg06WHAiAAAiAQbQJBEPCJ9EXCJC2kA3wzaekEbEe+yVkwMmDfTDUCAQEQAAG5BOwIOF0WLHsbOlm+6uj9ImEIWO56RGsgAAIgEBkCfhawnnz9JOFkAcvIfrVZMDLgyByKGCgIgEDUCNgVcHIWLCsDNpMv69cPWTAEHLUjBuMFARAAAUkEZAuYhSUq4XTvBeYRsNcSdlK+bGzsvmBkwJIWOpoBARAAAb8R8IOAGROthHnl66WAV5c90zCV/ecNU/5b5vYzBOy3IwXxgAAIgIBkAjIErG5Dq23Nv3CZcJRWBeyFhLXyVQe65u4rhcfMUwEZMA8llAEBEACBABKQJeB0QxcRcVAEnE6+TkoYAg7gQYWQQQAEQICHgJMCZv3zSlgVsMj2szo+ty7GMpIvi8WJLBgC5lnFKAMCIAACASTgtIB5JRwGATshYQg4gAcVQgYBEAABRmDeS48ZgrjgkOWOgxLJgq1kwGwATmfBZtmvU9vQELDjyxMdgAAIgIA8AmbS1fbkhoBFsmAIOHEdQMDyjgu0BAIgAAKOERARrx8lzLah/Shg3uwXW9COLW00DAIgAAL+JWBVvmxEfsmC587KswzYyS1oEQHLljAyYMtLAhVBAARAwHkCduTrpoDNtqIh4NS1AgE7f/ygBxAAARCwRMCufMMiYDYOJ7Jg0ewXGbClZYxKIAACIBA8AhBw45xBwMFbv4gYBEAABAJLIGgCNtqGtrMF7UQGbCX7RQYc2EMJgYMACICAGAEI2LkMGAIWW4soDQIgAAKRIiBDwH45D4wMOHXp4iKsSB3OGCwIgEDQCMiQsFu3Iqls0z0dy08Ctpr9Ygs6aEcP4gUBEAABmwTsShgCTpwACNjmgkR1EAABEAgagYtGDrUc8uDB8RfDW/lAwHIELPuNSBk/rFgUszKhl118s5VqqAMCIAACgSFgR5hODdKKiN0WMBt78ja0X7ag/ZL9MkaWBezU4kpuF6J3izT6AYHwEfCjQGVT5hFyGATMuMm4FxgClr0CJbUH2UsCiWZAwEECUZCqbHzPTuogu0nT9mRnwBCwKXIU4CEA0fNQQpkoEYBUnZ9ttyUMAZvPqe+3oM2HgBJGBCB7rA8/EIBgvZ8FtwXMRqyVsN1zwDIyYD9tP7PxQMDeHxehiACiD8U0Wh4EBGsZnWsVIWAiCNi15YaOwkoAsvduZiFa79jb7RkChoDtriHUBwHXCURV+JCt60vN0Q6jLmA72S+bGNn3AGML2tHljsZBAATsEFi+fLmd6qibRAACfsbWmoCAbeFDZRAAARAIFwHRP1K8lLDXF2HZyYCdkC8y4HAdixgNCIAACBgSuO74za4TUq+EhoAT0c+j5bgK2vXViA5BAARAwCMCURWwnezXqfO/ELBHBwG6BQEQAAEvCEDA1qg7sQUdCQG3bh1/BNvmzeutkUctEAABEAgJAQjY2kS6ImBVVlZC9JPgzMbhp1itsEYdEAABELBKwCsJe3kO2M4WtBPyZXOnZMDbflth6XWEPJPvtujMxJscs9vx8TBDGRAAARBwkkDUBGxHvmweAitgN4UnKl81NrclvGDBAseOrWHDrL+w27Gg0DAIgICvCEDAYtMRGgFrhy1bfH4TsJOi5V0+EDIvKZQDgegQgIDF5toJAbPtZ/ZxdAuaZ5gyRGxVviw+Gf2zdvwgXD3eEDHPSkQZEIgGAQiYf56dkC/r3TcClrEV7IWA/SxciJj/AENJEAgzgXRPyvLqaVheXITl5/O/vsiAkxe/nYxURMRW+wmieLWMkQ2H+ecWY4siAdHHUTJGbkuYPQ0LAm5cnb7LgGWK2ImDMOjihYSdWBVoEwTcI2BFtHrRuS1gFseJ9IVtWAvpAKE2kAEL4UotbDVTtdltQ/UwiRcSlrUq0A4IOEdApmghYOtvQHLq/C+bE99nwF5nxGEVLyTs3A8nWgYBEQJuiBYC9p+AVfmyufH8KmiRBcvKOp0RR0G8kLDoqkN5ELBOwEvRRlnAft9+DqSA1QXlhIijJl/GEhdlWf9hRU0QUAn4UbJms+P2eWC3zwFDwGYrQML3skQcRfmq+CFhCQsRTUSCQBBF65csGAKOz0Sgt6D1FpMdEUdZvsiCI+ENDFKQQJhECwELTr6Dz39OFvD/AUgTOXhS4qSM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7" name="表 6"/>
          <p:cNvGraphicFramePr>
            <a:graphicFrameLocks noGrp="1"/>
          </p:cNvGraphicFramePr>
          <p:nvPr>
            <p:extLst/>
          </p:nvPr>
        </p:nvGraphicFramePr>
        <p:xfrm>
          <a:off x="307975" y="1034103"/>
          <a:ext cx="8653145" cy="2560320"/>
        </p:xfrm>
        <a:graphic>
          <a:graphicData uri="http://schemas.openxmlformats.org/drawingml/2006/table">
            <a:tbl>
              <a:tblPr firstRow="1" bandRow="1">
                <a:tableStyleId>{5C22544A-7EE6-4342-B048-85BDC9FD1C3A}</a:tableStyleId>
              </a:tblPr>
              <a:tblGrid>
                <a:gridCol w="2267585">
                  <a:extLst>
                    <a:ext uri="{9D8B030D-6E8A-4147-A177-3AD203B41FA5}">
                      <a16:colId xmlns:a16="http://schemas.microsoft.com/office/drawing/2014/main" val="2177391035"/>
                    </a:ext>
                  </a:extLst>
                </a:gridCol>
                <a:gridCol w="1347450">
                  <a:extLst>
                    <a:ext uri="{9D8B030D-6E8A-4147-A177-3AD203B41FA5}">
                      <a16:colId xmlns:a16="http://schemas.microsoft.com/office/drawing/2014/main" val="1086585319"/>
                    </a:ext>
                  </a:extLst>
                </a:gridCol>
                <a:gridCol w="1624350">
                  <a:extLst>
                    <a:ext uri="{9D8B030D-6E8A-4147-A177-3AD203B41FA5}">
                      <a16:colId xmlns:a16="http://schemas.microsoft.com/office/drawing/2014/main" val="549241457"/>
                    </a:ext>
                  </a:extLst>
                </a:gridCol>
                <a:gridCol w="3413760">
                  <a:extLst>
                    <a:ext uri="{9D8B030D-6E8A-4147-A177-3AD203B41FA5}">
                      <a16:colId xmlns:a16="http://schemas.microsoft.com/office/drawing/2014/main" val="3503588077"/>
                    </a:ext>
                  </a:extLst>
                </a:gridCol>
              </a:tblGrid>
              <a:tr h="219187">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名称</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無料容量</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提供会社</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補足事項</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3698867"/>
                  </a:ext>
                </a:extLst>
              </a:tr>
              <a:tr h="121771">
                <a:tc>
                  <a:txBody>
                    <a:bodyPr/>
                    <a:lstStyle/>
                    <a:p>
                      <a:r>
                        <a:rPr kumimoji="1" lang="en-US" altLang="ja-JP" sz="2200" b="0" dirty="0" err="1" smtClean="0">
                          <a:solidFill>
                            <a:schemeClr val="tx1"/>
                          </a:solidFill>
                          <a:latin typeface="メイリオ" panose="020B0604030504040204" pitchFamily="50" charset="-128"/>
                          <a:ea typeface="メイリオ" panose="020B0604030504040204" pitchFamily="50" charset="-128"/>
                        </a:rPr>
                        <a:t>DropBox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2G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err="1" smtClean="0">
                          <a:solidFill>
                            <a:schemeClr val="tx1"/>
                          </a:solidFill>
                          <a:latin typeface="メイリオ" panose="020B0604030504040204" pitchFamily="50" charset="-128"/>
                          <a:ea typeface="メイリオ" panose="020B0604030504040204" pitchFamily="50" charset="-128"/>
                        </a:rPr>
                        <a:t>DropBox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PC</a:t>
                      </a:r>
                      <a:r>
                        <a:rPr kumimoji="1" lang="ja-JP" altLang="en-US" sz="2200" b="0" dirty="0" smtClean="0">
                          <a:solidFill>
                            <a:schemeClr val="tx1"/>
                          </a:solidFill>
                          <a:latin typeface="メイリオ" panose="020B0604030504040204" pitchFamily="50" charset="-128"/>
                          <a:ea typeface="メイリオ" panose="020B0604030504040204" pitchFamily="50" charset="-128"/>
                        </a:rPr>
                        <a:t>上で仮想ドライブ</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306059"/>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OneDrive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Microsoft</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MSOffice</a:t>
                      </a:r>
                      <a:r>
                        <a:rPr kumimoji="1" lang="ja-JP" altLang="en-US" sz="2200" b="0" dirty="0" smtClean="0">
                          <a:solidFill>
                            <a:schemeClr val="tx1"/>
                          </a:solidFill>
                          <a:latin typeface="メイリオ" panose="020B0604030504040204" pitchFamily="50" charset="-128"/>
                          <a:ea typeface="メイリオ" panose="020B0604030504040204" pitchFamily="50" charset="-128"/>
                        </a:rPr>
                        <a:t>から直接</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480962"/>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r>
                        <a:rPr kumimoji="1" lang="ja-JP" altLang="en-US" sz="2200" b="0" dirty="0" smtClean="0">
                          <a:solidFill>
                            <a:schemeClr val="tx1"/>
                          </a:solidFill>
                          <a:latin typeface="メイリオ" panose="020B0604030504040204" pitchFamily="50" charset="-128"/>
                          <a:ea typeface="メイリオ" panose="020B0604030504040204" pitchFamily="50" charset="-128"/>
                        </a:rPr>
                        <a:t>ドライブ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15G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Google</a:t>
                      </a:r>
                      <a:r>
                        <a:rPr kumimoji="1" lang="ja-JP" altLang="en-US" sz="2200" b="0" dirty="0" smtClean="0">
                          <a:solidFill>
                            <a:schemeClr val="tx1"/>
                          </a:solidFill>
                          <a:latin typeface="メイリオ" panose="020B0604030504040204" pitchFamily="50" charset="-128"/>
                          <a:ea typeface="メイリオ" panose="020B0604030504040204" pitchFamily="50" charset="-128"/>
                        </a:rPr>
                        <a:t>サービス連携</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01961"/>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10G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Box</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200" b="0" dirty="0" smtClean="0">
                          <a:solidFill>
                            <a:schemeClr val="tx1"/>
                          </a:solidFill>
                          <a:latin typeface="メイリオ" panose="020B0604030504040204" pitchFamily="50" charset="-128"/>
                          <a:ea typeface="メイリオ" panose="020B0604030504040204" pitchFamily="50" charset="-128"/>
                        </a:rPr>
                        <a:t>セキュリティ強い</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847110"/>
                  </a:ext>
                </a:extLst>
              </a:tr>
              <a:tr h="121771">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iCloud</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200" b="0" dirty="0" smtClean="0">
                          <a:solidFill>
                            <a:schemeClr val="tx1"/>
                          </a:solidFill>
                          <a:latin typeface="メイリオ" panose="020B0604030504040204" pitchFamily="50" charset="-128"/>
                          <a:ea typeface="メイリオ" panose="020B0604030504040204" pitchFamily="50" charset="-128"/>
                        </a:rPr>
                        <a:t>(5G)</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Apple</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200" b="0" dirty="0" smtClean="0">
                          <a:solidFill>
                            <a:schemeClr val="tx1"/>
                          </a:solidFill>
                          <a:latin typeface="メイリオ" panose="020B0604030504040204" pitchFamily="50" charset="-128"/>
                          <a:ea typeface="メイリオ" panose="020B0604030504040204" pitchFamily="50" charset="-128"/>
                        </a:rPr>
                        <a:t>iPhone,</a:t>
                      </a:r>
                      <a:r>
                        <a:rPr kumimoji="1" lang="en-US" altLang="ja-JP" sz="2200" b="0" baseline="0" dirty="0" smtClean="0">
                          <a:solidFill>
                            <a:schemeClr val="tx1"/>
                          </a:solidFill>
                          <a:latin typeface="メイリオ" panose="020B0604030504040204" pitchFamily="50" charset="-128"/>
                          <a:ea typeface="メイリオ" panose="020B0604030504040204" pitchFamily="50" charset="-128"/>
                        </a:rPr>
                        <a:t> iPad, Mac</a:t>
                      </a:r>
                      <a:endParaRPr kumimoji="1" lang="ja-JP" altLang="en-US" sz="22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547538"/>
                  </a:ext>
                </a:extLst>
              </a:tr>
            </a:tbl>
          </a:graphicData>
        </a:graphic>
      </p:graphicFrame>
      <p:sp>
        <p:nvSpPr>
          <p:cNvPr id="17" name="Rectangle 2"/>
          <p:cNvSpPr txBox="1">
            <a:spLocks noChangeArrowheads="1"/>
          </p:cNvSpPr>
          <p:nvPr/>
        </p:nvSpPr>
        <p:spPr bwMode="auto">
          <a:xfrm>
            <a:off x="307975" y="3807304"/>
            <a:ext cx="8607280" cy="305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800" kern="0" dirty="0">
                <a:latin typeface="メイリオ" panose="020B0604030504040204" pitchFamily="50" charset="-128"/>
                <a:ea typeface="メイリオ" panose="020B0604030504040204" pitchFamily="50" charset="-128"/>
              </a:rPr>
              <a:t>スマホ</a:t>
            </a:r>
            <a:r>
              <a:rPr lang="ja-JP" altLang="en-US" sz="2800" kern="0" dirty="0" smtClean="0">
                <a:latin typeface="メイリオ" panose="020B0604030504040204" pitchFamily="50" charset="-128"/>
                <a:ea typeface="メイリオ" panose="020B0604030504040204" pitchFamily="50" charset="-128"/>
              </a:rPr>
              <a:t>で写真・動画で容量取っている人にはお勧め</a:t>
            </a:r>
            <a:br>
              <a:rPr lang="ja-JP" altLang="en-US" sz="2800" kern="0" dirty="0" smtClean="0">
                <a:latin typeface="メイリオ" panose="020B0604030504040204" pitchFamily="50" charset="-128"/>
                <a:ea typeface="メイリオ" panose="020B0604030504040204" pitchFamily="50" charset="-128"/>
              </a:rPr>
            </a:br>
            <a:r>
              <a:rPr lang="ja-JP" altLang="en-US" sz="2800" kern="0" dirty="0" smtClean="0">
                <a:latin typeface="メイリオ" panose="020B0604030504040204" pitchFamily="50" charset="-128"/>
                <a:ea typeface="メイリオ" panose="020B0604030504040204" pitchFamily="50" charset="-128"/>
              </a:rPr>
              <a:t>追加 </a:t>
            </a:r>
            <a:r>
              <a:rPr lang="en-US" altLang="ja-JP" sz="2800" kern="0" dirty="0" smtClean="0">
                <a:latin typeface="メイリオ" panose="020B0604030504040204" pitchFamily="50" charset="-128"/>
                <a:ea typeface="メイリオ" panose="020B0604030504040204" pitchFamily="50" charset="-128"/>
              </a:rPr>
              <a:t>Google</a:t>
            </a:r>
            <a:r>
              <a:rPr lang="ja-JP" altLang="en-US" sz="2800" kern="0" dirty="0" smtClean="0">
                <a:latin typeface="メイリオ" panose="020B0604030504040204" pitchFamily="50" charset="-128"/>
                <a:ea typeface="メイリオ" panose="020B0604030504040204" pitchFamily="50" charset="-128"/>
              </a:rPr>
              <a:t>ドライブ</a:t>
            </a:r>
            <a:r>
              <a:rPr lang="en-US" altLang="ja-JP" sz="2800" kern="0" dirty="0">
                <a:latin typeface="メイリオ" panose="020B0604030504040204" pitchFamily="50" charset="-128"/>
                <a:ea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rPr>
              <a:t>100G/250</a:t>
            </a:r>
            <a:r>
              <a:rPr lang="ja-JP" altLang="en-US" sz="2800" kern="0" dirty="0" smtClean="0">
                <a:latin typeface="メイリオ" panose="020B0604030504040204" pitchFamily="50" charset="-128"/>
                <a:ea typeface="メイリオ" panose="020B0604030504040204" pitchFamily="50" charset="-128"/>
              </a:rPr>
              <a:t>円</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月</a:t>
            </a:r>
            <a:r>
              <a:rPr lang="en-US" altLang="ja-JP" sz="2800" kern="0" dirty="0" smtClean="0">
                <a:latin typeface="メイリオ" panose="020B0604030504040204" pitchFamily="50" charset="-128"/>
                <a:ea typeface="メイリオ" panose="020B0604030504040204" pitchFamily="50" charset="-128"/>
              </a:rPr>
              <a:t>)</a:t>
            </a:r>
          </a:p>
          <a:p>
            <a:pPr algn="l"/>
            <a:r>
              <a:rPr lang="en-US" altLang="ja-JP" sz="2800" kern="0" dirty="0">
                <a:latin typeface="メイリオ" panose="020B0604030504040204" pitchFamily="50" charset="-128"/>
                <a:ea typeface="メイリオ" panose="020B0604030504040204" pitchFamily="50" charset="-128"/>
              </a:rPr>
              <a:t> </a:t>
            </a:r>
            <a:r>
              <a:rPr lang="en-US" altLang="ja-JP" sz="2800" kern="0" dirty="0" smtClean="0">
                <a:latin typeface="メイリオ" panose="020B0604030504040204" pitchFamily="50" charset="-128"/>
                <a:ea typeface="メイリオ" panose="020B0604030504040204" pitchFamily="50" charset="-128"/>
              </a:rPr>
              <a:t>      iCloud (50G/130</a:t>
            </a:r>
            <a:r>
              <a:rPr lang="ja-JP" altLang="en-US" sz="2800" kern="0" dirty="0" smtClean="0">
                <a:latin typeface="メイリオ" panose="020B0604030504040204" pitchFamily="50" charset="-128"/>
                <a:ea typeface="メイリオ" panose="020B0604030504040204" pitchFamily="50" charset="-128"/>
              </a:rPr>
              <a:t>円</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月</a:t>
            </a:r>
            <a:r>
              <a:rPr lang="en-US" altLang="ja-JP" sz="2800" kern="0" dirty="0" smtClean="0">
                <a:latin typeface="メイリオ" panose="020B0604030504040204" pitchFamily="50" charset="-128"/>
                <a:ea typeface="メイリオ" panose="020B0604030504040204" pitchFamily="50" charset="-128"/>
              </a:rPr>
              <a:t>)</a:t>
            </a:r>
          </a:p>
          <a:p>
            <a:pPr algn="l"/>
            <a:r>
              <a:rPr lang="ja-JP" altLang="en-US" sz="2800" kern="0" dirty="0" smtClean="0">
                <a:latin typeface="メイリオ" panose="020B0604030504040204" pitchFamily="50" charset="-128"/>
                <a:ea typeface="メイリオ" panose="020B0604030504040204" pitchFamily="50" charset="-128"/>
              </a:rPr>
              <a:t>・大切なもののコピーの保管</a:t>
            </a:r>
            <a:r>
              <a:rPr lang="en-US" altLang="ja-JP" sz="2800" kern="0" dirty="0" smtClean="0">
                <a:latin typeface="メイリオ" panose="020B0604030504040204" pitchFamily="50" charset="-128"/>
                <a:ea typeface="メイリオ" panose="020B0604030504040204" pitchFamily="50" charset="-128"/>
              </a:rPr>
              <a:t>(</a:t>
            </a:r>
            <a:r>
              <a:rPr lang="ja-JP" altLang="en-US" sz="2800" kern="0" dirty="0" smtClean="0">
                <a:latin typeface="メイリオ" panose="020B0604030504040204" pitchFamily="50" charset="-128"/>
                <a:ea typeface="メイリオ" panose="020B0604030504040204" pitchFamily="50" charset="-128"/>
              </a:rPr>
              <a:t>紛失や災害でも平気</a:t>
            </a:r>
            <a:r>
              <a:rPr lang="en-US" altLang="ja-JP" sz="2800" kern="0" dirty="0" smtClean="0">
                <a:latin typeface="メイリオ" panose="020B0604030504040204" pitchFamily="50" charset="-128"/>
                <a:ea typeface="メイリオ" panose="020B0604030504040204" pitchFamily="50" charset="-128"/>
              </a:rPr>
              <a:t>)</a:t>
            </a:r>
          </a:p>
          <a:p>
            <a:pPr algn="l"/>
            <a:r>
              <a:rPr lang="ja-JP" altLang="en-US" sz="2800" kern="0" dirty="0" smtClean="0">
                <a:latin typeface="メイリオ" panose="020B0604030504040204" pitchFamily="50" charset="-128"/>
                <a:ea typeface="メイリオ" panose="020B0604030504040204" pitchFamily="50" charset="-128"/>
              </a:rPr>
              <a:t>・写真や動画の整理</a:t>
            </a:r>
          </a:p>
          <a:p>
            <a:pPr algn="l"/>
            <a:r>
              <a:rPr lang="ja-JP" altLang="en-US" sz="2800" kern="0" dirty="0" smtClean="0">
                <a:latin typeface="メイリオ" panose="020B0604030504040204" pitchFamily="50" charset="-128"/>
                <a:ea typeface="メイリオ" panose="020B0604030504040204" pitchFamily="50" charset="-128"/>
              </a:rPr>
              <a:t>・携帯買い替えの時のデータ交換</a:t>
            </a:r>
          </a:p>
          <a:p>
            <a:pPr algn="l"/>
            <a:r>
              <a:rPr lang="ja-JP" altLang="en-US" sz="2800" kern="0" dirty="0" smtClean="0">
                <a:latin typeface="メイリオ" panose="020B0604030504040204" pitchFamily="50" charset="-128"/>
                <a:ea typeface="メイリオ" panose="020B0604030504040204" pitchFamily="50" charset="-128"/>
              </a:rPr>
              <a:t>・</a:t>
            </a:r>
            <a:r>
              <a:rPr lang="en-US" altLang="ja-JP" sz="2800" kern="0" dirty="0" smtClean="0">
                <a:latin typeface="メイリオ" panose="020B0604030504040204" pitchFamily="50" charset="-128"/>
                <a:ea typeface="メイリオ" panose="020B0604030504040204" pitchFamily="50" charset="-128"/>
              </a:rPr>
              <a:t>PC</a:t>
            </a:r>
            <a:r>
              <a:rPr lang="ja-JP" altLang="en-US" sz="2800" kern="0" dirty="0" smtClean="0">
                <a:latin typeface="メイリオ" panose="020B0604030504040204" pitchFamily="50" charset="-128"/>
                <a:ea typeface="メイリオ" panose="020B0604030504040204" pitchFamily="50" charset="-128"/>
              </a:rPr>
              <a:t>とのファイル共有</a:t>
            </a:r>
          </a:p>
          <a:p>
            <a:pPr algn="l"/>
            <a:endParaRPr lang="ja-JP" altLang="en-US" sz="2800" kern="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操作補足</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806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パワポの概要</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962400" y="1066800"/>
            <a:ext cx="4724400" cy="5262979"/>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スライドで、最終的に</a:t>
            </a:r>
            <a:r>
              <a:rPr lang="en-US" altLang="ja-JP" sz="2400" dirty="0" smtClean="0">
                <a:latin typeface="メイリオ" panose="020B0604030504040204" pitchFamily="50" charset="-128"/>
                <a:ea typeface="メイリオ" panose="020B0604030504040204" pitchFamily="50" charset="-128"/>
              </a:rPr>
              <a:t>A3</a:t>
            </a:r>
            <a:r>
              <a:rPr lang="ja-JP" altLang="en-US" sz="2400" dirty="0" smtClean="0">
                <a:latin typeface="メイリオ" panose="020B0604030504040204" pitchFamily="50" charset="-128"/>
                <a:ea typeface="メイリオ" panose="020B0604030504040204" pitchFamily="50" charset="-128"/>
              </a:rPr>
              <a:t>に</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スライド印刷する</a:t>
            </a:r>
            <a:r>
              <a:rPr lang="ja-JP" altLang="en-US" sz="2400" dirty="0" smtClean="0">
                <a:latin typeface="メイリオ" panose="020B0604030504040204" pitchFamily="50" charset="-128"/>
                <a:ea typeface="メイリオ" panose="020B0604030504040204" pitchFamily="50" charset="-128"/>
              </a:rPr>
              <a:t>イメージ</a:t>
            </a:r>
          </a:p>
          <a:p>
            <a:pPr algn="l"/>
            <a:r>
              <a:rPr lang="ja-JP" altLang="en-US" sz="2400" dirty="0">
                <a:latin typeface="メイリオ" panose="020B0604030504040204" pitchFamily="50" charset="-128"/>
                <a:ea typeface="メイリオ" panose="020B0604030504040204" pitchFamily="50" charset="-128"/>
              </a:rPr>
              <a:t>又</a:t>
            </a:r>
            <a:r>
              <a:rPr lang="ja-JP" altLang="en-US" sz="2400" dirty="0" smtClean="0">
                <a:latin typeface="メイリオ" panose="020B0604030504040204" pitchFamily="50" charset="-128"/>
                <a:ea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rPr>
              <a:t>A4</a:t>
            </a:r>
            <a:r>
              <a:rPr lang="ja-JP" altLang="en-US" sz="2400" smtClean="0">
                <a:latin typeface="メイリオ" panose="020B0604030504040204" pitchFamily="50" charset="-128"/>
                <a:ea typeface="メイリオ" panose="020B0604030504040204" pitchFamily="50" charset="-128"/>
              </a:rPr>
              <a:t>サイズ縦のスライド設定にする。</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・最終的にカラーで印刷して提出</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時々白黒で印刷して内容確認</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プレゼン用</a:t>
            </a:r>
            <a:r>
              <a:rPr lang="ja-JP" altLang="en-US" sz="2400" dirty="0">
                <a:solidFill>
                  <a:srgbClr val="FF0000"/>
                </a:solidFill>
                <a:latin typeface="メイリオ" panose="020B0604030504040204" pitchFamily="50" charset="-128"/>
                <a:ea typeface="メイリオ" panose="020B0604030504040204" pitchFamily="50" charset="-128"/>
              </a:rPr>
              <a:t>資料で</a:t>
            </a:r>
            <a:r>
              <a:rPr lang="ja-JP" altLang="en-US" sz="2400" dirty="0" smtClean="0">
                <a:solidFill>
                  <a:srgbClr val="FF0000"/>
                </a:solidFill>
                <a:latin typeface="メイリオ" panose="020B0604030504040204" pitchFamily="50" charset="-128"/>
                <a:ea typeface="メイリオ" panose="020B0604030504040204" pitchFamily="50" charset="-128"/>
              </a:rPr>
              <a:t>はなく</a:t>
            </a:r>
            <a:r>
              <a:rPr lang="ja-JP" altLang="en-US" sz="2400" dirty="0" smtClean="0">
                <a:latin typeface="メイリオ" panose="020B0604030504040204" pitchFamily="50" charset="-128"/>
                <a:ea typeface="メイリオ" panose="020B0604030504040204" pitchFamily="50" charset="-128"/>
              </a:rPr>
              <a:t>、</a:t>
            </a:r>
          </a:p>
          <a:p>
            <a:pPr algn="l"/>
            <a:r>
              <a:rPr lang="ja-JP" altLang="en-US" sz="2400" dirty="0" smtClean="0">
                <a:latin typeface="メイリオ" panose="020B0604030504040204" pitchFamily="50" charset="-128"/>
                <a:ea typeface="メイリオ" panose="020B0604030504040204" pitchFamily="50" charset="-128"/>
              </a:rPr>
              <a:t>としては、紙</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枚の</a:t>
            </a:r>
            <a:r>
              <a:rPr lang="ja-JP" altLang="en-US" sz="2400" dirty="0" smtClean="0">
                <a:solidFill>
                  <a:srgbClr val="FF0000"/>
                </a:solidFill>
                <a:latin typeface="メイリオ" panose="020B0604030504040204" pitchFamily="50" charset="-128"/>
                <a:ea typeface="メイリオ" panose="020B0604030504040204" pitchFamily="50" charset="-128"/>
              </a:rPr>
              <a:t>カタログ</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ja-JP" altLang="en-US" sz="2400" dirty="0" smtClean="0">
                <a:solidFill>
                  <a:srgbClr val="FF0000"/>
                </a:solidFill>
                <a:latin typeface="メイリオ" panose="020B0604030504040204" pitchFamily="50" charset="-128"/>
                <a:ea typeface="メイリオ" panose="020B0604030504040204" pitchFamily="50" charset="-128"/>
              </a:rPr>
              <a:t>リーフレット</a:t>
            </a:r>
            <a:r>
              <a:rPr lang="ja-JP" altLang="en-US" sz="2400" dirty="0" smtClean="0">
                <a:latin typeface="メイリオ" panose="020B0604030504040204" pitchFamily="50" charset="-128"/>
                <a:ea typeface="メイリオ" panose="020B0604030504040204" pitchFamily="50" charset="-128"/>
              </a:rPr>
              <a:t>のイメージ</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lgn="l"/>
            <a:endParaRPr lang="ja-JP" altLang="en-US" sz="2400" dirty="0">
              <a:latin typeface="メイリオ" panose="020B0604030504040204" pitchFamily="50" charset="-128"/>
              <a:ea typeface="メイリオ" panose="020B0604030504040204" pitchFamily="50" charset="-128"/>
            </a:endParaRPr>
          </a:p>
          <a:p>
            <a:pPr algn="l"/>
            <a:endParaRPr lang="ja-JP" altLang="en-US" sz="2400" dirty="0" smtClean="0">
              <a:latin typeface="メイリオ" panose="020B0604030504040204" pitchFamily="50" charset="-128"/>
              <a:ea typeface="メイリオ" panose="020B0604030504040204" pitchFamily="50" charset="-128"/>
            </a:endParaRPr>
          </a:p>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左の例は少し細かすぎる。</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t>
            </a:r>
            <a:endParaRPr kumimoji="1" lang="ja-JP" altLang="en-US" sz="2400" dirty="0" smtClean="0">
              <a:latin typeface="メイリオ" panose="020B0604030504040204" pitchFamily="50" charset="-128"/>
              <a:ea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09800"/>
            <a:ext cx="30480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92" y="3100563"/>
            <a:ext cx="30670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624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パワポつくり</a:t>
            </a:r>
            <a:r>
              <a:rPr lang="ja-JP" altLang="en-US" sz="2800" dirty="0" smtClean="0">
                <a:latin typeface="メイリオ" panose="020B0604030504040204" pitchFamily="50" charset="-128"/>
                <a:ea typeface="メイリオ" panose="020B0604030504040204" pitchFamily="50" charset="-128"/>
              </a:rPr>
              <a:t>の技術的な点</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71500" y="1066800"/>
            <a:ext cx="8001000" cy="4154984"/>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・初めに、</a:t>
            </a:r>
            <a:r>
              <a:rPr lang="ja-JP" altLang="en-US" sz="2400" dirty="0">
                <a:latin typeface="メイリオ" panose="020B0604030504040204" pitchFamily="50" charset="-128"/>
                <a:ea typeface="メイリオ" panose="020B0604030504040204" pitchFamily="50" charset="-128"/>
              </a:rPr>
              <a:t>自分</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Z</a:t>
            </a:r>
            <a:r>
              <a:rPr lang="ja-JP" altLang="en-US" sz="2400" dirty="0" smtClean="0">
                <a:latin typeface="メイリオ" panose="020B0604030504040204" pitchFamily="50" charset="-128"/>
                <a:ea typeface="メイリオ" panose="020B0604030504040204" pitchFamily="50" charset="-128"/>
              </a:rPr>
              <a:t>ドライブにパワポのファイルを作っておく。</a:t>
            </a:r>
          </a:p>
          <a:p>
            <a:pPr algn="l"/>
            <a:r>
              <a:rPr kumimoji="1" lang="ja-JP" altLang="en-US" sz="2400" dirty="0" smtClean="0">
                <a:latin typeface="メイリオ" panose="020B0604030504040204" pitchFamily="50" charset="-128"/>
                <a:ea typeface="メイリオ" panose="020B0604030504040204" pitchFamily="50" charset="-128"/>
              </a:rPr>
              <a:t>・画面サイズは</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4:3 (A4</a:t>
            </a:r>
            <a:r>
              <a:rPr lang="ja-JP" altLang="en-US" sz="2400" dirty="0" smtClean="0">
                <a:latin typeface="メイリオ" panose="020B0604030504040204" pitchFamily="50" charset="-128"/>
                <a:ea typeface="メイリオ" panose="020B0604030504040204" pitchFamily="50" charset="-128"/>
              </a:rPr>
              <a:t>サイズになる</a:t>
            </a:r>
            <a:r>
              <a:rPr lang="en-US" altLang="ja-JP" sz="2400" dirty="0" smtClean="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a:t>
            </a:r>
            <a:endParaRPr kumimoji="1" lang="ja-JP" altLang="en-US"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デザイン</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スライドのサイズ</a:t>
            </a:r>
            <a:r>
              <a:rPr lang="en-US" altLang="ja-JP" sz="2400" dirty="0" smtClean="0">
                <a:latin typeface="メイリオ" panose="020B0604030504040204" pitchFamily="50" charset="-128"/>
                <a:ea typeface="メイリオ" panose="020B0604030504040204" pitchFamily="50" charset="-128"/>
              </a:rPr>
              <a:t>]  4:3(</a:t>
            </a:r>
            <a:r>
              <a:rPr lang="ja-JP" altLang="en-US" sz="2400" dirty="0" smtClean="0">
                <a:latin typeface="メイリオ" panose="020B0604030504040204" pitchFamily="50" charset="-128"/>
                <a:ea typeface="メイリオ" panose="020B0604030504040204" pitchFamily="50" charset="-128"/>
              </a:rPr>
              <a:t>標準</a:t>
            </a:r>
            <a:r>
              <a:rPr lang="en-US" altLang="ja-JP" sz="2400" dirty="0" smtClean="0">
                <a:latin typeface="メイリオ" panose="020B0604030504040204" pitchFamily="50" charset="-128"/>
                <a:ea typeface="メイリオ" panose="020B0604030504040204" pitchFamily="50" charset="-128"/>
              </a:rPr>
              <a:t>)</a:t>
            </a:r>
          </a:p>
          <a:p>
            <a:pPr algn="l"/>
            <a:r>
              <a:rPr kumimoji="1" lang="ja-JP" altLang="en-US" sz="2400" dirty="0" smtClean="0">
                <a:latin typeface="メイリオ" panose="020B0604030504040204" pitchFamily="50" charset="-128"/>
                <a:ea typeface="メイリオ" panose="020B0604030504040204" pitchFamily="50" charset="-128"/>
              </a:rPr>
              <a:t>を指定する。</a:t>
            </a:r>
          </a:p>
          <a:p>
            <a:pPr algn="l"/>
            <a:endParaRPr lang="ja-JP" altLang="en-US" sz="2400" dirty="0">
              <a:latin typeface="メイリオ" panose="020B0604030504040204" pitchFamily="50" charset="-128"/>
              <a:ea typeface="メイリオ" panose="020B0604030504040204" pitchFamily="50" charset="-128"/>
            </a:endParaRPr>
          </a:p>
          <a:p>
            <a:pPr algn="l"/>
            <a:r>
              <a:rPr kumimoji="1" lang="ja-JP" altLang="en-US" sz="2400" dirty="0" smtClean="0">
                <a:latin typeface="メイリオ" panose="020B0604030504040204" pitchFamily="50" charset="-128"/>
                <a:ea typeface="メイリオ" panose="020B0604030504040204" pitchFamily="50" charset="-128"/>
              </a:rPr>
              <a:t>・スライドの作るのは基本的に</a:t>
            </a:r>
          </a:p>
          <a:p>
            <a:pPr algn="l"/>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挿入</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又は</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ホーム</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の</a:t>
            </a:r>
          </a:p>
          <a:p>
            <a:pPr algn="l"/>
            <a:r>
              <a:rPr lang="ja-JP" altLang="en-US" sz="2400" dirty="0" smtClean="0">
                <a:latin typeface="メイリオ" panose="020B0604030504040204" pitchFamily="50" charset="-128"/>
                <a:ea typeface="メイリオ" panose="020B0604030504040204" pitchFamily="50" charset="-128"/>
              </a:rPr>
              <a:t>でオブジェクトを指定</a:t>
            </a:r>
          </a:p>
          <a:p>
            <a:pPr algn="l"/>
            <a:r>
              <a:rPr kumimoji="1" lang="ja-JP" altLang="en-US" sz="2400" dirty="0" smtClean="0">
                <a:latin typeface="メイリオ" panose="020B0604030504040204" pitchFamily="50" charset="-128"/>
                <a:ea typeface="メイリオ" panose="020B0604030504040204" pitchFamily="50" charset="-128"/>
              </a:rPr>
              <a:t>して作成。</a:t>
            </a:r>
          </a:p>
          <a:p>
            <a:pPr algn="l"/>
            <a:endParaRPr kumimoji="1" lang="ja-JP" altLang="en-US" sz="2400" dirty="0" smtClean="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331" y="3637114"/>
            <a:ext cx="3306169" cy="153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矢印コネクタ 3"/>
          <p:cNvCxnSpPr/>
          <p:nvPr/>
        </p:nvCxnSpPr>
        <p:spPr bwMode="auto">
          <a:xfrm flipH="1">
            <a:off x="4800600" y="4008783"/>
            <a:ext cx="694332" cy="1166618"/>
          </a:xfrm>
          <a:prstGeom prst="straightConnector1">
            <a:avLst/>
          </a:prstGeom>
          <a:solidFill>
            <a:schemeClr val="accent1"/>
          </a:solidFill>
          <a:ln w="25400" cap="flat" cmpd="sng" algn="ctr">
            <a:solidFill>
              <a:srgbClr val="FF00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2590800" y="5175401"/>
            <a:ext cx="3048000" cy="461665"/>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文字の入力はこれ</a:t>
            </a:r>
          </a:p>
        </p:txBody>
      </p:sp>
    </p:spTree>
    <p:extLst>
      <p:ext uri="{BB962C8B-B14F-4D97-AF65-F5344CB8AC3E}">
        <p14:creationId xmlns:p14="http://schemas.microsoft.com/office/powerpoint/2010/main" val="3910939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パワポの見た目について</a:t>
            </a:r>
            <a:endParaRPr lang="en-US" altLang="ja-JP" sz="2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571500" y="1066800"/>
            <a:ext cx="8001000" cy="3416320"/>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a:t>
            </a:r>
            <a:r>
              <a:rPr kumimoji="1" lang="ja-JP" altLang="en-US" sz="2400" dirty="0" err="1" smtClean="0">
                <a:latin typeface="メイリオ" panose="020B0604030504040204" pitchFamily="50" charset="-128"/>
                <a:ea typeface="メイリオ" panose="020B0604030504040204" pitchFamily="50" charset="-128"/>
              </a:rPr>
              <a:t>ど</a:t>
            </a:r>
            <a:r>
              <a:rPr kumimoji="1" lang="ja-JP" altLang="en-US" sz="2400" dirty="0" smtClean="0">
                <a:latin typeface="メイリオ" panose="020B0604030504040204" pitchFamily="50" charset="-128"/>
                <a:ea typeface="メイリオ" panose="020B0604030504040204" pitchFamily="50" charset="-128"/>
              </a:rPr>
              <a:t>派手や、こてこてなものは作らない。</a:t>
            </a:r>
          </a:p>
          <a:p>
            <a:pPr algn="l"/>
            <a:r>
              <a:rPr lang="ja-JP" altLang="en-US" sz="2400" dirty="0" smtClean="0">
                <a:latin typeface="メイリオ" panose="020B0604030504040204" pitchFamily="50" charset="-128"/>
                <a:ea typeface="メイリオ" panose="020B0604030504040204" pitchFamily="50" charset="-128"/>
              </a:rPr>
              <a:t>クールなもの。</a:t>
            </a:r>
          </a:p>
          <a:p>
            <a:pPr algn="l"/>
            <a:endParaRPr kumimoji="1" lang="ja-JP" altLang="en-US"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・必要に応じて分かりやすい絵図・表での表示。</a:t>
            </a:r>
            <a:endParaRPr lang="ja-JP" altLang="en-US" sz="2400" dirty="0">
              <a:latin typeface="メイリオ" panose="020B0604030504040204" pitchFamily="50" charset="-128"/>
              <a:ea typeface="メイリオ" panose="020B0604030504040204" pitchFamily="50" charset="-128"/>
            </a:endParaRPr>
          </a:p>
          <a:p>
            <a:pPr algn="l"/>
            <a:endParaRPr kumimoji="1"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・ある程度の文字情報は必要。</a:t>
            </a:r>
          </a:p>
          <a:p>
            <a:pPr algn="l"/>
            <a:endParaRPr kumimoji="1" lang="ja-JP" altLang="en-US" sz="2400" dirty="0">
              <a:latin typeface="メイリオ" panose="020B0604030504040204" pitchFamily="50" charset="-128"/>
              <a:ea typeface="メイリオ" panose="020B0604030504040204" pitchFamily="50" charset="-128"/>
            </a:endParaRPr>
          </a:p>
          <a:p>
            <a:pPr algn="l"/>
            <a:r>
              <a:rPr kumimoji="1" lang="en-US" altLang="ja-JP" sz="2400" dirty="0" smtClean="0">
                <a:solidFill>
                  <a:schemeClr val="accent2"/>
                </a:solidFill>
                <a:latin typeface="メイリオ" panose="020B0604030504040204" pitchFamily="50" charset="-128"/>
                <a:ea typeface="メイリオ" panose="020B0604030504040204" pitchFamily="50" charset="-128"/>
              </a:rPr>
              <a:t>[</a:t>
            </a:r>
            <a:r>
              <a:rPr kumimoji="1" lang="ja-JP" altLang="en-US" sz="2400" dirty="0" smtClean="0">
                <a:solidFill>
                  <a:schemeClr val="accent2"/>
                </a:solidFill>
                <a:latin typeface="メイリオ" panose="020B0604030504040204" pitchFamily="50" charset="-128"/>
                <a:ea typeface="メイリオ" panose="020B0604030504040204" pitchFamily="50" charset="-128"/>
              </a:rPr>
              <a:t>アプリケーション　リーフレット</a:t>
            </a:r>
            <a:r>
              <a:rPr kumimoji="1" lang="en-US" altLang="ja-JP" sz="2400" dirty="0" smtClean="0">
                <a:solidFill>
                  <a:schemeClr val="accent2"/>
                </a:solidFill>
                <a:latin typeface="メイリオ" panose="020B0604030504040204" pitchFamily="50" charset="-128"/>
                <a:ea typeface="メイリオ" panose="020B0604030504040204" pitchFamily="50" charset="-128"/>
              </a:rPr>
              <a:t>]</a:t>
            </a:r>
            <a:r>
              <a:rPr kumimoji="1" lang="ja-JP" altLang="en-US" sz="2400" dirty="0" smtClean="0">
                <a:solidFill>
                  <a:schemeClr val="accent2"/>
                </a:solidFill>
                <a:latin typeface="メイリオ" panose="020B0604030504040204" pitchFamily="50" charset="-128"/>
                <a:ea typeface="メイリオ" panose="020B0604030504040204" pitchFamily="50" charset="-128"/>
              </a:rPr>
              <a:t>などで検索して画像情報見てください。</a:t>
            </a:r>
          </a:p>
        </p:txBody>
      </p:sp>
    </p:spTree>
    <p:extLst>
      <p:ext uri="{BB962C8B-B14F-4D97-AF65-F5344CB8AC3E}">
        <p14:creationId xmlns:p14="http://schemas.microsoft.com/office/powerpoint/2010/main" val="267232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パワポ</a:t>
            </a:r>
            <a:r>
              <a:rPr lang="ja-JP" altLang="en-US" sz="2800" dirty="0" smtClean="0">
                <a:latin typeface="メイリオ" panose="020B0604030504040204" pitchFamily="50" charset="-128"/>
                <a:ea typeface="メイリオ" panose="020B0604030504040204" pitchFamily="50" charset="-128"/>
              </a:rPr>
              <a:t>に記載する内容</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構成内容</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81000" y="914400"/>
            <a:ext cx="5486400" cy="461665"/>
          </a:xfrm>
          <a:prstGeom prst="rect">
            <a:avLst/>
          </a:prstGeom>
          <a:noFill/>
          <a:ln w="25400">
            <a:solidFill>
              <a:schemeClr val="tx1"/>
            </a:solidFill>
          </a:ln>
        </p:spPr>
        <p:txBody>
          <a:bodyPr wrap="square" rtlCol="0">
            <a:spAutoFit/>
          </a:bodyPr>
          <a:lstStyle/>
          <a:p>
            <a:pPr algn="l"/>
            <a:r>
              <a:rPr lang="ja-JP" altLang="ja-JP" sz="2400" dirty="0">
                <a:latin typeface="メイリオ" panose="020B0604030504040204" pitchFamily="50" charset="-128"/>
                <a:ea typeface="メイリオ" panose="020B0604030504040204" pitchFamily="50" charset="-128"/>
              </a:rPr>
              <a:t>アプリケーション名　　</a:t>
            </a:r>
            <a:r>
              <a:rPr lang="ja-JP" altLang="ja-JP" sz="2400" dirty="0" smtClean="0">
                <a:latin typeface="メイリオ" panose="020B0604030504040204" pitchFamily="50" charset="-128"/>
                <a:ea typeface="メイリオ" panose="020B0604030504040204" pitchFamily="50" charset="-128"/>
              </a:rPr>
              <a:t>開発者名</a:t>
            </a:r>
            <a:endParaRPr kumimoji="1" lang="ja-JP" altLang="en-US" sz="2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66252" y="1600200"/>
            <a:ext cx="3810000" cy="1200329"/>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アプリの概要</a:t>
            </a:r>
          </a:p>
          <a:p>
            <a:pPr algn="l"/>
            <a:r>
              <a:rPr lang="ja-JP" altLang="en-US" sz="2400" dirty="0" smtClean="0">
                <a:latin typeface="メイリオ" panose="020B0604030504040204" pitchFamily="50" charset="-128"/>
                <a:ea typeface="メイリオ" panose="020B0604030504040204" pitchFamily="50" charset="-128"/>
              </a:rPr>
              <a:t>・動作画面　・主</a:t>
            </a:r>
            <a:r>
              <a:rPr lang="ja-JP" altLang="en-US" sz="2400" dirty="0">
                <a:latin typeface="メイリオ" panose="020B0604030504040204" pitchFamily="50" charset="-128"/>
                <a:ea typeface="メイリオ" panose="020B0604030504040204" pitchFamily="50" charset="-128"/>
              </a:rPr>
              <a:t>な</a:t>
            </a:r>
            <a:r>
              <a:rPr lang="ja-JP" altLang="en-US" sz="2400" dirty="0" smtClean="0">
                <a:latin typeface="メイリオ" panose="020B0604030504040204" pitchFamily="50" charset="-128"/>
                <a:ea typeface="メイリオ" panose="020B0604030504040204" pitchFamily="50" charset="-128"/>
              </a:rPr>
              <a:t>機能　</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・主な特徴　・操作</a:t>
            </a:r>
            <a:r>
              <a:rPr lang="ja-JP" altLang="en-US" sz="2400" dirty="0">
                <a:latin typeface="メイリオ" panose="020B0604030504040204" pitchFamily="50" charset="-128"/>
                <a:ea typeface="メイリオ" panose="020B0604030504040204" pitchFamily="50" charset="-128"/>
              </a:rPr>
              <a:t>概要</a:t>
            </a:r>
          </a:p>
        </p:txBody>
      </p:sp>
      <p:sp>
        <p:nvSpPr>
          <p:cNvPr id="8" name="テキスト ボックス 7"/>
          <p:cNvSpPr txBox="1"/>
          <p:nvPr/>
        </p:nvSpPr>
        <p:spPr>
          <a:xfrm>
            <a:off x="381000" y="5100642"/>
            <a:ext cx="5486400" cy="1200329"/>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評価結果と今後の</a:t>
            </a:r>
            <a:r>
              <a:rPr lang="ja-JP" altLang="en-US" sz="2400" dirty="0" smtClean="0">
                <a:latin typeface="メイリオ" panose="020B0604030504040204" pitchFamily="50" charset="-128"/>
                <a:ea typeface="メイリオ" panose="020B0604030504040204" pitchFamily="50" charset="-128"/>
              </a:rPr>
              <a:t>改良</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開発</a:t>
            </a:r>
            <a:endParaRPr lang="ja-JP" altLang="en-US" sz="2400" dirty="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・外部</a:t>
            </a:r>
            <a:r>
              <a:rPr lang="ja-JP" altLang="en-US" sz="2400" dirty="0">
                <a:latin typeface="メイリオ" panose="020B0604030504040204" pitchFamily="50" charset="-128"/>
                <a:ea typeface="メイリオ" panose="020B0604030504040204" pitchFamily="50" charset="-128"/>
              </a:rPr>
              <a:t>の評価</a:t>
            </a:r>
            <a:r>
              <a:rPr lang="ja-JP" altLang="en-US" sz="2400" dirty="0" smtClean="0">
                <a:latin typeface="メイリオ" panose="020B0604030504040204" pitchFamily="50" charset="-128"/>
                <a:ea typeface="メイリオ" panose="020B0604030504040204" pitchFamily="50" charset="-128"/>
              </a:rPr>
              <a:t>結果</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自己の評価</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・今後</a:t>
            </a:r>
            <a:r>
              <a:rPr lang="ja-JP" altLang="en-US" sz="2400" dirty="0">
                <a:latin typeface="メイリオ" panose="020B0604030504040204" pitchFamily="50" charset="-128"/>
                <a:ea typeface="メイリオ" panose="020B0604030504040204" pitchFamily="50" charset="-128"/>
              </a:rPr>
              <a:t>の改良したい点</a:t>
            </a:r>
          </a:p>
        </p:txBody>
      </p:sp>
      <p:sp>
        <p:nvSpPr>
          <p:cNvPr id="9" name="テキスト ボックス 8"/>
          <p:cNvSpPr txBox="1"/>
          <p:nvPr/>
        </p:nvSpPr>
        <p:spPr>
          <a:xfrm>
            <a:off x="408039" y="3124200"/>
            <a:ext cx="7467600" cy="1569660"/>
          </a:xfrm>
          <a:prstGeom prst="rect">
            <a:avLst/>
          </a:prstGeom>
          <a:noFill/>
          <a:ln w="25400">
            <a:solidFill>
              <a:schemeClr val="tx1"/>
            </a:solidFill>
          </a:ln>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開発の経緯</a:t>
            </a:r>
          </a:p>
          <a:p>
            <a:pPr algn="l"/>
            <a:r>
              <a:rPr lang="ja-JP" altLang="en-US" sz="2400" dirty="0" smtClean="0">
                <a:latin typeface="メイリオ" panose="020B0604030504040204" pitchFamily="50" charset="-128"/>
                <a:ea typeface="メイリオ" panose="020B0604030504040204" pitchFamily="50" charset="-128"/>
              </a:rPr>
              <a:t>・アプリ</a:t>
            </a:r>
            <a:r>
              <a:rPr lang="ja-JP" altLang="en-US" sz="2400" dirty="0">
                <a:latin typeface="メイリオ" panose="020B0604030504040204" pitchFamily="50" charset="-128"/>
                <a:ea typeface="メイリオ" panose="020B0604030504040204" pitchFamily="50" charset="-128"/>
              </a:rPr>
              <a:t>のテーマを選んだ理由</a:t>
            </a:r>
          </a:p>
          <a:p>
            <a:pPr algn="l"/>
            <a:r>
              <a:rPr lang="ja-JP" altLang="en-US" sz="2400" dirty="0" smtClean="0">
                <a:latin typeface="メイリオ" panose="020B0604030504040204" pitchFamily="50" charset="-128"/>
                <a:ea typeface="メイリオ" panose="020B0604030504040204" pitchFamily="50" charset="-128"/>
              </a:rPr>
              <a:t>・アプリ</a:t>
            </a:r>
            <a:r>
              <a:rPr lang="ja-JP" altLang="en-US" sz="2400" dirty="0">
                <a:latin typeface="メイリオ" panose="020B0604030504040204" pitchFamily="50" charset="-128"/>
                <a:ea typeface="メイリオ" panose="020B0604030504040204" pitchFamily="50" charset="-128"/>
              </a:rPr>
              <a:t>のデザインや作成時の工夫、苦労した</a:t>
            </a:r>
            <a:r>
              <a:rPr lang="ja-JP" altLang="en-US" sz="2400" dirty="0" smtClean="0">
                <a:latin typeface="メイリオ" panose="020B0604030504040204" pitchFamily="50" charset="-128"/>
                <a:ea typeface="メイリオ" panose="020B0604030504040204" pitchFamily="50" charset="-128"/>
              </a:rPr>
              <a:t>点</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ペーパープロトタイピングの内容</a:t>
            </a:r>
            <a:r>
              <a:rPr lang="en-US" altLang="ja-JP"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563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460943331"/>
              </p:ext>
            </p:extLst>
          </p:nvPr>
        </p:nvGraphicFramePr>
        <p:xfrm>
          <a:off x="1312360" y="973473"/>
          <a:ext cx="3352800" cy="50038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767034531"/>
                    </a:ext>
                  </a:extLst>
                </a:gridCol>
              </a:tblGrid>
              <a:tr h="25019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8912711"/>
                  </a:ext>
                </a:extLst>
              </a:tr>
              <a:tr h="25019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440870"/>
                  </a:ext>
                </a:extLst>
              </a:tr>
            </a:tbl>
          </a:graphicData>
        </a:graphic>
      </p:graphicFrame>
      <p:sp>
        <p:nvSpPr>
          <p:cNvPr id="46082" name="Text Box 2"/>
          <p:cNvSpPr txBox="1">
            <a:spLocks noChangeArrowheads="1"/>
          </p:cNvSpPr>
          <p:nvPr/>
        </p:nvSpPr>
        <p:spPr bwMode="auto">
          <a:xfrm>
            <a:off x="152400" y="270387"/>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smtClean="0">
                <a:latin typeface="メイリオ" panose="020B0604030504040204" pitchFamily="50" charset="-128"/>
                <a:ea typeface="メイリオ" panose="020B0604030504040204" pitchFamily="50" charset="-128"/>
              </a:rPr>
              <a:t>パワポの作る手順の初め</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ラフスケッチ作り</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483810" y="1152649"/>
            <a:ext cx="2514600" cy="362129"/>
          </a:xfrm>
          <a:prstGeom prst="rect">
            <a:avLst/>
          </a:prstGeom>
          <a:noFill/>
          <a:ln w="25400">
            <a:solidFill>
              <a:schemeClr val="tx1"/>
            </a:solidFill>
          </a:ln>
        </p:spPr>
        <p:txBody>
          <a:bodyPr wrap="square" rtlCol="0">
            <a:spAutoFit/>
          </a:bodyPr>
          <a:lstStyle/>
          <a:p>
            <a:pPr algn="l"/>
            <a:endParaRPr kumimoji="1" lang="ja-JP" altLang="en-US" sz="2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83809" y="3555525"/>
            <a:ext cx="2817495" cy="1059002"/>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483810" y="4800600"/>
            <a:ext cx="1219200" cy="990600"/>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066865" y="4800600"/>
            <a:ext cx="1234440" cy="990600"/>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483808" y="1645908"/>
            <a:ext cx="2935791" cy="1723543"/>
          </a:xfrm>
          <a:prstGeom prst="rect">
            <a:avLst/>
          </a:prstGeom>
          <a:noFill/>
          <a:ln w="25400">
            <a:solidFill>
              <a:schemeClr val="tx1"/>
            </a:solidFill>
          </a:ln>
        </p:spPr>
        <p:txBody>
          <a:bodyPr wrap="square" rtlCol="0">
            <a:spAutoFit/>
          </a:bodyPr>
          <a:lstStyle/>
          <a:p>
            <a:pPr algn="l"/>
            <a:endParaRPr lang="ja-JP" altLang="en-US" sz="24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627636" y="1814855"/>
            <a:ext cx="1075374" cy="830997"/>
          </a:xfrm>
          <a:prstGeom prst="rect">
            <a:avLst/>
          </a:prstGeom>
          <a:noFill/>
          <a:ln w="25400">
            <a:solidFill>
              <a:schemeClr val="tx1"/>
            </a:solidFill>
            <a:prstDash val="sysDash"/>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　図</a:t>
            </a:r>
          </a:p>
          <a:p>
            <a:pPr algn="l"/>
            <a:endParaRPr lang="ja-JP" altLang="en-US" sz="2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066865" y="3669527"/>
            <a:ext cx="1075374" cy="830997"/>
          </a:xfrm>
          <a:prstGeom prst="rect">
            <a:avLst/>
          </a:prstGeom>
          <a:noFill/>
          <a:ln w="25400">
            <a:solidFill>
              <a:schemeClr val="tx1"/>
            </a:solidFill>
            <a:prstDash val="sysDash"/>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　図</a:t>
            </a:r>
          </a:p>
          <a:p>
            <a:pPr algn="l"/>
            <a:endParaRPr lang="ja-JP" altLang="en-US"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410200" y="1184243"/>
            <a:ext cx="3048000" cy="2308324"/>
          </a:xfrm>
          <a:prstGeom prst="rect">
            <a:avLst/>
          </a:prstGeom>
          <a:noFill/>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はじめに、前のスライドの構成要素をどのように配置するか、</a:t>
            </a:r>
          </a:p>
          <a:p>
            <a:pPr algn="l"/>
            <a:r>
              <a:rPr lang="ja-JP" altLang="en-US" sz="2400" dirty="0" smtClean="0">
                <a:latin typeface="メイリオ" panose="020B0604030504040204" pitchFamily="50" charset="-128"/>
                <a:ea typeface="メイリオ" panose="020B0604030504040204" pitchFamily="50" charset="-128"/>
              </a:rPr>
              <a:t>どのような図・表を使うかラフスケッチしてみよう</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260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6</a:t>
            </a:fld>
            <a:endParaRPr kumimoji="0" lang="en-US" altLang="ja-JP"/>
          </a:p>
        </p:txBody>
      </p:sp>
      <p:sp>
        <p:nvSpPr>
          <p:cNvPr id="11" name="テキスト ボックス 10"/>
          <p:cNvSpPr txBox="1"/>
          <p:nvPr/>
        </p:nvSpPr>
        <p:spPr>
          <a:xfrm>
            <a:off x="343535" y="906212"/>
            <a:ext cx="7863205" cy="461665"/>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少し特殊です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印刷能力設定</a:t>
            </a:r>
            <a:r>
              <a:rPr lang="en-US" altLang="ja-JP" sz="2800" dirty="0" smtClean="0">
                <a:latin typeface="メイリオ" panose="020B0604030504040204" pitchFamily="50" charset="-128"/>
                <a:ea typeface="メイリオ" panose="020B0604030504040204" pitchFamily="50" charset="-128"/>
              </a:rPr>
              <a:t>(1)</a:t>
            </a:r>
          </a:p>
        </p:txBody>
      </p:sp>
      <p:sp>
        <p:nvSpPr>
          <p:cNvPr id="18" name="テキスト ボックス 1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演習課題</a:t>
            </a:r>
          </a:p>
        </p:txBody>
      </p:sp>
      <p:pic>
        <p:nvPicPr>
          <p:cNvPr id="4" name="図 3"/>
          <p:cNvPicPr>
            <a:picLocks noChangeAspect="1"/>
          </p:cNvPicPr>
          <p:nvPr/>
        </p:nvPicPr>
        <p:blipFill>
          <a:blip r:embed="rId2"/>
          <a:stretch>
            <a:fillRect/>
          </a:stretch>
        </p:blipFill>
        <p:spPr>
          <a:xfrm>
            <a:off x="609600" y="1350769"/>
            <a:ext cx="3236522" cy="3310125"/>
          </a:xfrm>
          <a:prstGeom prst="rect">
            <a:avLst/>
          </a:prstGeom>
        </p:spPr>
      </p:pic>
      <p:pic>
        <p:nvPicPr>
          <p:cNvPr id="7" name="図 6"/>
          <p:cNvPicPr>
            <a:picLocks noChangeAspect="1"/>
          </p:cNvPicPr>
          <p:nvPr/>
        </p:nvPicPr>
        <p:blipFill>
          <a:blip r:embed="rId3"/>
          <a:stretch>
            <a:fillRect/>
          </a:stretch>
        </p:blipFill>
        <p:spPr>
          <a:xfrm>
            <a:off x="4549140" y="1042694"/>
            <a:ext cx="4371429" cy="3828571"/>
          </a:xfrm>
          <a:prstGeom prst="rect">
            <a:avLst/>
          </a:prstGeom>
        </p:spPr>
      </p:pic>
      <p:sp>
        <p:nvSpPr>
          <p:cNvPr id="20" name="楕円 19"/>
          <p:cNvSpPr/>
          <p:nvPr/>
        </p:nvSpPr>
        <p:spPr>
          <a:xfrm>
            <a:off x="2381885" y="4091029"/>
            <a:ext cx="1150620" cy="32857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p:cNvSpPr/>
          <p:nvPr/>
        </p:nvSpPr>
        <p:spPr>
          <a:xfrm>
            <a:off x="6020117" y="3076562"/>
            <a:ext cx="456883" cy="44763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bwMode="auto">
          <a:xfrm>
            <a:off x="1182370" y="3657600"/>
            <a:ext cx="2399030" cy="43342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23" name="直線矢印コネクタ 22"/>
          <p:cNvCxnSpPr/>
          <p:nvPr/>
        </p:nvCxnSpPr>
        <p:spPr bwMode="auto">
          <a:xfrm flipV="1">
            <a:off x="3581400" y="3657600"/>
            <a:ext cx="96774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504305" y="4998538"/>
            <a:ext cx="7863205"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・カラープリンター使います。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A4</a:t>
            </a:r>
            <a:r>
              <a:rPr lang="ja-JP" altLang="en-US" sz="2400" dirty="0" smtClean="0">
                <a:latin typeface="メイリオ" panose="020B0604030504040204" pitchFamily="50" charset="-128"/>
                <a:ea typeface="メイリオ" panose="020B0604030504040204" pitchFamily="50" charset="-128"/>
              </a:rPr>
              <a:t>に</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スライド印刷します　</a:t>
            </a:r>
            <a:r>
              <a:rPr lang="ja-JP" altLang="en-US" sz="2400" dirty="0" smtClean="0">
                <a:solidFill>
                  <a:srgbClr val="FF0000"/>
                </a:solidFill>
                <a:latin typeface="メイリオ" panose="020B0604030504040204" pitchFamily="50" charset="-128"/>
                <a:ea typeface="メイリオ" panose="020B0604030504040204" pitchFamily="50" charset="-128"/>
              </a:rPr>
              <a:t>割付印刷</a:t>
            </a:r>
          </a:p>
          <a:p>
            <a:pPr algn="l"/>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プリンターによって</a:t>
            </a:r>
            <a:r>
              <a:rPr lang="en-US" altLang="ja-JP" sz="2400" dirty="0" smtClean="0">
                <a:latin typeface="メイリオ" panose="020B0604030504040204" pitchFamily="50" charset="-128"/>
                <a:ea typeface="メイリオ" panose="020B0604030504040204" pitchFamily="50" charset="-128"/>
              </a:rPr>
              <a:t>2in1</a:t>
            </a:r>
            <a:r>
              <a:rPr lang="ja-JP" altLang="en-US" sz="2400" dirty="0" smtClean="0">
                <a:latin typeface="メイリオ" panose="020B0604030504040204" pitchFamily="50" charset="-128"/>
                <a:ea typeface="メイリオ" panose="020B0604030504040204" pitchFamily="50" charset="-128"/>
              </a:rPr>
              <a:t>とか言い方違います</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
            </a:r>
            <a:br>
              <a:rPr lang="ja-JP" altLang="en-US" sz="2400" dirty="0" smtClean="0">
                <a:latin typeface="メイリオ" panose="020B0604030504040204" pitchFamily="50" charset="-128"/>
                <a:ea typeface="メイリオ" panose="020B0604030504040204" pitchFamily="50" charset="-128"/>
              </a:rPr>
            </a:b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955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19200" y="1800161"/>
            <a:ext cx="4935136" cy="4322141"/>
          </a:xfrm>
          <a:prstGeom prst="rect">
            <a:avLst/>
          </a:prstGeom>
        </p:spPr>
      </p:pic>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7</a:t>
            </a:fld>
            <a:endParaRPr kumimoji="0" lang="en-US" altLang="ja-JP" dirty="0"/>
          </a:p>
        </p:txBody>
      </p:sp>
      <p:sp>
        <p:nvSpPr>
          <p:cNvPr id="11" name="テキスト ボックス 10"/>
          <p:cNvSpPr txBox="1"/>
          <p:nvPr/>
        </p:nvSpPr>
        <p:spPr>
          <a:xfrm>
            <a:off x="343535" y="906212"/>
            <a:ext cx="7863205" cy="830997"/>
          </a:xfrm>
          <a:prstGeom prst="rect">
            <a:avLst/>
          </a:prstGeom>
          <a:noFill/>
        </p:spPr>
        <p:txBody>
          <a:bodyPr wrap="square" rtlCol="0">
            <a:spAutoFit/>
          </a:bodyPr>
          <a:lstStyle/>
          <a:p>
            <a:pPr algn="l"/>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用紙に合わせて拡大</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縮小指定すると</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少し大きく印刷されます。</a:t>
            </a:r>
            <a:endParaRPr lang="en-US" altLang="ja-JP" sz="24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 印刷の設定</a:t>
            </a:r>
            <a:r>
              <a:rPr lang="en-US" altLang="ja-JP" sz="2800" dirty="0" smtClean="0">
                <a:latin typeface="メイリオ" panose="020B0604030504040204" pitchFamily="50" charset="-128"/>
                <a:ea typeface="メイリオ" panose="020B0604030504040204" pitchFamily="50" charset="-128"/>
              </a:rPr>
              <a:t>(2)</a:t>
            </a:r>
            <a:endParaRPr lang="en-US" altLang="ja-JP" sz="28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162800" y="431175"/>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演習課題</a:t>
            </a:r>
          </a:p>
        </p:txBody>
      </p:sp>
      <p:sp>
        <p:nvSpPr>
          <p:cNvPr id="22" name="正方形/長方形 21"/>
          <p:cNvSpPr/>
          <p:nvPr/>
        </p:nvSpPr>
        <p:spPr bwMode="auto">
          <a:xfrm>
            <a:off x="1653655" y="5561433"/>
            <a:ext cx="2674937" cy="56087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
        <p:nvSpPr>
          <p:cNvPr id="13" name="正方形/長方形 12"/>
          <p:cNvSpPr/>
          <p:nvPr/>
        </p:nvSpPr>
        <p:spPr bwMode="auto">
          <a:xfrm>
            <a:off x="1653655" y="4723232"/>
            <a:ext cx="4648200" cy="493440"/>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66915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8</a:t>
            </a:fld>
            <a:endParaRPr kumimoji="0" lang="en-US" altLang="ja-JP"/>
          </a:p>
        </p:txBody>
      </p:sp>
      <p:sp>
        <p:nvSpPr>
          <p:cNvPr id="11" name="テキスト ボックス 10"/>
          <p:cNvSpPr txBox="1"/>
          <p:nvPr/>
        </p:nvSpPr>
        <p:spPr>
          <a:xfrm>
            <a:off x="381635" y="984587"/>
            <a:ext cx="7863205" cy="1569660"/>
          </a:xfrm>
          <a:prstGeom prst="rect">
            <a:avLst/>
          </a:prstGeom>
          <a:noFill/>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z:</a:t>
            </a:r>
            <a:r>
              <a:rPr lang="ja-JP" altLang="en-US" sz="2400" dirty="0" smtClean="0">
                <a:latin typeface="メイリオ" panose="020B0604030504040204" pitchFamily="50" charset="-128"/>
                <a:ea typeface="メイリオ" panose="020B0604030504040204" pitchFamily="50" charset="-128"/>
              </a:rPr>
              <a:t>ドライブでパワポファイルの作成</a:t>
            </a:r>
            <a:endParaRPr lang="en-US" altLang="ja-JP" sz="2400" dirty="0" smtClean="0">
              <a:latin typeface="メイリオ" panose="020B0604030504040204" pitchFamily="50" charset="-128"/>
              <a:ea typeface="メイリオ" panose="020B0604030504040204" pitchFamily="50" charset="-128"/>
            </a:endParaRPr>
          </a:p>
          <a:p>
            <a:pPr algn="l"/>
            <a:r>
              <a:rPr lang="ja-JP" altLang="en-US" sz="2400" dirty="0" smtClean="0">
                <a:latin typeface="メイリオ" panose="020B0604030504040204" pitchFamily="50" charset="-128"/>
                <a:ea typeface="メイリオ" panose="020B0604030504040204" pitchFamily="50" charset="-128"/>
              </a:rPr>
              <a:t>・デザインでサイズの設定</a:t>
            </a:r>
          </a:p>
          <a:p>
            <a:pPr algn="l"/>
            <a:r>
              <a:rPr lang="ja-JP" altLang="en-US" sz="2400" dirty="0" smtClean="0">
                <a:solidFill>
                  <a:srgbClr val="FF0000"/>
                </a:solidFill>
                <a:latin typeface="メイリオ" panose="020B0604030504040204" pitchFamily="50" charset="-128"/>
                <a:ea typeface="メイリオ" panose="020B0604030504040204" pitchFamily="50" charset="-128"/>
              </a:rPr>
              <a:t>印刷イメージにするので、かなりパワポとしては詰まった感じで作る。</a:t>
            </a:r>
            <a:endParaRPr lang="en-US" altLang="ja-JP" sz="2400" dirty="0" smtClean="0">
              <a:solidFill>
                <a:srgbClr val="FF0000"/>
              </a:solidFill>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smtClean="0">
                <a:latin typeface="メイリオ" panose="020B0604030504040204" pitchFamily="50" charset="-128"/>
                <a:ea typeface="メイリオ" panose="020B0604030504040204" pitchFamily="50" charset="-128"/>
              </a:rPr>
              <a:t>チラシ</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リーフレット</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をパワポで作る準備</a:t>
            </a:r>
            <a:endParaRPr lang="en-US" altLang="ja-JP"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53259" y="2819400"/>
            <a:ext cx="7391581" cy="2872743"/>
          </a:xfrm>
          <a:prstGeom prst="rect">
            <a:avLst/>
          </a:prstGeom>
        </p:spPr>
      </p:pic>
      <p:sp>
        <p:nvSpPr>
          <p:cNvPr id="6" name="テキスト ボックス 5"/>
          <p:cNvSpPr txBox="1"/>
          <p:nvPr/>
        </p:nvSpPr>
        <p:spPr>
          <a:xfrm>
            <a:off x="7315200" y="444638"/>
            <a:ext cx="1524000" cy="461665"/>
          </a:xfrm>
          <a:prstGeom prst="rect">
            <a:avLst/>
          </a:prstGeom>
          <a:noFill/>
          <a:ln w="38100">
            <a:solidFill>
              <a:schemeClr val="accent2"/>
            </a:solidFill>
          </a:ln>
        </p:spPr>
        <p:txBody>
          <a:bodyPr wrap="square" rtlCol="0">
            <a:spAutoFit/>
          </a:bodyPr>
          <a:lstStyle/>
          <a:p>
            <a:pPr algn="l"/>
            <a:r>
              <a:rPr lang="ja-JP" altLang="en-US" sz="2400" dirty="0" smtClean="0">
                <a:latin typeface="メイリオ" panose="020B0604030504040204" pitchFamily="50" charset="-128"/>
                <a:ea typeface="メイリオ" panose="020B0604030504040204" pitchFamily="50" charset="-128"/>
              </a:rPr>
              <a:t>基本操作</a:t>
            </a:r>
            <a:endParaRPr kumimoji="1" lang="ja-JP" altLang="en-US"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255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3"/>
          <p:cNvSpPr>
            <a:spLocks noGrp="1"/>
          </p:cNvSpPr>
          <p:nvPr>
            <p:ph type="sldNum" sz="quarter" idx="12"/>
          </p:nvPr>
        </p:nvSpPr>
        <p:spPr/>
        <p:txBody>
          <a:bodyPr/>
          <a:lstStyle/>
          <a:p>
            <a:fld id="{A76F1BDA-5A55-4381-B342-0566AA432B46}" type="slidenum">
              <a:rPr lang="en-US" altLang="ja-JP">
                <a:latin typeface="メイリオ" panose="020B0604030504040204" pitchFamily="50" charset="-128"/>
                <a:ea typeface="メイリオ" panose="020B0604030504040204" pitchFamily="50" charset="-128"/>
              </a:rPr>
              <a:pPr/>
              <a:t>9</a:t>
            </a:fld>
            <a:endParaRPr lang="en-US" altLang="ja-JP">
              <a:latin typeface="メイリオ" panose="020B0604030504040204" pitchFamily="50" charset="-128"/>
              <a:ea typeface="メイリオ" panose="020B0604030504040204" pitchFamily="50" charset="-128"/>
            </a:endParaRPr>
          </a:p>
        </p:txBody>
      </p:sp>
      <p:sp>
        <p:nvSpPr>
          <p:cNvPr id="89090" name="Text Box 2"/>
          <p:cNvSpPr txBox="1">
            <a:spLocks noChangeArrowheads="1"/>
          </p:cNvSpPr>
          <p:nvPr/>
        </p:nvSpPr>
        <p:spPr bwMode="auto">
          <a:xfrm>
            <a:off x="381000" y="290513"/>
            <a:ext cx="7940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文書やシートを作ることは</a:t>
            </a:r>
            <a:r>
              <a:rPr lang="ja-JP" altLang="en-US" sz="2800" dirty="0" smtClean="0">
                <a:latin typeface="メイリオ" panose="020B0604030504040204" pitchFamily="50" charset="-128"/>
                <a:ea typeface="メイリオ" panose="020B0604030504040204" pitchFamily="50" charset="-128"/>
              </a:rPr>
              <a:t>、オブジェクト</a:t>
            </a:r>
            <a:r>
              <a:rPr lang="ja-JP" altLang="en-US" sz="2800" dirty="0">
                <a:latin typeface="メイリオ" panose="020B0604030504040204" pitchFamily="50" charset="-128"/>
                <a:ea typeface="メイリオ" panose="020B0604030504040204" pitchFamily="50" charset="-128"/>
              </a:rPr>
              <a:t>を乗せること</a:t>
            </a:r>
          </a:p>
        </p:txBody>
      </p:sp>
      <p:pic>
        <p:nvPicPr>
          <p:cNvPr id="89097" name="Picture 9" descr="PPObjec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1168206"/>
            <a:ext cx="3743325" cy="2905125"/>
          </a:xfrm>
          <a:prstGeom prst="rect">
            <a:avLst/>
          </a:prstGeom>
          <a:noFill/>
          <a:extLst>
            <a:ext uri="{909E8E84-426E-40DD-AFC4-6F175D3DCCD1}">
              <a14:hiddenFill xmlns:a14="http://schemas.microsoft.com/office/drawing/2010/main">
                <a:solidFill>
                  <a:srgbClr val="FFFFFF"/>
                </a:solidFill>
              </a14:hiddenFill>
            </a:ext>
          </a:extLst>
        </p:spPr>
      </p:pic>
      <p:sp>
        <p:nvSpPr>
          <p:cNvPr id="89100" name="Text Box 12"/>
          <p:cNvSpPr txBox="1">
            <a:spLocks noChangeArrowheads="1"/>
          </p:cNvSpPr>
          <p:nvPr/>
        </p:nvSpPr>
        <p:spPr bwMode="auto">
          <a:xfrm>
            <a:off x="654049" y="4139425"/>
            <a:ext cx="349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a:latin typeface="メイリオ" panose="020B0604030504040204" pitchFamily="50" charset="-128"/>
                <a:ea typeface="メイリオ" panose="020B0604030504040204" pitchFamily="50" charset="-128"/>
              </a:rPr>
              <a:t>PowerPoint</a:t>
            </a:r>
            <a:r>
              <a:rPr lang="ja-JP" altLang="en-US" dirty="0">
                <a:latin typeface="メイリオ" panose="020B0604030504040204" pitchFamily="50" charset="-128"/>
                <a:ea typeface="メイリオ" panose="020B0604030504040204" pitchFamily="50" charset="-128"/>
              </a:rPr>
              <a:t>のスライドに</a:t>
            </a:r>
            <a:r>
              <a:rPr lang="en-US" altLang="ja-JP" dirty="0">
                <a:latin typeface="メイリオ" panose="020B0604030504040204" pitchFamily="50" charset="-128"/>
                <a:ea typeface="メイリオ" panose="020B0604030504040204" pitchFamily="50" charset="-128"/>
              </a:rPr>
              <a:t>4</a:t>
            </a:r>
            <a:r>
              <a:rPr lang="ja-JP" altLang="en-US" dirty="0" err="1">
                <a:latin typeface="メイリオ" panose="020B0604030504040204" pitchFamily="50" charset="-128"/>
                <a:ea typeface="メイリオ" panose="020B0604030504040204" pitchFamily="50" charset="-128"/>
              </a:rPr>
              <a:t>つの</a:t>
            </a:r>
            <a:r>
              <a:rPr lang="ja-JP" altLang="en-US" dirty="0">
                <a:latin typeface="メイリオ" panose="020B0604030504040204" pitchFamily="50" charset="-128"/>
                <a:ea typeface="メイリオ" panose="020B0604030504040204" pitchFamily="50" charset="-128"/>
              </a:rPr>
              <a:t>オブジェクトを乗せたところ</a:t>
            </a:r>
          </a:p>
        </p:txBody>
      </p:sp>
      <p:pic>
        <p:nvPicPr>
          <p:cNvPr id="891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36839"/>
            <a:ext cx="1939925" cy="1988831"/>
          </a:xfrm>
          <a:prstGeom prst="rect">
            <a:avLst/>
          </a:prstGeom>
          <a:noFill/>
          <a:extLst>
            <a:ext uri="{909E8E84-426E-40DD-AFC4-6F175D3DCCD1}">
              <a14:hiddenFill xmlns:a14="http://schemas.microsoft.com/office/drawing/2010/main">
                <a:solidFill>
                  <a:srgbClr val="FFFFFF"/>
                </a:solidFill>
              </a14:hiddenFill>
            </a:ext>
          </a:extLst>
        </p:spPr>
      </p:pic>
      <p:sp>
        <p:nvSpPr>
          <p:cNvPr id="89103" name="AutoShape 15"/>
          <p:cNvSpPr>
            <a:spLocks noChangeArrowheads="1"/>
          </p:cNvSpPr>
          <p:nvPr/>
        </p:nvSpPr>
        <p:spPr bwMode="auto">
          <a:xfrm>
            <a:off x="468313" y="4851850"/>
            <a:ext cx="4954587" cy="1672775"/>
          </a:xfrm>
          <a:prstGeom prst="wedgeRectCallout">
            <a:avLst>
              <a:gd name="adj1" fmla="val 59282"/>
              <a:gd name="adj2" fmla="val -2427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ja-JP" dirty="0">
                <a:latin typeface="メイリオ" panose="020B0604030504040204" pitchFamily="50" charset="-128"/>
                <a:ea typeface="メイリオ" panose="020B0604030504040204" pitchFamily="50" charset="-128"/>
              </a:rPr>
              <a:t>Office</a:t>
            </a:r>
            <a:r>
              <a:rPr lang="ja-JP" altLang="en-US" dirty="0">
                <a:latin typeface="メイリオ" panose="020B0604030504040204" pitchFamily="50" charset="-128"/>
                <a:ea typeface="メイリオ" panose="020B0604030504040204" pitchFamily="50" charset="-128"/>
              </a:rPr>
              <a:t>のアプリを使って文書やシートを作成することは、紙に文字や図を書きこむこととは少し違います。</a:t>
            </a:r>
          </a:p>
          <a:p>
            <a:pPr algn="l"/>
            <a:r>
              <a:rPr lang="ja-JP" altLang="en-US" dirty="0">
                <a:latin typeface="メイリオ" panose="020B0604030504040204" pitchFamily="50" charset="-128"/>
                <a:ea typeface="メイリオ" panose="020B0604030504040204" pitchFamily="50" charset="-128"/>
              </a:rPr>
              <a:t>むしろ、個々の部品であるオブジェクトを貼り絵のように、ページの上に乗せるイメージです</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4876800" y="1126837"/>
            <a:ext cx="3595687" cy="2987862"/>
          </a:xfrm>
          <a:prstGeom prst="rect">
            <a:avLst/>
          </a:prstGeom>
        </p:spPr>
      </p:pic>
      <p:sp>
        <p:nvSpPr>
          <p:cNvPr id="13" name="Text Box 12"/>
          <p:cNvSpPr txBox="1">
            <a:spLocks noChangeArrowheads="1"/>
          </p:cNvSpPr>
          <p:nvPr/>
        </p:nvSpPr>
        <p:spPr bwMode="auto">
          <a:xfrm>
            <a:off x="4973637" y="4073386"/>
            <a:ext cx="3498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のスプライトもオブジェクトです。</a:t>
            </a:r>
            <a:endParaRPr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354253" y="707494"/>
            <a:ext cx="1524000" cy="461665"/>
          </a:xfrm>
          <a:prstGeom prst="rect">
            <a:avLst/>
          </a:prstGeom>
          <a:noFill/>
          <a:ln w="38100">
            <a:solidFill>
              <a:schemeClr val="accent2"/>
            </a:solidFill>
          </a:ln>
        </p:spPr>
        <p:txBody>
          <a:bodyPr wrap="square" rtlCol="0">
            <a:spAutoFit/>
          </a:bodyPr>
          <a:lstStyle/>
          <a:p>
            <a:pPr algn="l"/>
            <a:r>
              <a:rPr kumimoji="1" lang="ja-JP" altLang="en-US" sz="2400" dirty="0" smtClean="0">
                <a:latin typeface="メイリオ" panose="020B0604030504040204" pitchFamily="50" charset="-128"/>
                <a:ea typeface="メイリオ" panose="020B0604030504040204" pitchFamily="50" charset="-128"/>
              </a:rPr>
              <a:t>お話</a:t>
            </a:r>
          </a:p>
        </p:txBody>
      </p:sp>
    </p:spTree>
    <p:extLst>
      <p:ext uri="{BB962C8B-B14F-4D97-AF65-F5344CB8AC3E}">
        <p14:creationId xmlns:p14="http://schemas.microsoft.com/office/powerpoint/2010/main" val="339156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algn="l">
          <a:defRPr sz="2400" dirty="0" smtClean="0">
            <a:latin typeface="メイリオ" panose="020B0604030504040204" pitchFamily="50" charset="-128"/>
            <a:ea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7157</TotalTime>
  <Words>1255</Words>
  <Application>Microsoft Office PowerPoint</Application>
  <PresentationFormat>画面に合わせる (4:3)</PresentationFormat>
  <Paragraphs>262</Paragraphs>
  <Slides>31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ＭＳ Ｐゴシック</vt:lpstr>
      <vt:lpstr>ＭＳ Ｐ明朝</vt:lpstr>
      <vt:lpstr>メイリオ</vt:lpstr>
      <vt:lpstr>Arial</vt:lpstr>
      <vt:lpstr>標準デザイン</vt:lpstr>
      <vt:lpstr>情報の授業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ネットドライブを作ろう</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 Ota</cp:lastModifiedBy>
  <cp:revision>248</cp:revision>
  <cp:lastPrinted>2018-09-11T06:35:42Z</cp:lastPrinted>
  <dcterms:created xsi:type="dcterms:W3CDTF">2014-03-24T13:08:44Z</dcterms:created>
  <dcterms:modified xsi:type="dcterms:W3CDTF">2019-12-25T05:44:41Z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