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3" r:id="rId2"/>
    <p:sldId id="295" r:id="rId3"/>
    <p:sldId id="360" r:id="rId4"/>
    <p:sldId id="371" r:id="rId5"/>
    <p:sldId id="324" r:id="rId6"/>
    <p:sldId id="372" r:id="rId7"/>
    <p:sldId id="373" r:id="rId8"/>
    <p:sldId id="374" r:id="rId9"/>
    <p:sldId id="375" r:id="rId10"/>
    <p:sldId id="376" r:id="rId11"/>
    <p:sldId id="377" r:id="rId12"/>
    <p:sldId id="328" r:id="rId13"/>
    <p:sldId id="330" r:id="rId14"/>
    <p:sldId id="347" r:id="rId15"/>
    <p:sldId id="339" r:id="rId16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1F356"/>
    <a:srgbClr val="FF99CC"/>
    <a:srgbClr val="008000"/>
    <a:srgbClr val="FF7C80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660"/>
  </p:normalViewPr>
  <p:slideViewPr>
    <p:cSldViewPr>
      <p:cViewPr varScale="1">
        <p:scale>
          <a:sx n="62" d="100"/>
          <a:sy n="62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D3E1DD-1855-40EC-B4F2-B399AEDCBF2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7A54-FE79-40E3-8923-9AE8081D130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921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6616-1329-4C20-A24C-3FB265F6AEB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255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EF05-8FA4-44FD-9732-F927C24D3FA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81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6791-9E44-4D5D-84D2-CA44E8ABFEB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854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6E80-D8D4-418F-B1E2-44F29851FD7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9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167E-36DC-449B-9FE3-E896DD7C58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342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50203-31C9-43DE-9EC1-E54AE497938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17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A731-253F-4B19-976D-7EA7B3125DD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126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9B73-A815-4F21-92C6-61809DE83314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65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5713-61A0-4B11-A3E5-9568F80C627D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645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1AEA-D94B-4DDF-B8AC-984445C0C45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9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r>
              <a:rPr lang="en-US" altLang="ja-JP" dirty="0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BDDDF70-51DA-48E8-B03B-E0CBBF17941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30450"/>
            <a:ext cx="6484678" cy="3914775"/>
          </a:xfrm>
          <a:prstGeom prst="rect">
            <a:avLst/>
          </a:prstGeom>
        </p:spPr>
      </p:pic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629650" cy="612775"/>
          </a:xfrm>
        </p:spPr>
        <p:txBody>
          <a:bodyPr/>
          <a:lstStyle/>
          <a:p>
            <a:pPr algn="l" eaLnBrk="1" hangingPunct="1"/>
            <a:r>
              <a:rPr lang="ja-JP" altLang="en-US" sz="3200" dirty="0">
                <a:ea typeface="メイリオ" panose="020B0604030504040204" pitchFamily="50" charset="-128"/>
              </a:rPr>
              <a:t>情報</a:t>
            </a:r>
            <a:r>
              <a:rPr lang="ja-JP" altLang="en-US" sz="3200" dirty="0" smtClean="0">
                <a:ea typeface="メイリオ" panose="020B0604030504040204" pitchFamily="50" charset="-128"/>
              </a:rPr>
              <a:t>の授業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623339" y="814795"/>
            <a:ext cx="54102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パワポで</a:t>
            </a:r>
            <a:r>
              <a:rPr lang="en-US" altLang="ja-JP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CM/</a:t>
            </a:r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プロモーションビデオを作ろう</a:t>
            </a:r>
            <a:r>
              <a:rPr lang="en-US" altLang="ja-JP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パワポ</a:t>
            </a:r>
            <a:r>
              <a:rPr lang="en-US" altLang="ja-JP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100%)</a:t>
            </a:r>
            <a:endParaRPr lang="ja-JP" altLang="en-US" dirty="0" smtClean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・今までプレゼン用におとなしい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かない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スライドを作ってきました。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では、パワポのアニメーションや、音楽挿入機能を使っていきます。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7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7" y="858474"/>
            <a:ext cx="5262235" cy="1392413"/>
          </a:xfrm>
          <a:prstGeom prst="rect">
            <a:avLst/>
          </a:prstGeom>
        </p:spPr>
      </p:pic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10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79" y="323137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の追加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0532" y="107514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挿入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]-[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オーディオ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でスライドに音ファイルを追加できます。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3777614" y="1351238"/>
            <a:ext cx="771525" cy="7893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4" y="2438400"/>
            <a:ext cx="4560983" cy="1933312"/>
          </a:xfrm>
          <a:prstGeom prst="rect">
            <a:avLst/>
          </a:prstGeom>
        </p:spPr>
      </p:pic>
      <p:sp>
        <p:nvSpPr>
          <p:cNvPr id="17" name="楕円 16"/>
          <p:cNvSpPr/>
          <p:nvPr/>
        </p:nvSpPr>
        <p:spPr bwMode="auto">
          <a:xfrm>
            <a:off x="3003318" y="3405056"/>
            <a:ext cx="771525" cy="7893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3298" y="2577218"/>
            <a:ext cx="364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挿入した音ファイルを指定したあと、右クリックでスタイル指定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291" y="4622866"/>
            <a:ext cx="3101146" cy="162235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393298" y="4510530"/>
            <a:ext cx="3643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バックグラウンドで再生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を指定すると、スライドが表示されると再生が自動的に始まります。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0" y="932287"/>
            <a:ext cx="6410325" cy="5114925"/>
          </a:xfrm>
          <a:prstGeom prst="rect">
            <a:avLst/>
          </a:prstGeom>
        </p:spPr>
      </p:pic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11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79" y="323137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画面切り替え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楕円 16"/>
          <p:cNvSpPr/>
          <p:nvPr/>
        </p:nvSpPr>
        <p:spPr bwMode="auto">
          <a:xfrm>
            <a:off x="1802528" y="1095926"/>
            <a:ext cx="1641243" cy="3724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9079" y="6133142"/>
            <a:ext cx="781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複数のスライドを作って、この切り替え方法を変えます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9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12</a:t>
            </a:fld>
            <a:endParaRPr kumimoji="0" lang="en-US" altLang="ja-JP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3535" y="906212"/>
            <a:ext cx="7863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1: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直接コピーしてからパワポに張り付け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2: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ファイルに保存してから読み込み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Web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のイラストの利用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800" y="431175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操作補足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534"/>
            <a:ext cx="5119687" cy="389784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 bwMode="auto">
          <a:xfrm>
            <a:off x="3581400" y="4724400"/>
            <a:ext cx="2471236" cy="3248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4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13</a:t>
            </a:fld>
            <a:endParaRPr kumimoji="0" lang="en-US" altLang="ja-JP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3535" y="906212"/>
            <a:ext cx="786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ビットマップ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はトリミングできます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イメージ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のトリミング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800" y="431175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操作補足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90798"/>
            <a:ext cx="2230208" cy="30282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04346"/>
            <a:ext cx="4152176" cy="3601125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2895600" y="2438400"/>
            <a:ext cx="685800" cy="6595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 bwMode="auto">
          <a:xfrm>
            <a:off x="5181600" y="3476770"/>
            <a:ext cx="685800" cy="7904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6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14</a:t>
            </a:fld>
            <a:endParaRPr kumimoji="0" lang="en-US" altLang="ja-JP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3535" y="906212"/>
            <a:ext cx="786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ビットマップ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はトリミングできます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イメージ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の背景の削除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800" y="431175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操作補足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048000" y="3029585"/>
            <a:ext cx="5791200" cy="3215640"/>
          </a:xfrm>
          <a:prstGeom prst="rect">
            <a:avLst/>
          </a:prstGeom>
          <a:solidFill>
            <a:srgbClr val="31F35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689" y="3243269"/>
            <a:ext cx="2470847" cy="281208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100000" l="9719" r="93095">
                        <a14:foregroundMark x1="65985" y1="10787" x2="65985" y2="10787"/>
                        <a14:foregroundMark x1="60102" y1="67640" x2="60102" y2="67640"/>
                        <a14:foregroundMark x1="39386" y1="77978" x2="39386" y2="779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0193" y="3258509"/>
            <a:ext cx="2470847" cy="281208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14" y="1446069"/>
            <a:ext cx="8029575" cy="1447800"/>
          </a:xfrm>
          <a:prstGeom prst="rect">
            <a:avLst/>
          </a:prstGeom>
        </p:spPr>
      </p:pic>
      <p:sp>
        <p:nvSpPr>
          <p:cNvPr id="16" name="楕円 15"/>
          <p:cNvSpPr/>
          <p:nvPr/>
        </p:nvSpPr>
        <p:spPr>
          <a:xfrm>
            <a:off x="7520940" y="1581561"/>
            <a:ext cx="685800" cy="6595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343534" y="1911341"/>
            <a:ext cx="723265" cy="9825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2881" y="3646815"/>
            <a:ext cx="309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背景の削除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を使えば、人物や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ものだけを取り出す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7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15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ワードアートの利用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800" y="431175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操作補足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51" y="1280124"/>
            <a:ext cx="5748337" cy="5172746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3863340" y="1447800"/>
            <a:ext cx="6858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/>
          <p:cNvSpPr/>
          <p:nvPr/>
        </p:nvSpPr>
        <p:spPr>
          <a:xfrm>
            <a:off x="3825240" y="1960864"/>
            <a:ext cx="36576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/>
          <p:cNvSpPr/>
          <p:nvPr/>
        </p:nvSpPr>
        <p:spPr>
          <a:xfrm>
            <a:off x="3878580" y="3899500"/>
            <a:ext cx="1150620" cy="4438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91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2</a:t>
            </a:fld>
            <a:endParaRPr kumimoji="0" lang="en-US" altLang="ja-JP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1635" y="984587"/>
            <a:ext cx="8609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テーマ</a:t>
            </a:r>
          </a:p>
          <a:p>
            <a:pPr algn="l"/>
            <a:r>
              <a:rPr lang="ja-JP" altLang="en-US" sz="24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パワポで</a:t>
            </a:r>
            <a:r>
              <a:rPr lang="en-US" altLang="ja-JP" sz="24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CM/</a:t>
            </a:r>
            <a:r>
              <a:rPr lang="ja-JP" altLang="en-US" sz="24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プロモーションビデオ</a:t>
            </a:r>
            <a:r>
              <a:rPr lang="en-US" altLang="ja-JP" sz="24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オープニング</a:t>
            </a:r>
          </a:p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なんでもいいです。</a:t>
            </a: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学校内で使うので、著作権は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それほどうるさくありません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完成イメージ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・パワポスライドで作成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秒程度</a:t>
            </a: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長い分にはかまいません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作りの概要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20840" y="555932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演習課題</a:t>
            </a:r>
          </a:p>
        </p:txBody>
      </p:sp>
    </p:spTree>
    <p:extLst>
      <p:ext uri="{BB962C8B-B14F-4D97-AF65-F5344CB8AC3E}">
        <p14:creationId xmlns:p14="http://schemas.microsoft.com/office/powerpoint/2010/main" val="4669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57200" y="1143000"/>
            <a:ext cx="7863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ja-JP" altLang="en-US" sz="28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の制作では次のポイントのみ考慮</a:t>
            </a:r>
            <a:endParaRPr lang="en-US" altLang="ja-JP" sz="2800" dirty="0" smtClean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テキスト・グラフィク・写真などを組み合わせてください。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できるだけ自動的に動かすようにしてください。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できたら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などの音をつけてください。</a:t>
            </a:r>
          </a:p>
          <a:p>
            <a:pPr algn="l"/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作成にあたってはポスター作りを参考に、見る人に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やプロモーションビデオの内容がアピールできるもの、印象に残るものにしてください。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のポイント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4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復習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アイキャッチ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キャッチコピーの意味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6800" y="598711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普通はこんな感じ　　アイキャッチ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キャッチコピー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3238217" cy="46815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90047"/>
            <a:ext cx="3231759" cy="46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3" y="1079283"/>
            <a:ext cx="6894103" cy="3318484"/>
          </a:xfrm>
          <a:prstGeom prst="rect">
            <a:avLst/>
          </a:prstGeom>
        </p:spPr>
      </p:pic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81000" y="290513"/>
            <a:ext cx="7940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パワポ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の基本</a:t>
            </a:r>
            <a:r>
              <a:rPr lang="en-US" altLang="ja-JP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(5) 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オブジェクトの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624764" y="3276600"/>
            <a:ext cx="3741322" cy="7058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四角形吹き出し 12"/>
          <p:cNvSpPr/>
          <p:nvPr/>
        </p:nvSpPr>
        <p:spPr bwMode="auto">
          <a:xfrm>
            <a:off x="5426075" y="4114800"/>
            <a:ext cx="2895600" cy="1905000"/>
          </a:xfrm>
          <a:prstGeom prst="wedgeRectCallout">
            <a:avLst>
              <a:gd name="adj1" fmla="val -61614"/>
              <a:gd name="adj2" fmla="val -575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右クリックしたあと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最前面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移動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前面へ移動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最背面へ移動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に移動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で調整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15200" y="444638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基本操作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7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6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アニメーションの指定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800" y="431175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操作補足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21266"/>
            <a:ext cx="5136356" cy="4043216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 bwMode="auto">
          <a:xfrm>
            <a:off x="2819400" y="1021266"/>
            <a:ext cx="838200" cy="65513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3400" y="5314886"/>
            <a:ext cx="453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図形や写真、文字列を指定した後、アニメーションの中から、動作を指定します。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86086"/>
            <a:ext cx="2995612" cy="429805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537921" y="5548626"/>
            <a:ext cx="318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いろんな指定があるので試してみよう。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5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7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アニメーションの指定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文字列のオプション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53031" y="480859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文字列を文字単位で動かすこともできます。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659" y="989548"/>
            <a:ext cx="31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ウィンドウ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 -&gt;</a:t>
            </a:r>
          </a:p>
          <a:p>
            <a:pPr algn="l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効果のオプション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868637"/>
            <a:ext cx="4807585" cy="3085043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 bwMode="auto">
          <a:xfrm>
            <a:off x="1143000" y="1143000"/>
            <a:ext cx="1321136" cy="4692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4622954" y="2391161"/>
            <a:ext cx="474258" cy="3845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3538947" y="2987062"/>
            <a:ext cx="1321136" cy="4692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3" y="3614719"/>
            <a:ext cx="3652837" cy="3106756"/>
          </a:xfrm>
          <a:prstGeom prst="rect">
            <a:avLst/>
          </a:prstGeom>
        </p:spPr>
      </p:pic>
      <p:sp>
        <p:nvSpPr>
          <p:cNvPr id="9" name="曲折矢印 8"/>
          <p:cNvSpPr/>
          <p:nvPr/>
        </p:nvSpPr>
        <p:spPr bwMode="auto">
          <a:xfrm rot="5400000">
            <a:off x="5166857" y="3199425"/>
            <a:ext cx="533400" cy="51378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3743325" cy="5476875"/>
          </a:xfrm>
          <a:prstGeom prst="rect">
            <a:avLst/>
          </a:prstGeom>
        </p:spPr>
      </p:pic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8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アニメーションの順番の変更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102" y="3855040"/>
            <a:ext cx="264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アニメーションの順番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33282" y="1353119"/>
            <a:ext cx="3401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図形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文字、画像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を指定した後に、アニメーションの動作の順番を変更することができます。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1158633" y="3351269"/>
            <a:ext cx="406246" cy="428239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3260389" y="1650348"/>
            <a:ext cx="1321136" cy="7893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楕円 15"/>
          <p:cNvSpPr/>
          <p:nvPr/>
        </p:nvSpPr>
        <p:spPr bwMode="auto">
          <a:xfrm>
            <a:off x="2090275" y="4311321"/>
            <a:ext cx="406246" cy="428239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3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02" y="806455"/>
            <a:ext cx="3174345" cy="2795588"/>
          </a:xfrm>
          <a:prstGeom prst="rect">
            <a:avLst/>
          </a:prstGeom>
        </p:spPr>
      </p:pic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F7BFA0-5DBB-4CE1-9654-034F8BC3AF08}" type="slidenum">
              <a:rPr kumimoji="0" lang="en-US" altLang="ja-JP"/>
              <a:pPr eaLnBrk="1" hangingPunct="1"/>
              <a:t>9</a:t>
            </a:fld>
            <a:endParaRPr kumimoji="0" lang="en-US" altLang="ja-JP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" y="304800"/>
            <a:ext cx="85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アニメーションの自動実行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41447" y="968536"/>
            <a:ext cx="5050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個々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のアニメーションの開始時は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・クリック時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・前の動作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と同時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・前の動作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の後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の指定が可能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1835953" y="2202034"/>
            <a:ext cx="2105494" cy="14000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13" y="3891499"/>
            <a:ext cx="3174345" cy="2966501"/>
          </a:xfrm>
          <a:prstGeom prst="rect">
            <a:avLst/>
          </a:prstGeom>
        </p:spPr>
      </p:pic>
      <p:sp>
        <p:nvSpPr>
          <p:cNvPr id="17" name="楕円 16"/>
          <p:cNvSpPr/>
          <p:nvPr/>
        </p:nvSpPr>
        <p:spPr bwMode="auto">
          <a:xfrm>
            <a:off x="1853964" y="5105400"/>
            <a:ext cx="2105494" cy="61355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楕円 17"/>
          <p:cNvSpPr/>
          <p:nvPr/>
        </p:nvSpPr>
        <p:spPr bwMode="auto">
          <a:xfrm>
            <a:off x="2098088" y="6008414"/>
            <a:ext cx="1483312" cy="520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9458" y="3920594"/>
            <a:ext cx="5050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・前の動作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の後</a:t>
            </a: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を指定すると複数のアニメが自動的に実行される。</a:t>
            </a: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遅延で、前のアニメが終了した後の間の時間を指定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この場合、アニメーション番号は同じになります。</a:t>
            </a:r>
            <a:endParaRPr lang="en-US" altLang="ja-JP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7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</TotalTime>
  <Words>570</Words>
  <Application>Microsoft Office PowerPoint</Application>
  <PresentationFormat>画面に合わせる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ＭＳ Ｐゴシック</vt:lpstr>
      <vt:lpstr>ＭＳ Ｐ明朝</vt:lpstr>
      <vt:lpstr>メイリオ</vt:lpstr>
      <vt:lpstr>Arial</vt:lpstr>
      <vt:lpstr>標準デザイン</vt:lpstr>
      <vt:lpstr>情報の授業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gohome8</cp:lastModifiedBy>
  <cp:revision>333</cp:revision>
  <cp:lastPrinted>2019-11-19T21:21:47Z</cp:lastPrinted>
  <dcterms:created xsi:type="dcterms:W3CDTF">2014-03-24T13:08:44Z</dcterms:created>
  <dcterms:modified xsi:type="dcterms:W3CDTF">2020-03-12T20:29:41Z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