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0"/>
  </p:notesMasterIdLst>
  <p:sldIdLst>
    <p:sldId id="283" r:id="rId3"/>
    <p:sldId id="312" r:id="rId4"/>
    <p:sldId id="311" r:id="rId5"/>
    <p:sldId id="307" r:id="rId6"/>
    <p:sldId id="308" r:id="rId7"/>
    <p:sldId id="310" r:id="rId8"/>
    <p:sldId id="309" r:id="rId9"/>
  </p:sldIdLst>
  <p:sldSz cx="9144000" cy="6858000" type="screen4x3"/>
  <p:notesSz cx="7099300" cy="10234613"/>
  <p:defaultTextStyle>
    <a:defPPr>
      <a:defRPr lang="ja-JP"/>
    </a:defPPr>
    <a:lvl1pPr algn="ctr"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ctr"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ctr"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ctr"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ctr"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7C80"/>
    <a:srgbClr val="DDDDDD"/>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3" d="100"/>
          <a:sy n="63" d="100"/>
        </p:scale>
        <p:origin x="1170"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1" y="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l">
              <a:defRPr sz="1300"/>
            </a:lvl1pPr>
          </a:lstStyle>
          <a:p>
            <a:endParaRPr lang="en-US" altLang="ja-JP" dirty="0"/>
          </a:p>
        </p:txBody>
      </p:sp>
      <p:sp>
        <p:nvSpPr>
          <p:cNvPr id="13315" name="Rectangle 3"/>
          <p:cNvSpPr>
            <a:spLocks noGrp="1" noChangeArrowheads="1"/>
          </p:cNvSpPr>
          <p:nvPr>
            <p:ph type="dt" idx="1"/>
          </p:nvPr>
        </p:nvSpPr>
        <p:spPr bwMode="auto">
          <a:xfrm>
            <a:off x="4021295" y="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a:defRPr sz="1300"/>
            </a:lvl1pPr>
          </a:lstStyle>
          <a:p>
            <a:endParaRPr lang="en-US" altLang="ja-JP" dirty="0"/>
          </a:p>
        </p:txBody>
      </p:sp>
      <p:sp>
        <p:nvSpPr>
          <p:cNvPr id="13316"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7" name="Rectangle 5"/>
          <p:cNvSpPr>
            <a:spLocks noGrp="1" noChangeArrowheads="1"/>
          </p:cNvSpPr>
          <p:nvPr>
            <p:ph type="body" sz="quarter" idx="3"/>
          </p:nvPr>
        </p:nvSpPr>
        <p:spPr bwMode="auto">
          <a:xfrm>
            <a:off x="709930" y="4861441"/>
            <a:ext cx="5679440"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3318" name="Rectangle 6"/>
          <p:cNvSpPr>
            <a:spLocks noGrp="1" noChangeArrowheads="1"/>
          </p:cNvSpPr>
          <p:nvPr>
            <p:ph type="ftr" sz="quarter" idx="4"/>
          </p:nvPr>
        </p:nvSpPr>
        <p:spPr bwMode="auto">
          <a:xfrm>
            <a:off x="1" y="9721108"/>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l">
              <a:defRPr sz="1300"/>
            </a:lvl1pPr>
          </a:lstStyle>
          <a:p>
            <a:endParaRPr lang="en-US" altLang="ja-JP" dirty="0"/>
          </a:p>
        </p:txBody>
      </p:sp>
      <p:sp>
        <p:nvSpPr>
          <p:cNvPr id="13319" name="Rectangle 7"/>
          <p:cNvSpPr>
            <a:spLocks noGrp="1" noChangeArrowheads="1"/>
          </p:cNvSpPr>
          <p:nvPr>
            <p:ph type="sldNum" sz="quarter" idx="5"/>
          </p:nvPr>
        </p:nvSpPr>
        <p:spPr bwMode="auto">
          <a:xfrm>
            <a:off x="4021295" y="9721108"/>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a:defRPr sz="1300"/>
            </a:lvl1pPr>
          </a:lstStyle>
          <a:p>
            <a:fld id="{39D3E1DD-1855-40EC-B4F2-B399AEDCBF23}" type="slidenum">
              <a:rPr lang="en-US" altLang="ja-JP"/>
              <a:pPr/>
              <a:t>‹#›</a:t>
            </a:fld>
            <a:endParaRPr lang="en-US" altLang="ja-JP"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a:t>©Go Ota, 2014</a:t>
            </a:r>
          </a:p>
        </p:txBody>
      </p:sp>
      <p:sp>
        <p:nvSpPr>
          <p:cNvPr id="6" name="スライド番号プレースホルダー 5"/>
          <p:cNvSpPr>
            <a:spLocks noGrp="1"/>
          </p:cNvSpPr>
          <p:nvPr>
            <p:ph type="sldNum" sz="quarter" idx="12"/>
          </p:nvPr>
        </p:nvSpPr>
        <p:spPr/>
        <p:txBody>
          <a:bodyPr/>
          <a:lstStyle>
            <a:lvl1pPr>
              <a:defRPr/>
            </a:lvl1pPr>
          </a:lstStyle>
          <a:p>
            <a:fld id="{EFD17A54-FE79-40E3-8923-9AE8081D1301}" type="slidenum">
              <a:rPr lang="en-US" altLang="ja-JP"/>
              <a:pPr/>
              <a:t>‹#›</a:t>
            </a:fld>
            <a:endParaRPr lang="en-US" altLang="ja-JP" dirty="0"/>
          </a:p>
        </p:txBody>
      </p:sp>
    </p:spTree>
    <p:extLst>
      <p:ext uri="{BB962C8B-B14F-4D97-AF65-F5344CB8AC3E}">
        <p14:creationId xmlns:p14="http://schemas.microsoft.com/office/powerpoint/2010/main" val="909212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a:t>©Go Ota, 2014</a:t>
            </a:r>
          </a:p>
        </p:txBody>
      </p:sp>
      <p:sp>
        <p:nvSpPr>
          <p:cNvPr id="6" name="スライド番号プレースホルダー 5"/>
          <p:cNvSpPr>
            <a:spLocks noGrp="1"/>
          </p:cNvSpPr>
          <p:nvPr>
            <p:ph type="sldNum" sz="quarter" idx="12"/>
          </p:nvPr>
        </p:nvSpPr>
        <p:spPr/>
        <p:txBody>
          <a:bodyPr/>
          <a:lstStyle>
            <a:lvl1pPr>
              <a:defRPr/>
            </a:lvl1pPr>
          </a:lstStyle>
          <a:p>
            <a:fld id="{1A116616-1329-4C20-A24C-3FB265F6AEBC}" type="slidenum">
              <a:rPr lang="en-US" altLang="ja-JP"/>
              <a:pPr/>
              <a:t>‹#›</a:t>
            </a:fld>
            <a:endParaRPr lang="en-US" altLang="ja-JP" dirty="0"/>
          </a:p>
        </p:txBody>
      </p:sp>
    </p:spTree>
    <p:extLst>
      <p:ext uri="{BB962C8B-B14F-4D97-AF65-F5344CB8AC3E}">
        <p14:creationId xmlns:p14="http://schemas.microsoft.com/office/powerpoint/2010/main" val="1652557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a:t>©Go Ota, 2014</a:t>
            </a:r>
          </a:p>
        </p:txBody>
      </p:sp>
      <p:sp>
        <p:nvSpPr>
          <p:cNvPr id="6" name="スライド番号プレースホルダー 5"/>
          <p:cNvSpPr>
            <a:spLocks noGrp="1"/>
          </p:cNvSpPr>
          <p:nvPr>
            <p:ph type="sldNum" sz="quarter" idx="12"/>
          </p:nvPr>
        </p:nvSpPr>
        <p:spPr/>
        <p:txBody>
          <a:bodyPr/>
          <a:lstStyle>
            <a:lvl1pPr>
              <a:defRPr/>
            </a:lvl1pPr>
          </a:lstStyle>
          <a:p>
            <a:fld id="{0680EF05-8FA4-44FD-9732-F927C24D3FA3}" type="slidenum">
              <a:rPr lang="en-US" altLang="ja-JP"/>
              <a:pPr/>
              <a:t>‹#›</a:t>
            </a:fld>
            <a:endParaRPr lang="en-US" altLang="ja-JP" dirty="0"/>
          </a:p>
        </p:txBody>
      </p:sp>
    </p:spTree>
    <p:extLst>
      <p:ext uri="{BB962C8B-B14F-4D97-AF65-F5344CB8AC3E}">
        <p14:creationId xmlns:p14="http://schemas.microsoft.com/office/powerpoint/2010/main" val="33581403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a:t>©Go Ota, 2014</a:t>
            </a:r>
          </a:p>
        </p:txBody>
      </p:sp>
      <p:sp>
        <p:nvSpPr>
          <p:cNvPr id="6" name="スライド番号プレースホルダー 5"/>
          <p:cNvSpPr>
            <a:spLocks noGrp="1"/>
          </p:cNvSpPr>
          <p:nvPr>
            <p:ph type="sldNum" sz="quarter" idx="12"/>
          </p:nvPr>
        </p:nvSpPr>
        <p:spPr/>
        <p:txBody>
          <a:bodyPr/>
          <a:lstStyle>
            <a:lvl1pPr>
              <a:defRPr/>
            </a:lvl1pPr>
          </a:lstStyle>
          <a:p>
            <a:fld id="{EFD17A54-FE79-40E3-8923-9AE8081D1301}" type="slidenum">
              <a:rPr lang="en-US" altLang="ja-JP"/>
              <a:pPr/>
              <a:t>‹#›</a:t>
            </a:fld>
            <a:endParaRPr lang="en-US" altLang="ja-JP"/>
          </a:p>
        </p:txBody>
      </p:sp>
    </p:spTree>
    <p:extLst>
      <p:ext uri="{BB962C8B-B14F-4D97-AF65-F5344CB8AC3E}">
        <p14:creationId xmlns:p14="http://schemas.microsoft.com/office/powerpoint/2010/main" val="26000503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a:t>©Go Ota, 2014</a:t>
            </a:r>
          </a:p>
        </p:txBody>
      </p:sp>
      <p:sp>
        <p:nvSpPr>
          <p:cNvPr id="6" name="スライド番号プレースホルダー 5"/>
          <p:cNvSpPr>
            <a:spLocks noGrp="1"/>
          </p:cNvSpPr>
          <p:nvPr>
            <p:ph type="sldNum" sz="quarter" idx="12"/>
          </p:nvPr>
        </p:nvSpPr>
        <p:spPr/>
        <p:txBody>
          <a:bodyPr/>
          <a:lstStyle>
            <a:lvl1pPr>
              <a:defRPr/>
            </a:lvl1pPr>
          </a:lstStyle>
          <a:p>
            <a:fld id="{50766791-9E44-4D5D-84D2-CA44E8ABFEBA}" type="slidenum">
              <a:rPr lang="en-US" altLang="ja-JP"/>
              <a:pPr/>
              <a:t>‹#›</a:t>
            </a:fld>
            <a:endParaRPr lang="en-US" altLang="ja-JP"/>
          </a:p>
        </p:txBody>
      </p:sp>
    </p:spTree>
    <p:extLst>
      <p:ext uri="{BB962C8B-B14F-4D97-AF65-F5344CB8AC3E}">
        <p14:creationId xmlns:p14="http://schemas.microsoft.com/office/powerpoint/2010/main" val="15245228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a:t>©Go Ota, 2014</a:t>
            </a:r>
          </a:p>
        </p:txBody>
      </p:sp>
      <p:sp>
        <p:nvSpPr>
          <p:cNvPr id="6" name="スライド番号プレースホルダー 5"/>
          <p:cNvSpPr>
            <a:spLocks noGrp="1"/>
          </p:cNvSpPr>
          <p:nvPr>
            <p:ph type="sldNum" sz="quarter" idx="12"/>
          </p:nvPr>
        </p:nvSpPr>
        <p:spPr/>
        <p:txBody>
          <a:bodyPr/>
          <a:lstStyle>
            <a:lvl1pPr>
              <a:defRPr/>
            </a:lvl1pPr>
          </a:lstStyle>
          <a:p>
            <a:fld id="{90FE6E80-D8D4-418F-B1E2-44F29851FD7B}" type="slidenum">
              <a:rPr lang="en-US" altLang="ja-JP"/>
              <a:pPr/>
              <a:t>‹#›</a:t>
            </a:fld>
            <a:endParaRPr lang="en-US" altLang="ja-JP"/>
          </a:p>
        </p:txBody>
      </p:sp>
    </p:spTree>
    <p:extLst>
      <p:ext uri="{BB962C8B-B14F-4D97-AF65-F5344CB8AC3E}">
        <p14:creationId xmlns:p14="http://schemas.microsoft.com/office/powerpoint/2010/main" val="5227006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a:t>©Go Ota, 2014</a:t>
            </a:r>
          </a:p>
        </p:txBody>
      </p:sp>
      <p:sp>
        <p:nvSpPr>
          <p:cNvPr id="7" name="スライド番号プレースホルダー 6"/>
          <p:cNvSpPr>
            <a:spLocks noGrp="1"/>
          </p:cNvSpPr>
          <p:nvPr>
            <p:ph type="sldNum" sz="quarter" idx="12"/>
          </p:nvPr>
        </p:nvSpPr>
        <p:spPr/>
        <p:txBody>
          <a:bodyPr/>
          <a:lstStyle>
            <a:lvl1pPr>
              <a:defRPr/>
            </a:lvl1pPr>
          </a:lstStyle>
          <a:p>
            <a:fld id="{89DA167E-36DC-449B-9FE3-E896DD7C58EA}" type="slidenum">
              <a:rPr lang="en-US" altLang="ja-JP"/>
              <a:pPr/>
              <a:t>‹#›</a:t>
            </a:fld>
            <a:endParaRPr lang="en-US" altLang="ja-JP"/>
          </a:p>
        </p:txBody>
      </p:sp>
    </p:spTree>
    <p:extLst>
      <p:ext uri="{BB962C8B-B14F-4D97-AF65-F5344CB8AC3E}">
        <p14:creationId xmlns:p14="http://schemas.microsoft.com/office/powerpoint/2010/main" val="42494947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a:t>©Go Ota, 2014</a:t>
            </a:r>
          </a:p>
        </p:txBody>
      </p:sp>
      <p:sp>
        <p:nvSpPr>
          <p:cNvPr id="9" name="スライド番号プレースホルダー 8"/>
          <p:cNvSpPr>
            <a:spLocks noGrp="1"/>
          </p:cNvSpPr>
          <p:nvPr>
            <p:ph type="sldNum" sz="quarter" idx="12"/>
          </p:nvPr>
        </p:nvSpPr>
        <p:spPr/>
        <p:txBody>
          <a:bodyPr/>
          <a:lstStyle>
            <a:lvl1pPr>
              <a:defRPr/>
            </a:lvl1pPr>
          </a:lstStyle>
          <a:p>
            <a:fld id="{8B150203-31C9-43DE-9EC1-E54AE4979389}" type="slidenum">
              <a:rPr lang="en-US" altLang="ja-JP"/>
              <a:pPr/>
              <a:t>‹#›</a:t>
            </a:fld>
            <a:endParaRPr lang="en-US" altLang="ja-JP"/>
          </a:p>
        </p:txBody>
      </p:sp>
    </p:spTree>
    <p:extLst>
      <p:ext uri="{BB962C8B-B14F-4D97-AF65-F5344CB8AC3E}">
        <p14:creationId xmlns:p14="http://schemas.microsoft.com/office/powerpoint/2010/main" val="11448319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a:t>©Go Ota, 2014</a:t>
            </a:r>
          </a:p>
        </p:txBody>
      </p:sp>
      <p:sp>
        <p:nvSpPr>
          <p:cNvPr id="5" name="スライド番号プレースホルダー 4"/>
          <p:cNvSpPr>
            <a:spLocks noGrp="1"/>
          </p:cNvSpPr>
          <p:nvPr>
            <p:ph type="sldNum" sz="quarter" idx="12"/>
          </p:nvPr>
        </p:nvSpPr>
        <p:spPr/>
        <p:txBody>
          <a:bodyPr/>
          <a:lstStyle>
            <a:lvl1pPr>
              <a:defRPr/>
            </a:lvl1pPr>
          </a:lstStyle>
          <a:p>
            <a:fld id="{ED62A731-253F-4B19-976D-7EA7B3125DD3}" type="slidenum">
              <a:rPr lang="en-US" altLang="ja-JP"/>
              <a:pPr/>
              <a:t>‹#›</a:t>
            </a:fld>
            <a:endParaRPr lang="en-US" altLang="ja-JP"/>
          </a:p>
        </p:txBody>
      </p:sp>
    </p:spTree>
    <p:extLst>
      <p:ext uri="{BB962C8B-B14F-4D97-AF65-F5344CB8AC3E}">
        <p14:creationId xmlns:p14="http://schemas.microsoft.com/office/powerpoint/2010/main" val="36159482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フッター プレースホルダー 2"/>
          <p:cNvSpPr>
            <a:spLocks noGrp="1"/>
          </p:cNvSpPr>
          <p:nvPr>
            <p:ph type="ftr" sz="quarter" idx="11"/>
          </p:nvPr>
        </p:nvSpPr>
        <p:spPr/>
        <p:txBody>
          <a:bodyPr/>
          <a:lstStyle>
            <a:lvl1pPr>
              <a:defRPr/>
            </a:lvl1pPr>
          </a:lstStyle>
          <a:p>
            <a:r>
              <a:rPr lang="en-US" altLang="ja-JP"/>
              <a:t>©Go Ota, 2014</a:t>
            </a:r>
          </a:p>
        </p:txBody>
      </p:sp>
      <p:sp>
        <p:nvSpPr>
          <p:cNvPr id="4" name="スライド番号プレースホルダー 3"/>
          <p:cNvSpPr>
            <a:spLocks noGrp="1"/>
          </p:cNvSpPr>
          <p:nvPr>
            <p:ph type="sldNum" sz="quarter" idx="12"/>
          </p:nvPr>
        </p:nvSpPr>
        <p:spPr/>
        <p:txBody>
          <a:bodyPr/>
          <a:lstStyle>
            <a:lvl1pPr>
              <a:defRPr/>
            </a:lvl1pPr>
          </a:lstStyle>
          <a:p>
            <a:fld id="{57479B73-A815-4F21-92C6-61809DE83314}" type="slidenum">
              <a:rPr lang="en-US" altLang="ja-JP"/>
              <a:pPr/>
              <a:t>‹#›</a:t>
            </a:fld>
            <a:endParaRPr lang="en-US" altLang="ja-JP"/>
          </a:p>
        </p:txBody>
      </p:sp>
    </p:spTree>
    <p:extLst>
      <p:ext uri="{BB962C8B-B14F-4D97-AF65-F5344CB8AC3E}">
        <p14:creationId xmlns:p14="http://schemas.microsoft.com/office/powerpoint/2010/main" val="26023629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a:t>©Go Ota, 2014</a:t>
            </a:r>
          </a:p>
        </p:txBody>
      </p:sp>
      <p:sp>
        <p:nvSpPr>
          <p:cNvPr id="7" name="スライド番号プレースホルダー 6"/>
          <p:cNvSpPr>
            <a:spLocks noGrp="1"/>
          </p:cNvSpPr>
          <p:nvPr>
            <p:ph type="sldNum" sz="quarter" idx="12"/>
          </p:nvPr>
        </p:nvSpPr>
        <p:spPr/>
        <p:txBody>
          <a:bodyPr/>
          <a:lstStyle>
            <a:lvl1pPr>
              <a:defRPr/>
            </a:lvl1pPr>
          </a:lstStyle>
          <a:p>
            <a:fld id="{B03A5713-61A0-4B11-A3E5-9568F80C627D}" type="slidenum">
              <a:rPr lang="en-US" altLang="ja-JP"/>
              <a:pPr/>
              <a:t>‹#›</a:t>
            </a:fld>
            <a:endParaRPr lang="en-US" altLang="ja-JP"/>
          </a:p>
        </p:txBody>
      </p:sp>
    </p:spTree>
    <p:extLst>
      <p:ext uri="{BB962C8B-B14F-4D97-AF65-F5344CB8AC3E}">
        <p14:creationId xmlns:p14="http://schemas.microsoft.com/office/powerpoint/2010/main" val="1661042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a:t>©Go Ota, 2014</a:t>
            </a:r>
          </a:p>
        </p:txBody>
      </p:sp>
      <p:sp>
        <p:nvSpPr>
          <p:cNvPr id="6" name="スライド番号プレースホルダー 5"/>
          <p:cNvSpPr>
            <a:spLocks noGrp="1"/>
          </p:cNvSpPr>
          <p:nvPr>
            <p:ph type="sldNum" sz="quarter" idx="12"/>
          </p:nvPr>
        </p:nvSpPr>
        <p:spPr/>
        <p:txBody>
          <a:bodyPr/>
          <a:lstStyle>
            <a:lvl1pPr>
              <a:defRPr/>
            </a:lvl1pPr>
          </a:lstStyle>
          <a:p>
            <a:fld id="{50766791-9E44-4D5D-84D2-CA44E8ABFEBA}" type="slidenum">
              <a:rPr lang="en-US" altLang="ja-JP"/>
              <a:pPr/>
              <a:t>‹#›</a:t>
            </a:fld>
            <a:endParaRPr lang="en-US" altLang="ja-JP" dirty="0"/>
          </a:p>
        </p:txBody>
      </p:sp>
    </p:spTree>
    <p:extLst>
      <p:ext uri="{BB962C8B-B14F-4D97-AF65-F5344CB8AC3E}">
        <p14:creationId xmlns:p14="http://schemas.microsoft.com/office/powerpoint/2010/main" val="38685406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a:t>©Go Ota, 2014</a:t>
            </a:r>
          </a:p>
        </p:txBody>
      </p:sp>
      <p:sp>
        <p:nvSpPr>
          <p:cNvPr id="7" name="スライド番号プレースホルダー 6"/>
          <p:cNvSpPr>
            <a:spLocks noGrp="1"/>
          </p:cNvSpPr>
          <p:nvPr>
            <p:ph type="sldNum" sz="quarter" idx="12"/>
          </p:nvPr>
        </p:nvSpPr>
        <p:spPr/>
        <p:txBody>
          <a:bodyPr/>
          <a:lstStyle>
            <a:lvl1pPr>
              <a:defRPr/>
            </a:lvl1pPr>
          </a:lstStyle>
          <a:p>
            <a:fld id="{00501AEA-D94B-4DDF-B8AC-984445C0C451}" type="slidenum">
              <a:rPr lang="en-US" altLang="ja-JP"/>
              <a:pPr/>
              <a:t>‹#›</a:t>
            </a:fld>
            <a:endParaRPr lang="en-US" altLang="ja-JP"/>
          </a:p>
        </p:txBody>
      </p:sp>
    </p:spTree>
    <p:extLst>
      <p:ext uri="{BB962C8B-B14F-4D97-AF65-F5344CB8AC3E}">
        <p14:creationId xmlns:p14="http://schemas.microsoft.com/office/powerpoint/2010/main" val="37065985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a:t>©Go Ota, 2014</a:t>
            </a:r>
          </a:p>
        </p:txBody>
      </p:sp>
      <p:sp>
        <p:nvSpPr>
          <p:cNvPr id="6" name="スライド番号プレースホルダー 5"/>
          <p:cNvSpPr>
            <a:spLocks noGrp="1"/>
          </p:cNvSpPr>
          <p:nvPr>
            <p:ph type="sldNum" sz="quarter" idx="12"/>
          </p:nvPr>
        </p:nvSpPr>
        <p:spPr/>
        <p:txBody>
          <a:bodyPr/>
          <a:lstStyle>
            <a:lvl1pPr>
              <a:defRPr/>
            </a:lvl1pPr>
          </a:lstStyle>
          <a:p>
            <a:fld id="{1A116616-1329-4C20-A24C-3FB265F6AEBC}" type="slidenum">
              <a:rPr lang="en-US" altLang="ja-JP"/>
              <a:pPr/>
              <a:t>‹#›</a:t>
            </a:fld>
            <a:endParaRPr lang="en-US" altLang="ja-JP"/>
          </a:p>
        </p:txBody>
      </p:sp>
    </p:spTree>
    <p:extLst>
      <p:ext uri="{BB962C8B-B14F-4D97-AF65-F5344CB8AC3E}">
        <p14:creationId xmlns:p14="http://schemas.microsoft.com/office/powerpoint/2010/main" val="34030928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a:t>©Go Ota, 2014</a:t>
            </a:r>
          </a:p>
        </p:txBody>
      </p:sp>
      <p:sp>
        <p:nvSpPr>
          <p:cNvPr id="6" name="スライド番号プレースホルダー 5"/>
          <p:cNvSpPr>
            <a:spLocks noGrp="1"/>
          </p:cNvSpPr>
          <p:nvPr>
            <p:ph type="sldNum" sz="quarter" idx="12"/>
          </p:nvPr>
        </p:nvSpPr>
        <p:spPr/>
        <p:txBody>
          <a:bodyPr/>
          <a:lstStyle>
            <a:lvl1pPr>
              <a:defRPr/>
            </a:lvl1pPr>
          </a:lstStyle>
          <a:p>
            <a:fld id="{0680EF05-8FA4-44FD-9732-F927C24D3FA3}" type="slidenum">
              <a:rPr lang="en-US" altLang="ja-JP"/>
              <a:pPr/>
              <a:t>‹#›</a:t>
            </a:fld>
            <a:endParaRPr lang="en-US" altLang="ja-JP"/>
          </a:p>
        </p:txBody>
      </p:sp>
    </p:spTree>
    <p:extLst>
      <p:ext uri="{BB962C8B-B14F-4D97-AF65-F5344CB8AC3E}">
        <p14:creationId xmlns:p14="http://schemas.microsoft.com/office/powerpoint/2010/main" val="534858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a:t>©Go Ota, 2014</a:t>
            </a:r>
          </a:p>
        </p:txBody>
      </p:sp>
      <p:sp>
        <p:nvSpPr>
          <p:cNvPr id="6" name="スライド番号プレースホルダー 5"/>
          <p:cNvSpPr>
            <a:spLocks noGrp="1"/>
          </p:cNvSpPr>
          <p:nvPr>
            <p:ph type="sldNum" sz="quarter" idx="12"/>
          </p:nvPr>
        </p:nvSpPr>
        <p:spPr/>
        <p:txBody>
          <a:bodyPr/>
          <a:lstStyle>
            <a:lvl1pPr>
              <a:defRPr/>
            </a:lvl1pPr>
          </a:lstStyle>
          <a:p>
            <a:fld id="{90FE6E80-D8D4-418F-B1E2-44F29851FD7B}" type="slidenum">
              <a:rPr lang="en-US" altLang="ja-JP"/>
              <a:pPr/>
              <a:t>‹#›</a:t>
            </a:fld>
            <a:endParaRPr lang="en-US" altLang="ja-JP" dirty="0"/>
          </a:p>
        </p:txBody>
      </p:sp>
    </p:spTree>
    <p:extLst>
      <p:ext uri="{BB962C8B-B14F-4D97-AF65-F5344CB8AC3E}">
        <p14:creationId xmlns:p14="http://schemas.microsoft.com/office/powerpoint/2010/main" val="9191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a:t>©Go Ota, 2014</a:t>
            </a:r>
          </a:p>
        </p:txBody>
      </p:sp>
      <p:sp>
        <p:nvSpPr>
          <p:cNvPr id="7" name="スライド番号プレースホルダー 6"/>
          <p:cNvSpPr>
            <a:spLocks noGrp="1"/>
          </p:cNvSpPr>
          <p:nvPr>
            <p:ph type="sldNum" sz="quarter" idx="12"/>
          </p:nvPr>
        </p:nvSpPr>
        <p:spPr/>
        <p:txBody>
          <a:bodyPr/>
          <a:lstStyle>
            <a:lvl1pPr>
              <a:defRPr/>
            </a:lvl1pPr>
          </a:lstStyle>
          <a:p>
            <a:fld id="{89DA167E-36DC-449B-9FE3-E896DD7C58EA}" type="slidenum">
              <a:rPr lang="en-US" altLang="ja-JP"/>
              <a:pPr/>
              <a:t>‹#›</a:t>
            </a:fld>
            <a:endParaRPr lang="en-US" altLang="ja-JP" dirty="0"/>
          </a:p>
        </p:txBody>
      </p:sp>
    </p:spTree>
    <p:extLst>
      <p:ext uri="{BB962C8B-B14F-4D97-AF65-F5344CB8AC3E}">
        <p14:creationId xmlns:p14="http://schemas.microsoft.com/office/powerpoint/2010/main" val="1283426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endParaRPr lang="en-US" altLang="ja-JP" dirty="0"/>
          </a:p>
        </p:txBody>
      </p:sp>
      <p:sp>
        <p:nvSpPr>
          <p:cNvPr id="8" name="フッター プレースホルダー 7"/>
          <p:cNvSpPr>
            <a:spLocks noGrp="1"/>
          </p:cNvSpPr>
          <p:nvPr>
            <p:ph type="ftr" sz="quarter" idx="11"/>
          </p:nvPr>
        </p:nvSpPr>
        <p:spPr/>
        <p:txBody>
          <a:bodyPr/>
          <a:lstStyle>
            <a:lvl1pPr>
              <a:defRPr/>
            </a:lvl1pPr>
          </a:lstStyle>
          <a:p>
            <a:r>
              <a:rPr lang="en-US" altLang="ja-JP" dirty="0"/>
              <a:t>©Go Ota, 2014</a:t>
            </a:r>
          </a:p>
        </p:txBody>
      </p:sp>
      <p:sp>
        <p:nvSpPr>
          <p:cNvPr id="9" name="スライド番号プレースホルダー 8"/>
          <p:cNvSpPr>
            <a:spLocks noGrp="1"/>
          </p:cNvSpPr>
          <p:nvPr>
            <p:ph type="sldNum" sz="quarter" idx="12"/>
          </p:nvPr>
        </p:nvSpPr>
        <p:spPr/>
        <p:txBody>
          <a:bodyPr/>
          <a:lstStyle>
            <a:lvl1pPr>
              <a:defRPr/>
            </a:lvl1pPr>
          </a:lstStyle>
          <a:p>
            <a:fld id="{8B150203-31C9-43DE-9EC1-E54AE4979389}" type="slidenum">
              <a:rPr lang="en-US" altLang="ja-JP"/>
              <a:pPr/>
              <a:t>‹#›</a:t>
            </a:fld>
            <a:endParaRPr lang="en-US" altLang="ja-JP" dirty="0"/>
          </a:p>
        </p:txBody>
      </p:sp>
    </p:spTree>
    <p:extLst>
      <p:ext uri="{BB962C8B-B14F-4D97-AF65-F5344CB8AC3E}">
        <p14:creationId xmlns:p14="http://schemas.microsoft.com/office/powerpoint/2010/main" val="961724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a:t>©Go Ota, 2014</a:t>
            </a:r>
          </a:p>
        </p:txBody>
      </p:sp>
      <p:sp>
        <p:nvSpPr>
          <p:cNvPr id="5" name="スライド番号プレースホルダー 4"/>
          <p:cNvSpPr>
            <a:spLocks noGrp="1"/>
          </p:cNvSpPr>
          <p:nvPr>
            <p:ph type="sldNum" sz="quarter" idx="12"/>
          </p:nvPr>
        </p:nvSpPr>
        <p:spPr/>
        <p:txBody>
          <a:bodyPr/>
          <a:lstStyle>
            <a:lvl1pPr>
              <a:defRPr/>
            </a:lvl1pPr>
          </a:lstStyle>
          <a:p>
            <a:fld id="{ED62A731-253F-4B19-976D-7EA7B3125DD3}" type="slidenum">
              <a:rPr lang="en-US" altLang="ja-JP"/>
              <a:pPr/>
              <a:t>‹#›</a:t>
            </a:fld>
            <a:endParaRPr lang="en-US" altLang="ja-JP" dirty="0"/>
          </a:p>
        </p:txBody>
      </p:sp>
    </p:spTree>
    <p:extLst>
      <p:ext uri="{BB962C8B-B14F-4D97-AF65-F5344CB8AC3E}">
        <p14:creationId xmlns:p14="http://schemas.microsoft.com/office/powerpoint/2010/main" val="3361269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a:t>©Go Ota, 2014</a:t>
            </a:r>
          </a:p>
        </p:txBody>
      </p:sp>
      <p:sp>
        <p:nvSpPr>
          <p:cNvPr id="4" name="スライド番号プレースホルダー 3"/>
          <p:cNvSpPr>
            <a:spLocks noGrp="1"/>
          </p:cNvSpPr>
          <p:nvPr>
            <p:ph type="sldNum" sz="quarter" idx="12"/>
          </p:nvPr>
        </p:nvSpPr>
        <p:spPr/>
        <p:txBody>
          <a:bodyPr/>
          <a:lstStyle>
            <a:lvl1pPr>
              <a:defRPr/>
            </a:lvl1pPr>
          </a:lstStyle>
          <a:p>
            <a:fld id="{57479B73-A815-4F21-92C6-61809DE83314}" type="slidenum">
              <a:rPr lang="en-US" altLang="ja-JP"/>
              <a:pPr/>
              <a:t>‹#›</a:t>
            </a:fld>
            <a:endParaRPr lang="en-US" altLang="ja-JP" dirty="0"/>
          </a:p>
        </p:txBody>
      </p:sp>
    </p:spTree>
    <p:extLst>
      <p:ext uri="{BB962C8B-B14F-4D97-AF65-F5344CB8AC3E}">
        <p14:creationId xmlns:p14="http://schemas.microsoft.com/office/powerpoint/2010/main" val="3946584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a:t>©Go Ota, 2014</a:t>
            </a:r>
          </a:p>
        </p:txBody>
      </p:sp>
      <p:sp>
        <p:nvSpPr>
          <p:cNvPr id="7" name="スライド番号プレースホルダー 6"/>
          <p:cNvSpPr>
            <a:spLocks noGrp="1"/>
          </p:cNvSpPr>
          <p:nvPr>
            <p:ph type="sldNum" sz="quarter" idx="12"/>
          </p:nvPr>
        </p:nvSpPr>
        <p:spPr/>
        <p:txBody>
          <a:bodyPr/>
          <a:lstStyle>
            <a:lvl1pPr>
              <a:defRPr/>
            </a:lvl1pPr>
          </a:lstStyle>
          <a:p>
            <a:fld id="{B03A5713-61A0-4B11-A3E5-9568F80C627D}" type="slidenum">
              <a:rPr lang="en-US" altLang="ja-JP"/>
              <a:pPr/>
              <a:t>‹#›</a:t>
            </a:fld>
            <a:endParaRPr lang="en-US" altLang="ja-JP" dirty="0"/>
          </a:p>
        </p:txBody>
      </p:sp>
    </p:spTree>
    <p:extLst>
      <p:ext uri="{BB962C8B-B14F-4D97-AF65-F5344CB8AC3E}">
        <p14:creationId xmlns:p14="http://schemas.microsoft.com/office/powerpoint/2010/main" val="2356455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dirty="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a:t>©Go Ota, 2014</a:t>
            </a:r>
          </a:p>
        </p:txBody>
      </p:sp>
      <p:sp>
        <p:nvSpPr>
          <p:cNvPr id="7" name="スライド番号プレースホルダー 6"/>
          <p:cNvSpPr>
            <a:spLocks noGrp="1"/>
          </p:cNvSpPr>
          <p:nvPr>
            <p:ph type="sldNum" sz="quarter" idx="12"/>
          </p:nvPr>
        </p:nvSpPr>
        <p:spPr/>
        <p:txBody>
          <a:bodyPr/>
          <a:lstStyle>
            <a:lvl1pPr>
              <a:defRPr/>
            </a:lvl1pPr>
          </a:lstStyle>
          <a:p>
            <a:fld id="{00501AEA-D94B-4DDF-B8AC-984445C0C451}" type="slidenum">
              <a:rPr lang="en-US" altLang="ja-JP"/>
              <a:pPr/>
              <a:t>‹#›</a:t>
            </a:fld>
            <a:endParaRPr lang="en-US" altLang="ja-JP" dirty="0"/>
          </a:p>
        </p:txBody>
      </p:sp>
    </p:spTree>
    <p:extLst>
      <p:ext uri="{BB962C8B-B14F-4D97-AF65-F5344CB8AC3E}">
        <p14:creationId xmlns:p14="http://schemas.microsoft.com/office/powerpoint/2010/main" val="355993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kumimoji="0" sz="1400"/>
            </a:lvl1pPr>
          </a:lstStyle>
          <a:p>
            <a:endParaRPr lang="en-US" altLang="ja-JP"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400"/>
            </a:lvl1pPr>
          </a:lstStyle>
          <a:p>
            <a:r>
              <a:rPr lang="en-US" altLang="ja-JP" dirty="0"/>
              <a:t>©Go Ota, 2014</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400"/>
            </a:lvl1pPr>
          </a:lstStyle>
          <a:p>
            <a:fld id="{ABDDDF70-51DA-48E8-B03B-E0CBBF179418}" type="slidenum">
              <a:rPr lang="en-US" altLang="ja-JP"/>
              <a:pPr/>
              <a:t>‹#›</a:t>
            </a:fld>
            <a:endParaRPr lang="en-US" altLang="ja-JP"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kumimoji="0" sz="1400"/>
            </a:lvl1pPr>
          </a:lstStyle>
          <a:p>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400"/>
            </a:lvl1pPr>
          </a:lstStyle>
          <a:p>
            <a:r>
              <a:rPr lang="en-US" altLang="ja-JP"/>
              <a:t>©Go Ota, 2014</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400"/>
            </a:lvl1pPr>
          </a:lstStyle>
          <a:p>
            <a:fld id="{ABDDDF70-51DA-48E8-B03B-E0CBBF179418}" type="slidenum">
              <a:rPr lang="en-US" altLang="ja-JP"/>
              <a:pPr/>
              <a:t>‹#›</a:t>
            </a:fld>
            <a:endParaRPr lang="en-US" altLang="ja-JP"/>
          </a:p>
        </p:txBody>
      </p:sp>
    </p:spTree>
    <p:extLst>
      <p:ext uri="{BB962C8B-B14F-4D97-AF65-F5344CB8AC3E}">
        <p14:creationId xmlns:p14="http://schemas.microsoft.com/office/powerpoint/2010/main" val="13288620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番号プレースホルダー 5"/>
          <p:cNvSpPr>
            <a:spLocks noGrp="1"/>
          </p:cNvSpPr>
          <p:nvPr>
            <p:ph type="sldNum" sz="quarter" idx="12"/>
          </p:nvPr>
        </p:nvSpPr>
        <p:spPr>
          <a:noFill/>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74FAFF6C-73AB-4A99-8CA0-CD8395AE7C10}" type="slidenum">
              <a:rPr lang="en-US" altLang="ja-JP" sz="1400" smtClean="0"/>
              <a:pPr>
                <a:spcBef>
                  <a:spcPct val="0"/>
                </a:spcBef>
                <a:buFontTx/>
                <a:buNone/>
              </a:pPr>
              <a:t>1</a:t>
            </a:fld>
            <a:endParaRPr lang="en-US" altLang="ja-JP" sz="1400" dirty="0" smtClean="0"/>
          </a:p>
        </p:txBody>
      </p:sp>
      <p:sp>
        <p:nvSpPr>
          <p:cNvPr id="4099" name="Rectangle 2"/>
          <p:cNvSpPr>
            <a:spLocks noGrp="1" noChangeArrowheads="1"/>
          </p:cNvSpPr>
          <p:nvPr>
            <p:ph type="ctrTitle"/>
          </p:nvPr>
        </p:nvSpPr>
        <p:spPr>
          <a:xfrm>
            <a:off x="228600" y="381000"/>
            <a:ext cx="8629650" cy="612775"/>
          </a:xfrm>
        </p:spPr>
        <p:txBody>
          <a:bodyPr/>
          <a:lstStyle/>
          <a:p>
            <a:pPr algn="l" eaLnBrk="1" hangingPunct="1"/>
            <a:r>
              <a:rPr lang="ja-JP" altLang="en-US" sz="3200" dirty="0" smtClean="0">
                <a:ea typeface="メイリオ" panose="020B0604030504040204" pitchFamily="50" charset="-128"/>
              </a:rPr>
              <a:t>情報の授業</a:t>
            </a:r>
            <a:endParaRPr lang="ja-JP" altLang="en-US" sz="2800" dirty="0" smtClean="0">
              <a:ea typeface="メイリオ" panose="020B0604030504040204" pitchFamily="50" charset="-128"/>
            </a:endParaRPr>
          </a:p>
        </p:txBody>
      </p:sp>
      <p:sp>
        <p:nvSpPr>
          <p:cNvPr id="4101" name="Text Box 4"/>
          <p:cNvSpPr txBox="1">
            <a:spLocks noChangeArrowheads="1"/>
          </p:cNvSpPr>
          <p:nvPr/>
        </p:nvSpPr>
        <p:spPr bwMode="auto">
          <a:xfrm>
            <a:off x="400050" y="1028700"/>
            <a:ext cx="8458200" cy="1126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l" eaLnBrk="1" hangingPunct="1">
              <a:lnSpc>
                <a:spcPct val="120000"/>
              </a:lnSpc>
              <a:spcBef>
                <a:spcPct val="0"/>
              </a:spcBef>
              <a:buFontTx/>
              <a:buNone/>
            </a:pPr>
            <a:r>
              <a:rPr lang="ja-JP" altLang="en-US" sz="2800" dirty="0">
                <a:latin typeface="メイリオ" panose="020B0604030504040204" pitchFamily="50" charset="-128"/>
                <a:ea typeface="メイリオ" panose="020B0604030504040204" pitchFamily="50" charset="-128"/>
              </a:rPr>
              <a:t>アプリ等を活用した勉強方法の改善</a:t>
            </a:r>
            <a:r>
              <a:rPr lang="en-US" altLang="ja-JP" sz="2800" dirty="0">
                <a:latin typeface="メイリオ" panose="020B0604030504040204" pitchFamily="50" charset="-128"/>
                <a:ea typeface="メイリオ" panose="020B0604030504040204" pitchFamily="50" charset="-128"/>
              </a:rPr>
              <a:t>(</a:t>
            </a:r>
            <a:r>
              <a:rPr lang="ja-JP" altLang="en-US" sz="2800" dirty="0">
                <a:latin typeface="メイリオ" panose="020B0604030504040204" pitchFamily="50" charset="-128"/>
                <a:ea typeface="メイリオ" panose="020B0604030504040204" pitchFamily="50" charset="-128"/>
              </a:rPr>
              <a:t>評価</a:t>
            </a:r>
            <a:r>
              <a:rPr lang="en-US" altLang="ja-JP" sz="2800" dirty="0" smtClean="0">
                <a:latin typeface="メイリオ" panose="020B0604030504040204" pitchFamily="50" charset="-128"/>
                <a:ea typeface="メイリオ" panose="020B0604030504040204" pitchFamily="50" charset="-128"/>
              </a:rPr>
              <a:t>)</a:t>
            </a:r>
            <a:endParaRPr lang="ja-JP" altLang="en-US" sz="2800" dirty="0" smtClean="0">
              <a:latin typeface="メイリオ" panose="020B0604030504040204" pitchFamily="50" charset="-128"/>
              <a:ea typeface="メイリオ" panose="020B0604030504040204" pitchFamily="50" charset="-128"/>
            </a:endParaRPr>
          </a:p>
          <a:p>
            <a:pPr algn="l" eaLnBrk="1" hangingPunct="1">
              <a:lnSpc>
                <a:spcPct val="120000"/>
              </a:lnSpc>
              <a:spcBef>
                <a:spcPct val="0"/>
              </a:spcBef>
              <a:buFontTx/>
              <a:buNone/>
            </a:pPr>
            <a:endParaRPr lang="ja-JP" altLang="en-US" sz="2800" dirty="0"/>
          </a:p>
        </p:txBody>
      </p:sp>
      <p:pic>
        <p:nvPicPr>
          <p:cNvPr id="2" name="図 1"/>
          <p:cNvPicPr>
            <a:picLocks noChangeAspect="1"/>
          </p:cNvPicPr>
          <p:nvPr/>
        </p:nvPicPr>
        <p:blipFill>
          <a:blip r:embed="rId2"/>
          <a:stretch>
            <a:fillRect/>
          </a:stretch>
        </p:blipFill>
        <p:spPr>
          <a:xfrm>
            <a:off x="5486400" y="2817474"/>
            <a:ext cx="2667000" cy="3665876"/>
          </a:xfrm>
          <a:prstGeom prst="rect">
            <a:avLst/>
          </a:prstGeom>
        </p:spPr>
      </p:pic>
      <p:pic>
        <p:nvPicPr>
          <p:cNvPr id="7" name="図 6"/>
          <p:cNvPicPr/>
          <p:nvPr/>
        </p:nvPicPr>
        <p:blipFill>
          <a:blip r:embed="rId3">
            <a:extLst>
              <a:ext uri="{28A0092B-C50C-407E-A947-70E740481C1C}">
                <a14:useLocalDpi xmlns:a14="http://schemas.microsoft.com/office/drawing/2010/main" val="0"/>
              </a:ext>
            </a:extLst>
          </a:blip>
          <a:srcRect/>
          <a:stretch>
            <a:fillRect/>
          </a:stretch>
        </p:blipFill>
        <p:spPr bwMode="auto">
          <a:xfrm>
            <a:off x="400050" y="5971383"/>
            <a:ext cx="1383302" cy="510979"/>
          </a:xfrm>
          <a:prstGeom prst="rect">
            <a:avLst/>
          </a:prstGeom>
          <a:noFill/>
          <a:ln>
            <a:noFill/>
          </a:ln>
        </p:spPr>
      </p:pic>
      <p:sp>
        <p:nvSpPr>
          <p:cNvPr id="8" name="Rectangle 3"/>
          <p:cNvSpPr txBox="1">
            <a:spLocks noChangeArrowheads="1"/>
          </p:cNvSpPr>
          <p:nvPr/>
        </p:nvSpPr>
        <p:spPr bwMode="auto">
          <a:xfrm>
            <a:off x="1783352" y="6018812"/>
            <a:ext cx="1252537"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kumimoji="1" sz="2400" kern="1200">
                <a:solidFill>
                  <a:schemeClr val="tx1"/>
                </a:solidFill>
                <a:latin typeface="+mn-lt"/>
                <a:ea typeface="+mn-ea"/>
                <a:cs typeface="+mn-cs"/>
              </a:defRPr>
            </a:lvl1pPr>
            <a:lvl2pPr marL="457200" indent="0" algn="ctr" rtl="0" fontAlgn="base">
              <a:spcBef>
                <a:spcPct val="20000"/>
              </a:spcBef>
              <a:spcAft>
                <a:spcPct val="0"/>
              </a:spcAft>
              <a:buNone/>
              <a:defRPr kumimoji="1" sz="2000" kern="1200">
                <a:solidFill>
                  <a:schemeClr val="tx1"/>
                </a:solidFill>
                <a:latin typeface="+mn-lt"/>
                <a:ea typeface="+mn-ea"/>
                <a:cs typeface="+mn-cs"/>
              </a:defRPr>
            </a:lvl2pPr>
            <a:lvl3pPr marL="914400" indent="0" algn="ctr" rtl="0" fontAlgn="base">
              <a:spcBef>
                <a:spcPct val="20000"/>
              </a:spcBef>
              <a:spcAft>
                <a:spcPct val="0"/>
              </a:spcAft>
              <a:buNone/>
              <a:defRPr kumimoji="1" sz="1800" kern="1200">
                <a:solidFill>
                  <a:schemeClr val="tx1"/>
                </a:solidFill>
                <a:latin typeface="+mn-lt"/>
                <a:ea typeface="+mn-ea"/>
                <a:cs typeface="+mn-cs"/>
              </a:defRPr>
            </a:lvl3pPr>
            <a:lvl4pPr marL="1371600" indent="0" algn="ctr" rtl="0" fontAlgn="base">
              <a:spcBef>
                <a:spcPct val="20000"/>
              </a:spcBef>
              <a:spcAft>
                <a:spcPct val="0"/>
              </a:spcAft>
              <a:buNone/>
              <a:defRPr kumimoji="1" sz="1600" kern="1200">
                <a:solidFill>
                  <a:schemeClr val="tx1"/>
                </a:solidFill>
                <a:latin typeface="+mn-lt"/>
                <a:ea typeface="+mn-ea"/>
                <a:cs typeface="+mn-cs"/>
              </a:defRPr>
            </a:lvl4pPr>
            <a:lvl5pPr marL="1828800" indent="0" algn="ctr" rtl="0" fontAlgn="base">
              <a:spcBef>
                <a:spcPct val="20000"/>
              </a:spcBef>
              <a:spcAft>
                <a:spcPct val="0"/>
              </a:spcAft>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20000"/>
              </a:lnSpc>
            </a:pPr>
            <a:r>
              <a:rPr lang="en-US" altLang="ja-JP" sz="2000" dirty="0" err="1" smtClean="0">
                <a:latin typeface="メイリオ" panose="020B0604030504040204" pitchFamily="50" charset="-128"/>
                <a:ea typeface="メイリオ" panose="020B0604030504040204" pitchFamily="50" charset="-128"/>
              </a:rPr>
              <a:t>Go.Ota</a:t>
            </a:r>
            <a:r>
              <a:rPr lang="ja-JP" altLang="en-US" dirty="0" smtClean="0">
                <a:latin typeface="メイリオ" panose="020B0604030504040204" pitchFamily="50" charset="-128"/>
                <a:ea typeface="メイリオ" panose="020B0604030504040204" pitchFamily="50" charset="-128"/>
              </a:rPr>
              <a:t> </a:t>
            </a:r>
            <a:endParaRPr lang="en-US" altLang="ja-JP"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0880845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7091" y="274639"/>
            <a:ext cx="8229600" cy="473507"/>
          </a:xfrm>
        </p:spPr>
        <p:txBody>
          <a:bodyPr/>
          <a:lstStyle/>
          <a:p>
            <a:pPr algn="l"/>
            <a:r>
              <a:rPr lang="ja-JP" altLang="en-US" sz="2800" dirty="0" smtClean="0">
                <a:solidFill>
                  <a:srgbClr val="FF0000"/>
                </a:solidFill>
                <a:latin typeface="メイリオ" panose="020B0604030504040204" pitchFamily="50" charset="-128"/>
                <a:ea typeface="メイリオ" panose="020B0604030504040204" pitchFamily="50" charset="-128"/>
              </a:rPr>
              <a:t>今年度の授業</a:t>
            </a:r>
            <a:endParaRPr kumimoji="1" lang="ja-JP" altLang="en-US" sz="2800" dirty="0">
              <a:solidFill>
                <a:srgbClr val="FF0000"/>
              </a:solidFill>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277091" y="899160"/>
            <a:ext cx="2786149" cy="707886"/>
          </a:xfrm>
          <a:prstGeom prst="rect">
            <a:avLst/>
          </a:prstGeom>
          <a:noFill/>
          <a:ln w="19050">
            <a:solidFill>
              <a:schemeClr val="tx1"/>
            </a:solidFill>
          </a:ln>
        </p:spPr>
        <p:txBody>
          <a:bodyPr wrap="square" rtlCol="0">
            <a:spAutoFit/>
          </a:bodyPr>
          <a:lstStyle/>
          <a:p>
            <a:pPr algn="l"/>
            <a:r>
              <a:rPr lang="en-US" altLang="ja-JP" sz="2000" dirty="0" smtClean="0">
                <a:latin typeface="メイリオ" panose="020B0604030504040204" pitchFamily="50" charset="-128"/>
                <a:ea typeface="メイリオ" panose="020B0604030504040204" pitchFamily="50" charset="-128"/>
              </a:rPr>
              <a:t>Scratch</a:t>
            </a:r>
            <a:r>
              <a:rPr lang="ja-JP" altLang="en-US" sz="2000" dirty="0">
                <a:latin typeface="メイリオ" panose="020B0604030504040204" pitchFamily="50" charset="-128"/>
                <a:ea typeface="メイリオ" panose="020B0604030504040204" pitchFamily="50" charset="-128"/>
              </a:rPr>
              <a:t>の入門と自由</a:t>
            </a:r>
            <a:r>
              <a:rPr lang="ja-JP" altLang="en-US" sz="2000" dirty="0" smtClean="0">
                <a:latin typeface="メイリオ" panose="020B0604030504040204" pitchFamily="50" charset="-128"/>
                <a:ea typeface="メイリオ" panose="020B0604030504040204" pitchFamily="50" charset="-128"/>
              </a:rPr>
              <a:t>な作品</a:t>
            </a:r>
            <a:r>
              <a:rPr lang="ja-JP" altLang="en-US" sz="2000" dirty="0">
                <a:latin typeface="メイリオ" panose="020B0604030504040204" pitchFamily="50" charset="-128"/>
                <a:ea typeface="メイリオ" panose="020B0604030504040204" pitchFamily="50" charset="-128"/>
              </a:rPr>
              <a:t>の開発</a:t>
            </a:r>
            <a:endParaRPr kumimoji="1" lang="ja-JP" altLang="en-US" sz="2000" dirty="0">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311381" y="2164000"/>
            <a:ext cx="2786149" cy="1323439"/>
          </a:xfrm>
          <a:prstGeom prst="rect">
            <a:avLst/>
          </a:prstGeom>
          <a:noFill/>
          <a:ln w="19050">
            <a:solidFill>
              <a:schemeClr val="tx1"/>
            </a:solidFill>
          </a:ln>
        </p:spPr>
        <p:txBody>
          <a:bodyPr wrap="square" rtlCol="0">
            <a:spAutoFit/>
          </a:bodyPr>
          <a:lstStyle/>
          <a:p>
            <a:pPr algn="l"/>
            <a:r>
              <a:rPr lang="ja-JP" altLang="en-US" sz="2000" dirty="0" smtClean="0">
                <a:latin typeface="メイリオ" panose="020B0604030504040204" pitchFamily="50" charset="-128"/>
                <a:ea typeface="メイリオ" panose="020B0604030504040204" pitchFamily="50" charset="-128"/>
              </a:rPr>
              <a:t>プログラム</a:t>
            </a:r>
            <a:r>
              <a:rPr lang="ja-JP" altLang="en-US" sz="2000" dirty="0">
                <a:latin typeface="メイリオ" panose="020B0604030504040204" pitchFamily="50" charset="-128"/>
                <a:ea typeface="メイリオ" panose="020B0604030504040204" pitchFamily="50" charset="-128"/>
              </a:rPr>
              <a:t>の基本構造と</a:t>
            </a:r>
            <a:r>
              <a:rPr lang="ja-JP" altLang="en-US" sz="2000" dirty="0" smtClean="0">
                <a:latin typeface="メイリオ" panose="020B0604030504040204" pitchFamily="50" charset="-128"/>
                <a:ea typeface="メイリオ" panose="020B0604030504040204" pitchFamily="50" charset="-128"/>
              </a:rPr>
              <a:t>フローチャートのプログラミング</a:t>
            </a:r>
            <a:br>
              <a:rPr lang="ja-JP" altLang="en-US" sz="2000" dirty="0" smtClean="0">
                <a:latin typeface="メイリオ" panose="020B0604030504040204" pitchFamily="50" charset="-128"/>
                <a:ea typeface="メイリオ" panose="020B0604030504040204" pitchFamily="50" charset="-128"/>
              </a:rPr>
            </a:br>
            <a:r>
              <a:rPr lang="en-US" altLang="ja-JP" sz="2000" dirty="0" smtClean="0">
                <a:latin typeface="メイリオ" panose="020B0604030504040204" pitchFamily="50" charset="-128"/>
                <a:ea typeface="メイリオ" panose="020B0604030504040204" pitchFamily="50" charset="-128"/>
              </a:rPr>
              <a:t>(Scratch)</a:t>
            </a:r>
            <a:endParaRPr kumimoji="1" lang="ja-JP" altLang="en-US" sz="2000"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4922520" y="809106"/>
            <a:ext cx="2468880" cy="1015663"/>
          </a:xfrm>
          <a:prstGeom prst="rect">
            <a:avLst/>
          </a:prstGeom>
          <a:noFill/>
          <a:ln w="19050">
            <a:solidFill>
              <a:schemeClr val="tx1"/>
            </a:solidFill>
            <a:prstDash val="solid"/>
          </a:ln>
        </p:spPr>
        <p:txBody>
          <a:bodyPr wrap="square" rtlCol="0">
            <a:spAutoFit/>
          </a:bodyPr>
          <a:lstStyle/>
          <a:p>
            <a:pPr algn="l"/>
            <a:r>
              <a:rPr lang="ja-JP" altLang="en-US" sz="2000" dirty="0" smtClean="0">
                <a:latin typeface="メイリオ" panose="020B0604030504040204" pitchFamily="50" charset="-128"/>
                <a:ea typeface="メイリオ" panose="020B0604030504040204" pitchFamily="50" charset="-128"/>
              </a:rPr>
              <a:t>プログラムとしての</a:t>
            </a:r>
            <a:r>
              <a:rPr lang="en-US" altLang="ja-JP" sz="2000" dirty="0" smtClean="0">
                <a:latin typeface="メイリオ" panose="020B0604030504040204" pitchFamily="50" charset="-128"/>
                <a:ea typeface="メイリオ" panose="020B0604030504040204" pitchFamily="50" charset="-128"/>
              </a:rPr>
              <a:t>Word/Excel/PPT</a:t>
            </a:r>
            <a:br>
              <a:rPr lang="en-US" altLang="ja-JP" sz="2000" dirty="0" smtClean="0">
                <a:latin typeface="メイリオ" panose="020B0604030504040204" pitchFamily="50" charset="-128"/>
                <a:ea typeface="メイリオ" panose="020B0604030504040204" pitchFamily="50" charset="-128"/>
              </a:rPr>
            </a:br>
            <a:r>
              <a:rPr lang="ja-JP" altLang="en-US" sz="2000" dirty="0" smtClean="0">
                <a:latin typeface="メイリオ" panose="020B0604030504040204" pitchFamily="50" charset="-128"/>
                <a:ea typeface="メイリオ" panose="020B0604030504040204" pitchFamily="50" charset="-128"/>
              </a:rPr>
              <a:t>の理解・操作</a:t>
            </a:r>
            <a:endParaRPr kumimoji="1" lang="ja-JP" altLang="en-US" sz="2000" dirty="0">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3573780" y="2567208"/>
            <a:ext cx="2377440" cy="1631216"/>
          </a:xfrm>
          <a:prstGeom prst="rect">
            <a:avLst/>
          </a:prstGeom>
          <a:noFill/>
          <a:ln w="19050">
            <a:solidFill>
              <a:schemeClr val="tx1"/>
            </a:solidFill>
          </a:ln>
        </p:spPr>
        <p:txBody>
          <a:bodyPr wrap="square" rtlCol="0">
            <a:spAutoFit/>
          </a:bodyPr>
          <a:lstStyle/>
          <a:p>
            <a:pPr algn="l"/>
            <a:r>
              <a:rPr lang="ja-JP" altLang="en-US" sz="2000" dirty="0" smtClean="0">
                <a:latin typeface="メイリオ" panose="020B0604030504040204" pitchFamily="50" charset="-128"/>
                <a:ea typeface="メイリオ" panose="020B0604030504040204" pitchFamily="50" charset="-128"/>
              </a:rPr>
              <a:t>スマホアプリ開発</a:t>
            </a:r>
            <a:r>
              <a:rPr lang="en-US" altLang="ja-JP" sz="2000" dirty="0" smtClean="0">
                <a:latin typeface="メイリオ" panose="020B0604030504040204" pitchFamily="50" charset="-128"/>
                <a:ea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rPr>
              <a:t/>
            </a:r>
            <a:br>
              <a:rPr lang="ja-JP" altLang="en-US" sz="2000" dirty="0">
                <a:latin typeface="メイリオ" panose="020B0604030504040204" pitchFamily="50" charset="-128"/>
                <a:ea typeface="メイリオ" panose="020B0604030504040204" pitchFamily="50" charset="-128"/>
              </a:rPr>
            </a:br>
            <a:r>
              <a:rPr lang="ja-JP" altLang="en-US" sz="2000" dirty="0" smtClean="0">
                <a:latin typeface="メイリオ" panose="020B0604030504040204" pitchFamily="50" charset="-128"/>
                <a:ea typeface="メイリオ" panose="020B0604030504040204" pitchFamily="50" charset="-128"/>
              </a:rPr>
              <a:t>設計・開発から、ソフトの評価・改良まで</a:t>
            </a:r>
            <a:br>
              <a:rPr lang="ja-JP" altLang="en-US" sz="2000" dirty="0" smtClean="0">
                <a:latin typeface="メイリオ" panose="020B0604030504040204" pitchFamily="50" charset="-128"/>
                <a:ea typeface="メイリオ" panose="020B0604030504040204" pitchFamily="50" charset="-128"/>
              </a:rPr>
            </a:br>
            <a:r>
              <a:rPr lang="en-US" altLang="ja-JP" sz="2000" dirty="0" smtClean="0">
                <a:latin typeface="メイリオ" panose="020B0604030504040204" pitchFamily="50" charset="-128"/>
                <a:ea typeface="メイリオ" panose="020B0604030504040204" pitchFamily="50" charset="-128"/>
              </a:rPr>
              <a:t>(Scratch V3)</a:t>
            </a:r>
            <a:endParaRPr kumimoji="1" lang="ja-JP" altLang="en-US" sz="2000" dirty="0">
              <a:latin typeface="メイリオ" panose="020B0604030504040204" pitchFamily="50" charset="-128"/>
              <a:ea typeface="メイリオ" panose="020B0604030504040204" pitchFamily="50" charset="-128"/>
            </a:endParaRPr>
          </a:p>
        </p:txBody>
      </p:sp>
      <p:sp>
        <p:nvSpPr>
          <p:cNvPr id="17" name="テキスト ボックス 16"/>
          <p:cNvSpPr txBox="1"/>
          <p:nvPr/>
        </p:nvSpPr>
        <p:spPr>
          <a:xfrm>
            <a:off x="6492240" y="2600672"/>
            <a:ext cx="2377440" cy="1323439"/>
          </a:xfrm>
          <a:prstGeom prst="rect">
            <a:avLst/>
          </a:prstGeom>
          <a:noFill/>
          <a:ln w="19050">
            <a:solidFill>
              <a:schemeClr val="tx1"/>
            </a:solidFill>
          </a:ln>
        </p:spPr>
        <p:txBody>
          <a:bodyPr wrap="square" rtlCol="0">
            <a:spAutoFit/>
          </a:bodyPr>
          <a:lstStyle/>
          <a:p>
            <a:pPr algn="l"/>
            <a:r>
              <a:rPr lang="ja-JP" altLang="en-US" sz="2000" dirty="0" smtClean="0">
                <a:latin typeface="メイリオ" panose="020B0604030504040204" pitchFamily="50" charset="-128"/>
                <a:ea typeface="メイリオ" panose="020B0604030504040204" pitchFamily="50" charset="-128"/>
              </a:rPr>
              <a:t>袖高の生徒って</a:t>
            </a:r>
            <a:r>
              <a:rPr lang="en-US" altLang="ja-JP" sz="2000" dirty="0" smtClean="0">
                <a:latin typeface="メイリオ" panose="020B0604030504040204" pitchFamily="50" charset="-128"/>
                <a:ea typeface="メイリオ" panose="020B0604030504040204" pitchFamily="50" charset="-128"/>
              </a:rPr>
              <a:t/>
            </a:r>
            <a:br>
              <a:rPr lang="en-US" altLang="ja-JP" sz="2000" dirty="0" smtClean="0">
                <a:latin typeface="メイリオ" panose="020B0604030504040204" pitchFamily="50" charset="-128"/>
                <a:ea typeface="メイリオ" panose="020B0604030504040204" pitchFamily="50" charset="-128"/>
              </a:rPr>
            </a:br>
            <a:r>
              <a:rPr lang="ja-JP" altLang="en-US" sz="2000" dirty="0" smtClean="0">
                <a:latin typeface="メイリオ" panose="020B0604030504040204" pitchFamily="50" charset="-128"/>
                <a:ea typeface="メイリオ" panose="020B0604030504040204" pitchFamily="50" charset="-128"/>
              </a:rPr>
              <a:t>どう</a:t>
            </a:r>
            <a:r>
              <a:rPr lang="ja-JP" altLang="en-US" sz="2000" dirty="0" err="1" smtClean="0">
                <a:latin typeface="メイリオ" panose="020B0604030504040204" pitchFamily="50" charset="-128"/>
                <a:ea typeface="メイリオ" panose="020B0604030504040204" pitchFamily="50" charset="-128"/>
              </a:rPr>
              <a:t>よ</a:t>
            </a:r>
            <a:r>
              <a:rPr lang="ja-JP" altLang="en-US" sz="2000" dirty="0" smtClean="0">
                <a:latin typeface="メイリオ" panose="020B0604030504040204" pitchFamily="50" charset="-128"/>
                <a:ea typeface="メイリオ" panose="020B0604030504040204" pitchFamily="50" charset="-128"/>
              </a:rPr>
              <a:t>調査</a:t>
            </a:r>
            <a:r>
              <a:rPr lang="en-US" altLang="ja-JP" sz="2000" dirty="0" smtClean="0">
                <a:latin typeface="メイリオ" panose="020B0604030504040204" pitchFamily="50" charset="-128"/>
                <a:ea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rPr>
              <a:t/>
            </a:r>
            <a:br>
              <a:rPr lang="ja-JP" altLang="en-US" sz="2000" dirty="0">
                <a:latin typeface="メイリオ" panose="020B0604030504040204" pitchFamily="50" charset="-128"/>
                <a:ea typeface="メイリオ" panose="020B0604030504040204" pitchFamily="50" charset="-128"/>
              </a:rPr>
            </a:br>
            <a:r>
              <a:rPr lang="ja-JP" altLang="en-US" sz="2000" dirty="0" smtClean="0">
                <a:latin typeface="メイリオ" panose="020B0604030504040204" pitchFamily="50" charset="-128"/>
                <a:ea typeface="メイリオ" panose="020B0604030504040204" pitchFamily="50" charset="-128"/>
              </a:rPr>
              <a:t>調査から統計分析まで</a:t>
            </a:r>
            <a:r>
              <a:rPr lang="en-US" altLang="ja-JP" sz="2000" dirty="0" smtClean="0">
                <a:latin typeface="メイリオ" panose="020B0604030504040204" pitchFamily="50" charset="-128"/>
                <a:ea typeface="メイリオ" panose="020B0604030504040204" pitchFamily="50" charset="-128"/>
              </a:rPr>
              <a:t>(Excel)</a:t>
            </a:r>
            <a:endParaRPr kumimoji="1" lang="ja-JP" altLang="en-US" sz="2000" dirty="0">
              <a:latin typeface="メイリオ" panose="020B0604030504040204" pitchFamily="50" charset="-128"/>
              <a:ea typeface="メイリオ" panose="020B0604030504040204" pitchFamily="50" charset="-128"/>
            </a:endParaRPr>
          </a:p>
        </p:txBody>
      </p:sp>
      <p:cxnSp>
        <p:nvCxnSpPr>
          <p:cNvPr id="19" name="直線コネクタ 18"/>
          <p:cNvCxnSpPr/>
          <p:nvPr/>
        </p:nvCxnSpPr>
        <p:spPr>
          <a:xfrm>
            <a:off x="1639686" y="1600899"/>
            <a:ext cx="0" cy="566199"/>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3112770" y="2943292"/>
            <a:ext cx="510540" cy="1648"/>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5995035" y="3165701"/>
            <a:ext cx="510540" cy="1648"/>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a:stCxn id="10" idx="3"/>
            <a:endCxn id="13" idx="1"/>
          </p:cNvCxnSpPr>
          <p:nvPr/>
        </p:nvCxnSpPr>
        <p:spPr>
          <a:xfrm>
            <a:off x="3063240" y="1406992"/>
            <a:ext cx="185928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7010400" y="1824769"/>
            <a:ext cx="0" cy="742439"/>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a:endCxn id="15" idx="0"/>
          </p:cNvCxnSpPr>
          <p:nvPr/>
        </p:nvCxnSpPr>
        <p:spPr>
          <a:xfrm>
            <a:off x="3063240" y="1629789"/>
            <a:ext cx="1699260" cy="937419"/>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75930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番号プレースホルダー 5"/>
          <p:cNvSpPr>
            <a:spLocks noGrp="1"/>
          </p:cNvSpPr>
          <p:nvPr>
            <p:ph type="sldNum" sz="quarter" idx="12"/>
          </p:nvPr>
        </p:nvSpPr>
        <p:spPr>
          <a:noFill/>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74FAFF6C-73AB-4A99-8CA0-CD8395AE7C10}" type="slidenum">
              <a:rPr lang="en-US" altLang="ja-JP" sz="1400" smtClean="0"/>
              <a:pPr>
                <a:spcBef>
                  <a:spcPct val="0"/>
                </a:spcBef>
                <a:buFontTx/>
                <a:buNone/>
              </a:pPr>
              <a:t>3</a:t>
            </a:fld>
            <a:endParaRPr lang="en-US" altLang="ja-JP" sz="1400" smtClean="0"/>
          </a:p>
        </p:txBody>
      </p:sp>
      <p:sp>
        <p:nvSpPr>
          <p:cNvPr id="4099" name="Rectangle 2"/>
          <p:cNvSpPr>
            <a:spLocks noGrp="1" noChangeArrowheads="1"/>
          </p:cNvSpPr>
          <p:nvPr>
            <p:ph type="ctrTitle"/>
          </p:nvPr>
        </p:nvSpPr>
        <p:spPr>
          <a:xfrm>
            <a:off x="384320" y="271318"/>
            <a:ext cx="7772400" cy="978292"/>
          </a:xfrm>
        </p:spPr>
        <p:txBody>
          <a:bodyPr/>
          <a:lstStyle/>
          <a:p>
            <a:pPr algn="l" eaLnBrk="1" hangingPunct="1"/>
            <a:r>
              <a:rPr lang="ja-JP" altLang="en-US" sz="2800" dirty="0" smtClean="0">
                <a:ea typeface="メイリオ" panose="020B0604030504040204" pitchFamily="50" charset="-128"/>
              </a:rPr>
              <a:t/>
            </a:r>
            <a:br>
              <a:rPr lang="ja-JP" altLang="en-US" sz="2800" dirty="0" smtClean="0">
                <a:ea typeface="メイリオ" panose="020B0604030504040204" pitchFamily="50" charset="-128"/>
              </a:rPr>
            </a:br>
            <a:r>
              <a:rPr lang="ja-JP" altLang="en-US" sz="2800" dirty="0" smtClean="0">
                <a:ea typeface="メイリオ" panose="020B0604030504040204" pitchFamily="50" charset="-128"/>
              </a:rPr>
              <a:t/>
            </a:r>
            <a:br>
              <a:rPr lang="ja-JP" altLang="en-US" sz="2800" dirty="0" smtClean="0">
                <a:ea typeface="メイリオ" panose="020B0604030504040204" pitchFamily="50" charset="-128"/>
              </a:rPr>
            </a:br>
            <a:r>
              <a:rPr lang="ja-JP" altLang="en-US" sz="2800" dirty="0">
                <a:ea typeface="メイリオ" panose="020B0604030504040204" pitchFamily="50" charset="-128"/>
              </a:rPr>
              <a:t/>
            </a:r>
            <a:br>
              <a:rPr lang="ja-JP" altLang="en-US" sz="2800" dirty="0">
                <a:ea typeface="メイリオ" panose="020B0604030504040204" pitchFamily="50" charset="-128"/>
              </a:rPr>
            </a:br>
            <a:r>
              <a:rPr lang="ja-JP" altLang="en-US" sz="2800" dirty="0" smtClean="0">
                <a:ea typeface="メイリオ" panose="020B0604030504040204" pitchFamily="50" charset="-128"/>
              </a:rPr>
              <a:t/>
            </a:r>
            <a:br>
              <a:rPr lang="ja-JP" altLang="en-US" sz="2800" dirty="0" smtClean="0">
                <a:ea typeface="メイリオ" panose="020B0604030504040204" pitchFamily="50" charset="-128"/>
              </a:rPr>
            </a:br>
            <a:r>
              <a:rPr lang="ja-JP" altLang="en-US" sz="2800" dirty="0" smtClean="0">
                <a:ea typeface="メイリオ" panose="020B0604030504040204" pitchFamily="50" charset="-128"/>
              </a:rPr>
              <a:t>スマホアプリ</a:t>
            </a:r>
            <a:r>
              <a:rPr lang="ja-JP" altLang="en-US" sz="2800" dirty="0">
                <a:ea typeface="メイリオ" panose="020B0604030504040204" pitchFamily="50" charset="-128"/>
              </a:rPr>
              <a:t>を活用した勉強方法の</a:t>
            </a:r>
            <a:r>
              <a:rPr lang="ja-JP" altLang="en-US" sz="2800" dirty="0" smtClean="0">
                <a:ea typeface="メイリオ" panose="020B0604030504040204" pitchFamily="50" charset="-128"/>
              </a:rPr>
              <a:t>改善 </a:t>
            </a:r>
            <a:br>
              <a:rPr lang="ja-JP" altLang="en-US" sz="2800" dirty="0" smtClean="0">
                <a:ea typeface="メイリオ" panose="020B0604030504040204" pitchFamily="50" charset="-128"/>
              </a:rPr>
            </a:br>
            <a:r>
              <a:rPr lang="ja-JP" altLang="en-US" sz="2800" dirty="0" smtClean="0">
                <a:ea typeface="メイリオ" panose="020B0604030504040204" pitchFamily="50" charset="-128"/>
              </a:rPr>
              <a:t>計画書　</a:t>
            </a:r>
            <a:r>
              <a:rPr lang="en-US" altLang="ja-JP" sz="2800" dirty="0" smtClean="0">
                <a:ea typeface="メイリオ" panose="020B0604030504040204" pitchFamily="50" charset="-128"/>
              </a:rPr>
              <a:t>1</a:t>
            </a:r>
            <a:r>
              <a:rPr lang="ja-JP" altLang="en-US" sz="2800" dirty="0" smtClean="0">
                <a:ea typeface="メイリオ" panose="020B0604030504040204" pitchFamily="50" charset="-128"/>
              </a:rPr>
              <a:t>学期に作成</a:t>
            </a:r>
          </a:p>
        </p:txBody>
      </p:sp>
      <p:sp>
        <p:nvSpPr>
          <p:cNvPr id="4103" name="Rectangle 7"/>
          <p:cNvSpPr>
            <a:spLocks noChangeArrowheads="1"/>
          </p:cNvSpPr>
          <p:nvPr/>
        </p:nvSpPr>
        <p:spPr bwMode="auto">
          <a:xfrm>
            <a:off x="1944688" y="2435225"/>
            <a:ext cx="6913562" cy="211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990600" indent="-5334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371600" indent="-4572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752600" indent="-3810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209800" indent="-3810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667000" indent="-3810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3124200" indent="-3810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581400" indent="-3810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4038600" indent="-3810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120000"/>
              </a:lnSpc>
              <a:buFontTx/>
              <a:buNone/>
            </a:pPr>
            <a:endParaRPr lang="en-US" altLang="ja-JP" sz="2400">
              <a:latin typeface="メイリオ" panose="020B0604030504040204" pitchFamily="50" charset="-128"/>
              <a:ea typeface="メイリオ" panose="020B0604030504040204" pitchFamily="50" charset="-128"/>
            </a:endParaRPr>
          </a:p>
        </p:txBody>
      </p:sp>
      <p:cxnSp>
        <p:nvCxnSpPr>
          <p:cNvPr id="6" name="直線コネクタ 5"/>
          <p:cNvCxnSpPr>
            <a:stCxn id="7" idx="2"/>
            <a:endCxn id="10" idx="2"/>
          </p:cNvCxnSpPr>
          <p:nvPr/>
        </p:nvCxnSpPr>
        <p:spPr bwMode="auto">
          <a:xfrm flipH="1">
            <a:off x="1925012" y="2421840"/>
            <a:ext cx="19676" cy="2510770"/>
          </a:xfrm>
          <a:prstGeom prst="line">
            <a:avLst/>
          </a:prstGeom>
          <a:solidFill>
            <a:schemeClr val="accent1"/>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テキスト ボックス 6"/>
          <p:cNvSpPr txBox="1"/>
          <p:nvPr/>
        </p:nvSpPr>
        <p:spPr>
          <a:xfrm>
            <a:off x="537392" y="1898620"/>
            <a:ext cx="2814592" cy="523220"/>
          </a:xfrm>
          <a:prstGeom prst="rect">
            <a:avLst/>
          </a:prstGeom>
          <a:solidFill>
            <a:schemeClr val="bg1"/>
          </a:solidFill>
          <a:ln w="19050">
            <a:solidFill>
              <a:schemeClr val="tx1"/>
            </a:solidFill>
          </a:ln>
        </p:spPr>
        <p:txBody>
          <a:bodyPr wrap="square" rtlCol="0">
            <a:spAutoFit/>
          </a:bodyPr>
          <a:lstStyle/>
          <a:p>
            <a:pPr algn="l"/>
            <a:r>
              <a:rPr lang="en-US" altLang="ja-JP" sz="2800" dirty="0" smtClean="0">
                <a:latin typeface="メイリオ" panose="020B0604030504040204" pitchFamily="50" charset="-128"/>
                <a:ea typeface="メイリオ" panose="020B0604030504040204" pitchFamily="50" charset="-128"/>
              </a:rPr>
              <a:t>1. </a:t>
            </a:r>
            <a:r>
              <a:rPr lang="ja-JP" altLang="en-US" sz="2800" dirty="0" smtClean="0">
                <a:latin typeface="メイリオ" panose="020B0604030504040204" pitchFamily="50" charset="-128"/>
                <a:ea typeface="メイリオ" panose="020B0604030504040204" pitchFamily="50" charset="-128"/>
              </a:rPr>
              <a:t>現状分析</a:t>
            </a:r>
            <a:endParaRPr kumimoji="1" lang="ja-JP" altLang="en-US" sz="2800"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552633" y="2746345"/>
            <a:ext cx="2804160" cy="523220"/>
          </a:xfrm>
          <a:prstGeom prst="rect">
            <a:avLst/>
          </a:prstGeom>
          <a:solidFill>
            <a:schemeClr val="bg1"/>
          </a:solidFill>
          <a:ln w="19050">
            <a:solidFill>
              <a:schemeClr val="tx1"/>
            </a:solidFill>
          </a:ln>
        </p:spPr>
        <p:txBody>
          <a:bodyPr wrap="square" rtlCol="0">
            <a:spAutoFit/>
          </a:bodyPr>
          <a:lstStyle/>
          <a:p>
            <a:pPr algn="l"/>
            <a:r>
              <a:rPr kumimoji="1" lang="en-US" altLang="ja-JP" sz="2800" dirty="0" smtClean="0">
                <a:latin typeface="メイリオ" panose="020B0604030504040204" pitchFamily="50" charset="-128"/>
                <a:ea typeface="メイリオ" panose="020B0604030504040204" pitchFamily="50" charset="-128"/>
              </a:rPr>
              <a:t>2. </a:t>
            </a:r>
            <a:r>
              <a:rPr kumimoji="1" lang="ja-JP" altLang="en-US" sz="2800" dirty="0" smtClean="0">
                <a:latin typeface="メイリオ" panose="020B0604030504040204" pitchFamily="50" charset="-128"/>
                <a:ea typeface="メイリオ" panose="020B0604030504040204" pitchFamily="50" charset="-128"/>
              </a:rPr>
              <a:t>問題点</a:t>
            </a:r>
            <a:endParaRPr kumimoji="1" lang="ja-JP" altLang="en-US" sz="2800" dirty="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552633" y="3594070"/>
            <a:ext cx="2804159" cy="523220"/>
          </a:xfrm>
          <a:prstGeom prst="rect">
            <a:avLst/>
          </a:prstGeom>
          <a:solidFill>
            <a:schemeClr val="bg1"/>
          </a:solidFill>
          <a:ln w="19050">
            <a:solidFill>
              <a:schemeClr val="tx1"/>
            </a:solidFill>
          </a:ln>
        </p:spPr>
        <p:txBody>
          <a:bodyPr wrap="square" rtlCol="0">
            <a:spAutoFit/>
          </a:bodyPr>
          <a:lstStyle/>
          <a:p>
            <a:pPr algn="l"/>
            <a:r>
              <a:rPr lang="en-US" altLang="ja-JP" sz="2800" dirty="0" smtClean="0">
                <a:latin typeface="メイリオ" panose="020B0604030504040204" pitchFamily="50" charset="-128"/>
                <a:ea typeface="メイリオ" panose="020B0604030504040204" pitchFamily="50" charset="-128"/>
              </a:rPr>
              <a:t>3. </a:t>
            </a:r>
            <a:r>
              <a:rPr lang="ja-JP" altLang="en-US" sz="2800" dirty="0">
                <a:latin typeface="メイリオ" panose="020B0604030504040204" pitchFamily="50" charset="-128"/>
                <a:ea typeface="メイリオ" panose="020B0604030504040204" pitchFamily="50" charset="-128"/>
              </a:rPr>
              <a:t>計画</a:t>
            </a:r>
          </a:p>
        </p:txBody>
      </p:sp>
      <p:sp>
        <p:nvSpPr>
          <p:cNvPr id="10" name="テキスト ボックス 9"/>
          <p:cNvSpPr txBox="1"/>
          <p:nvPr/>
        </p:nvSpPr>
        <p:spPr>
          <a:xfrm>
            <a:off x="507478" y="4409390"/>
            <a:ext cx="2835067" cy="523220"/>
          </a:xfrm>
          <a:prstGeom prst="rect">
            <a:avLst/>
          </a:prstGeom>
          <a:solidFill>
            <a:schemeClr val="bg1"/>
          </a:solidFill>
          <a:ln w="19050">
            <a:solidFill>
              <a:schemeClr val="tx1"/>
            </a:solidFill>
          </a:ln>
        </p:spPr>
        <p:txBody>
          <a:bodyPr wrap="square" rtlCol="0">
            <a:spAutoFit/>
          </a:bodyPr>
          <a:lstStyle/>
          <a:p>
            <a:pPr algn="l"/>
            <a:r>
              <a:rPr kumimoji="1" lang="en-US" altLang="ja-JP" sz="2800" dirty="0" smtClean="0">
                <a:latin typeface="メイリオ" panose="020B0604030504040204" pitchFamily="50" charset="-128"/>
                <a:ea typeface="メイリオ" panose="020B0604030504040204" pitchFamily="50" charset="-128"/>
              </a:rPr>
              <a:t>4.</a:t>
            </a:r>
            <a:r>
              <a:rPr kumimoji="1" lang="ja-JP" altLang="en-US" sz="2800" dirty="0" smtClean="0">
                <a:latin typeface="メイリオ" panose="020B0604030504040204" pitchFamily="50" charset="-128"/>
                <a:ea typeface="メイリオ" panose="020B0604030504040204" pitchFamily="50" charset="-128"/>
              </a:rPr>
              <a:t>評価方法</a:t>
            </a:r>
            <a:endParaRPr kumimoji="1" lang="ja-JP" altLang="en-US" sz="2800" dirty="0">
              <a:latin typeface="メイリオ" panose="020B0604030504040204" pitchFamily="50" charset="-128"/>
              <a:ea typeface="メイリオ" panose="020B0604030504040204" pitchFamily="50" charset="-128"/>
            </a:endParaRPr>
          </a:p>
        </p:txBody>
      </p:sp>
      <p:cxnSp>
        <p:nvCxnSpPr>
          <p:cNvPr id="12" name="直線コネクタ 11"/>
          <p:cNvCxnSpPr>
            <a:stCxn id="13" idx="2"/>
            <a:endCxn id="15" idx="2"/>
          </p:cNvCxnSpPr>
          <p:nvPr/>
        </p:nvCxnSpPr>
        <p:spPr bwMode="auto">
          <a:xfrm>
            <a:off x="5824577" y="3266420"/>
            <a:ext cx="8904" cy="1695450"/>
          </a:xfrm>
          <a:prstGeom prst="line">
            <a:avLst/>
          </a:prstGeom>
          <a:solidFill>
            <a:schemeClr val="accent1"/>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テキスト ボックス 12"/>
          <p:cNvSpPr txBox="1"/>
          <p:nvPr/>
        </p:nvSpPr>
        <p:spPr>
          <a:xfrm>
            <a:off x="4114800" y="2743200"/>
            <a:ext cx="3419553" cy="523220"/>
          </a:xfrm>
          <a:prstGeom prst="rect">
            <a:avLst/>
          </a:prstGeom>
          <a:solidFill>
            <a:schemeClr val="bg1"/>
          </a:solidFill>
          <a:ln w="19050">
            <a:solidFill>
              <a:schemeClr val="tx1"/>
            </a:solidFill>
          </a:ln>
        </p:spPr>
        <p:txBody>
          <a:bodyPr wrap="square" rtlCol="0">
            <a:spAutoFit/>
          </a:bodyPr>
          <a:lstStyle/>
          <a:p>
            <a:pPr algn="l"/>
            <a:r>
              <a:rPr lang="ja-JP" altLang="en-US" sz="2800" dirty="0" smtClean="0">
                <a:latin typeface="メイリオ" panose="020B0604030504040204" pitchFamily="50" charset="-128"/>
                <a:ea typeface="メイリオ" panose="020B0604030504040204" pitchFamily="50" charset="-128"/>
              </a:rPr>
              <a:t>使用アプリ</a:t>
            </a:r>
          </a:p>
        </p:txBody>
      </p:sp>
      <p:sp>
        <p:nvSpPr>
          <p:cNvPr id="14" name="テキスト ボックス 13"/>
          <p:cNvSpPr txBox="1"/>
          <p:nvPr/>
        </p:nvSpPr>
        <p:spPr>
          <a:xfrm>
            <a:off x="4130041" y="3590925"/>
            <a:ext cx="3406879" cy="523220"/>
          </a:xfrm>
          <a:prstGeom prst="rect">
            <a:avLst/>
          </a:prstGeom>
          <a:solidFill>
            <a:schemeClr val="bg1"/>
          </a:solidFill>
          <a:ln w="19050">
            <a:solidFill>
              <a:schemeClr val="tx1"/>
            </a:solidFill>
          </a:ln>
        </p:spPr>
        <p:txBody>
          <a:bodyPr wrap="square" rtlCol="0">
            <a:spAutoFit/>
          </a:bodyPr>
          <a:lstStyle/>
          <a:p>
            <a:pPr algn="l"/>
            <a:r>
              <a:rPr kumimoji="1" lang="ja-JP" altLang="en-US" sz="2800" dirty="0" smtClean="0">
                <a:latin typeface="メイリオ" panose="020B0604030504040204" pitchFamily="50" charset="-128"/>
                <a:ea typeface="メイリオ" panose="020B0604030504040204" pitchFamily="50" charset="-128"/>
              </a:rPr>
              <a:t>目標</a:t>
            </a:r>
            <a:endParaRPr kumimoji="1" lang="ja-JP" altLang="en-US" sz="2800" dirty="0">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4130042" y="4438650"/>
            <a:ext cx="3406878" cy="523220"/>
          </a:xfrm>
          <a:prstGeom prst="rect">
            <a:avLst/>
          </a:prstGeom>
          <a:solidFill>
            <a:schemeClr val="bg1"/>
          </a:solidFill>
          <a:ln w="19050">
            <a:solidFill>
              <a:schemeClr val="tx1"/>
            </a:solidFill>
          </a:ln>
        </p:spPr>
        <p:txBody>
          <a:bodyPr wrap="square" rtlCol="0">
            <a:spAutoFit/>
          </a:bodyPr>
          <a:lstStyle/>
          <a:p>
            <a:pPr algn="l"/>
            <a:r>
              <a:rPr lang="ja-JP" altLang="en-US" sz="2800" dirty="0" smtClean="0">
                <a:latin typeface="メイリオ" panose="020B0604030504040204" pitchFamily="50" charset="-128"/>
                <a:ea typeface="メイリオ" panose="020B0604030504040204" pitchFamily="50" charset="-128"/>
              </a:rPr>
              <a:t>使用方法</a:t>
            </a:r>
            <a:endParaRPr lang="ja-JP" altLang="en-US" sz="2800" dirty="0">
              <a:latin typeface="メイリオ" panose="020B0604030504040204" pitchFamily="50" charset="-128"/>
              <a:ea typeface="メイリオ" panose="020B0604030504040204" pitchFamily="50" charset="-128"/>
            </a:endParaRPr>
          </a:p>
        </p:txBody>
      </p:sp>
      <p:sp>
        <p:nvSpPr>
          <p:cNvPr id="4" name="左中かっこ 3"/>
          <p:cNvSpPr/>
          <p:nvPr/>
        </p:nvSpPr>
        <p:spPr bwMode="auto">
          <a:xfrm>
            <a:off x="3639223" y="2889220"/>
            <a:ext cx="246977" cy="2043390"/>
          </a:xfrm>
          <a:prstGeom prst="leftBrace">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13618162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9BAA429-4C41-4106-A4CE-C42D79842F18}" type="slidenum">
              <a:rPr kumimoji="0" lang="en-US" altLang="ja-JP"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ja-JP"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1748" name="Text Box 4"/>
          <p:cNvSpPr txBox="1">
            <a:spLocks noChangeArrowheads="1"/>
          </p:cNvSpPr>
          <p:nvPr/>
        </p:nvSpPr>
        <p:spPr bwMode="auto">
          <a:xfrm>
            <a:off x="457200" y="304800"/>
            <a:ext cx="7162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PDCA</a:t>
            </a:r>
            <a:r>
              <a:rPr kumimoji="1" lang="ja-JP" altLang="en-US" sz="2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サイクル　</a:t>
            </a:r>
            <a:r>
              <a:rPr kumimoji="1" lang="en-US" altLang="ja-JP" sz="2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-&gt; R-PDCA</a:t>
            </a:r>
            <a:r>
              <a:rPr kumimoji="1" lang="ja-JP" altLang="en-US" sz="2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サイクル</a:t>
            </a:r>
            <a:endParaRPr kumimoji="1" lang="ja-JP" altLang="en-US" sz="2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pic>
        <p:nvPicPr>
          <p:cNvPr id="31819" name="Picture 75" descr="A19_Fig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739" y="1411713"/>
            <a:ext cx="3540395" cy="2516404"/>
          </a:xfrm>
          <a:prstGeom prst="rect">
            <a:avLst/>
          </a:prstGeom>
          <a:noFill/>
          <a:extLst>
            <a:ext uri="{909E8E84-426E-40DD-AFC4-6F175D3DCCD1}">
              <a14:hiddenFill xmlns:a14="http://schemas.microsoft.com/office/drawing/2010/main">
                <a:solidFill>
                  <a:srgbClr val="FFFFFF"/>
                </a:solidFill>
              </a14:hiddenFill>
            </a:ext>
          </a:extLst>
        </p:spPr>
      </p:pic>
      <p:sp>
        <p:nvSpPr>
          <p:cNvPr id="31820" name="Text Box 76"/>
          <p:cNvSpPr txBox="1">
            <a:spLocks noChangeArrowheads="1"/>
          </p:cNvSpPr>
          <p:nvPr/>
        </p:nvSpPr>
        <p:spPr bwMode="auto">
          <a:xfrm>
            <a:off x="457200" y="4472513"/>
            <a:ext cx="8001000" cy="2031325"/>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kumimoji="1">
                <a:solidFill>
                  <a:schemeClr val="tx1"/>
                </a:solidFill>
                <a:latin typeface="Arial" panose="020B0604020202020204" pitchFamily="34" charset="0"/>
                <a:ea typeface="ＭＳ Ｐゴシック" panose="020B0600070205080204" pitchFamily="50" charset="-128"/>
              </a:defRPr>
            </a:lvl1pPr>
            <a:lvl2pPr marL="800100" indent="-342900">
              <a:defRPr kumimoji="1">
                <a:solidFill>
                  <a:schemeClr val="tx1"/>
                </a:solidFill>
                <a:latin typeface="Arial" panose="020B0604020202020204" pitchFamily="34" charset="0"/>
                <a:ea typeface="ＭＳ Ｐゴシック" panose="020B0600070205080204" pitchFamily="50" charset="-128"/>
              </a:defRPr>
            </a:lvl2pPr>
            <a:lvl3pPr marL="1257300" indent="-342900">
              <a:defRPr kumimoji="1">
                <a:solidFill>
                  <a:schemeClr val="tx1"/>
                </a:solidFill>
                <a:latin typeface="Arial" panose="020B0604020202020204" pitchFamily="34" charset="0"/>
                <a:ea typeface="ＭＳ Ｐゴシック" panose="020B0600070205080204" pitchFamily="50" charset="-128"/>
              </a:defRPr>
            </a:lvl3pPr>
            <a:lvl4pPr marL="1714500" indent="-342900">
              <a:defRPr kumimoji="1">
                <a:solidFill>
                  <a:schemeClr val="tx1"/>
                </a:solidFill>
                <a:latin typeface="Arial" panose="020B0604020202020204" pitchFamily="34" charset="0"/>
                <a:ea typeface="ＭＳ Ｐゴシック" panose="020B0600070205080204" pitchFamily="50" charset="-128"/>
              </a:defRPr>
            </a:lvl4pPr>
            <a:lvl5pPr marL="2171700" indent="-342900">
              <a:defRPr kumimoji="1">
                <a:solidFill>
                  <a:schemeClr val="tx1"/>
                </a:solidFill>
                <a:latin typeface="Arial" panose="020B0604020202020204" pitchFamily="34" charset="0"/>
                <a:ea typeface="ＭＳ Ｐゴシック" panose="020B0600070205080204" pitchFamily="50" charset="-128"/>
              </a:defRPr>
            </a:lvl5pPr>
            <a:lvl6pPr marL="26289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861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433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000500" indent="-3429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1" lang="en-US" altLang="ja-JP" sz="1800" b="1" i="0" u="none" strike="noStrike" kern="120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cs typeface="+mn-cs"/>
              </a:rPr>
              <a:t>Research</a:t>
            </a:r>
            <a:r>
              <a:rPr kumimoji="1" lang="en-US" altLang="ja-JP" sz="18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800" b="1" i="0" u="none" strike="noStrike" kern="120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cs typeface="+mn-cs"/>
              </a:rPr>
              <a:t>実態</a:t>
            </a:r>
            <a:r>
              <a:rPr kumimoji="1" lang="ja-JP" altLang="en-US" sz="18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調査・診断</a:t>
            </a:r>
            <a:r>
              <a:rPr kumimoji="1" lang="ja-JP" altLang="en-US" sz="1800" b="1" i="0" u="none" strike="noStrike" kern="120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cs typeface="+mn-cs"/>
              </a:rPr>
              <a:t>） </a:t>
            </a:r>
            <a:r>
              <a:rPr kumimoji="1" lang="en-US" altLang="ja-JP" sz="1800" b="1" i="0" u="none" strike="noStrike" kern="120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en-US" altLang="ja-JP" sz="1800" b="0" i="0" u="none" strike="noStrike" kern="120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cs typeface="+mn-cs"/>
              </a:rPr>
              <a:t> </a:t>
            </a:r>
            <a:r>
              <a:rPr kumimoji="1" lang="ja-JP" altLang="en-US" sz="1800" b="0" i="0" u="none" strike="noStrike" kern="120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cs typeface="+mn-cs"/>
              </a:rPr>
              <a:t>現状や、その問題点を明らかにする。</a:t>
            </a:r>
            <a:endParaRPr kumimoji="1" lang="en-US" altLang="ja-JP" sz="18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1" lang="en-US" altLang="ja-JP" sz="18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Plan</a:t>
            </a:r>
            <a:r>
              <a:rPr kumimoji="1" lang="ja-JP" altLang="en-US" sz="18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（計画）</a:t>
            </a: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：過去の経験や現在の状況をもとに目的を達成するための活動の内容、スケジュールと成果、使用リソースなどの計画を作成する。</a:t>
            </a: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1" lang="en-US" altLang="ja-JP" sz="18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Do</a:t>
            </a:r>
            <a:r>
              <a:rPr kumimoji="1" lang="ja-JP" altLang="en-US" sz="18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（実施・実行）</a:t>
            </a: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：計画に沿って活動を行う</a:t>
            </a: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1" lang="en-US" altLang="ja-JP" sz="18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Check</a:t>
            </a:r>
            <a:r>
              <a:rPr kumimoji="1" lang="ja-JP" altLang="en-US" sz="18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（点検・評価）</a:t>
            </a: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：活動と成果が沿っているかどうかを確認する</a:t>
            </a: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1" lang="en-US" altLang="ja-JP" sz="18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Act</a:t>
            </a:r>
            <a:r>
              <a:rPr kumimoji="1" lang="ja-JP" altLang="en-US" sz="18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（処置・改善）</a:t>
            </a: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：活動と成果が計画に沿っていない部分を調べて処置をする</a:t>
            </a:r>
          </a:p>
        </p:txBody>
      </p:sp>
      <p:sp>
        <p:nvSpPr>
          <p:cNvPr id="3" name="楕円 2"/>
          <p:cNvSpPr/>
          <p:nvPr/>
        </p:nvSpPr>
        <p:spPr bwMode="auto">
          <a:xfrm>
            <a:off x="723900" y="833080"/>
            <a:ext cx="1752600" cy="494556"/>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 name="テキスト ボックス 1"/>
          <p:cNvSpPr txBox="1"/>
          <p:nvPr/>
        </p:nvSpPr>
        <p:spPr>
          <a:xfrm>
            <a:off x="762000" y="878672"/>
            <a:ext cx="1676400" cy="369332"/>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1" i="0" u="none" strike="noStrike" kern="120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cs typeface="+mn-cs"/>
              </a:rPr>
              <a:t>Research</a:t>
            </a:r>
            <a:endParaRPr kumimoji="1" lang="ja-JP" altLang="en-US" sz="18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 name="下矢印 3"/>
          <p:cNvSpPr/>
          <p:nvPr/>
        </p:nvSpPr>
        <p:spPr bwMode="auto">
          <a:xfrm rot="17609336">
            <a:off x="2461016" y="1091075"/>
            <a:ext cx="269155" cy="225822"/>
          </a:xfrm>
          <a:prstGeom prst="down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5" name="テキスト ボックス 4"/>
          <p:cNvSpPr txBox="1"/>
          <p:nvPr/>
        </p:nvSpPr>
        <p:spPr>
          <a:xfrm>
            <a:off x="4152898" y="873613"/>
            <a:ext cx="4488181" cy="3170099"/>
          </a:xfrm>
          <a:prstGeom prst="rect">
            <a:avLst/>
          </a:prstGeom>
          <a:noFill/>
        </p:spPr>
        <p:txBody>
          <a:bodyPr wrap="square" rtlCol="0">
            <a:spAutoFit/>
          </a:bodyPr>
          <a:lstStyle/>
          <a:p>
            <a:pPr algn="l"/>
            <a:r>
              <a:rPr kumimoji="1" lang="ja-JP" altLang="en-US" sz="2000" dirty="0" smtClean="0">
                <a:latin typeface="メイリオ" panose="020B0604030504040204" pitchFamily="50" charset="-128"/>
                <a:ea typeface="メイリオ" panose="020B0604030504040204" pitchFamily="50" charset="-128"/>
              </a:rPr>
              <a:t>今回の授業は、</a:t>
            </a:r>
            <a:r>
              <a:rPr kumimoji="1" lang="en-US" altLang="ja-JP" sz="2000" dirty="0" smtClean="0">
                <a:latin typeface="メイリオ" panose="020B0604030504040204" pitchFamily="50" charset="-128"/>
                <a:ea typeface="メイリオ" panose="020B0604030504040204" pitchFamily="50" charset="-128"/>
              </a:rPr>
              <a:t>PDCA</a:t>
            </a:r>
            <a:r>
              <a:rPr kumimoji="1" lang="ja-JP" altLang="en-US" sz="2000" dirty="0" smtClean="0">
                <a:latin typeface="メイリオ" panose="020B0604030504040204" pitchFamily="50" charset="-128"/>
                <a:ea typeface="メイリオ" panose="020B0604030504040204" pitchFamily="50" charset="-128"/>
              </a:rPr>
              <a:t>サイクルの</a:t>
            </a:r>
            <a:r>
              <a:rPr kumimoji="1" lang="en-US" altLang="ja-JP" sz="2000" dirty="0" smtClean="0">
                <a:latin typeface="メイリオ" panose="020B0604030504040204" pitchFamily="50" charset="-128"/>
                <a:ea typeface="メイリオ" panose="020B0604030504040204" pitchFamily="50" charset="-128"/>
              </a:rPr>
              <a:t>C</a:t>
            </a:r>
            <a:r>
              <a:rPr kumimoji="1" lang="ja-JP" altLang="en-US" sz="2000" dirty="0" smtClean="0">
                <a:latin typeface="メイリオ" panose="020B0604030504040204" pitchFamily="50" charset="-128"/>
                <a:ea typeface="メイリオ" panose="020B0604030504040204" pitchFamily="50" charset="-128"/>
              </a:rPr>
              <a:t>と</a:t>
            </a:r>
            <a:r>
              <a:rPr kumimoji="1" lang="en-US" altLang="ja-JP" sz="2000" dirty="0" smtClean="0">
                <a:latin typeface="メイリオ" panose="020B0604030504040204" pitchFamily="50" charset="-128"/>
                <a:ea typeface="メイリオ" panose="020B0604030504040204" pitchFamily="50" charset="-128"/>
              </a:rPr>
              <a:t>A</a:t>
            </a:r>
            <a:r>
              <a:rPr kumimoji="1" lang="ja-JP" altLang="en-US" sz="2000" dirty="0" smtClean="0">
                <a:latin typeface="メイリオ" panose="020B0604030504040204" pitchFamily="50" charset="-128"/>
                <a:ea typeface="メイリオ" panose="020B0604030504040204" pitchFamily="50" charset="-128"/>
              </a:rPr>
              <a:t>についてのレポート作成。</a:t>
            </a:r>
          </a:p>
          <a:p>
            <a:pPr algn="l"/>
            <a:endParaRPr lang="ja-JP" altLang="en-US" sz="2000" dirty="0">
              <a:latin typeface="メイリオ" panose="020B0604030504040204" pitchFamily="50" charset="-128"/>
              <a:ea typeface="メイリオ" panose="020B0604030504040204" pitchFamily="50" charset="-128"/>
            </a:endParaRPr>
          </a:p>
          <a:p>
            <a:pPr algn="l"/>
            <a:r>
              <a:rPr lang="ja-JP" altLang="en-US" sz="2000" dirty="0">
                <a:latin typeface="メイリオ" panose="020B0604030504040204" pitchFamily="50" charset="-128"/>
                <a:ea typeface="メイリオ" panose="020B0604030504040204" pitchFamily="50" charset="-128"/>
              </a:rPr>
              <a:t>本文</a:t>
            </a:r>
            <a:r>
              <a:rPr lang="ja-JP" altLang="en-US" sz="2000" dirty="0" smtClean="0">
                <a:latin typeface="メイリオ" panose="020B0604030504040204" pitchFamily="50" charset="-128"/>
                <a:ea typeface="メイリオ" panose="020B0604030504040204" pitchFamily="50" charset="-128"/>
              </a:rPr>
              <a:t>は</a:t>
            </a:r>
            <a:r>
              <a:rPr lang="en-US" altLang="ja-JP" sz="2000" dirty="0" smtClean="0">
                <a:latin typeface="メイリオ" panose="020B0604030504040204" pitchFamily="50" charset="-128"/>
                <a:ea typeface="メイリオ" panose="020B0604030504040204" pitchFamily="50" charset="-128"/>
              </a:rPr>
              <a:t>A4</a:t>
            </a:r>
            <a:r>
              <a:rPr lang="ja-JP" altLang="en-US" sz="2000" dirty="0" smtClean="0">
                <a:latin typeface="メイリオ" panose="020B0604030504040204" pitchFamily="50" charset="-128"/>
                <a:ea typeface="メイリオ" panose="020B0604030504040204" pitchFamily="50" charset="-128"/>
              </a:rPr>
              <a:t>で</a:t>
            </a:r>
            <a:r>
              <a:rPr lang="en-US" altLang="ja-JP" sz="2000" dirty="0" smtClean="0">
                <a:latin typeface="メイリオ" panose="020B0604030504040204" pitchFamily="50" charset="-128"/>
                <a:ea typeface="メイリオ" panose="020B0604030504040204" pitchFamily="50" charset="-128"/>
              </a:rPr>
              <a:t>800</a:t>
            </a:r>
            <a:r>
              <a:rPr lang="ja-JP" altLang="en-US" sz="2000" dirty="0" smtClean="0">
                <a:latin typeface="メイリオ" panose="020B0604030504040204" pitchFamily="50" charset="-128"/>
                <a:ea typeface="メイリオ" panose="020B0604030504040204" pitchFamily="50" charset="-128"/>
              </a:rPr>
              <a:t>文字程度。</a:t>
            </a:r>
          </a:p>
          <a:p>
            <a:pPr algn="l"/>
            <a:r>
              <a:rPr kumimoji="1" lang="ja-JP" altLang="en-US" sz="2000" dirty="0">
                <a:latin typeface="メイリオ" panose="020B0604030504040204" pitchFamily="50" charset="-128"/>
                <a:ea typeface="メイリオ" panose="020B0604030504040204" pitchFamily="50" charset="-128"/>
              </a:rPr>
              <a:t>提出</a:t>
            </a:r>
            <a:r>
              <a:rPr kumimoji="1" lang="ja-JP" altLang="en-US" sz="2000" dirty="0" smtClean="0">
                <a:latin typeface="メイリオ" panose="020B0604030504040204" pitchFamily="50" charset="-128"/>
                <a:ea typeface="メイリオ" panose="020B0604030504040204" pitchFamily="50" charset="-128"/>
              </a:rPr>
              <a:t>は次の授業の最後に印刷したもの。</a:t>
            </a:r>
          </a:p>
          <a:p>
            <a:pPr algn="l"/>
            <a:endParaRPr lang="ja-JP" altLang="en-US" sz="2000" dirty="0">
              <a:latin typeface="メイリオ" panose="020B0604030504040204" pitchFamily="50" charset="-128"/>
              <a:ea typeface="メイリオ" panose="020B0604030504040204" pitchFamily="50" charset="-128"/>
            </a:endParaRPr>
          </a:p>
          <a:p>
            <a:pPr algn="l"/>
            <a:r>
              <a:rPr kumimoji="1" lang="ja-JP" altLang="en-US" sz="2000" dirty="0" smtClean="0">
                <a:latin typeface="メイリオ" panose="020B0604030504040204" pitchFamily="50" charset="-128"/>
                <a:ea typeface="メイリオ" panose="020B0604030504040204" pitchFamily="50" charset="-128"/>
              </a:rPr>
              <a:t>演習ポイントは</a:t>
            </a:r>
            <a:r>
              <a:rPr kumimoji="1" lang="en-US" altLang="ja-JP" sz="2000" dirty="0" smtClean="0">
                <a:latin typeface="メイリオ" panose="020B0604030504040204" pitchFamily="50" charset="-128"/>
                <a:ea typeface="メイリオ" panose="020B0604030504040204" pitchFamily="50" charset="-128"/>
              </a:rPr>
              <a:t>2</a:t>
            </a:r>
            <a:r>
              <a:rPr kumimoji="1" lang="ja-JP" altLang="en-US" sz="2000" dirty="0" smtClean="0">
                <a:latin typeface="メイリオ" panose="020B0604030504040204" pitchFamily="50" charset="-128"/>
                <a:ea typeface="メイリオ" panose="020B0604030504040204" pitchFamily="50" charset="-128"/>
              </a:rPr>
              <a:t>ポイント</a:t>
            </a:r>
            <a:br>
              <a:rPr kumimoji="1" lang="ja-JP" altLang="en-US" sz="2000" dirty="0" smtClean="0">
                <a:latin typeface="メイリオ" panose="020B0604030504040204" pitchFamily="50" charset="-128"/>
                <a:ea typeface="メイリオ" panose="020B0604030504040204" pitchFamily="50" charset="-128"/>
              </a:rPr>
            </a:br>
            <a:r>
              <a:rPr kumimoji="1" lang="en-US" altLang="ja-JP" sz="2000" dirty="0" smtClean="0">
                <a:latin typeface="メイリオ" panose="020B0604030504040204" pitchFamily="50" charset="-128"/>
                <a:ea typeface="メイリオ" panose="020B0604030504040204" pitchFamily="50" charset="-128"/>
              </a:rPr>
              <a:t>(</a:t>
            </a:r>
            <a:r>
              <a:rPr kumimoji="1" lang="ja-JP" altLang="en-US" sz="2000" dirty="0" smtClean="0">
                <a:latin typeface="メイリオ" panose="020B0604030504040204" pitchFamily="50" charset="-128"/>
                <a:ea typeface="メイリオ" panose="020B0604030504040204" pitchFamily="50" charset="-128"/>
              </a:rPr>
              <a:t>内容に不備のある場合は</a:t>
            </a:r>
            <a:br>
              <a:rPr kumimoji="1" lang="ja-JP" altLang="en-US" sz="2000" dirty="0" smtClean="0">
                <a:latin typeface="メイリオ" panose="020B0604030504040204" pitchFamily="50" charset="-128"/>
                <a:ea typeface="メイリオ" panose="020B0604030504040204" pitchFamily="50" charset="-128"/>
              </a:rPr>
            </a:br>
            <a:r>
              <a:rPr kumimoji="1" lang="en-US" altLang="ja-JP" sz="2000" dirty="0" smtClean="0">
                <a:latin typeface="メイリオ" panose="020B0604030504040204" pitchFamily="50" charset="-128"/>
                <a:ea typeface="メイリオ" panose="020B0604030504040204" pitchFamily="50" charset="-128"/>
              </a:rPr>
              <a:t>1</a:t>
            </a:r>
            <a:r>
              <a:rPr kumimoji="1" lang="ja-JP" altLang="en-US" sz="2000" dirty="0" smtClean="0">
                <a:latin typeface="メイリオ" panose="020B0604030504040204" pitchFamily="50" charset="-128"/>
                <a:ea typeface="メイリオ" panose="020B0604030504040204" pitchFamily="50" charset="-128"/>
              </a:rPr>
              <a:t>ポイント</a:t>
            </a:r>
            <a:r>
              <a:rPr kumimoji="1" lang="en-US" altLang="ja-JP" sz="2000" dirty="0" smtClean="0">
                <a:latin typeface="メイリオ" panose="020B0604030504040204" pitchFamily="50" charset="-128"/>
                <a:ea typeface="メイリオ" panose="020B0604030504040204" pitchFamily="50" charset="-128"/>
              </a:rPr>
              <a:t>)</a:t>
            </a:r>
            <a:endParaRPr kumimoji="1" lang="ja-JP" altLang="en-US" sz="2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5148014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9BAA429-4C41-4106-A4CE-C42D79842F18}" type="slidenum">
              <a:rPr kumimoji="0" lang="en-US" altLang="ja-JP"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ja-JP"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1748" name="Text Box 4"/>
          <p:cNvSpPr txBox="1">
            <a:spLocks noChangeArrowheads="1"/>
          </p:cNvSpPr>
          <p:nvPr/>
        </p:nvSpPr>
        <p:spPr bwMode="auto">
          <a:xfrm>
            <a:off x="457200" y="385932"/>
            <a:ext cx="7162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lang="ja-JP" altLang="en-US" sz="2800" dirty="0" smtClean="0">
                <a:solidFill>
                  <a:srgbClr val="000000"/>
                </a:solidFill>
                <a:latin typeface="メイリオ" panose="020B0604030504040204" pitchFamily="50" charset="-128"/>
                <a:ea typeface="メイリオ" panose="020B0604030504040204" pitchFamily="50" charset="-128"/>
              </a:rPr>
              <a:t>レポートの構成</a:t>
            </a:r>
            <a:endParaRPr kumimoji="1" lang="ja-JP" altLang="en-US" sz="2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10" name="テキスト ボックス 9"/>
          <p:cNvSpPr txBox="1"/>
          <p:nvPr/>
        </p:nvSpPr>
        <p:spPr>
          <a:xfrm>
            <a:off x="441960" y="909152"/>
            <a:ext cx="1950720" cy="461665"/>
          </a:xfrm>
          <a:prstGeom prst="rect">
            <a:avLst/>
          </a:prstGeom>
          <a:noFill/>
        </p:spPr>
        <p:txBody>
          <a:bodyPr wrap="square" rtlCol="0">
            <a:spAutoFit/>
          </a:bodyPr>
          <a:lstStyle/>
          <a:p>
            <a:pPr algn="l"/>
            <a:r>
              <a:rPr kumimoji="1" lang="ja-JP" altLang="en-US" sz="2400" dirty="0" smtClean="0">
                <a:latin typeface="メイリオ" panose="020B0604030504040204" pitchFamily="50" charset="-128"/>
                <a:ea typeface="メイリオ" panose="020B0604030504040204" pitchFamily="50" charset="-128"/>
              </a:rPr>
              <a:t>本文の構成</a:t>
            </a:r>
          </a:p>
        </p:txBody>
      </p:sp>
      <p:sp>
        <p:nvSpPr>
          <p:cNvPr id="6" name="テキスト ボックス 5"/>
          <p:cNvSpPr txBox="1"/>
          <p:nvPr/>
        </p:nvSpPr>
        <p:spPr>
          <a:xfrm>
            <a:off x="609600" y="1400514"/>
            <a:ext cx="2209800" cy="830997"/>
          </a:xfrm>
          <a:prstGeom prst="rect">
            <a:avLst/>
          </a:prstGeom>
          <a:noFill/>
          <a:ln>
            <a:solidFill>
              <a:schemeClr val="tx1"/>
            </a:solidFill>
          </a:ln>
        </p:spPr>
        <p:txBody>
          <a:bodyPr wrap="square" rtlCol="0">
            <a:spAutoFit/>
          </a:bodyPr>
          <a:lstStyle/>
          <a:p>
            <a:pPr algn="l"/>
            <a:r>
              <a:rPr kumimoji="1" lang="en-US" altLang="ja-JP" sz="2400" dirty="0" smtClean="0">
                <a:latin typeface="メイリオ" panose="020B0604030504040204" pitchFamily="50" charset="-128"/>
                <a:ea typeface="メイリオ" panose="020B0604030504040204" pitchFamily="50" charset="-128"/>
              </a:rPr>
              <a:t>1. </a:t>
            </a:r>
            <a:r>
              <a:rPr kumimoji="1" lang="ja-JP" altLang="en-US" sz="2400" dirty="0" smtClean="0">
                <a:latin typeface="メイリオ" panose="020B0604030504040204" pitchFamily="50" charset="-128"/>
                <a:ea typeface="メイリオ" panose="020B0604030504040204" pitchFamily="50" charset="-128"/>
              </a:rPr>
              <a:t>計画概要</a:t>
            </a:r>
            <a:br>
              <a:rPr kumimoji="1" lang="ja-JP" altLang="en-US" sz="2400" dirty="0" smtClean="0">
                <a:latin typeface="メイリオ" panose="020B0604030504040204" pitchFamily="50" charset="-128"/>
                <a:ea typeface="メイリオ" panose="020B0604030504040204" pitchFamily="50" charset="-128"/>
              </a:rPr>
            </a:br>
            <a:endParaRPr kumimoji="1" lang="ja-JP" altLang="en-US" sz="2400"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609600" y="2590800"/>
            <a:ext cx="2209800" cy="830997"/>
          </a:xfrm>
          <a:prstGeom prst="rect">
            <a:avLst/>
          </a:prstGeom>
          <a:noFill/>
          <a:ln>
            <a:solidFill>
              <a:schemeClr val="tx1"/>
            </a:solidFill>
          </a:ln>
        </p:spPr>
        <p:txBody>
          <a:bodyPr wrap="square" rtlCol="0">
            <a:spAutoFit/>
          </a:bodyPr>
          <a:lstStyle/>
          <a:p>
            <a:pPr algn="l"/>
            <a:r>
              <a:rPr lang="en-US" altLang="ja-JP" sz="2400" dirty="0">
                <a:latin typeface="メイリオ" panose="020B0604030504040204" pitchFamily="50" charset="-128"/>
                <a:ea typeface="メイリオ" panose="020B0604030504040204" pitchFamily="50" charset="-128"/>
              </a:rPr>
              <a:t>2</a:t>
            </a:r>
            <a:r>
              <a:rPr kumimoji="1" lang="en-US" altLang="ja-JP" sz="2400" dirty="0" smtClean="0">
                <a:latin typeface="メイリオ" panose="020B0604030504040204" pitchFamily="50" charset="-128"/>
                <a:ea typeface="メイリオ" panose="020B0604030504040204" pitchFamily="50" charset="-128"/>
              </a:rPr>
              <a:t>. </a:t>
            </a:r>
            <a:r>
              <a:rPr kumimoji="1" lang="ja-JP" altLang="en-US" sz="2400" dirty="0" smtClean="0">
                <a:latin typeface="メイリオ" panose="020B0604030504040204" pitchFamily="50" charset="-128"/>
                <a:ea typeface="メイリオ" panose="020B0604030504040204" pitchFamily="50" charset="-128"/>
              </a:rPr>
              <a:t>実績と成果</a:t>
            </a:r>
            <a:br>
              <a:rPr kumimoji="1" lang="ja-JP" altLang="en-US" sz="2400" dirty="0" smtClean="0">
                <a:latin typeface="メイリオ" panose="020B0604030504040204" pitchFamily="50" charset="-128"/>
                <a:ea typeface="メイリオ" panose="020B0604030504040204" pitchFamily="50" charset="-128"/>
              </a:rPr>
            </a:br>
            <a:endParaRPr kumimoji="1" lang="ja-JP" altLang="en-US" sz="2400"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609600" y="3781086"/>
            <a:ext cx="2209800" cy="830997"/>
          </a:xfrm>
          <a:prstGeom prst="rect">
            <a:avLst/>
          </a:prstGeom>
          <a:noFill/>
          <a:ln>
            <a:solidFill>
              <a:schemeClr val="tx1"/>
            </a:solidFill>
          </a:ln>
        </p:spPr>
        <p:txBody>
          <a:bodyPr wrap="square" rtlCol="0">
            <a:spAutoFit/>
          </a:bodyPr>
          <a:lstStyle/>
          <a:p>
            <a:pPr algn="l"/>
            <a:r>
              <a:rPr kumimoji="1" lang="en-US" altLang="ja-JP" sz="2400" dirty="0" smtClean="0">
                <a:latin typeface="メイリオ" panose="020B0604030504040204" pitchFamily="50" charset="-128"/>
                <a:ea typeface="メイリオ" panose="020B0604030504040204" pitchFamily="50" charset="-128"/>
              </a:rPr>
              <a:t>3. </a:t>
            </a:r>
            <a:r>
              <a:rPr lang="ja-JP" altLang="en-US" sz="2400" dirty="0">
                <a:latin typeface="メイリオ" panose="020B0604030504040204" pitchFamily="50" charset="-128"/>
                <a:ea typeface="メイリオ" panose="020B0604030504040204" pitchFamily="50" charset="-128"/>
              </a:rPr>
              <a:t>対応</a:t>
            </a:r>
            <a:r>
              <a:rPr lang="ja-JP" altLang="en-US" sz="2400" dirty="0" smtClean="0">
                <a:latin typeface="メイリオ" panose="020B0604030504040204" pitchFamily="50" charset="-128"/>
                <a:ea typeface="メイリオ" panose="020B0604030504040204" pitchFamily="50" charset="-128"/>
              </a:rPr>
              <a:t>と今後の予定</a:t>
            </a:r>
            <a:endParaRPr kumimoji="1" lang="ja-JP" altLang="en-US" sz="2400" dirty="0">
              <a:latin typeface="メイリオ" panose="020B0604030504040204" pitchFamily="50" charset="-128"/>
              <a:ea typeface="メイリオ" panose="020B0604030504040204" pitchFamily="50" charset="-128"/>
            </a:endParaRPr>
          </a:p>
        </p:txBody>
      </p:sp>
      <p:cxnSp>
        <p:nvCxnSpPr>
          <p:cNvPr id="11" name="直線コネクタ 10"/>
          <p:cNvCxnSpPr>
            <a:stCxn id="6" idx="2"/>
            <a:endCxn id="13" idx="0"/>
          </p:cNvCxnSpPr>
          <p:nvPr/>
        </p:nvCxnSpPr>
        <p:spPr bwMode="auto">
          <a:xfrm>
            <a:off x="1714500" y="2231511"/>
            <a:ext cx="0" cy="359289"/>
          </a:xfrm>
          <a:prstGeom prst="line">
            <a:avLst/>
          </a:prstGeom>
          <a:solidFill>
            <a:schemeClr val="accent1"/>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線コネクタ 16"/>
          <p:cNvCxnSpPr/>
          <p:nvPr/>
        </p:nvCxnSpPr>
        <p:spPr bwMode="auto">
          <a:xfrm>
            <a:off x="1706880" y="3421797"/>
            <a:ext cx="0" cy="359289"/>
          </a:xfrm>
          <a:prstGeom prst="line">
            <a:avLst/>
          </a:prstGeom>
          <a:solidFill>
            <a:schemeClr val="accent1"/>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テキスト ボックス 17"/>
          <p:cNvSpPr txBox="1"/>
          <p:nvPr/>
        </p:nvSpPr>
        <p:spPr>
          <a:xfrm>
            <a:off x="441960" y="4740539"/>
            <a:ext cx="1950720" cy="461665"/>
          </a:xfrm>
          <a:prstGeom prst="rect">
            <a:avLst/>
          </a:prstGeom>
          <a:noFill/>
        </p:spPr>
        <p:txBody>
          <a:bodyPr wrap="square" rtlCol="0">
            <a:spAutoFit/>
          </a:bodyPr>
          <a:lstStyle/>
          <a:p>
            <a:pPr algn="l"/>
            <a:r>
              <a:rPr kumimoji="1" lang="ja-JP" altLang="en-US" sz="2400" dirty="0" smtClean="0">
                <a:latin typeface="メイリオ" panose="020B0604030504040204" pitchFamily="50" charset="-128"/>
                <a:ea typeface="メイリオ" panose="020B0604030504040204" pitchFamily="50" charset="-128"/>
              </a:rPr>
              <a:t>添付資料</a:t>
            </a:r>
          </a:p>
        </p:txBody>
      </p:sp>
      <p:sp>
        <p:nvSpPr>
          <p:cNvPr id="19" name="テキスト ボックス 18"/>
          <p:cNvSpPr txBox="1"/>
          <p:nvPr/>
        </p:nvSpPr>
        <p:spPr>
          <a:xfrm>
            <a:off x="579120" y="5320784"/>
            <a:ext cx="2209800" cy="830997"/>
          </a:xfrm>
          <a:prstGeom prst="rect">
            <a:avLst/>
          </a:prstGeom>
          <a:noFill/>
          <a:ln>
            <a:solidFill>
              <a:schemeClr val="tx1"/>
            </a:solidFill>
          </a:ln>
        </p:spPr>
        <p:txBody>
          <a:bodyPr wrap="square" rtlCol="0">
            <a:spAutoFit/>
          </a:bodyPr>
          <a:lstStyle/>
          <a:p>
            <a:pPr algn="l"/>
            <a:r>
              <a:rPr kumimoji="1" lang="ja-JP" altLang="en-US" sz="2400" dirty="0" smtClean="0">
                <a:latin typeface="メイリオ" panose="020B0604030504040204" pitchFamily="50" charset="-128"/>
                <a:ea typeface="メイリオ" panose="020B0604030504040204" pitchFamily="50" charset="-128"/>
              </a:rPr>
              <a:t>スケジュール実績表</a:t>
            </a:r>
            <a:endParaRPr kumimoji="1" lang="ja-JP" altLang="en-US" sz="2400" dirty="0">
              <a:latin typeface="メイリオ" panose="020B0604030504040204" pitchFamily="50" charset="-128"/>
              <a:ea typeface="メイリオ" panose="020B0604030504040204" pitchFamily="50" charset="-128"/>
            </a:endParaRPr>
          </a:p>
        </p:txBody>
      </p:sp>
      <p:sp>
        <p:nvSpPr>
          <p:cNvPr id="12" name="左中かっこ 11"/>
          <p:cNvSpPr/>
          <p:nvPr/>
        </p:nvSpPr>
        <p:spPr bwMode="auto">
          <a:xfrm>
            <a:off x="3276600" y="1370817"/>
            <a:ext cx="381000" cy="577827"/>
          </a:xfrm>
          <a:prstGeom prst="leftBrace">
            <a:avLst/>
          </a:prstGeom>
          <a:noFill/>
          <a:ln w="190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21" name="左中かっこ 20"/>
          <p:cNvSpPr/>
          <p:nvPr/>
        </p:nvSpPr>
        <p:spPr bwMode="auto">
          <a:xfrm>
            <a:off x="3276600" y="2493862"/>
            <a:ext cx="381000" cy="860694"/>
          </a:xfrm>
          <a:prstGeom prst="leftBrace">
            <a:avLst/>
          </a:prstGeom>
          <a:noFill/>
          <a:ln w="190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22" name="左中かっこ 21"/>
          <p:cNvSpPr/>
          <p:nvPr/>
        </p:nvSpPr>
        <p:spPr bwMode="auto">
          <a:xfrm>
            <a:off x="3276600" y="3657600"/>
            <a:ext cx="381000" cy="1219199"/>
          </a:xfrm>
          <a:prstGeom prst="leftBrace">
            <a:avLst>
              <a:gd name="adj1" fmla="val 8333"/>
              <a:gd name="adj2" fmla="val 43229"/>
            </a:avLst>
          </a:prstGeom>
          <a:noFill/>
          <a:ln w="190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15" name="テキスト ボックス 14"/>
          <p:cNvSpPr txBox="1"/>
          <p:nvPr/>
        </p:nvSpPr>
        <p:spPr>
          <a:xfrm>
            <a:off x="3810000" y="1430266"/>
            <a:ext cx="3810000" cy="369332"/>
          </a:xfrm>
          <a:prstGeom prst="rect">
            <a:avLst/>
          </a:prstGeom>
          <a:noFill/>
        </p:spPr>
        <p:txBody>
          <a:bodyPr wrap="square" rtlCol="0">
            <a:spAutoFit/>
          </a:bodyPr>
          <a:lstStyle/>
          <a:p>
            <a:pPr algn="l"/>
            <a:r>
              <a:rPr kumimoji="1" lang="ja-JP" altLang="en-US" dirty="0" smtClean="0">
                <a:latin typeface="メイリオ" panose="020B0604030504040204" pitchFamily="50" charset="-128"/>
                <a:ea typeface="メイリオ" panose="020B0604030504040204" pitchFamily="50" charset="-128"/>
              </a:rPr>
              <a:t>・</a:t>
            </a:r>
            <a:r>
              <a:rPr kumimoji="1" lang="en-US" altLang="ja-JP" dirty="0" smtClean="0">
                <a:latin typeface="メイリオ" panose="020B0604030504040204" pitchFamily="50" charset="-128"/>
                <a:ea typeface="メイリオ" panose="020B0604030504040204" pitchFamily="50" charset="-128"/>
              </a:rPr>
              <a:t>1</a:t>
            </a:r>
            <a:r>
              <a:rPr kumimoji="1" lang="ja-JP" altLang="en-US" dirty="0" smtClean="0">
                <a:latin typeface="メイリオ" panose="020B0604030504040204" pitchFamily="50" charset="-128"/>
                <a:ea typeface="メイリオ" panose="020B0604030504040204" pitchFamily="50" charset="-128"/>
              </a:rPr>
              <a:t>学期に作成した計画書の概要</a:t>
            </a:r>
            <a:endParaRPr kumimoji="1" lang="ja-JP" altLang="en-US" dirty="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3810000" y="2508327"/>
            <a:ext cx="4587240" cy="923330"/>
          </a:xfrm>
          <a:prstGeom prst="rect">
            <a:avLst/>
          </a:prstGeom>
          <a:noFill/>
        </p:spPr>
        <p:txBody>
          <a:bodyPr wrap="square" rtlCol="0">
            <a:spAutoFit/>
          </a:bodyPr>
          <a:lstStyle/>
          <a:p>
            <a:pPr algn="l"/>
            <a:r>
              <a:rPr kumimoji="1" lang="ja-JP" altLang="en-US" dirty="0" smtClean="0">
                <a:latin typeface="メイリオ" panose="020B0604030504040204" pitchFamily="50" charset="-128"/>
                <a:ea typeface="メイリオ" panose="020B0604030504040204" pitchFamily="50" charset="-128"/>
              </a:rPr>
              <a:t>・実績の表と文章</a:t>
            </a:r>
            <a:r>
              <a:rPr kumimoji="1" lang="en-US" altLang="ja-JP" dirty="0" smtClean="0">
                <a:latin typeface="メイリオ" panose="020B0604030504040204" pitchFamily="50" charset="-128"/>
                <a:ea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rPr>
              <a:t>実績の状況</a:t>
            </a:r>
            <a:r>
              <a:rPr kumimoji="1" lang="en-US" altLang="ja-JP" dirty="0" smtClean="0">
                <a:latin typeface="メイリオ" panose="020B0604030504040204" pitchFamily="50" charset="-128"/>
                <a:ea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rPr>
              <a:t>の説明</a:t>
            </a:r>
            <a:br>
              <a:rPr kumimoji="1" lang="ja-JP" altLang="en-US" dirty="0" smtClean="0">
                <a:latin typeface="メイリオ" panose="020B0604030504040204" pitchFamily="50" charset="-128"/>
                <a:ea typeface="メイリオ" panose="020B0604030504040204" pitchFamily="50" charset="-128"/>
              </a:rPr>
            </a:br>
            <a:r>
              <a:rPr kumimoji="1" lang="ja-JP" altLang="en-US" dirty="0" smtClean="0">
                <a:latin typeface="メイリオ" panose="020B0604030504040204" pitchFamily="50" charset="-128"/>
                <a:ea typeface="メイリオ" panose="020B0604030504040204" pitchFamily="50" charset="-128"/>
              </a:rPr>
              <a:t>　</a:t>
            </a:r>
            <a:r>
              <a:rPr kumimoji="1" lang="en-US" altLang="ja-JP" dirty="0" smtClean="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表</a:t>
            </a:r>
            <a:r>
              <a:rPr lang="ja-JP" altLang="en-US" dirty="0" smtClean="0">
                <a:latin typeface="メイリオ" panose="020B0604030504040204" pitchFamily="50" charset="-128"/>
                <a:ea typeface="メイリオ" panose="020B0604030504040204" pitchFamily="50" charset="-128"/>
              </a:rPr>
              <a:t>は、計画した実施予定数と実施数</a:t>
            </a:r>
            <a:r>
              <a:rPr lang="en-US" altLang="ja-JP" dirty="0" smtClean="0">
                <a:latin typeface="メイリオ" panose="020B0604030504040204" pitchFamily="50" charset="-128"/>
                <a:ea typeface="メイリオ" panose="020B0604030504040204" pitchFamily="50" charset="-128"/>
              </a:rPr>
              <a:t>)</a:t>
            </a:r>
            <a:endParaRPr lang="ja-JP" altLang="en-US" dirty="0" smtClean="0">
              <a:latin typeface="メイリオ" panose="020B0604030504040204" pitchFamily="50" charset="-128"/>
              <a:ea typeface="メイリオ" panose="020B0604030504040204" pitchFamily="50" charset="-128"/>
            </a:endParaRPr>
          </a:p>
          <a:p>
            <a:pPr algn="l"/>
            <a:r>
              <a:rPr lang="ja-JP" altLang="en-US" dirty="0" smtClean="0">
                <a:latin typeface="メイリオ" panose="020B0604030504040204" pitchFamily="50" charset="-128"/>
                <a:ea typeface="メイリオ" panose="020B0604030504040204" pitchFamily="50" charset="-128"/>
              </a:rPr>
              <a:t>・実施したことによる学習成果</a:t>
            </a:r>
            <a:endParaRPr kumimoji="1" lang="ja-JP" altLang="en-US" dirty="0">
              <a:latin typeface="メイリオ" panose="020B0604030504040204" pitchFamily="50" charset="-128"/>
              <a:ea typeface="メイリオ" panose="020B0604030504040204" pitchFamily="50" charset="-128"/>
            </a:endParaRPr>
          </a:p>
        </p:txBody>
      </p:sp>
      <p:sp>
        <p:nvSpPr>
          <p:cNvPr id="25" name="テキスト ボックス 24"/>
          <p:cNvSpPr txBox="1"/>
          <p:nvPr/>
        </p:nvSpPr>
        <p:spPr>
          <a:xfrm>
            <a:off x="3657600" y="3601441"/>
            <a:ext cx="4587240" cy="2031325"/>
          </a:xfrm>
          <a:prstGeom prst="rect">
            <a:avLst/>
          </a:prstGeom>
          <a:noFill/>
        </p:spPr>
        <p:txBody>
          <a:bodyPr wrap="square" rtlCol="0">
            <a:spAutoFit/>
          </a:bodyPr>
          <a:lstStyle/>
          <a:p>
            <a:pPr algn="l"/>
            <a:r>
              <a:rPr kumimoji="1" lang="ja-JP" altLang="en-US" dirty="0" smtClean="0">
                <a:latin typeface="メイリオ" panose="020B0604030504040204" pitchFamily="50" charset="-128"/>
                <a:ea typeface="メイリオ" panose="020B0604030504040204" pitchFamily="50" charset="-128"/>
              </a:rPr>
              <a:t>あまり実施したことが無い場合</a:t>
            </a:r>
            <a:br>
              <a:rPr kumimoji="1" lang="ja-JP" altLang="en-US" dirty="0" smtClean="0">
                <a:latin typeface="メイリオ" panose="020B0604030504040204" pitchFamily="50" charset="-128"/>
                <a:ea typeface="メイリオ" panose="020B0604030504040204" pitchFamily="50" charset="-128"/>
              </a:rPr>
            </a:br>
            <a:r>
              <a:rPr kumimoji="1" lang="ja-JP" altLang="en-US" dirty="0" smtClean="0">
                <a:latin typeface="メイリオ" panose="020B0604030504040204" pitchFamily="50" charset="-128"/>
                <a:ea typeface="メイリオ" panose="020B0604030504040204" pitchFamily="50" charset="-128"/>
              </a:rPr>
              <a:t>・実施できなかった理由</a:t>
            </a:r>
            <a:br>
              <a:rPr kumimoji="1" lang="ja-JP" altLang="en-US" dirty="0" smtClean="0">
                <a:latin typeface="メイリオ" panose="020B0604030504040204" pitchFamily="50" charset="-128"/>
                <a:ea typeface="メイリオ" panose="020B0604030504040204" pitchFamily="50" charset="-128"/>
              </a:rPr>
            </a:br>
            <a:r>
              <a:rPr kumimoji="1" lang="ja-JP" altLang="en-US" dirty="0" smtClean="0">
                <a:latin typeface="メイリオ" panose="020B0604030504040204" pitchFamily="50" charset="-128"/>
                <a:ea typeface="メイリオ" panose="020B0604030504040204" pitchFamily="50" charset="-128"/>
              </a:rPr>
              <a:t>・今後実施できるようにするために方法</a:t>
            </a:r>
          </a:p>
          <a:p>
            <a:pPr algn="l"/>
            <a:r>
              <a:rPr lang="ja-JP" altLang="en-US" dirty="0" smtClean="0">
                <a:latin typeface="メイリオ" panose="020B0604030504040204" pitchFamily="50" charset="-128"/>
                <a:ea typeface="メイリオ" panose="020B0604030504040204" pitchFamily="50" charset="-128"/>
              </a:rPr>
              <a:t>実施できた場合</a:t>
            </a:r>
            <a:r>
              <a:rPr lang="ja-JP" altLang="en-US" dirty="0">
                <a:latin typeface="メイリオ" panose="020B0604030504040204" pitchFamily="50" charset="-128"/>
                <a:ea typeface="メイリオ" panose="020B0604030504040204" pitchFamily="50" charset="-128"/>
              </a:rPr>
              <a:t/>
            </a:r>
            <a:br>
              <a:rPr lang="ja-JP" altLang="en-US" dirty="0">
                <a:latin typeface="メイリオ" panose="020B0604030504040204" pitchFamily="50" charset="-128"/>
                <a:ea typeface="メイリオ" panose="020B0604030504040204" pitchFamily="50" charset="-128"/>
              </a:rPr>
            </a:br>
            <a:r>
              <a:rPr lang="ja-JP" altLang="en-US" dirty="0">
                <a:latin typeface="メイリオ" panose="020B0604030504040204" pitchFamily="50" charset="-128"/>
                <a:ea typeface="メイリオ" panose="020B0604030504040204" pitchFamily="50" charset="-128"/>
              </a:rPr>
              <a:t>・実施</a:t>
            </a:r>
            <a:r>
              <a:rPr lang="ja-JP" altLang="en-US" dirty="0" smtClean="0">
                <a:latin typeface="メイリオ" panose="020B0604030504040204" pitchFamily="50" charset="-128"/>
                <a:ea typeface="メイリオ" panose="020B0604030504040204" pitchFamily="50" charset="-128"/>
              </a:rPr>
              <a:t>できた理由</a:t>
            </a:r>
            <a:r>
              <a:rPr lang="ja-JP" altLang="en-US" dirty="0">
                <a:latin typeface="メイリオ" panose="020B0604030504040204" pitchFamily="50" charset="-128"/>
                <a:ea typeface="メイリオ" panose="020B0604030504040204" pitchFamily="50" charset="-128"/>
              </a:rPr>
              <a:t/>
            </a:r>
            <a:br>
              <a:rPr lang="ja-JP" altLang="en-US" dirty="0">
                <a:latin typeface="メイリオ" panose="020B0604030504040204" pitchFamily="50" charset="-128"/>
                <a:ea typeface="メイリオ" panose="020B0604030504040204" pitchFamily="50" charset="-128"/>
              </a:rPr>
            </a:br>
            <a:r>
              <a:rPr lang="ja-JP" altLang="en-US" dirty="0">
                <a:latin typeface="メイリオ" panose="020B0604030504040204" pitchFamily="50" charset="-128"/>
                <a:ea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rPr>
              <a:t>今後より効果的に実施するための方法</a:t>
            </a:r>
            <a:endParaRPr lang="ja-JP" altLang="en-US" dirty="0">
              <a:latin typeface="メイリオ" panose="020B0604030504040204" pitchFamily="50" charset="-128"/>
              <a:ea typeface="メイリオ" panose="020B0604030504040204" pitchFamily="50" charset="-128"/>
            </a:endParaRPr>
          </a:p>
          <a:p>
            <a:pPr algn="l"/>
            <a:endParaRPr kumimoji="1" lang="ja-JP" altLang="en-US" dirty="0">
              <a:latin typeface="メイリオ" panose="020B0604030504040204" pitchFamily="50" charset="-128"/>
              <a:ea typeface="メイリオ" panose="020B0604030504040204" pitchFamily="50" charset="-128"/>
            </a:endParaRPr>
          </a:p>
        </p:txBody>
      </p:sp>
      <p:sp>
        <p:nvSpPr>
          <p:cNvPr id="26" name="左中かっこ 25"/>
          <p:cNvSpPr/>
          <p:nvPr/>
        </p:nvSpPr>
        <p:spPr bwMode="auto">
          <a:xfrm>
            <a:off x="3276600" y="5370569"/>
            <a:ext cx="381000" cy="860694"/>
          </a:xfrm>
          <a:prstGeom prst="leftBrace">
            <a:avLst/>
          </a:prstGeom>
          <a:noFill/>
          <a:ln w="190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27" name="テキスト ボックス 26"/>
          <p:cNvSpPr txBox="1"/>
          <p:nvPr/>
        </p:nvSpPr>
        <p:spPr>
          <a:xfrm>
            <a:off x="3657600" y="5448100"/>
            <a:ext cx="4587240" cy="923330"/>
          </a:xfrm>
          <a:prstGeom prst="rect">
            <a:avLst/>
          </a:prstGeom>
          <a:noFill/>
        </p:spPr>
        <p:txBody>
          <a:bodyPr wrap="square" rtlCol="0">
            <a:spAutoFit/>
          </a:bodyPr>
          <a:lstStyle/>
          <a:p>
            <a:pPr algn="l"/>
            <a:r>
              <a:rPr kumimoji="1" lang="ja-JP" altLang="en-US" dirty="0" smtClean="0">
                <a:latin typeface="メイリオ" panose="020B0604030504040204" pitchFamily="50" charset="-128"/>
                <a:ea typeface="メイリオ" panose="020B0604030504040204" pitchFamily="50" charset="-128"/>
              </a:rPr>
              <a:t>・印刷結果で最大</a:t>
            </a:r>
            <a:r>
              <a:rPr kumimoji="1" lang="en-US" altLang="ja-JP" dirty="0" smtClean="0">
                <a:latin typeface="メイリオ" panose="020B0604030504040204" pitchFamily="50" charset="-128"/>
                <a:ea typeface="メイリオ" panose="020B0604030504040204" pitchFamily="50" charset="-128"/>
              </a:rPr>
              <a:t>2</a:t>
            </a:r>
            <a:r>
              <a:rPr kumimoji="1" lang="ja-JP" altLang="en-US" dirty="0" smtClean="0">
                <a:latin typeface="メイリオ" panose="020B0604030504040204" pitchFamily="50" charset="-128"/>
                <a:ea typeface="メイリオ" panose="020B0604030504040204" pitchFamily="50" charset="-128"/>
              </a:rPr>
              <a:t>ページ</a:t>
            </a:r>
            <a:br>
              <a:rPr kumimoji="1" lang="ja-JP" altLang="en-US" dirty="0" smtClean="0">
                <a:latin typeface="メイリオ" panose="020B0604030504040204" pitchFamily="50" charset="-128"/>
                <a:ea typeface="メイリオ" panose="020B0604030504040204" pitchFamily="50" charset="-128"/>
              </a:rPr>
            </a:br>
            <a:r>
              <a:rPr kumimoji="1" lang="ja-JP" altLang="en-US" dirty="0" smtClean="0">
                <a:latin typeface="メイリオ" panose="020B0604030504040204" pitchFamily="50" charset="-128"/>
                <a:ea typeface="メイリオ" panose="020B0604030504040204" pitchFamily="50" charset="-128"/>
              </a:rPr>
              <a:t>　</a:t>
            </a:r>
            <a:r>
              <a:rPr kumimoji="1" lang="en-US" altLang="ja-JP" dirty="0" smtClean="0">
                <a:latin typeface="メイリオ" panose="020B0604030504040204" pitchFamily="50" charset="-128"/>
                <a:ea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rPr>
              <a:t>印刷プレビューを必ず確認すること</a:t>
            </a:r>
            <a:r>
              <a:rPr kumimoji="1" lang="en-US" altLang="ja-JP" dirty="0" smtClean="0">
                <a:latin typeface="メイリオ" panose="020B0604030504040204" pitchFamily="50" charset="-128"/>
                <a:ea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rPr>
              <a:t/>
            </a:r>
            <a:br>
              <a:rPr kumimoji="1" lang="ja-JP" altLang="en-US" dirty="0" smtClean="0">
                <a:latin typeface="メイリオ" panose="020B0604030504040204" pitchFamily="50" charset="-128"/>
                <a:ea typeface="メイリオ" panose="020B0604030504040204" pitchFamily="50" charset="-128"/>
              </a:rPr>
            </a:br>
            <a:r>
              <a:rPr kumimoji="1" lang="ja-JP" altLang="en-US" dirty="0" smtClean="0">
                <a:latin typeface="メイリオ" panose="020B0604030504040204" pitchFamily="50" charset="-128"/>
                <a:ea typeface="メイリオ" panose="020B0604030504040204" pitchFamily="50" charset="-128"/>
              </a:rPr>
              <a:t>・見やすいこと</a:t>
            </a: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89618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スライド番号プレースホルダー 3"/>
          <p:cNvSpPr>
            <a:spLocks noGrp="1"/>
          </p:cNvSpPr>
          <p:nvPr>
            <p:ph type="sldNum" sz="quarter" idx="12"/>
          </p:nvPr>
        </p:nvSpPr>
        <p:spPr/>
        <p:txBody>
          <a:bodyPr/>
          <a:lstStyle/>
          <a:p>
            <a:fld id="{0C4A9A6A-4A03-472C-9A19-0DAB97A53450}" type="slidenum">
              <a:rPr lang="en-US" altLang="ja-JP"/>
              <a:pPr/>
              <a:t>6</a:t>
            </a:fld>
            <a:endParaRPr lang="en-US" altLang="ja-JP"/>
          </a:p>
        </p:txBody>
      </p:sp>
      <p:sp>
        <p:nvSpPr>
          <p:cNvPr id="46082" name="Text Box 2"/>
          <p:cNvSpPr txBox="1">
            <a:spLocks noChangeArrowheads="1"/>
          </p:cNvSpPr>
          <p:nvPr/>
        </p:nvSpPr>
        <p:spPr bwMode="auto">
          <a:xfrm>
            <a:off x="304800" y="304800"/>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ja-JP" altLang="en-US" sz="2800" dirty="0" smtClean="0">
                <a:latin typeface="メイリオ" panose="020B0604030504040204" pitchFamily="50" charset="-128"/>
                <a:ea typeface="メイリオ" panose="020B0604030504040204" pitchFamily="50" charset="-128"/>
              </a:rPr>
              <a:t> </a:t>
            </a:r>
            <a:r>
              <a:rPr lang="ja-JP" altLang="en-US" sz="2800" dirty="0">
                <a:latin typeface="メイリオ" panose="020B0604030504040204" pitchFamily="50" charset="-128"/>
                <a:ea typeface="メイリオ" panose="020B0604030504040204" pitchFamily="50" charset="-128"/>
              </a:rPr>
              <a:t>今回</a:t>
            </a:r>
            <a:r>
              <a:rPr lang="ja-JP" altLang="en-US" sz="2800" dirty="0" smtClean="0">
                <a:latin typeface="メイリオ" panose="020B0604030504040204" pitchFamily="50" charset="-128"/>
                <a:ea typeface="メイリオ" panose="020B0604030504040204" pitchFamily="50" charset="-128"/>
              </a:rPr>
              <a:t>のレポートの分量の目安</a:t>
            </a:r>
            <a:endParaRPr lang="en-US" altLang="ja-JP" sz="2800" dirty="0">
              <a:latin typeface="メイリオ" panose="020B0604030504040204" pitchFamily="50" charset="-128"/>
              <a:ea typeface="メイリオ"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4127501961"/>
              </p:ext>
            </p:extLst>
          </p:nvPr>
        </p:nvGraphicFramePr>
        <p:xfrm>
          <a:off x="457201" y="1614845"/>
          <a:ext cx="8305798" cy="3048000"/>
        </p:xfrm>
        <a:graphic>
          <a:graphicData uri="http://schemas.openxmlformats.org/drawingml/2006/table">
            <a:tbl>
              <a:tblPr firstRow="1" bandRow="1">
                <a:tableStyleId>{5C22544A-7EE6-4342-B048-85BDC9FD1C3A}</a:tableStyleId>
              </a:tblPr>
              <a:tblGrid>
                <a:gridCol w="2057399">
                  <a:extLst>
                    <a:ext uri="{9D8B030D-6E8A-4147-A177-3AD203B41FA5}">
                      <a16:colId xmlns:a16="http://schemas.microsoft.com/office/drawing/2014/main" val="870553876"/>
                    </a:ext>
                  </a:extLst>
                </a:gridCol>
                <a:gridCol w="1770245">
                  <a:extLst>
                    <a:ext uri="{9D8B030D-6E8A-4147-A177-3AD203B41FA5}">
                      <a16:colId xmlns:a16="http://schemas.microsoft.com/office/drawing/2014/main" val="874535662"/>
                    </a:ext>
                  </a:extLst>
                </a:gridCol>
                <a:gridCol w="2496955">
                  <a:extLst>
                    <a:ext uri="{9D8B030D-6E8A-4147-A177-3AD203B41FA5}">
                      <a16:colId xmlns:a16="http://schemas.microsoft.com/office/drawing/2014/main" val="2253260886"/>
                    </a:ext>
                  </a:extLst>
                </a:gridCol>
                <a:gridCol w="1981199">
                  <a:extLst>
                    <a:ext uri="{9D8B030D-6E8A-4147-A177-3AD203B41FA5}">
                      <a16:colId xmlns:a16="http://schemas.microsoft.com/office/drawing/2014/main" val="2197935978"/>
                    </a:ext>
                  </a:extLst>
                </a:gridCol>
              </a:tblGrid>
              <a:tr h="152401">
                <a:tc>
                  <a:txBody>
                    <a:bodyPr/>
                    <a:lstStyle/>
                    <a:p>
                      <a:pPr algn="ctr"/>
                      <a:endParaRPr kumimoji="1" lang="ja-JP" altLang="en-US" sz="22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2200" b="0" dirty="0" smtClean="0">
                          <a:solidFill>
                            <a:schemeClr val="tx1"/>
                          </a:solidFill>
                          <a:latin typeface="メイリオ" panose="020B0604030504040204" pitchFamily="50" charset="-128"/>
                          <a:ea typeface="メイリオ" panose="020B0604030504040204" pitchFamily="50" charset="-128"/>
                        </a:rPr>
                        <a:t>総文字数</a:t>
                      </a:r>
                      <a:endParaRPr kumimoji="1" lang="ja-JP" altLang="en-US" sz="22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2200" b="0" dirty="0" smtClean="0">
                          <a:solidFill>
                            <a:schemeClr val="tx1"/>
                          </a:solidFill>
                          <a:latin typeface="メイリオ" panose="020B0604030504040204" pitchFamily="50" charset="-128"/>
                          <a:ea typeface="メイリオ" panose="020B0604030504040204" pitchFamily="50" charset="-128"/>
                        </a:rPr>
                        <a:t>段落</a:t>
                      </a:r>
                      <a:r>
                        <a:rPr kumimoji="1" lang="en-US" altLang="ja-JP" sz="2200" b="0" dirty="0" smtClean="0">
                          <a:solidFill>
                            <a:schemeClr val="tx1"/>
                          </a:solidFill>
                          <a:latin typeface="メイリオ" panose="020B0604030504040204" pitchFamily="50" charset="-128"/>
                          <a:ea typeface="メイリオ" panose="020B0604030504040204" pitchFamily="50" charset="-128"/>
                        </a:rPr>
                        <a:t>(</a:t>
                      </a:r>
                      <a:r>
                        <a:rPr kumimoji="1" lang="ja-JP" altLang="en-US" sz="2200" b="0" dirty="0" smtClean="0">
                          <a:solidFill>
                            <a:schemeClr val="tx1"/>
                          </a:solidFill>
                          <a:latin typeface="メイリオ" panose="020B0604030504040204" pitchFamily="50" charset="-128"/>
                          <a:ea typeface="メイリオ" panose="020B0604030504040204" pitchFamily="50" charset="-128"/>
                        </a:rPr>
                        <a:t>⏎の数</a:t>
                      </a:r>
                      <a:r>
                        <a:rPr kumimoji="1" lang="en-US" altLang="ja-JP" sz="2200" b="0" dirty="0" smtClean="0">
                          <a:solidFill>
                            <a:schemeClr val="tx1"/>
                          </a:solidFill>
                          <a:latin typeface="メイリオ" panose="020B0604030504040204" pitchFamily="50" charset="-128"/>
                          <a:ea typeface="メイリオ" panose="020B0604030504040204" pitchFamily="50" charset="-128"/>
                        </a:rPr>
                        <a:t>)</a:t>
                      </a:r>
                      <a:endParaRPr kumimoji="1" lang="ja-JP" altLang="en-US" sz="22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2200" b="0" dirty="0" smtClean="0">
                          <a:solidFill>
                            <a:schemeClr val="tx1"/>
                          </a:solidFill>
                          <a:latin typeface="メイリオ" panose="020B0604030504040204" pitchFamily="50" charset="-128"/>
                          <a:ea typeface="メイリオ" panose="020B0604030504040204" pitchFamily="50" charset="-128"/>
                        </a:rPr>
                        <a:t>　総文数</a:t>
                      </a:r>
                      <a:r>
                        <a:rPr kumimoji="1" lang="en-US" altLang="ja-JP" sz="2200" b="0" dirty="0" smtClean="0">
                          <a:solidFill>
                            <a:schemeClr val="tx1"/>
                          </a:solidFill>
                          <a:latin typeface="メイリオ" panose="020B0604030504040204" pitchFamily="50" charset="-128"/>
                          <a:ea typeface="メイリオ" panose="020B0604030504040204" pitchFamily="50" charset="-128"/>
                        </a:rPr>
                        <a:t/>
                      </a:r>
                      <a:br>
                        <a:rPr kumimoji="1" lang="en-US" altLang="ja-JP" sz="2200" b="0" dirty="0" smtClean="0">
                          <a:solidFill>
                            <a:schemeClr val="tx1"/>
                          </a:solidFill>
                          <a:latin typeface="メイリオ" panose="020B0604030504040204" pitchFamily="50" charset="-128"/>
                          <a:ea typeface="メイリオ" panose="020B0604030504040204" pitchFamily="50" charset="-128"/>
                        </a:rPr>
                      </a:br>
                      <a:r>
                        <a:rPr kumimoji="1" lang="en-US" altLang="ja-JP" sz="2200" b="0" dirty="0" smtClean="0">
                          <a:solidFill>
                            <a:schemeClr val="tx1"/>
                          </a:solidFill>
                          <a:latin typeface="メイリオ" panose="020B0604030504040204" pitchFamily="50" charset="-128"/>
                          <a:ea typeface="メイリオ" panose="020B0604030504040204" pitchFamily="50" charset="-128"/>
                        </a:rPr>
                        <a:t>   (</a:t>
                      </a:r>
                      <a:r>
                        <a:rPr kumimoji="1" lang="ja-JP" altLang="en-US" sz="2200" b="0" dirty="0" err="1" smtClean="0">
                          <a:solidFill>
                            <a:schemeClr val="tx1"/>
                          </a:solidFill>
                          <a:latin typeface="メイリオ" panose="020B0604030504040204" pitchFamily="50" charset="-128"/>
                          <a:ea typeface="メイリオ" panose="020B0604030504040204" pitchFamily="50" charset="-128"/>
                        </a:rPr>
                        <a:t>。</a:t>
                      </a:r>
                      <a:r>
                        <a:rPr kumimoji="1" lang="ja-JP" altLang="en-US" sz="2200" b="0" dirty="0" smtClean="0">
                          <a:solidFill>
                            <a:schemeClr val="tx1"/>
                          </a:solidFill>
                          <a:latin typeface="メイリオ" panose="020B0604030504040204" pitchFamily="50" charset="-128"/>
                          <a:ea typeface="メイリオ" panose="020B0604030504040204" pitchFamily="50" charset="-128"/>
                        </a:rPr>
                        <a:t>の数</a:t>
                      </a:r>
                      <a:r>
                        <a:rPr kumimoji="1" lang="en-US" altLang="ja-JP" sz="2200" b="0" dirty="0" smtClean="0">
                          <a:solidFill>
                            <a:schemeClr val="tx1"/>
                          </a:solidFill>
                          <a:latin typeface="メイリオ" panose="020B0604030504040204" pitchFamily="50" charset="-128"/>
                          <a:ea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1174858"/>
                  </a:ext>
                </a:extLst>
              </a:tr>
              <a:tr h="622603">
                <a:tc>
                  <a:txBody>
                    <a:bodyPr/>
                    <a:lstStyle/>
                    <a:p>
                      <a:r>
                        <a:rPr kumimoji="1" lang="en-US" altLang="ja-JP" sz="2200" dirty="0" smtClean="0">
                          <a:latin typeface="メイリオ" panose="020B0604030504040204" pitchFamily="50" charset="-128"/>
                          <a:ea typeface="メイリオ" panose="020B0604030504040204" pitchFamily="50" charset="-128"/>
                        </a:rPr>
                        <a:t>1. </a:t>
                      </a:r>
                      <a:r>
                        <a:rPr kumimoji="1" lang="ja-JP" altLang="en-US" sz="2200" dirty="0" smtClean="0">
                          <a:latin typeface="メイリオ" panose="020B0604030504040204" pitchFamily="50" charset="-128"/>
                          <a:ea typeface="メイリオ" panose="020B0604030504040204" pitchFamily="50" charset="-128"/>
                        </a:rPr>
                        <a:t>計画概要</a:t>
                      </a:r>
                      <a:endParaRPr kumimoji="1" lang="ja-JP" altLang="en-US" sz="22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200" dirty="0" smtClean="0">
                          <a:solidFill>
                            <a:schemeClr val="tx1"/>
                          </a:solidFill>
                          <a:latin typeface="メイリオ" panose="020B0604030504040204" pitchFamily="50" charset="-128"/>
                          <a:ea typeface="メイリオ" panose="020B0604030504040204" pitchFamily="50" charset="-128"/>
                        </a:rPr>
                        <a:t>200</a:t>
                      </a:r>
                      <a:r>
                        <a:rPr kumimoji="1" lang="ja-JP" altLang="en-US" sz="2200" dirty="0" smtClean="0">
                          <a:solidFill>
                            <a:schemeClr val="tx1"/>
                          </a:solidFill>
                          <a:latin typeface="メイリオ" panose="020B0604030504040204" pitchFamily="50" charset="-128"/>
                          <a:ea typeface="メイリオ" panose="020B0604030504040204" pitchFamily="50" charset="-128"/>
                        </a:rPr>
                        <a:t>文字</a:t>
                      </a:r>
                      <a:r>
                        <a:rPr kumimoji="1" lang="en-US" altLang="ja-JP" sz="2200" dirty="0" smtClean="0">
                          <a:solidFill>
                            <a:schemeClr val="tx1"/>
                          </a:solidFill>
                          <a:latin typeface="メイリオ" panose="020B0604030504040204" pitchFamily="50" charset="-128"/>
                          <a:ea typeface="メイリオ" panose="020B0604030504040204" pitchFamily="50" charset="-128"/>
                        </a:rPr>
                        <a:t/>
                      </a:r>
                      <a:br>
                        <a:rPr kumimoji="1" lang="en-US" altLang="ja-JP" sz="2200" dirty="0" smtClean="0">
                          <a:solidFill>
                            <a:schemeClr val="tx1"/>
                          </a:solidFill>
                          <a:latin typeface="メイリオ" panose="020B0604030504040204" pitchFamily="50" charset="-128"/>
                          <a:ea typeface="メイリオ" panose="020B0604030504040204" pitchFamily="50" charset="-128"/>
                        </a:rPr>
                      </a:br>
                      <a:r>
                        <a:rPr kumimoji="1" lang="ja-JP" altLang="en-US" sz="2200" dirty="0" smtClean="0">
                          <a:solidFill>
                            <a:schemeClr val="tx1"/>
                          </a:solidFill>
                          <a:latin typeface="メイリオ" panose="020B0604030504040204" pitchFamily="50" charset="-128"/>
                          <a:ea typeface="メイリオ" panose="020B0604030504040204" pitchFamily="50" charset="-128"/>
                        </a:rPr>
                        <a:t>程度</a:t>
                      </a:r>
                      <a:endParaRPr kumimoji="1" lang="ja-JP" altLang="en-US" sz="22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200" dirty="0" smtClean="0">
                          <a:solidFill>
                            <a:schemeClr val="tx1"/>
                          </a:solidFill>
                          <a:latin typeface="メイリオ" panose="020B0604030504040204" pitchFamily="50" charset="-128"/>
                          <a:ea typeface="メイリオ" panose="020B0604030504040204" pitchFamily="50" charset="-128"/>
                        </a:rPr>
                        <a:t>1</a:t>
                      </a:r>
                      <a:r>
                        <a:rPr kumimoji="1" lang="ja-JP" altLang="en-US" sz="2200" dirty="0" smtClean="0">
                          <a:solidFill>
                            <a:schemeClr val="tx1"/>
                          </a:solidFill>
                          <a:latin typeface="メイリオ" panose="020B0604030504040204" pitchFamily="50" charset="-128"/>
                          <a:ea typeface="メイリオ" panose="020B0604030504040204" pitchFamily="50" charset="-128"/>
                        </a:rPr>
                        <a:t> </a:t>
                      </a:r>
                      <a:r>
                        <a:rPr kumimoji="1" lang="en-US" altLang="ja-JP" sz="2200" dirty="0" smtClean="0">
                          <a:solidFill>
                            <a:schemeClr val="tx1"/>
                          </a:solidFill>
                          <a:latin typeface="メイリオ" panose="020B0604030504040204" pitchFamily="50" charset="-128"/>
                          <a:ea typeface="メイリオ" panose="020B0604030504040204" pitchFamily="50" charset="-128"/>
                        </a:rPr>
                        <a:t>or 2</a:t>
                      </a:r>
                      <a:r>
                        <a:rPr kumimoji="1" lang="en-US" altLang="ja-JP" sz="2200" baseline="0" dirty="0" smtClean="0">
                          <a:solidFill>
                            <a:schemeClr val="tx1"/>
                          </a:solidFill>
                          <a:latin typeface="メイリオ" panose="020B0604030504040204" pitchFamily="50" charset="-128"/>
                          <a:ea typeface="メイリオ" panose="020B0604030504040204" pitchFamily="50" charset="-128"/>
                        </a:rPr>
                        <a:t> </a:t>
                      </a:r>
                      <a:r>
                        <a:rPr kumimoji="1" lang="ja-JP" altLang="en-US" sz="2200" baseline="0" dirty="0" smtClean="0">
                          <a:solidFill>
                            <a:schemeClr val="tx1"/>
                          </a:solidFill>
                          <a:latin typeface="メイリオ" panose="020B0604030504040204" pitchFamily="50" charset="-128"/>
                          <a:ea typeface="メイリオ" panose="020B0604030504040204" pitchFamily="50" charset="-128"/>
                        </a:rPr>
                        <a:t/>
                      </a:r>
                      <a:br>
                        <a:rPr kumimoji="1" lang="ja-JP" altLang="en-US" sz="2200" baseline="0" dirty="0" smtClean="0">
                          <a:solidFill>
                            <a:schemeClr val="tx1"/>
                          </a:solidFill>
                          <a:latin typeface="メイリオ" panose="020B0604030504040204" pitchFamily="50" charset="-128"/>
                          <a:ea typeface="メイリオ" panose="020B0604030504040204" pitchFamily="50" charset="-128"/>
                        </a:rPr>
                      </a:br>
                      <a:r>
                        <a:rPr kumimoji="1" lang="ja-JP" altLang="en-US" sz="2200" baseline="0" dirty="0" smtClean="0">
                          <a:solidFill>
                            <a:schemeClr val="tx1"/>
                          </a:solidFill>
                          <a:latin typeface="メイリオ" panose="020B0604030504040204" pitchFamily="50" charset="-128"/>
                          <a:ea typeface="メイリオ" panose="020B0604030504040204" pitchFamily="50" charset="-128"/>
                        </a:rPr>
                        <a:t>段落</a:t>
                      </a:r>
                      <a:endParaRPr kumimoji="1" lang="ja-JP" altLang="en-US" sz="22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200" dirty="0" smtClean="0">
                          <a:solidFill>
                            <a:schemeClr val="tx1"/>
                          </a:solidFill>
                          <a:latin typeface="メイリオ" panose="020B0604030504040204" pitchFamily="50" charset="-128"/>
                          <a:ea typeface="メイリオ" panose="020B0604030504040204" pitchFamily="50" charset="-128"/>
                        </a:rPr>
                        <a:t>3 ~</a:t>
                      </a:r>
                      <a:r>
                        <a:rPr kumimoji="1" lang="ja-JP" altLang="en-US" sz="2200" dirty="0" smtClean="0">
                          <a:solidFill>
                            <a:schemeClr val="tx1"/>
                          </a:solidFill>
                          <a:latin typeface="メイリオ" panose="020B0604030504040204" pitchFamily="50" charset="-128"/>
                          <a:ea typeface="メイリオ" panose="020B0604030504040204" pitchFamily="50" charset="-128"/>
                        </a:rPr>
                        <a:t> </a:t>
                      </a:r>
                      <a:r>
                        <a:rPr kumimoji="1" lang="en-US" altLang="ja-JP" sz="2200" dirty="0" smtClean="0">
                          <a:solidFill>
                            <a:schemeClr val="tx1"/>
                          </a:solidFill>
                          <a:latin typeface="メイリオ" panose="020B0604030504040204" pitchFamily="50" charset="-128"/>
                          <a:ea typeface="メイリオ" panose="020B0604030504040204" pitchFamily="50" charset="-128"/>
                        </a:rPr>
                        <a:t>5</a:t>
                      </a:r>
                      <a:r>
                        <a:rPr kumimoji="1" lang="ja-JP" altLang="en-US" sz="2200" dirty="0" smtClean="0">
                          <a:solidFill>
                            <a:schemeClr val="tx1"/>
                          </a:solidFill>
                          <a:latin typeface="メイリオ" panose="020B0604030504040204" pitchFamily="50" charset="-128"/>
                          <a:ea typeface="メイリオ" panose="020B0604030504040204" pitchFamily="50" charset="-128"/>
                        </a:rPr>
                        <a:t>文</a:t>
                      </a:r>
                      <a:endParaRPr kumimoji="1" lang="ja-JP" altLang="en-US" sz="22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86269211"/>
                  </a:ext>
                </a:extLst>
              </a:tr>
              <a:tr h="622603">
                <a:tc>
                  <a:txBody>
                    <a:bodyPr/>
                    <a:lstStyle/>
                    <a:p>
                      <a:r>
                        <a:rPr lang="en-US" altLang="ja-JP" sz="2200" dirty="0" smtClean="0">
                          <a:latin typeface="メイリオ" panose="020B0604030504040204" pitchFamily="50" charset="-128"/>
                          <a:ea typeface="メイリオ" panose="020B0604030504040204" pitchFamily="50" charset="-128"/>
                        </a:rPr>
                        <a:t>2</a:t>
                      </a:r>
                      <a:r>
                        <a:rPr kumimoji="1" lang="en-US" altLang="ja-JP" sz="2200" dirty="0" smtClean="0">
                          <a:latin typeface="メイリオ" panose="020B0604030504040204" pitchFamily="50" charset="-128"/>
                          <a:ea typeface="メイリオ" panose="020B0604030504040204" pitchFamily="50" charset="-128"/>
                        </a:rPr>
                        <a:t>. </a:t>
                      </a:r>
                      <a:r>
                        <a:rPr kumimoji="1" lang="ja-JP" altLang="en-US" sz="2200" dirty="0" smtClean="0">
                          <a:latin typeface="メイリオ" panose="020B0604030504040204" pitchFamily="50" charset="-128"/>
                          <a:ea typeface="メイリオ" panose="020B0604030504040204" pitchFamily="50" charset="-128"/>
                        </a:rPr>
                        <a:t>実績と成果</a:t>
                      </a:r>
                      <a:endParaRPr kumimoji="1" lang="ja-JP" altLang="en-US" sz="22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200" dirty="0" smtClean="0">
                          <a:solidFill>
                            <a:schemeClr val="tx1"/>
                          </a:solidFill>
                          <a:latin typeface="メイリオ" panose="020B0604030504040204" pitchFamily="50" charset="-128"/>
                          <a:ea typeface="メイリオ" panose="020B0604030504040204" pitchFamily="50" charset="-128"/>
                        </a:rPr>
                        <a:t>200</a:t>
                      </a:r>
                      <a:r>
                        <a:rPr kumimoji="1" lang="ja-JP" altLang="en-US" sz="2200" dirty="0" smtClean="0">
                          <a:solidFill>
                            <a:schemeClr val="tx1"/>
                          </a:solidFill>
                          <a:latin typeface="メイリオ" panose="020B0604030504040204" pitchFamily="50" charset="-128"/>
                          <a:ea typeface="メイリオ" panose="020B0604030504040204" pitchFamily="50" charset="-128"/>
                        </a:rPr>
                        <a:t>文字</a:t>
                      </a:r>
                      <a:r>
                        <a:rPr kumimoji="1" lang="en-US" altLang="ja-JP" sz="2200" dirty="0" smtClean="0">
                          <a:solidFill>
                            <a:schemeClr val="tx1"/>
                          </a:solidFill>
                          <a:latin typeface="メイリオ" panose="020B0604030504040204" pitchFamily="50" charset="-128"/>
                          <a:ea typeface="メイリオ" panose="020B0604030504040204" pitchFamily="50" charset="-128"/>
                        </a:rPr>
                        <a:t/>
                      </a:r>
                      <a:br>
                        <a:rPr kumimoji="1" lang="en-US" altLang="ja-JP" sz="2200" dirty="0" smtClean="0">
                          <a:solidFill>
                            <a:schemeClr val="tx1"/>
                          </a:solidFill>
                          <a:latin typeface="メイリオ" panose="020B0604030504040204" pitchFamily="50" charset="-128"/>
                          <a:ea typeface="メイリオ" panose="020B0604030504040204" pitchFamily="50" charset="-128"/>
                        </a:rPr>
                      </a:br>
                      <a:r>
                        <a:rPr kumimoji="1" lang="ja-JP" altLang="en-US" sz="2200" dirty="0" smtClean="0">
                          <a:solidFill>
                            <a:schemeClr val="tx1"/>
                          </a:solidFill>
                          <a:latin typeface="メイリオ" panose="020B0604030504040204" pitchFamily="50" charset="-128"/>
                          <a:ea typeface="メイリオ" panose="020B0604030504040204" pitchFamily="50" charset="-128"/>
                        </a:rPr>
                        <a:t>程度</a:t>
                      </a:r>
                      <a:endParaRPr kumimoji="1" lang="ja-JP" altLang="en-US" sz="22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200" dirty="0" smtClean="0">
                          <a:solidFill>
                            <a:schemeClr val="tx1"/>
                          </a:solidFill>
                          <a:latin typeface="メイリオ" panose="020B0604030504040204" pitchFamily="50" charset="-128"/>
                          <a:ea typeface="メイリオ" panose="020B0604030504040204" pitchFamily="50" charset="-128"/>
                        </a:rPr>
                        <a:t>1</a:t>
                      </a:r>
                      <a:r>
                        <a:rPr kumimoji="1" lang="ja-JP" altLang="en-US" sz="2200" dirty="0" smtClean="0">
                          <a:solidFill>
                            <a:schemeClr val="tx1"/>
                          </a:solidFill>
                          <a:latin typeface="メイリオ" panose="020B0604030504040204" pitchFamily="50" charset="-128"/>
                          <a:ea typeface="メイリオ" panose="020B0604030504040204" pitchFamily="50" charset="-128"/>
                        </a:rPr>
                        <a:t> </a:t>
                      </a:r>
                      <a:r>
                        <a:rPr kumimoji="1" lang="en-US" altLang="ja-JP" sz="2200" dirty="0" smtClean="0">
                          <a:solidFill>
                            <a:schemeClr val="tx1"/>
                          </a:solidFill>
                          <a:latin typeface="メイリオ" panose="020B0604030504040204" pitchFamily="50" charset="-128"/>
                          <a:ea typeface="メイリオ" panose="020B0604030504040204" pitchFamily="50" charset="-128"/>
                        </a:rPr>
                        <a:t>or 2 </a:t>
                      </a:r>
                      <a:r>
                        <a:rPr kumimoji="1" lang="ja-JP" altLang="en-US" sz="2200" dirty="0" smtClean="0">
                          <a:solidFill>
                            <a:schemeClr val="tx1"/>
                          </a:solidFill>
                          <a:latin typeface="メイリオ" panose="020B0604030504040204" pitchFamily="50" charset="-128"/>
                          <a:ea typeface="メイリオ" panose="020B0604030504040204" pitchFamily="50" charset="-128"/>
                        </a:rPr>
                        <a:t/>
                      </a:r>
                      <a:br>
                        <a:rPr kumimoji="1" lang="ja-JP" altLang="en-US" sz="2200" dirty="0" smtClean="0">
                          <a:solidFill>
                            <a:schemeClr val="tx1"/>
                          </a:solidFill>
                          <a:latin typeface="メイリオ" panose="020B0604030504040204" pitchFamily="50" charset="-128"/>
                          <a:ea typeface="メイリオ" panose="020B0604030504040204" pitchFamily="50" charset="-128"/>
                        </a:rPr>
                      </a:br>
                      <a:r>
                        <a:rPr kumimoji="1" lang="ja-JP" altLang="en-US" sz="2200" dirty="0" smtClean="0">
                          <a:solidFill>
                            <a:schemeClr val="tx1"/>
                          </a:solidFill>
                          <a:latin typeface="メイリオ" panose="020B0604030504040204" pitchFamily="50" charset="-128"/>
                          <a:ea typeface="メイリオ" panose="020B0604030504040204" pitchFamily="50" charset="-128"/>
                        </a:rPr>
                        <a:t>段落</a:t>
                      </a:r>
                      <a:endParaRPr kumimoji="1" lang="ja-JP" altLang="en-US" sz="22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200" dirty="0" smtClean="0">
                          <a:solidFill>
                            <a:schemeClr val="tx1"/>
                          </a:solidFill>
                          <a:latin typeface="メイリオ" panose="020B0604030504040204" pitchFamily="50" charset="-128"/>
                          <a:ea typeface="メイリオ" panose="020B0604030504040204" pitchFamily="50" charset="-128"/>
                        </a:rPr>
                        <a:t>3 ~</a:t>
                      </a:r>
                      <a:r>
                        <a:rPr kumimoji="1" lang="ja-JP" altLang="en-US" sz="2200" dirty="0" smtClean="0">
                          <a:solidFill>
                            <a:schemeClr val="tx1"/>
                          </a:solidFill>
                          <a:latin typeface="メイリオ" panose="020B0604030504040204" pitchFamily="50" charset="-128"/>
                          <a:ea typeface="メイリオ" panose="020B0604030504040204" pitchFamily="50" charset="-128"/>
                        </a:rPr>
                        <a:t> </a:t>
                      </a:r>
                      <a:r>
                        <a:rPr kumimoji="1" lang="en-US" altLang="ja-JP" sz="2200" dirty="0" smtClean="0">
                          <a:solidFill>
                            <a:schemeClr val="tx1"/>
                          </a:solidFill>
                          <a:latin typeface="メイリオ" panose="020B0604030504040204" pitchFamily="50" charset="-128"/>
                          <a:ea typeface="メイリオ" panose="020B0604030504040204" pitchFamily="50" charset="-128"/>
                        </a:rPr>
                        <a:t>5</a:t>
                      </a:r>
                      <a:r>
                        <a:rPr kumimoji="1" lang="ja-JP" altLang="en-US" sz="2200" dirty="0" smtClean="0">
                          <a:solidFill>
                            <a:schemeClr val="tx1"/>
                          </a:solidFill>
                          <a:latin typeface="メイリオ" panose="020B0604030504040204" pitchFamily="50" charset="-128"/>
                          <a:ea typeface="メイリオ" panose="020B0604030504040204" pitchFamily="50" charset="-128"/>
                        </a:rPr>
                        <a:t>文</a:t>
                      </a:r>
                    </a:p>
                    <a:p>
                      <a:pPr algn="ctr"/>
                      <a:endParaRPr kumimoji="1" lang="ja-JP" altLang="en-US" sz="22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7596416"/>
                  </a:ext>
                </a:extLst>
              </a:tr>
              <a:tr h="622603">
                <a:tc>
                  <a:txBody>
                    <a:bodyPr/>
                    <a:lstStyle/>
                    <a:p>
                      <a:pPr algn="l"/>
                      <a:r>
                        <a:rPr kumimoji="1" lang="en-US" altLang="ja-JP" sz="2200" dirty="0" smtClean="0">
                          <a:latin typeface="メイリオ" panose="020B0604030504040204" pitchFamily="50" charset="-128"/>
                          <a:ea typeface="メイリオ" panose="020B0604030504040204" pitchFamily="50" charset="-128"/>
                        </a:rPr>
                        <a:t>3. </a:t>
                      </a:r>
                      <a:r>
                        <a:rPr lang="ja-JP" altLang="en-US" sz="2200" dirty="0" smtClean="0">
                          <a:latin typeface="メイリオ" panose="020B0604030504040204" pitchFamily="50" charset="-128"/>
                          <a:ea typeface="メイリオ" panose="020B0604030504040204" pitchFamily="50" charset="-128"/>
                        </a:rPr>
                        <a:t>対応と今後の予定</a:t>
                      </a:r>
                      <a:endParaRPr kumimoji="1" lang="ja-JP" altLang="en-US" sz="22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200" dirty="0" smtClean="0">
                          <a:solidFill>
                            <a:schemeClr val="tx1"/>
                          </a:solidFill>
                          <a:latin typeface="メイリオ" panose="020B0604030504040204" pitchFamily="50" charset="-128"/>
                          <a:ea typeface="メイリオ" panose="020B0604030504040204" pitchFamily="50" charset="-128"/>
                        </a:rPr>
                        <a:t>400</a:t>
                      </a:r>
                      <a:r>
                        <a:rPr kumimoji="1" lang="ja-JP" altLang="en-US" sz="2200" dirty="0" smtClean="0">
                          <a:solidFill>
                            <a:schemeClr val="tx1"/>
                          </a:solidFill>
                          <a:latin typeface="メイリオ" panose="020B0604030504040204" pitchFamily="50" charset="-128"/>
                          <a:ea typeface="メイリオ" panose="020B0604030504040204" pitchFamily="50" charset="-128"/>
                        </a:rPr>
                        <a:t>文字</a:t>
                      </a:r>
                      <a:r>
                        <a:rPr kumimoji="1" lang="en-US" altLang="ja-JP" sz="2200" dirty="0" smtClean="0">
                          <a:solidFill>
                            <a:schemeClr val="tx1"/>
                          </a:solidFill>
                          <a:latin typeface="メイリオ" panose="020B0604030504040204" pitchFamily="50" charset="-128"/>
                          <a:ea typeface="メイリオ" panose="020B0604030504040204" pitchFamily="50" charset="-128"/>
                        </a:rPr>
                        <a:t/>
                      </a:r>
                      <a:br>
                        <a:rPr kumimoji="1" lang="en-US" altLang="ja-JP" sz="2200" dirty="0" smtClean="0">
                          <a:solidFill>
                            <a:schemeClr val="tx1"/>
                          </a:solidFill>
                          <a:latin typeface="メイリオ" panose="020B0604030504040204" pitchFamily="50" charset="-128"/>
                          <a:ea typeface="メイリオ" panose="020B0604030504040204" pitchFamily="50" charset="-128"/>
                        </a:rPr>
                      </a:br>
                      <a:r>
                        <a:rPr kumimoji="1" lang="ja-JP" altLang="en-US" sz="2200" dirty="0" smtClean="0">
                          <a:solidFill>
                            <a:schemeClr val="tx1"/>
                          </a:solidFill>
                          <a:latin typeface="メイリオ" panose="020B0604030504040204" pitchFamily="50" charset="-128"/>
                          <a:ea typeface="メイリオ" panose="020B0604030504040204" pitchFamily="50" charset="-128"/>
                        </a:rPr>
                        <a:t>程度</a:t>
                      </a:r>
                      <a:endParaRPr kumimoji="1" lang="ja-JP" altLang="en-US" sz="22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200" dirty="0" smtClean="0">
                          <a:solidFill>
                            <a:schemeClr val="tx1"/>
                          </a:solidFill>
                          <a:latin typeface="メイリオ" panose="020B0604030504040204" pitchFamily="50" charset="-128"/>
                          <a:ea typeface="メイリオ" panose="020B0604030504040204" pitchFamily="50" charset="-128"/>
                        </a:rPr>
                        <a:t>2</a:t>
                      </a:r>
                      <a:r>
                        <a:rPr kumimoji="1" lang="ja-JP" altLang="en-US" sz="2200" dirty="0" smtClean="0">
                          <a:solidFill>
                            <a:schemeClr val="tx1"/>
                          </a:solidFill>
                          <a:latin typeface="メイリオ" panose="020B0604030504040204" pitchFamily="50" charset="-128"/>
                          <a:ea typeface="メイリオ" panose="020B0604030504040204" pitchFamily="50" charset="-128"/>
                        </a:rPr>
                        <a:t> </a:t>
                      </a:r>
                      <a:r>
                        <a:rPr kumimoji="1" lang="en-US" altLang="ja-JP" sz="2200" dirty="0" smtClean="0">
                          <a:solidFill>
                            <a:schemeClr val="tx1"/>
                          </a:solidFill>
                          <a:latin typeface="メイリオ" panose="020B0604030504040204" pitchFamily="50" charset="-128"/>
                          <a:ea typeface="メイリオ" panose="020B0604030504040204" pitchFamily="50" charset="-128"/>
                        </a:rPr>
                        <a:t>or 3</a:t>
                      </a:r>
                      <a:br>
                        <a:rPr kumimoji="1" lang="en-US" altLang="ja-JP" sz="2200" dirty="0" smtClean="0">
                          <a:solidFill>
                            <a:schemeClr val="tx1"/>
                          </a:solidFill>
                          <a:latin typeface="メイリオ" panose="020B0604030504040204" pitchFamily="50" charset="-128"/>
                          <a:ea typeface="メイリオ" panose="020B0604030504040204" pitchFamily="50" charset="-128"/>
                        </a:rPr>
                      </a:br>
                      <a:r>
                        <a:rPr kumimoji="1" lang="ja-JP" altLang="en-US" sz="2200" dirty="0" smtClean="0">
                          <a:solidFill>
                            <a:schemeClr val="tx1"/>
                          </a:solidFill>
                          <a:latin typeface="メイリオ" panose="020B0604030504040204" pitchFamily="50" charset="-128"/>
                          <a:ea typeface="メイリオ" panose="020B0604030504040204" pitchFamily="50" charset="-128"/>
                        </a:rPr>
                        <a:t>段落</a:t>
                      </a:r>
                      <a:endParaRPr kumimoji="1" lang="ja-JP" altLang="en-US" sz="22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200" dirty="0" smtClean="0">
                          <a:solidFill>
                            <a:schemeClr val="tx1"/>
                          </a:solidFill>
                          <a:latin typeface="メイリオ" panose="020B0604030504040204" pitchFamily="50" charset="-128"/>
                          <a:ea typeface="メイリオ" panose="020B0604030504040204" pitchFamily="50" charset="-128"/>
                        </a:rPr>
                        <a:t>6 ~ 8</a:t>
                      </a:r>
                      <a:r>
                        <a:rPr kumimoji="1" lang="ja-JP" altLang="en-US" sz="2200" dirty="0" smtClean="0">
                          <a:solidFill>
                            <a:schemeClr val="tx1"/>
                          </a:solidFill>
                          <a:latin typeface="メイリオ" panose="020B0604030504040204" pitchFamily="50" charset="-128"/>
                          <a:ea typeface="メイリオ" panose="020B0604030504040204" pitchFamily="50" charset="-128"/>
                        </a:rPr>
                        <a:t>文</a:t>
                      </a:r>
                      <a:endParaRPr kumimoji="1" lang="ja-JP" altLang="en-US" sz="22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66796135"/>
                  </a:ext>
                </a:extLst>
              </a:tr>
            </a:tbl>
          </a:graphicData>
        </a:graphic>
      </p:graphicFrame>
    </p:spTree>
    <p:extLst>
      <p:ext uri="{BB962C8B-B14F-4D97-AF65-F5344CB8AC3E}">
        <p14:creationId xmlns:p14="http://schemas.microsoft.com/office/powerpoint/2010/main" val="34109041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スライド番号プレースホルダー 3"/>
          <p:cNvSpPr>
            <a:spLocks noGrp="1"/>
          </p:cNvSpPr>
          <p:nvPr>
            <p:ph type="sldNum" sz="quarter" idx="12"/>
          </p:nvPr>
        </p:nvSpPr>
        <p:spPr/>
        <p:txBody>
          <a:bodyPr/>
          <a:lstStyle/>
          <a:p>
            <a:fld id="{0C4A9A6A-4A03-472C-9A19-0DAB97A53450}" type="slidenum">
              <a:rPr lang="en-US" altLang="ja-JP"/>
              <a:pPr/>
              <a:t>7</a:t>
            </a:fld>
            <a:endParaRPr lang="en-US" altLang="ja-JP"/>
          </a:p>
        </p:txBody>
      </p:sp>
      <p:sp>
        <p:nvSpPr>
          <p:cNvPr id="46082" name="Text Box 2"/>
          <p:cNvSpPr txBox="1">
            <a:spLocks noChangeArrowheads="1"/>
          </p:cNvSpPr>
          <p:nvPr/>
        </p:nvSpPr>
        <p:spPr bwMode="auto">
          <a:xfrm>
            <a:off x="89597" y="131168"/>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ja-JP" altLang="en-US" sz="2800" dirty="0" smtClean="0">
                <a:latin typeface="メイリオ" panose="020B0604030504040204" pitchFamily="50" charset="-128"/>
                <a:ea typeface="メイリオ" panose="020B0604030504040204" pitchFamily="50" charset="-128"/>
              </a:rPr>
              <a:t> </a:t>
            </a:r>
            <a:r>
              <a:rPr lang="en-US" altLang="ja-JP" sz="2800" dirty="0">
                <a:latin typeface="メイリオ" panose="020B0604030504040204" pitchFamily="50" charset="-128"/>
                <a:ea typeface="メイリオ" panose="020B0604030504040204" pitchFamily="50" charset="-128"/>
              </a:rPr>
              <a:t>8</a:t>
            </a:r>
            <a:r>
              <a:rPr lang="en-US" altLang="ja-JP" sz="2800" dirty="0" smtClean="0">
                <a:latin typeface="メイリオ" panose="020B0604030504040204" pitchFamily="50" charset="-128"/>
                <a:ea typeface="メイリオ" panose="020B0604030504040204" pitchFamily="50" charset="-128"/>
              </a:rPr>
              <a:t>00</a:t>
            </a:r>
            <a:r>
              <a:rPr lang="ja-JP" altLang="en-US" sz="2800" dirty="0" smtClean="0">
                <a:latin typeface="メイリオ" panose="020B0604030504040204" pitchFamily="50" charset="-128"/>
                <a:ea typeface="メイリオ" panose="020B0604030504040204" pitchFamily="50" charset="-128"/>
              </a:rPr>
              <a:t>文字小論文のアウトラインの作成</a:t>
            </a:r>
            <a:endParaRPr lang="en-US" altLang="ja-JP" sz="2800" dirty="0">
              <a:latin typeface="メイリオ" panose="020B0604030504040204" pitchFamily="50" charset="-128"/>
              <a:ea typeface="メイリオ" panose="020B0604030504040204" pitchFamily="50" charset="-128"/>
            </a:endParaRPr>
          </a:p>
        </p:txBody>
      </p:sp>
      <p:sp>
        <p:nvSpPr>
          <p:cNvPr id="6" name="四角形吹き出し 5"/>
          <p:cNvSpPr/>
          <p:nvPr/>
        </p:nvSpPr>
        <p:spPr bwMode="auto">
          <a:xfrm>
            <a:off x="531557" y="1051560"/>
            <a:ext cx="5183443" cy="762000"/>
          </a:xfrm>
          <a:prstGeom prst="wedgeRectCallout">
            <a:avLst>
              <a:gd name="adj1" fmla="val -20603"/>
              <a:gd name="adj2" fmla="val 95500"/>
            </a:avLst>
          </a:prstGeom>
          <a:noFill/>
          <a:ln w="25400" cap="flat" cmpd="sng" algn="ctr">
            <a:solidFill>
              <a:schemeClr val="tx1"/>
            </a:solidFill>
            <a:prstDash val="sys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l"/>
            <a:r>
              <a:rPr lang="ja-JP" altLang="en-US" sz="2400" dirty="0" smtClean="0">
                <a:latin typeface="メイリオ" panose="020B0604030504040204" pitchFamily="50" charset="-128"/>
                <a:ea typeface="メイリオ" panose="020B0604030504040204" pitchFamily="50" charset="-128"/>
              </a:rPr>
              <a:t>各章の各</a:t>
            </a:r>
            <a:r>
              <a:rPr lang="en-US" altLang="ja-JP" sz="2400" dirty="0" smtClean="0">
                <a:latin typeface="メイリオ" panose="020B0604030504040204" pitchFamily="50" charset="-128"/>
                <a:ea typeface="メイリオ" panose="020B0604030504040204" pitchFamily="50" charset="-128"/>
              </a:rPr>
              <a:t>1</a:t>
            </a:r>
            <a:r>
              <a:rPr lang="ja-JP" altLang="en-US" sz="2400" dirty="0" smtClean="0">
                <a:latin typeface="メイリオ" panose="020B0604030504040204" pitchFamily="50" charset="-128"/>
                <a:ea typeface="メイリオ" panose="020B0604030504040204" pitchFamily="50" charset="-128"/>
              </a:rPr>
              <a:t>行で書く</a:t>
            </a:r>
            <a:endPar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p:txBody>
      </p:sp>
      <p:sp>
        <p:nvSpPr>
          <p:cNvPr id="9" name="四角形吹き出し 8"/>
          <p:cNvSpPr/>
          <p:nvPr/>
        </p:nvSpPr>
        <p:spPr bwMode="auto">
          <a:xfrm>
            <a:off x="531557" y="2481600"/>
            <a:ext cx="5183443" cy="762000"/>
          </a:xfrm>
          <a:prstGeom prst="wedgeRectCallout">
            <a:avLst>
              <a:gd name="adj1" fmla="val -20603"/>
              <a:gd name="adj2" fmla="val 95500"/>
            </a:avLst>
          </a:prstGeom>
          <a:noFill/>
          <a:ln w="254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l"/>
            <a:r>
              <a:rPr lang="ja-JP" altLang="en-US" sz="2400" dirty="0" smtClean="0">
                <a:latin typeface="メイリオ" panose="020B0604030504040204" pitchFamily="50" charset="-128"/>
                <a:ea typeface="メイリオ" panose="020B0604030504040204" pitchFamily="50" charset="-128"/>
              </a:rPr>
              <a:t>各章の各一文を一行で書く</a:t>
            </a:r>
            <a:endPar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p:txBody>
      </p:sp>
      <p:sp>
        <p:nvSpPr>
          <p:cNvPr id="10" name="四角形吹き出し 9"/>
          <p:cNvSpPr/>
          <p:nvPr/>
        </p:nvSpPr>
        <p:spPr bwMode="auto">
          <a:xfrm>
            <a:off x="516317" y="3896400"/>
            <a:ext cx="5183443" cy="762000"/>
          </a:xfrm>
          <a:prstGeom prst="wedgeRectCallout">
            <a:avLst>
              <a:gd name="adj1" fmla="val -20603"/>
              <a:gd name="adj2" fmla="val 95500"/>
            </a:avLst>
          </a:prstGeom>
          <a:noFill/>
          <a:ln w="254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l"/>
            <a:r>
              <a:rPr lang="ja-JP" altLang="en-US" sz="2400" dirty="0" smtClean="0">
                <a:latin typeface="メイリオ" panose="020B0604030504040204" pitchFamily="50" charset="-128"/>
                <a:ea typeface="メイリオ" panose="020B0604030504040204" pitchFamily="50" charset="-128"/>
              </a:rPr>
              <a:t>各</a:t>
            </a:r>
            <a:r>
              <a:rPr lang="en-US" altLang="ja-JP" sz="2400" dirty="0" smtClean="0">
                <a:latin typeface="メイリオ" panose="020B0604030504040204" pitchFamily="50" charset="-128"/>
                <a:ea typeface="メイリオ" panose="020B0604030504040204" pitchFamily="50" charset="-128"/>
              </a:rPr>
              <a:t>1</a:t>
            </a:r>
            <a:r>
              <a:rPr lang="ja-JP" altLang="en-US" sz="2400" dirty="0" smtClean="0">
                <a:latin typeface="メイリオ" panose="020B0604030504040204" pitchFamily="50" charset="-128"/>
                <a:ea typeface="メイリオ" panose="020B0604030504040204" pitchFamily="50" charset="-128"/>
              </a:rPr>
              <a:t>行を膨らませて、</a:t>
            </a:r>
            <a:r>
              <a:rPr lang="en-US" altLang="ja-JP" sz="2400" dirty="0">
                <a:latin typeface="メイリオ" panose="020B0604030504040204" pitchFamily="50" charset="-128"/>
                <a:ea typeface="メイリオ" panose="020B0604030504040204" pitchFamily="50" charset="-128"/>
              </a:rPr>
              <a:t>8</a:t>
            </a:r>
            <a:r>
              <a:rPr lang="en-US" altLang="ja-JP" sz="2400" dirty="0" smtClean="0">
                <a:latin typeface="メイリオ" panose="020B0604030504040204" pitchFamily="50" charset="-128"/>
                <a:ea typeface="メイリオ" panose="020B0604030504040204" pitchFamily="50" charset="-128"/>
              </a:rPr>
              <a:t>00</a:t>
            </a:r>
            <a:r>
              <a:rPr lang="ja-JP" altLang="en-US" sz="2400" dirty="0" smtClean="0">
                <a:latin typeface="メイリオ" panose="020B0604030504040204" pitchFamily="50" charset="-128"/>
                <a:ea typeface="メイリオ" panose="020B0604030504040204" pitchFamily="50" charset="-128"/>
              </a:rPr>
              <a:t>文字のドラフトを作成する。</a:t>
            </a:r>
            <a:endPar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p:txBody>
      </p:sp>
      <p:sp>
        <p:nvSpPr>
          <p:cNvPr id="11" name="四角形吹き出し 10"/>
          <p:cNvSpPr/>
          <p:nvPr/>
        </p:nvSpPr>
        <p:spPr bwMode="auto">
          <a:xfrm>
            <a:off x="516317" y="5280720"/>
            <a:ext cx="5183443" cy="762000"/>
          </a:xfrm>
          <a:prstGeom prst="wedgeRectCallout">
            <a:avLst>
              <a:gd name="adj1" fmla="val -20833"/>
              <a:gd name="adj2" fmla="val 53500"/>
            </a:avLst>
          </a:prstGeom>
          <a:noFill/>
          <a:ln w="254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l"/>
            <a:r>
              <a:rPr lang="en-US" altLang="ja-JP" sz="2400" dirty="0">
                <a:latin typeface="メイリオ" panose="020B0604030504040204" pitchFamily="50" charset="-128"/>
                <a:ea typeface="メイリオ" panose="020B0604030504040204" pitchFamily="50" charset="-128"/>
              </a:rPr>
              <a:t>8</a:t>
            </a:r>
            <a:r>
              <a:rPr lang="en-US" altLang="ja-JP" sz="2400" dirty="0" smtClean="0">
                <a:latin typeface="メイリオ" panose="020B0604030504040204" pitchFamily="50" charset="-128"/>
                <a:ea typeface="メイリオ" panose="020B0604030504040204" pitchFamily="50" charset="-128"/>
              </a:rPr>
              <a:t>00</a:t>
            </a:r>
            <a:r>
              <a:rPr lang="ja-JP" altLang="en-US" sz="2400" dirty="0" smtClean="0">
                <a:latin typeface="メイリオ" panose="020B0604030504040204" pitchFamily="50" charset="-128"/>
                <a:ea typeface="メイリオ" panose="020B0604030504040204" pitchFamily="50" charset="-128"/>
              </a:rPr>
              <a:t>文字のドラフトを見直して完成させる。</a:t>
            </a:r>
            <a:endPar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p:txBody>
      </p:sp>
      <p:pic>
        <p:nvPicPr>
          <p:cNvPr id="12" name="Picture 2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4033" y="2839125"/>
            <a:ext cx="1732767" cy="2114550"/>
          </a:xfrm>
          <a:prstGeom prst="rect">
            <a:avLst/>
          </a:prstGeom>
          <a:noFill/>
          <a:extLst>
            <a:ext uri="{909E8E84-426E-40DD-AFC4-6F175D3DCCD1}">
              <a14:hiddenFill xmlns:a14="http://schemas.microsoft.com/office/drawing/2010/main">
                <a:solidFill>
                  <a:srgbClr val="FFFFFF"/>
                </a:solidFill>
              </a14:hiddenFill>
            </a:ext>
          </a:extLst>
        </p:spPr>
      </p:pic>
      <p:sp>
        <p:nvSpPr>
          <p:cNvPr id="7" name="四角形吹き出し 6"/>
          <p:cNvSpPr/>
          <p:nvPr/>
        </p:nvSpPr>
        <p:spPr bwMode="auto">
          <a:xfrm>
            <a:off x="6172200" y="838200"/>
            <a:ext cx="2743200" cy="1524000"/>
          </a:xfrm>
          <a:prstGeom prst="wedgeRectCallout">
            <a:avLst>
              <a:gd name="adj1" fmla="val 19881"/>
              <a:gd name="adj2" fmla="val 77500"/>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今回は、段落ではなく</a:t>
            </a:r>
            <a:r>
              <a:rPr kumimoji="1" lang="en-US" altLang="ja-JP"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1</a:t>
            </a: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文</a:t>
            </a:r>
            <a:r>
              <a:rPr kumimoji="1" lang="en-US" altLang="ja-JP"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1</a:t>
            </a:r>
            <a:r>
              <a:rPr kumimoji="1" lang="ja-JP" altLang="en-US" sz="2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文の概要を書いて、全体を作ってみます。</a:t>
            </a:r>
          </a:p>
        </p:txBody>
      </p:sp>
    </p:spTree>
    <p:extLst>
      <p:ext uri="{BB962C8B-B14F-4D97-AF65-F5344CB8AC3E}">
        <p14:creationId xmlns:p14="http://schemas.microsoft.com/office/powerpoint/2010/main" val="4179502499"/>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txDef>
      <a:spPr>
        <a:noFill/>
      </a:spPr>
      <a:bodyPr wrap="square" rtlCol="0">
        <a:spAutoFit/>
      </a:bodyPr>
      <a:lstStyle>
        <a:defPPr algn="l">
          <a:defRPr sz="2400" dirty="0" smtClean="0">
            <a:latin typeface="メイリオ" panose="020B0604030504040204" pitchFamily="50" charset="-128"/>
            <a:ea typeface="メイリオ" panose="020B0604030504040204" pitchFamily="50" charset="-128"/>
          </a:defRPr>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noFill/>
        <a:ln w="25400" cap="flat" cmpd="sng" algn="ctr">
          <a:solidFill>
            <a:schemeClr val="tx1"/>
          </a:solidFill>
          <a:prstDash val="solid"/>
          <a:round/>
          <a:headEnd type="none" w="med" len="med"/>
          <a:tailEnd type="none" w="med" len="med"/>
        </a:ln>
        <a:effectLst/>
        <a:extLst/>
      </a:spPr>
      <a:bodyPr vert="horz" wrap="square" lIns="91440" tIns="45720" rIns="91440" bIns="45720" numCol="1" rtlCol="0" anchor="t" anchorCtr="0" compatLnSpc="1">
        <a:prstTxWarp prst="textNoShape">
          <a:avLst/>
        </a:prstTxWarp>
      </a:bodyPr>
      <a:lstStyle>
        <a:defPPr algn="l">
          <a:defRPr sz="2400" dirty="0" smtClean="0">
            <a:latin typeface="メイリオ" panose="020B0604030504040204" pitchFamily="50" charset="-128"/>
            <a:ea typeface="メイリオ" panose="020B0604030504040204"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6303</TotalTime>
  <Words>418</Words>
  <Application>Microsoft Office PowerPoint</Application>
  <PresentationFormat>画面に合わせる (4:3)</PresentationFormat>
  <Paragraphs>71</Paragraphs>
  <Slides>7</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7</vt:i4>
      </vt:variant>
    </vt:vector>
  </HeadingPairs>
  <TitlesOfParts>
    <vt:vector size="13" baseType="lpstr">
      <vt:lpstr>ＭＳ Ｐゴシック</vt:lpstr>
      <vt:lpstr>ＭＳ Ｐ明朝</vt:lpstr>
      <vt:lpstr>メイリオ</vt:lpstr>
      <vt:lpstr>Arial</vt:lpstr>
      <vt:lpstr>標準デザイン</vt:lpstr>
      <vt:lpstr>1_標準デザイン</vt:lpstr>
      <vt:lpstr>情報の授業</vt:lpstr>
      <vt:lpstr>今年度の授業</vt:lpstr>
      <vt:lpstr>    スマホアプリを活用した勉強方法の改善  計画書　1学期に作成</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gohome8</cp:lastModifiedBy>
  <cp:revision>203</cp:revision>
  <cp:lastPrinted>2018-09-03T05:32:55Z</cp:lastPrinted>
  <dcterms:created xsi:type="dcterms:W3CDTF">2014-03-24T13:08:44Z</dcterms:created>
  <dcterms:modified xsi:type="dcterms:W3CDTF">2019-02-09T20:38:56Z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