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342" r:id="rId3"/>
    <p:sldId id="317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9" r:id="rId17"/>
    <p:sldId id="360" r:id="rId18"/>
    <p:sldId id="355" r:id="rId19"/>
    <p:sldId id="356" r:id="rId20"/>
    <p:sldId id="357" r:id="rId21"/>
    <p:sldId id="358" r:id="rId22"/>
  </p:sldIdLst>
  <p:sldSz cx="9144000" cy="6858000" type="screen4x3"/>
  <p:notesSz cx="3136900" cy="487045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  <a:srgbClr val="FF7C8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1" autoAdjust="0"/>
    <p:restoredTop sz="94660"/>
  </p:normalViewPr>
  <p:slideViewPr>
    <p:cSldViewPr>
      <p:cViewPr varScale="1">
        <p:scale>
          <a:sx n="63" d="100"/>
          <a:sy n="63" d="100"/>
        </p:scale>
        <p:origin x="12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1359323" cy="24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44" tIns="22872" rIns="45744" bIns="22872" numCol="1" anchor="t" anchorCtr="0" compatLnSpc="1">
            <a:prstTxWarp prst="textNoShape">
              <a:avLst/>
            </a:prstTxWarp>
          </a:bodyPr>
          <a:lstStyle>
            <a:lvl1pPr algn="l">
              <a:defRPr sz="600"/>
            </a:lvl1pPr>
          </a:lstStyle>
          <a:p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76851" y="1"/>
            <a:ext cx="1359323" cy="24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44" tIns="22872" rIns="45744" bIns="22872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50838" y="365125"/>
            <a:ext cx="2435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3690" y="2313464"/>
            <a:ext cx="2509520" cy="219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44" tIns="22872" rIns="45744" bIns="22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6083"/>
            <a:ext cx="1359323" cy="24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44" tIns="22872" rIns="45744" bIns="22872" numCol="1" anchor="b" anchorCtr="0" compatLnSpc="1">
            <a:prstTxWarp prst="textNoShape">
              <a:avLst/>
            </a:prstTxWarp>
          </a:bodyPr>
          <a:lstStyle>
            <a:lvl1pPr algn="l">
              <a:defRPr sz="600"/>
            </a:lvl1pPr>
          </a:lstStyle>
          <a:p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76851" y="4626083"/>
            <a:ext cx="1359323" cy="24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44" tIns="22872" rIns="45744" bIns="22872" numCol="1" anchor="b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39D3E1DD-1855-40EC-B4F2-B399AEDCBF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1279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13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/20</a:t>
            </a:r>
            <a:r>
              <a:rPr kumimoji="1" lang="ja-JP" altLang="en-US" dirty="0" smtClean="0"/>
              <a:t>日</a:t>
            </a:r>
            <a:r>
              <a:rPr lang="ja-JP" altLang="en-US" dirty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同一内容</a:t>
            </a:r>
            <a:r>
              <a:rPr lang="en-US" altLang="ja-JP" dirty="0" smtClean="0"/>
              <a:t>)</a:t>
            </a:r>
          </a:p>
          <a:p>
            <a:r>
              <a:rPr kumimoji="1" lang="en-US" altLang="ja-JP" dirty="0" smtClean="0"/>
              <a:t>13:00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16:30</a:t>
            </a:r>
            <a:endParaRPr kumimoji="1" lang="ja-JP" altLang="en-US" dirty="0" smtClean="0"/>
          </a:p>
          <a:p>
            <a:r>
              <a:rPr kumimoji="1" lang="en-US" altLang="ja-JP" dirty="0" err="1" smtClean="0"/>
              <a:t>CoderDojo</a:t>
            </a:r>
            <a:r>
              <a:rPr kumimoji="1" lang="ja-JP" altLang="en-US" dirty="0" smtClean="0"/>
              <a:t>市川真間用資料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22304" fontAlgn="auto">
              <a:spcBef>
                <a:spcPts val="0"/>
              </a:spcBef>
              <a:spcAft>
                <a:spcPts val="0"/>
              </a:spcAft>
            </a:pPr>
            <a:fld id="{636C090F-B3CB-45D8-8C9A-D69B9E5C115B}" type="slidenum">
              <a:rPr lang="ja-JP" altLang="en-US" sz="5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22304" fontAlgn="auto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ja-JP" altLang="en-US" sz="5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561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17A54-FE79-40E3-8923-9AE8081D13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921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16616-1329-4C20-A24C-3FB265F6AE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55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0EF05-8FA4-44FD-9732-F927C24D3F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8140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11E71-7363-4D8C-ACD7-EB4E062F204A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127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B4B-265E-418E-9296-93229C192487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392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DB41-C51F-401E-943B-C5A38020559B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570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89CF-F46C-495C-9AB9-FD2ED5F7FD00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111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325D-3733-412B-B5D9-9DBDA5CF2F3F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014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B1E9-9B58-40C4-85E0-9FD8E514E280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09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863A-F520-4340-A57B-E7E8A0F712E9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702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90A8-93A8-4675-8080-828DF68B0C18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04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66791-9E44-4D5D-84D2-CA44E8ABFE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8540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DAAC1-E0BF-4C83-B17B-11CAF8C32797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730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51633-48B4-4658-9C82-741D4710B976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939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E7BC-AEFE-4316-8DE1-7CED89C22235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30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6E80-D8D4-418F-B1E2-44F29851FD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A167E-36DC-449B-9FE3-E896DD7C58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342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50203-31C9-43DE-9EC1-E54AE49793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172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2A731-253F-4B19-976D-7EA7B3125D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126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79B73-A815-4F21-92C6-61809DE833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65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A5713-61A0-4B11-A3E5-9568F80C62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645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01AEA-D94B-4DDF-B8AC-984445C0C4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99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r>
              <a:rPr lang="en-US" altLang="ja-JP"/>
              <a:t>©Go Ota, 2014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ABDDDF70-51DA-48E8-B03B-E0CBBF17941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D858A-EE0F-479F-86FF-95BF55AAADF3}" type="datetime1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0202A-DB85-4EFC-835A-755258E4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35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7825153" y="6524427"/>
            <a:ext cx="131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06DB22-09A4-4B33-9D75-B8942571AE1E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ページ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" y="1564516"/>
            <a:ext cx="821396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楽しく、かんたんなプログラム集です。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・スタジオのプログラムを動かして、どんな動きをするか見てみよう。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このカードを見ながらプログラムを作ってみよう、改造してみよう。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・作るのが難しかったら、リミックスして改造してみよう。</a:t>
            </a:r>
            <a:endParaRPr lang="ja-JP" altLang="en-US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/>
            </a:r>
            <a:b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</a:b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30202A-DB85-4EFC-835A-755258E4A586}" type="slidenum">
              <a:rPr kumimoji="1" lang="ja-JP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34842"/>
              </p:ext>
            </p:extLst>
          </p:nvPr>
        </p:nvGraphicFramePr>
        <p:xfrm>
          <a:off x="1596275" y="265651"/>
          <a:ext cx="5468260" cy="1170940"/>
        </p:xfrm>
        <a:graphic>
          <a:graphicData uri="http://schemas.openxmlformats.org/drawingml/2006/table">
            <a:tbl>
              <a:tblPr firstRow="1" firstCol="1" bandRow="1"/>
              <a:tblGrid>
                <a:gridCol w="5468260">
                  <a:extLst>
                    <a:ext uri="{9D8B030D-6E8A-4147-A177-3AD203B41FA5}">
                      <a16:colId xmlns:a16="http://schemas.microsoft.com/office/drawing/2014/main" val="1336334468"/>
                    </a:ext>
                  </a:extLst>
                </a:gridCol>
              </a:tblGrid>
              <a:tr h="8329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88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  <a:latin typeface="游明朝" panose="02020400000000000000" pitchFamily="18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プチプロジェクト・カード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88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メイリオ" panose="020B060403050404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(Ver. </a:t>
                      </a:r>
                      <a:r>
                        <a:rPr lang="en-US" altLang="ja-JP" sz="2400" kern="100" dirty="0" smtClean="0">
                          <a:effectLst/>
                          <a:latin typeface="メイリオ" panose="020B060403050404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0.9</a:t>
                      </a:r>
                      <a:r>
                        <a:rPr lang="en-US" sz="2400" kern="100" dirty="0" smtClean="0">
                          <a:effectLst/>
                          <a:latin typeface="メイリオ" panose="020B060403050404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 2018/1</a:t>
                      </a:r>
                      <a:r>
                        <a:rPr lang="en-US" altLang="ja-JP" sz="2400" kern="100" dirty="0" smtClean="0">
                          <a:effectLst/>
                          <a:latin typeface="メイリオ" panose="020B060403050404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kern="100" dirty="0" smtClean="0">
                          <a:effectLst/>
                          <a:latin typeface="メイリオ" panose="020B060403050404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ja-JP" sz="2400" kern="100" dirty="0" smtClean="0">
                          <a:effectLst/>
                          <a:latin typeface="メイリオ" panose="020B060403050404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09</a:t>
                      </a:r>
                      <a:r>
                        <a:rPr lang="en-US" sz="2400" kern="100" dirty="0" smtClean="0">
                          <a:effectLst/>
                          <a:latin typeface="メイリオ" panose="020B060403050404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135308"/>
                  </a:ext>
                </a:extLst>
              </a:tr>
            </a:tbl>
          </a:graphicData>
        </a:graphic>
      </p:graphicFrame>
      <p:pic>
        <p:nvPicPr>
          <p:cNvPr id="6" name="図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56351"/>
            <a:ext cx="1040402" cy="3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1345202" y="6382922"/>
            <a:ext cx="1250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Go.Ota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0074" y="3995951"/>
            <a:ext cx="5840662" cy="1871449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57200" y="3032215"/>
            <a:ext cx="8213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プチプロスタジオ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https://scratch.mit.edu/studios/5614438/</a:t>
            </a:r>
            <a:endParaRPr lang="ja-JP" altLang="en-US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5284470" y="5220115"/>
            <a:ext cx="1725930" cy="71712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5105400" y="3926114"/>
            <a:ext cx="1219200" cy="48895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65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939540" y="407333"/>
            <a:ext cx="820446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(Ball)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のスクリプト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176260" y="4434010"/>
            <a:ext cx="351054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Ball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のコスチュームに</a:t>
            </a:r>
            <a:b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黒目を追加するよ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57" y="1002247"/>
            <a:ext cx="4157663" cy="527345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995" y="763587"/>
            <a:ext cx="37719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6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9640" y="230082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フライングネコアタック</a:t>
            </a:r>
            <a:r>
              <a:rPr lang="en-US" altLang="ja-JP" sz="2800" dirty="0">
                <a:ea typeface="メイリオ" panose="020B0604030504040204" pitchFamily="50" charset="-128"/>
              </a:rPr>
              <a:t>( 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258977937)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マウスを動かし、飛んでくる星にネコをぶつけよう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147649"/>
            <a:ext cx="3352800" cy="2461549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 bwMode="auto">
          <a:xfrm>
            <a:off x="685800" y="1120359"/>
            <a:ext cx="3352800" cy="248883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2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767007" y="412666"/>
            <a:ext cx="82044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(Cat1 </a:t>
            </a:r>
            <a:r>
              <a:rPr lang="en-US" altLang="ja-JP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Flyingl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のスクリプト    星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(Star1)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のスクリプト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54873" y="4825796"/>
            <a:ext cx="351054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ぶっかった時に鳴らす音は、好きなものを選んでみよう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919520"/>
            <a:ext cx="3762636" cy="256599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413" y="963531"/>
            <a:ext cx="4775574" cy="551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0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1043194"/>
            <a:ext cx="3467100" cy="2447925"/>
          </a:xfrm>
          <a:prstGeom prst="rect">
            <a:avLst/>
          </a:prstGeom>
        </p:spPr>
      </p:pic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3920" y="298646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ピコピコハンマー</a:t>
            </a:r>
            <a:r>
              <a:rPr lang="en-US" altLang="ja-JP" sz="2800" dirty="0">
                <a:ea typeface="メイリオ" panose="020B0604030504040204" pitchFamily="50" charset="-128"/>
              </a:rPr>
              <a:t>( 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255414389)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ハンマーでネコをピコピコしてみよう。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85800" y="1120359"/>
            <a:ext cx="3352800" cy="248883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3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892175" y="331050"/>
            <a:ext cx="82044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ネコのスクリプト   　　　　　　　　ピコピコハンマーのスクリプト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630958" y="5727506"/>
            <a:ext cx="3844482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ハンマーの中心を柄のはじにするのがポイント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09" y="755015"/>
            <a:ext cx="3797177" cy="347254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0118" y="807955"/>
            <a:ext cx="3566161" cy="273682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724" y="3622913"/>
            <a:ext cx="3024187" cy="205565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175" y="4322605"/>
            <a:ext cx="2105025" cy="1181100"/>
          </a:xfrm>
          <a:prstGeom prst="rect">
            <a:avLst/>
          </a:prstGeom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37957" y="5678570"/>
            <a:ext cx="3844482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コスチューム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のネコは</a:t>
            </a:r>
            <a:b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つぶします。</a:t>
            </a:r>
          </a:p>
        </p:txBody>
      </p:sp>
    </p:spTree>
    <p:extLst>
      <p:ext uri="{BB962C8B-B14F-4D97-AF65-F5344CB8AC3E}">
        <p14:creationId xmlns:p14="http://schemas.microsoft.com/office/powerpoint/2010/main" val="4947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6529" y="322558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カラーウェーブ</a:t>
            </a:r>
            <a:r>
              <a:rPr lang="en-US" altLang="ja-JP" sz="2800" dirty="0">
                <a:ea typeface="メイリオ" panose="020B0604030504040204" pitchFamily="50" charset="-128"/>
              </a:rPr>
              <a:t>(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ID=259007229)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七色の波がおきるよ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85800" y="1120359"/>
            <a:ext cx="3352800" cy="248883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03" y="1187842"/>
            <a:ext cx="3093794" cy="223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870392" y="304800"/>
            <a:ext cx="6068191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スクリプト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70392" y="5022850"/>
            <a:ext cx="3844482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長方形は自分で作るよ。</a:t>
            </a:r>
            <a:b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その中心をはじにするのがポイント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57" y="777875"/>
            <a:ext cx="7440303" cy="37719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349" y="3443365"/>
            <a:ext cx="2933700" cy="276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7009" y="244845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雪 </a:t>
            </a:r>
            <a:r>
              <a:rPr lang="en-US" altLang="ja-JP" sz="2800" dirty="0">
                <a:ea typeface="メイリオ" panose="020B0604030504040204" pitchFamily="50" charset="-128"/>
              </a:rPr>
              <a:t>(ID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258973200)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きれいな雪が降ってきます。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85800" y="1120359"/>
            <a:ext cx="3352800" cy="248883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46696"/>
            <a:ext cx="3193199" cy="23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67748" y="253190"/>
            <a:ext cx="8204460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雪のスクリプト  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25" y="954087"/>
            <a:ext cx="7162375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3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8371" y="353694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>
                <a:ea typeface="メイリオ" panose="020B0604030504040204" pitchFamily="50" charset="-128"/>
              </a:rPr>
              <a:t>連続</a:t>
            </a:r>
            <a:r>
              <a:rPr lang="ja-JP" altLang="en-US" sz="2800" dirty="0" smtClean="0">
                <a:ea typeface="メイリオ" panose="020B0604030504040204" pitchFamily="50" charset="-128"/>
              </a:rPr>
              <a:t>ネコパンチ</a:t>
            </a:r>
            <a:r>
              <a:rPr lang="en-US" altLang="ja-JP" sz="2800" dirty="0">
                <a:ea typeface="メイリオ" panose="020B0604030504040204" pitchFamily="50" charset="-128"/>
              </a:rPr>
              <a:t>( 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259181099)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ネコがうでを、ぐるぐる回してネコパンチするよ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85800" y="1120359"/>
            <a:ext cx="3352800" cy="248883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31" y="1302274"/>
            <a:ext cx="26384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6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4880" y="183497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プログラム一覧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304800" y="4152488"/>
            <a:ext cx="820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前のページのスタジオに行くか、上の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を書き換えると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各プログラムを動かすことができるよ。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(ID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は各カードを見てね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88399"/>
              </p:ext>
            </p:extLst>
          </p:nvPr>
        </p:nvGraphicFramePr>
        <p:xfrm>
          <a:off x="304800" y="796272"/>
          <a:ext cx="8553450" cy="2703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6725">
                  <a:extLst>
                    <a:ext uri="{9D8B030D-6E8A-4147-A177-3AD203B41FA5}">
                      <a16:colId xmlns:a16="http://schemas.microsoft.com/office/drawing/2014/main" val="2878409840"/>
                    </a:ext>
                  </a:extLst>
                </a:gridCol>
                <a:gridCol w="4276725">
                  <a:extLst>
                    <a:ext uri="{9D8B030D-6E8A-4147-A177-3AD203B41FA5}">
                      <a16:colId xmlns:a16="http://schemas.microsoft.com/office/drawing/2014/main" val="3293095300"/>
                    </a:ext>
                  </a:extLst>
                </a:gridCol>
              </a:tblGrid>
              <a:tr h="2703957">
                <a:tc>
                  <a:txBody>
                    <a:bodyPr/>
                    <a:lstStyle/>
                    <a:p>
                      <a:pPr marL="342900" indent="-342900" algn="l" ea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ゴキブリたたき</a:t>
                      </a:r>
                    </a:p>
                    <a:p>
                      <a:pPr marL="342900" indent="-342900" algn="l" ea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ぐるぐる</a:t>
                      </a:r>
                    </a:p>
                    <a:p>
                      <a:pPr marL="342900" indent="-342900" algn="l" ea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影分身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きも目玉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フライングネコアタック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 ea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ピコピコハンマー</a:t>
                      </a:r>
                    </a:p>
                    <a:p>
                      <a:pPr marL="342900" indent="-342900" algn="l" ea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カラーウェーブ</a:t>
                      </a:r>
                    </a:p>
                    <a:p>
                      <a:pPr marL="342900" indent="-342900" algn="l" ea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雪</a:t>
                      </a:r>
                    </a:p>
                    <a:p>
                      <a:pPr marL="342900" indent="-342900" algn="l" ea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連続ネコパンチ</a:t>
                      </a:r>
                    </a:p>
                    <a:p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061288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81" y="3259369"/>
            <a:ext cx="7421279" cy="60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81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973803" y="421285"/>
            <a:ext cx="3248791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うでのスクリプト 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630958" y="4267200"/>
            <a:ext cx="384448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ネコのコスチュームをグループ解除して、個々のパーツに分けてから、うでを削除して胴体を作っています。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78112" y="5504621"/>
            <a:ext cx="3844482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胴体と、右うで、左うでの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スプライト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92" y="985608"/>
            <a:ext cx="3692192" cy="233838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72" y="3545202"/>
            <a:ext cx="3607031" cy="191216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374" y="985608"/>
            <a:ext cx="3295650" cy="306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7191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ゴキブリたたき</a:t>
            </a:r>
            <a:r>
              <a:rPr lang="en-US" altLang="ja-JP" sz="2800" dirty="0">
                <a:ea typeface="メイリオ" panose="020B0604030504040204" pitchFamily="50" charset="-128"/>
              </a:rPr>
              <a:t>(ID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258976083)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251960" y="2506962"/>
            <a:ext cx="4394460" cy="96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出てきたゴキブリをマウスでクリックして退治しよう。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35944"/>
            <a:ext cx="3352800" cy="279856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 bwMode="auto">
          <a:xfrm>
            <a:off x="685800" y="1035944"/>
            <a:ext cx="3352800" cy="279856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860446"/>
            <a:ext cx="1276350" cy="1476375"/>
          </a:xfrm>
          <a:prstGeom prst="rect">
            <a:avLst/>
          </a:prstGeom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8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939540" y="222710"/>
            <a:ext cx="8204460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ゴキブリのスクリプト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28" y="811212"/>
            <a:ext cx="5732352" cy="567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3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968" y="273250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ぐるぐる</a:t>
            </a:r>
            <a:r>
              <a:rPr lang="en-US" altLang="ja-JP" sz="2800" dirty="0">
                <a:ea typeface="メイリオ" panose="020B0604030504040204" pitchFamily="50" charset="-128"/>
              </a:rPr>
              <a:t>(ID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258958952)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ネコをクリックすると、きれいな花に変身するよ。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ドラッグして、ネコを動かすといろいろな位置に花をつくることができるよ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85800" y="1035944"/>
            <a:ext cx="3352800" cy="279856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89" y="1265494"/>
            <a:ext cx="3167221" cy="238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5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685800" y="472009"/>
            <a:ext cx="820446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ネコのスクリプト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6800"/>
            <a:ext cx="6968275" cy="433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8300" y="255100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影分身 </a:t>
            </a:r>
            <a:r>
              <a:rPr lang="en-US" altLang="ja-JP" sz="2800" dirty="0">
                <a:ea typeface="メイリオ" panose="020B0604030504040204" pitchFamily="50" charset="-128"/>
              </a:rPr>
              <a:t>( 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259177302)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匹のネコだけど、分身の術を使って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匹、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匹に見えるよ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85800" y="1035944"/>
            <a:ext cx="3352800" cy="279856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" y="1157588"/>
            <a:ext cx="3256146" cy="241345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834" y="2322878"/>
            <a:ext cx="2967037" cy="2781150"/>
          </a:xfrm>
          <a:prstGeom prst="rect">
            <a:avLst/>
          </a:prstGeom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630959" y="5163616"/>
            <a:ext cx="3844482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ネコのコスチューム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b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中心をずらすのがポイント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759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z="1400" smtClean="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878580" y="368310"/>
            <a:ext cx="820446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ネコのスクリプト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62" y="915959"/>
            <a:ext cx="3786188" cy="560963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7460" y="701585"/>
            <a:ext cx="3371850" cy="346728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719060" y="4490022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変数を作る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クリックしてから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回転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という変数を作る必要があるよ</a:t>
            </a:r>
          </a:p>
        </p:txBody>
      </p:sp>
    </p:spTree>
    <p:extLst>
      <p:ext uri="{BB962C8B-B14F-4D97-AF65-F5344CB8AC3E}">
        <p14:creationId xmlns:p14="http://schemas.microsoft.com/office/powerpoint/2010/main" val="138756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AFF6C-73AB-4A99-8CA0-CD8395AE7C10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ja-JP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4945" y="305511"/>
            <a:ext cx="7772400" cy="612775"/>
          </a:xfrm>
        </p:spPr>
        <p:txBody>
          <a:bodyPr/>
          <a:lstStyle/>
          <a:p>
            <a:pPr algn="l"/>
            <a:r>
              <a:rPr lang="ja-JP" altLang="en-US" sz="2800" dirty="0" smtClean="0">
                <a:ea typeface="メイリオ" panose="020B0604030504040204" pitchFamily="50" charset="-128"/>
              </a:rPr>
              <a:t>きも目玉 </a:t>
            </a:r>
            <a:r>
              <a:rPr lang="en-US" altLang="ja-JP" sz="2800" dirty="0">
                <a:ea typeface="メイリオ" panose="020B0604030504040204" pitchFamily="50" charset="-128"/>
              </a:rPr>
              <a:t>(ID = </a:t>
            </a:r>
            <a:r>
              <a:rPr lang="en-US" altLang="ja-JP" sz="2800" dirty="0" smtClean="0">
                <a:ea typeface="メイリオ" panose="020B0604030504040204" pitchFamily="50" charset="-128"/>
              </a:rPr>
              <a:t>239633210)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191000" y="1120359"/>
            <a:ext cx="439446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目玉が、ぎょろぎょろと</a:t>
            </a:r>
            <a:b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マウスカーソルを見るよ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44688" y="2435225"/>
            <a:ext cx="6913562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990600" indent="-5334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52600" indent="-381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09800" indent="-3810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85800" y="1035944"/>
            <a:ext cx="3352800" cy="279856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07009" y="4353746"/>
            <a:ext cx="439446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動かしてみよう。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作ってみよう。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改造してみよう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465" y="1177907"/>
            <a:ext cx="3235470" cy="241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8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 w="15875">
          <a:solidFill>
            <a:schemeClr val="tx1"/>
          </a:solidFill>
        </a:ln>
      </a:spPr>
      <a:bodyPr wrap="squar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8066</TotalTime>
  <Words>491</Words>
  <Application>Microsoft Office PowerPoint</Application>
  <PresentationFormat>画面に合わせる (4:3)</PresentationFormat>
  <Paragraphs>117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20</vt:i4>
      </vt:variant>
    </vt:vector>
  </HeadingPairs>
  <TitlesOfParts>
    <vt:vector size="31" baseType="lpstr">
      <vt:lpstr>ＭＳ Ｐゴシック</vt:lpstr>
      <vt:lpstr>ＭＳ Ｐ明朝</vt:lpstr>
      <vt:lpstr>メイリオ</vt:lpstr>
      <vt:lpstr>游ゴシック</vt:lpstr>
      <vt:lpstr>游ゴシック Light</vt:lpstr>
      <vt:lpstr>游明朝</vt:lpstr>
      <vt:lpstr>Arial</vt:lpstr>
      <vt:lpstr>Times New Roman</vt:lpstr>
      <vt:lpstr>Wingdings</vt:lpstr>
      <vt:lpstr>標準デザイン</vt:lpstr>
      <vt:lpstr>Office テーマ</vt:lpstr>
      <vt:lpstr>PowerPoint プレゼンテーション</vt:lpstr>
      <vt:lpstr>プログラム一覧</vt:lpstr>
      <vt:lpstr>ゴキブリたたき(ID = 258976083)</vt:lpstr>
      <vt:lpstr>PowerPoint プレゼンテーション</vt:lpstr>
      <vt:lpstr>ぐるぐる(ID = 258958952)</vt:lpstr>
      <vt:lpstr>PowerPoint プレゼンテーション</vt:lpstr>
      <vt:lpstr>影分身 ( ID = 259177302)</vt:lpstr>
      <vt:lpstr>PowerPoint プレゼンテーション</vt:lpstr>
      <vt:lpstr>きも目玉 (ID = 239633210)</vt:lpstr>
      <vt:lpstr>PowerPoint プレゼンテーション</vt:lpstr>
      <vt:lpstr>フライングネコアタック( ID = 258977937)</vt:lpstr>
      <vt:lpstr>PowerPoint プレゼンテーション</vt:lpstr>
      <vt:lpstr>ピコピコハンマー( ID = 255414389)</vt:lpstr>
      <vt:lpstr>PowerPoint プレゼンテーション</vt:lpstr>
      <vt:lpstr>カラーウェーブ(ID=259007229)</vt:lpstr>
      <vt:lpstr>PowerPoint プレゼンテーション</vt:lpstr>
      <vt:lpstr>雪 (ID = 258973200)</vt:lpstr>
      <vt:lpstr>PowerPoint プレゼンテーション</vt:lpstr>
      <vt:lpstr>連続ネコパンチ( ID = 259181099)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gohome8</cp:lastModifiedBy>
  <cp:revision>272</cp:revision>
  <cp:lastPrinted>2018-11-09T21:59:34Z</cp:lastPrinted>
  <dcterms:created xsi:type="dcterms:W3CDTF">2014-03-24T13:08:44Z</dcterms:created>
  <dcterms:modified xsi:type="dcterms:W3CDTF">2018-11-12T21:10:09Z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