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42" r:id="rId3"/>
    <p:sldId id="375" r:id="rId4"/>
    <p:sldId id="376" r:id="rId5"/>
    <p:sldId id="380" r:id="rId6"/>
    <p:sldId id="377" r:id="rId7"/>
    <p:sldId id="378" r:id="rId8"/>
    <p:sldId id="382" r:id="rId9"/>
    <p:sldId id="373" r:id="rId10"/>
    <p:sldId id="381" r:id="rId11"/>
    <p:sldId id="343" r:id="rId12"/>
    <p:sldId id="386" r:id="rId13"/>
    <p:sldId id="384" r:id="rId14"/>
    <p:sldId id="364" r:id="rId15"/>
    <p:sldId id="383" r:id="rId16"/>
    <p:sldId id="361" r:id="rId17"/>
    <p:sldId id="385" r:id="rId18"/>
  </p:sldIdLst>
  <p:sldSz cx="9144000" cy="6858000" type="screen4x3"/>
  <p:notesSz cx="3136900" cy="487045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F7C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1" autoAdjust="0"/>
    <p:restoredTop sz="94660"/>
  </p:normalViewPr>
  <p:slideViewPr>
    <p:cSldViewPr>
      <p:cViewPr varScale="1">
        <p:scale>
          <a:sx n="63" d="100"/>
          <a:sy n="63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1359323" cy="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44" tIns="22872" rIns="45744" bIns="22872" numCol="1" anchor="t" anchorCtr="0" compatLnSpc="1">
            <a:prstTxWarp prst="textNoShape">
              <a:avLst/>
            </a:prstTxWarp>
          </a:bodyPr>
          <a:lstStyle>
            <a:lvl1pPr algn="l">
              <a:defRPr sz="600"/>
            </a:lvl1pPr>
          </a:lstStyle>
          <a:p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76851" y="1"/>
            <a:ext cx="1359323" cy="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44" tIns="22872" rIns="45744" bIns="22872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0838" y="365125"/>
            <a:ext cx="2435225" cy="182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3690" y="2313464"/>
            <a:ext cx="2509520" cy="219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44" tIns="22872" rIns="45744" bIns="22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626083"/>
            <a:ext cx="1359323" cy="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44" tIns="22872" rIns="45744" bIns="22872" numCol="1" anchor="b" anchorCtr="0" compatLnSpc="1">
            <a:prstTxWarp prst="textNoShape">
              <a:avLst/>
            </a:prstTxWarp>
          </a:bodyPr>
          <a:lstStyle>
            <a:lvl1pPr algn="l">
              <a:defRPr sz="600"/>
            </a:lvl1pPr>
          </a:lstStyle>
          <a:p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76851" y="4626083"/>
            <a:ext cx="1359323" cy="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44" tIns="22872" rIns="45744" bIns="22872" numCol="1" anchor="b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39D3E1DD-1855-40EC-B4F2-B399AEDCBF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1279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/20</a:t>
            </a:r>
            <a:r>
              <a:rPr kumimoji="1" lang="ja-JP" altLang="en-US" dirty="0" smtClean="0"/>
              <a:t>日</a:t>
            </a:r>
            <a:r>
              <a:rPr lang="ja-JP" altLang="en-US" dirty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同一内容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13:00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16:30</a:t>
            </a:r>
            <a:endParaRPr kumimoji="1" lang="ja-JP" altLang="en-US" dirty="0" smtClean="0"/>
          </a:p>
          <a:p>
            <a:r>
              <a:rPr kumimoji="1" lang="en-US" altLang="ja-JP" dirty="0" err="1" smtClean="0"/>
              <a:t>CoderDojo</a:t>
            </a:r>
            <a:r>
              <a:rPr kumimoji="1" lang="ja-JP" altLang="en-US" dirty="0" smtClean="0"/>
              <a:t>市川真間用資料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22304" fontAlgn="auto">
              <a:spcBef>
                <a:spcPts val="0"/>
              </a:spcBef>
              <a:spcAft>
                <a:spcPts val="0"/>
              </a:spcAft>
            </a:pPr>
            <a:fld id="{636C090F-B3CB-45D8-8C9A-D69B9E5C115B}" type="slidenum">
              <a:rPr lang="ja-JP" altLang="en-US" sz="50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22304"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ja-JP" altLang="en-US" sz="50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61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7A54-FE79-40E3-8923-9AE8081D13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921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6616-1329-4C20-A24C-3FB265F6AE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255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EF05-8FA4-44FD-9732-F927C24D3F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814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1E71-7363-4D8C-ACD7-EB4E062F204A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12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B4B-265E-418E-9296-93229C192487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9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B41-C51F-401E-943B-C5A38020559B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57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9CF-F46C-495C-9AB9-FD2ED5F7FD00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11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25D-3733-412B-B5D9-9DBDA5CF2F3F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014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B1E9-9B58-40C4-85E0-9FD8E514E280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60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863A-F520-4340-A57B-E7E8A0F712E9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70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90A8-93A8-4675-8080-828DF68B0C18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04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6791-9E44-4D5D-84D2-CA44E8ABFE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8540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AAC1-E0BF-4C83-B17B-11CAF8C32797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730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1633-48B4-4658-9C82-741D4710B976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93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E7BC-AEFE-4316-8DE1-7CED89C22235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0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6E80-D8D4-418F-B1E2-44F29851FD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167E-36DC-449B-9FE3-E896DD7C58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342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50203-31C9-43DE-9EC1-E54AE49793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17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A731-253F-4B19-976D-7EA7B3125D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126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9B73-A815-4F21-92C6-61809DE833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65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5713-61A0-4B11-A3E5-9568F80C62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645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1AEA-D94B-4DDF-B8AC-984445C0C4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BDDDF70-51DA-48E8-B03B-E0CBBF1794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858A-EE0F-479F-86FF-95BF55AAADF3}" type="datetime1">
              <a:rPr kumimoji="1" lang="ja-JP" altLang="en-US" smtClean="0"/>
              <a:t>2019/2/3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202A-DB85-4EFC-835A-755258E4A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35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825153" y="6524427"/>
            <a:ext cx="13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6DB22-09A4-4B33-9D75-B8942571AE1E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1604667"/>
            <a:ext cx="8213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みんなが、どんなプログラムを作っているか見ることができます。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</a:t>
            </a:r>
            <a:r>
              <a:rPr lang="ja-JP" altLang="en-US" sz="2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が出たら自分でもオリジナルのプログラムを作ってみましょう。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0202A-DB85-4EFC-835A-755258E4A586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87849"/>
              </p:ext>
            </p:extLst>
          </p:nvPr>
        </p:nvGraphicFramePr>
        <p:xfrm>
          <a:off x="1596275" y="265651"/>
          <a:ext cx="5468260" cy="1170940"/>
        </p:xfrm>
        <a:graphic>
          <a:graphicData uri="http://schemas.openxmlformats.org/drawingml/2006/table">
            <a:tbl>
              <a:tblPr firstRow="1" firstCol="1" bandRow="1"/>
              <a:tblGrid>
                <a:gridCol w="5468260">
                  <a:extLst>
                    <a:ext uri="{9D8B030D-6E8A-4147-A177-3AD203B41FA5}">
                      <a16:colId xmlns:a16="http://schemas.microsoft.com/office/drawing/2014/main" val="1336334468"/>
                    </a:ext>
                  </a:extLst>
                </a:gridCol>
              </a:tblGrid>
              <a:tr h="832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 smtClean="0">
                          <a:effectLst/>
                          <a:latin typeface="游明朝" panose="02020400000000000000" pitchFamily="18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プログラム・アイディア・カード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88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メイリオ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(Ver. </a:t>
                      </a:r>
                      <a:r>
                        <a:rPr lang="en-US" sz="2400" kern="100" dirty="0" smtClean="0">
                          <a:effectLst/>
                          <a:latin typeface="メイリオ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ja-JP" sz="2400" kern="100" dirty="0" smtClean="0">
                          <a:effectLst/>
                          <a:latin typeface="メイリオ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.9</a:t>
                      </a:r>
                      <a:r>
                        <a:rPr lang="en-US" sz="2400" kern="100" dirty="0" smtClean="0">
                          <a:effectLst/>
                          <a:latin typeface="メイリオ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altLang="ja-JP" sz="2400" kern="100" dirty="0" smtClean="0">
                          <a:effectLst/>
                          <a:latin typeface="メイリオ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400" kern="100" dirty="0" smtClean="0">
                          <a:effectLst/>
                          <a:latin typeface="メイリオ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/2/3)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135308"/>
                  </a:ext>
                </a:extLst>
              </a:tr>
            </a:tbl>
          </a:graphicData>
        </a:graphic>
      </p:graphicFrame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61975"/>
            <a:ext cx="1896478" cy="509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906715" y="6285818"/>
            <a:ext cx="4903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Go.Ota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CoderDojo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市川真間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37766"/>
              </p:ext>
            </p:extLst>
          </p:nvPr>
        </p:nvGraphicFramePr>
        <p:xfrm>
          <a:off x="838200" y="2423951"/>
          <a:ext cx="7677150" cy="3595848"/>
        </p:xfrm>
        <a:graphic>
          <a:graphicData uri="http://schemas.openxmlformats.org/drawingml/2006/table">
            <a:tbl>
              <a:tblPr/>
              <a:tblGrid>
                <a:gridCol w="3838575">
                  <a:extLst>
                    <a:ext uri="{9D8B030D-6E8A-4147-A177-3AD203B41FA5}">
                      <a16:colId xmlns:a16="http://schemas.microsoft.com/office/drawing/2014/main" val="1963134485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2560211598"/>
                    </a:ext>
                  </a:extLst>
                </a:gridCol>
              </a:tblGrid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タイマー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育成ゲーム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314357"/>
                  </a:ext>
                </a:extLst>
              </a:tr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びっくりハウス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ファッションアドバイス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44890"/>
                  </a:ext>
                </a:extLst>
              </a:tr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クイズ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自分だけの楽器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148773"/>
                  </a:ext>
                </a:extLst>
              </a:tr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うらない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おみくじ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ピタゴラスイッチ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54418"/>
                  </a:ext>
                </a:extLst>
              </a:tr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魚つりゲーム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自由に町を作ってみよう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218645"/>
                  </a:ext>
                </a:extLst>
              </a:tr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太鼓の達人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今日の献立アドバイス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043959"/>
                  </a:ext>
                </a:extLst>
              </a:tr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横スクロール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料理レシピ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78695"/>
                  </a:ext>
                </a:extLst>
              </a:tr>
              <a:tr h="449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雪合戦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9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5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魚つりゲーム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85800" y="1035944"/>
            <a:ext cx="5585674" cy="41446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5944"/>
            <a:ext cx="5585674" cy="41446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3782" y="5486400"/>
            <a:ext cx="6605218" cy="73866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釣り竿で、魚釣りをするゲームを作ってみよう。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5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ea typeface="メイリオ" panose="020B0604030504040204" pitchFamily="50" charset="-128"/>
              </a:rPr>
              <a:t>自由に町を作って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みよう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4700218" cy="3543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870525"/>
            <a:ext cx="8058150" cy="110799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キャラクターを使って自分の町を作ってみよう</a:t>
            </a:r>
            <a:br>
              <a:rPr lang="ja-JP" altLang="en-US" sz="2400" dirty="0" smtClean="0">
                <a:ea typeface="メイリオ" panose="020B0604030504040204" pitchFamily="50" charset="-128"/>
              </a:rPr>
            </a:br>
            <a:r>
              <a:rPr lang="en-US" altLang="ja-JP" sz="2400" dirty="0" smtClean="0"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ea typeface="メイリオ" panose="020B0604030504040204" pitchFamily="50" charset="-128"/>
              </a:rPr>
              <a:t>リミックスするといいよ</a:t>
            </a:r>
            <a:r>
              <a:rPr lang="en-US" altLang="ja-JP" sz="2400" dirty="0" smtClean="0">
                <a:ea typeface="メイリオ" panose="020B0604030504040204" pitchFamily="50" charset="-128"/>
              </a:rPr>
              <a:t>)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36877" y="5965763"/>
            <a:ext cx="1998084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リミックス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397" y="3528727"/>
            <a:ext cx="2847975" cy="10477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093468"/>
            <a:ext cx="4572000" cy="3429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723729"/>
            <a:ext cx="4672949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太鼓の達人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4700218" cy="3543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870525"/>
            <a:ext cx="8058150" cy="73866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太鼓の達人ゲームを作ってみよう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62600" y="5965763"/>
            <a:ext cx="2340323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参考にしてね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91" y="1120775"/>
            <a:ext cx="4572000" cy="3429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2600" y="3745480"/>
            <a:ext cx="213360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Project By</a:t>
            </a:r>
          </a:p>
          <a:p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yuisora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48" y="5703528"/>
            <a:ext cx="4175352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今日の献立アドバイス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85800" y="1035944"/>
            <a:ext cx="5585674" cy="41446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68" y="1120775"/>
            <a:ext cx="5114131" cy="383559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33400" y="5414228"/>
            <a:ext cx="6605218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今日の気分や好み、もしくは今ある食材など聞いて、今日の献立のアドバイスをしてみよう。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横スクロース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4700218" cy="3543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870525"/>
            <a:ext cx="8058150" cy="110799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キャラクターをマリオみたく横スクロースするプログラムを</a:t>
            </a:r>
            <a:r>
              <a:rPr lang="ja-JP" altLang="en-US" sz="2400" dirty="0" err="1" smtClean="0">
                <a:ea typeface="メイリオ" panose="020B0604030504040204" pitchFamily="50" charset="-128"/>
              </a:rPr>
              <a:t>作ったみよう</a:t>
            </a:r>
            <a:r>
              <a:rPr lang="ja-JP" altLang="en-US" sz="2400" dirty="0" smtClean="0">
                <a:ea typeface="メイリオ" panose="020B0604030504040204" pitchFamily="50" charset="-128"/>
              </a:rPr>
              <a:t>。</a:t>
            </a:r>
            <a:r>
              <a:rPr lang="en-US" altLang="ja-JP" sz="2400" dirty="0"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ea typeface="メイリオ" panose="020B0604030504040204" pitchFamily="50" charset="-128"/>
              </a:rPr>
              <a:t>リミックスするといいよ</a:t>
            </a:r>
            <a:r>
              <a:rPr lang="en-US" altLang="ja-JP" sz="2400" dirty="0" smtClean="0">
                <a:ea typeface="メイリオ" panose="020B0604030504040204" pitchFamily="50" charset="-128"/>
              </a:rPr>
              <a:t>)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36877" y="5965763"/>
            <a:ext cx="1998084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リミックス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91" y="1076193"/>
            <a:ext cx="4572000" cy="3429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5774965"/>
            <a:ext cx="3697290" cy="6524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97" y="3528727"/>
            <a:ext cx="2847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料理レシピ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85800" y="1035944"/>
            <a:ext cx="5585674" cy="41446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1184"/>
            <a:ext cx="5585674" cy="41803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3400" y="5414228"/>
            <a:ext cx="6605218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ea typeface="メイリオ" panose="020B0604030504040204" pitchFamily="50" charset="-128"/>
              </a:rPr>
              <a:t>Scratch</a:t>
            </a:r>
            <a:r>
              <a:rPr lang="ja-JP" altLang="en-US" sz="2400" dirty="0" smtClean="0">
                <a:ea typeface="メイリオ" panose="020B0604030504040204" pitchFamily="50" charset="-128"/>
              </a:rPr>
              <a:t>のプログラムで料理の作り方を教えてあげよう。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3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雪合戦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4700218" cy="3543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870525"/>
            <a:ext cx="8058150" cy="110799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本格的な雪合戦のゲームを作ってみよう。</a:t>
            </a:r>
            <a:br>
              <a:rPr lang="ja-JP" altLang="en-US" sz="2400" dirty="0" smtClean="0">
                <a:ea typeface="メイリオ" panose="020B0604030504040204" pitchFamily="50" charset="-128"/>
              </a:rPr>
            </a:br>
            <a:r>
              <a:rPr lang="en-US" altLang="ja-JP" sz="2400" dirty="0" smtClean="0"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ea typeface="メイリオ" panose="020B0604030504040204" pitchFamily="50" charset="-128"/>
              </a:rPr>
              <a:t>リミックスするといいよ</a:t>
            </a:r>
            <a:r>
              <a:rPr lang="en-US" altLang="ja-JP" sz="2400" dirty="0" smtClean="0">
                <a:ea typeface="メイリオ" panose="020B0604030504040204" pitchFamily="50" charset="-128"/>
              </a:rPr>
              <a:t>)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36876" y="5924201"/>
            <a:ext cx="2416523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リミックス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2600" y="3745480"/>
            <a:ext cx="213360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Project By</a:t>
            </a:r>
          </a:p>
          <a:p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praplane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6673"/>
            <a:ext cx="4475343" cy="33565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42" y="5804989"/>
            <a:ext cx="4351527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8544"/>
            <a:ext cx="64008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タイマー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85800" y="1035944"/>
            <a:ext cx="4876800" cy="36884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6" y="1185850"/>
            <a:ext cx="4702607" cy="338864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0600" y="4899025"/>
            <a:ext cx="6366510" cy="568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2800" dirty="0">
                <a:ea typeface="メイリオ" panose="020B0604030504040204" pitchFamily="50" charset="-128"/>
              </a:rPr>
              <a:t>生活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に役立つようなタイマーを作ってみよう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40941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育成ゲーム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5585674" cy="41446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5329237" cy="403606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33782" y="5486400"/>
            <a:ext cx="6605218" cy="110799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ea typeface="メイリオ" panose="020B0604030504040204" pitchFamily="50" charset="-128"/>
              </a:rPr>
              <a:t>ペットやキャラクターの世話をしたり、食事を</a:t>
            </a:r>
            <a:r>
              <a:rPr lang="ja-JP" altLang="en-US" sz="2400" dirty="0" smtClean="0">
                <a:ea typeface="メイリオ" panose="020B0604030504040204" pitchFamily="50" charset="-128"/>
              </a:rPr>
              <a:t>あげて育てるゲームを</a:t>
            </a:r>
            <a:r>
              <a:rPr lang="ja-JP" altLang="en-US" sz="2400" dirty="0" err="1" smtClean="0">
                <a:ea typeface="メイリオ" panose="020B0604030504040204" pitchFamily="50" charset="-128"/>
              </a:rPr>
              <a:t>作ったみよう</a:t>
            </a:r>
            <a:r>
              <a:rPr lang="ja-JP" altLang="en-US" sz="2400" dirty="0" smtClean="0">
                <a:ea typeface="メイリオ" panose="020B0604030504040204" pitchFamily="50" charset="-128"/>
              </a:rPr>
              <a:t>。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5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びっくりハウス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4700218" cy="3543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687092"/>
            <a:ext cx="8058150" cy="147732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いろいろな仕掛けのあるびっくりハウスを作ってみよう。</a:t>
            </a:r>
            <a:r>
              <a:rPr lang="en-US" altLang="ja-JP" sz="2400" dirty="0" smtClean="0">
                <a:ea typeface="メイリオ" panose="020B0604030504040204" pitchFamily="50" charset="-128"/>
              </a:rPr>
              <a:t/>
            </a:r>
            <a:br>
              <a:rPr lang="en-US" altLang="ja-JP" sz="2400" dirty="0" smtClean="0">
                <a:ea typeface="メイリオ" panose="020B0604030504040204" pitchFamily="50" charset="-128"/>
              </a:rPr>
            </a:br>
            <a:r>
              <a:rPr lang="en-US" altLang="ja-JP" sz="2400" dirty="0"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ea typeface="メイリオ" panose="020B0604030504040204" pitchFamily="50" charset="-128"/>
              </a:rPr>
              <a:t>リミックスするといいよ</a:t>
            </a:r>
            <a:r>
              <a:rPr lang="en-US" altLang="ja-JP" sz="2400" dirty="0">
                <a:ea typeface="メイリオ" panose="020B0604030504040204" pitchFamily="50" charset="-128"/>
              </a:rPr>
              <a:t>)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pPr algn="l"/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91" y="1093468"/>
            <a:ext cx="4572000" cy="3429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4" y="5480807"/>
            <a:ext cx="4664395" cy="100392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681343" y="5816128"/>
            <a:ext cx="1998084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リミックス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5" y="3415922"/>
            <a:ext cx="2847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ファッションアドバイス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5585674" cy="41446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3782" y="5486400"/>
            <a:ext cx="7291018" cy="110799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いろいろな質問や好きなものを選ばせて、ファッションアドバイスするプログラムを作ってみよう。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5" y="1081074"/>
            <a:ext cx="5375615" cy="40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クイズ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3252418" cy="277368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9515" y="5179488"/>
            <a:ext cx="7291018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いろいろなクイズを出すプログラムを作ってみよう。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746016" y="1048384"/>
            <a:ext cx="3483584" cy="27616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40" y="1188315"/>
            <a:ext cx="3335139" cy="249381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15" y="1238456"/>
            <a:ext cx="3201789" cy="23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自分だけの楽器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4700218" cy="3543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870525"/>
            <a:ext cx="805815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いろんな部品や鍵盤をたたいて、音がでる自分だけの、楽器を作ってみよう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91" y="1120775"/>
            <a:ext cx="4572000" cy="3429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36877" y="5965763"/>
            <a:ext cx="1998084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リミックス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5" y="3516946"/>
            <a:ext cx="2847975" cy="10477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92" y="5621828"/>
            <a:ext cx="4969484" cy="9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うらない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/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おみくじ</a:t>
            </a:r>
          </a:p>
        </p:txBody>
      </p:sp>
      <p:sp>
        <p:nvSpPr>
          <p:cNvPr id="3" name="正方形/長方形 2"/>
          <p:cNvSpPr/>
          <p:nvPr/>
        </p:nvSpPr>
        <p:spPr bwMode="auto">
          <a:xfrm>
            <a:off x="685800" y="1035944"/>
            <a:ext cx="3276600" cy="24022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066424"/>
            <a:ext cx="3152775" cy="237172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 bwMode="auto">
          <a:xfrm>
            <a:off x="4772025" y="1035944"/>
            <a:ext cx="3276600" cy="24022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1066425"/>
            <a:ext cx="3124200" cy="23835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5181600"/>
            <a:ext cx="4201675" cy="8096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383038" y="5355579"/>
            <a:ext cx="2340323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参考にしてね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6446" y="4188934"/>
            <a:ext cx="6605218" cy="73866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友達や家の人の今日の運勢をうらなってみよう。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1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7191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 smtClean="0">
                <a:ea typeface="メイリオ" panose="020B0604030504040204" pitchFamily="50" charset="-128"/>
              </a:rPr>
              <a:t>ピタゴラスイッチ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(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ピタゴラ装置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)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633782" y="1036320"/>
            <a:ext cx="4700218" cy="3543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870525"/>
            <a:ext cx="8058150" cy="110799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 smtClean="0">
                <a:ea typeface="メイリオ" panose="020B0604030504040204" pitchFamily="50" charset="-128"/>
              </a:rPr>
              <a:t>いろいろなパーツが次々動くピタゴラスイッチを作ってみよう。</a:t>
            </a:r>
            <a:endParaRPr lang="ja-JP" altLang="en-US" sz="2400" dirty="0">
              <a:ea typeface="メイリオ" panose="020B0604030504040204" pitchFamily="50" charset="-128"/>
            </a:endParaRPr>
          </a:p>
          <a:p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91" y="1090295"/>
            <a:ext cx="4572000" cy="3429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16" y="5788244"/>
            <a:ext cx="4520965" cy="73358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736876" y="5924201"/>
            <a:ext cx="2416523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ea typeface="メイリオ" panose="020B0604030504040204" pitchFamily="50" charset="-128"/>
              </a:rPr>
              <a:t>参考</a:t>
            </a:r>
            <a:r>
              <a:rPr lang="ja-JP" altLang="en-US" sz="2400" dirty="0" smtClean="0">
                <a:ea typeface="メイリオ" panose="020B0604030504040204" pitchFamily="50" charset="-128"/>
              </a:rPr>
              <a:t>にしてね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2600" y="3745480"/>
            <a:ext cx="213360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Project By</a:t>
            </a:r>
          </a:p>
          <a:p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praplane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7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solidFill>
            <a:schemeClr val="tx1"/>
          </a:solidFill>
        </a:ln>
      </a:spPr>
      <a:bodyPr wrap="squar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8805</TotalTime>
  <Words>337</Words>
  <Application>Microsoft Office PowerPoint</Application>
  <PresentationFormat>画面に合わせる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ＭＳ Ｐゴシック</vt:lpstr>
      <vt:lpstr>ＭＳ Ｐ明朝</vt:lpstr>
      <vt:lpstr>メイリオ</vt:lpstr>
      <vt:lpstr>游ゴシック</vt:lpstr>
      <vt:lpstr>游ゴシック Light</vt:lpstr>
      <vt:lpstr>游明朝</vt:lpstr>
      <vt:lpstr>Arial</vt:lpstr>
      <vt:lpstr>Times New Roman</vt:lpstr>
      <vt:lpstr>標準デザイン</vt:lpstr>
      <vt:lpstr>Office テーマ</vt:lpstr>
      <vt:lpstr>PowerPoint プレゼンテーション</vt:lpstr>
      <vt:lpstr>タイマー</vt:lpstr>
      <vt:lpstr>育成ゲーム</vt:lpstr>
      <vt:lpstr>びっくりハウス</vt:lpstr>
      <vt:lpstr>ファッションアドバイス</vt:lpstr>
      <vt:lpstr>クイズ</vt:lpstr>
      <vt:lpstr>自分だけの楽器</vt:lpstr>
      <vt:lpstr>うらない/おみくじ</vt:lpstr>
      <vt:lpstr>ピタゴラスイッチ(ピタゴラ装置)</vt:lpstr>
      <vt:lpstr>魚つりゲーム</vt:lpstr>
      <vt:lpstr>自由に町を作ってみよう</vt:lpstr>
      <vt:lpstr>太鼓の達人</vt:lpstr>
      <vt:lpstr>今日の献立アドバイス</vt:lpstr>
      <vt:lpstr>横スクロース</vt:lpstr>
      <vt:lpstr>料理レシピ</vt:lpstr>
      <vt:lpstr>雪合戦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gohome8</cp:lastModifiedBy>
  <cp:revision>292</cp:revision>
  <cp:lastPrinted>2019-02-02T21:20:48Z</cp:lastPrinted>
  <dcterms:created xsi:type="dcterms:W3CDTF">2014-03-24T13:08:44Z</dcterms:created>
  <dcterms:modified xsi:type="dcterms:W3CDTF">2019-02-02T21:21:51Z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